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360" r:id="rId3"/>
    <p:sldId id="258" r:id="rId4"/>
    <p:sldId id="307" r:id="rId5"/>
    <p:sldId id="361" r:id="rId6"/>
    <p:sldId id="362" r:id="rId7"/>
    <p:sldId id="363" r:id="rId8"/>
    <p:sldId id="364" r:id="rId9"/>
    <p:sldId id="368" r:id="rId10"/>
    <p:sldId id="365" r:id="rId11"/>
    <p:sldId id="366" r:id="rId12"/>
    <p:sldId id="313" r:id="rId13"/>
    <p:sldId id="314" r:id="rId14"/>
    <p:sldId id="312" r:id="rId15"/>
    <p:sldId id="370" r:id="rId16"/>
    <p:sldId id="369" r:id="rId17"/>
    <p:sldId id="373" r:id="rId18"/>
    <p:sldId id="374" r:id="rId19"/>
    <p:sldId id="376" r:id="rId20"/>
    <p:sldId id="379" r:id="rId21"/>
    <p:sldId id="375" r:id="rId22"/>
    <p:sldId id="377" r:id="rId23"/>
    <p:sldId id="378" r:id="rId24"/>
    <p:sldId id="371" r:id="rId25"/>
    <p:sldId id="389" r:id="rId26"/>
    <p:sldId id="386" r:id="rId27"/>
    <p:sldId id="387" r:id="rId28"/>
    <p:sldId id="380" r:id="rId29"/>
    <p:sldId id="382" r:id="rId30"/>
    <p:sldId id="384" r:id="rId31"/>
    <p:sldId id="383" r:id="rId32"/>
    <p:sldId id="391" r:id="rId33"/>
    <p:sldId id="393" r:id="rId34"/>
    <p:sldId id="397" r:id="rId35"/>
    <p:sldId id="398" r:id="rId36"/>
    <p:sldId id="392" r:id="rId37"/>
    <p:sldId id="395" r:id="rId38"/>
    <p:sldId id="399" r:id="rId39"/>
    <p:sldId id="400" r:id="rId40"/>
    <p:sldId id="404" r:id="rId41"/>
  </p:sldIdLst>
  <p:sldSz cx="12192000" cy="6858000"/>
  <p:notesSz cx="6858000" cy="9144000"/>
  <p:custDataLst>
    <p:tags r:id="rId44"/>
  </p:custDataLst>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500"/>
    <a:srgbClr val="3C78CE"/>
    <a:srgbClr val="CD1F06"/>
    <a:srgbClr val="CB1003"/>
    <a:srgbClr val="A50021"/>
    <a:srgbClr val="08489B"/>
    <a:srgbClr val="054682"/>
    <a:srgbClr val="0848A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6163" autoAdjust="0"/>
    <p:restoredTop sz="94660"/>
  </p:normalViewPr>
  <p:slideViewPr>
    <p:cSldViewPr>
      <p:cViewPr>
        <p:scale>
          <a:sx n="66" d="100"/>
          <a:sy n="66" d="100"/>
        </p:scale>
        <p:origin x="-2244" y="-1080"/>
      </p:cViewPr>
      <p:guideLst>
        <p:guide orient="horz" pos="2200"/>
        <p:guide pos="3841"/>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2580" y="-78"/>
      </p:cViewPr>
      <p:guideLst>
        <p:guide orient="horz" pos="2934"/>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spcBef>
                <a:spcPts val="0"/>
              </a:spcBef>
              <a:spcAft>
                <a:spcPts val="0"/>
              </a:spcAft>
              <a:defRPr sz="1200">
                <a:latin typeface="+mn-lt"/>
                <a:ea typeface="+mn-ea"/>
              </a:defRPr>
            </a:lvl1pPr>
          </a:lstStyle>
          <a:p>
            <a:pPr>
              <a:defRPr/>
            </a:pPr>
            <a:fld id="{F4DFFCEE-9117-4569-827D-343A93DDD2D6}" type="datetimeFigureOut">
              <a:rPr lang="zh-CN" altLang="en-US"/>
              <a:pPr>
                <a:defRPr/>
              </a:pPr>
              <a:t>2017/7/7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spcBef>
                <a:spcPts val="0"/>
              </a:spcBef>
              <a:spcAft>
                <a:spcPts val="0"/>
              </a:spcAft>
              <a:defRPr sz="1200">
                <a:latin typeface="+mn-lt"/>
                <a:ea typeface="+mn-ea"/>
              </a:defRPr>
            </a:lvl1pPr>
          </a:lstStyle>
          <a:p>
            <a:pPr>
              <a:defRPr/>
            </a:pPr>
            <a:fld id="{4B9CFCD2-35DB-4E6F-9B70-D2EE67D0E5A4}" type="slidenum">
              <a:rPr lang="zh-CN" altLang="en-US"/>
              <a:pPr>
                <a:defRPr/>
              </a:pPr>
              <a:t>‹#›</a:t>
            </a:fld>
            <a:endParaRPr lang="zh-CN" altLang="en-US"/>
          </a:p>
        </p:txBody>
      </p:sp>
    </p:spTree>
    <p:extLst>
      <p:ext uri="{BB962C8B-B14F-4D97-AF65-F5344CB8AC3E}">
        <p14:creationId xmlns:p14="http://schemas.microsoft.com/office/powerpoint/2010/main" xmlns="" val="3603667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spcBef>
                <a:spcPts val="0"/>
              </a:spcBef>
              <a:spcAft>
                <a:spcPts val="0"/>
              </a:spcAft>
              <a:defRPr sz="1200">
                <a:latin typeface="+mn-lt"/>
                <a:ea typeface="+mn-ea"/>
              </a:defRPr>
            </a:lvl1pPr>
          </a:lstStyle>
          <a:p>
            <a:pPr>
              <a:defRPr/>
            </a:pPr>
            <a:fld id="{10D532F7-9EE9-4116-8F06-B3E96FF78C30}" type="datetimeFigureOut">
              <a:rPr lang="zh-CN" altLang="en-US"/>
              <a:pPr>
                <a:defRPr/>
              </a:pPr>
              <a:t>2017/7/7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spcBef>
                <a:spcPts val="0"/>
              </a:spcBef>
              <a:spcAft>
                <a:spcPts val="0"/>
              </a:spcAft>
              <a:defRPr sz="1200">
                <a:latin typeface="+mn-lt"/>
                <a:ea typeface="+mn-ea"/>
              </a:defRPr>
            </a:lvl1pPr>
          </a:lstStyle>
          <a:p>
            <a:pPr>
              <a:defRPr/>
            </a:pPr>
            <a:fld id="{A069CC9D-01D8-4B68-87F0-663CB8538CBD}" type="slidenum">
              <a:rPr lang="zh-CN" altLang="en-US"/>
              <a:pPr>
                <a:defRPr/>
              </a:pPr>
              <a:t>‹#›</a:t>
            </a:fld>
            <a:endParaRPr lang="zh-CN" altLang="en-US"/>
          </a:p>
        </p:txBody>
      </p:sp>
    </p:spTree>
    <p:extLst>
      <p:ext uri="{BB962C8B-B14F-4D97-AF65-F5344CB8AC3E}">
        <p14:creationId xmlns:p14="http://schemas.microsoft.com/office/powerpoint/2010/main" xmlns="" val="2332008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TextEdit="1"/>
          </p:cNvSpPr>
          <p:nvPr>
            <p:ph type="sldImg"/>
          </p:nvPr>
        </p:nvSpPr>
        <p:spPr bwMode="auto">
          <a:noFill/>
          <a:ln>
            <a:solidFill>
              <a:srgbClr val="000000"/>
            </a:solidFill>
            <a:miter lim="800000"/>
          </a:ln>
        </p:spPr>
      </p:sp>
      <p:sp>
        <p:nvSpPr>
          <p:cNvPr id="6146" name="Rectangle 3"/>
          <p:cNvSpPr>
            <a:spLocks noGrp="1"/>
          </p:cNvSpPr>
          <p:nvPr>
            <p:ph type="body" idx="1"/>
          </p:nvPr>
        </p:nvSpPr>
        <p:spPr bwMode="auto">
          <a:noFill/>
        </p:spPr>
        <p:txBody>
          <a:bodyPr wrap="square" numCol="1" anchor="t" anchorCtr="0" compatLnSpc="1"/>
          <a:lstStyle/>
          <a:p>
            <a:pPr eaLnBrk="1" hangingPunct="1"/>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ln>
        </p:spPr>
      </p:sp>
      <p:sp>
        <p:nvSpPr>
          <p:cNvPr id="24578"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ln>
        </p:spPr>
      </p:sp>
      <p:sp>
        <p:nvSpPr>
          <p:cNvPr id="26626"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ln>
        </p:spPr>
      </p:sp>
      <p:sp>
        <p:nvSpPr>
          <p:cNvPr id="28674" name="Rectangle 3"/>
          <p:cNvSpPr>
            <a:spLocks noGrp="1"/>
          </p:cNvSpPr>
          <p:nvPr>
            <p:ph type="body" idx="1"/>
          </p:nvPr>
        </p:nvSpPr>
        <p:spPr bwMode="auto">
          <a:noFill/>
        </p:spPr>
        <p:txBody>
          <a:bodyPr wrap="square" numCol="1" anchor="t" anchorCtr="0" compatLnSpc="1"/>
          <a:lstStyle/>
          <a:p>
            <a:pPr eaLnBrk="1" hangingPunct="1"/>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ln>
        </p:spPr>
      </p:sp>
      <p:sp>
        <p:nvSpPr>
          <p:cNvPr id="30722" name="Rectangle 3"/>
          <p:cNvSpPr>
            <a:spLocks noGrp="1"/>
          </p:cNvSpPr>
          <p:nvPr>
            <p:ph type="body" idx="1"/>
          </p:nvPr>
        </p:nvSpPr>
        <p:spPr bwMode="auto">
          <a:noFill/>
        </p:spPr>
        <p:txBody>
          <a:bodyPr wrap="square" numCol="1" anchor="t" anchorCtr="0" compatLnSpc="1"/>
          <a:lstStyle/>
          <a:p>
            <a:pPr eaLnBrk="1" hangingPunct="1"/>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ln>
        </p:spPr>
      </p:sp>
      <p:sp>
        <p:nvSpPr>
          <p:cNvPr id="32770" name="Rectangle 3"/>
          <p:cNvSpPr>
            <a:spLocks noGrp="1"/>
          </p:cNvSpPr>
          <p:nvPr>
            <p:ph type="body" idx="1"/>
          </p:nvPr>
        </p:nvSpPr>
        <p:spPr bwMode="auto">
          <a:noFill/>
        </p:spPr>
        <p:txBody>
          <a:bodyPr wrap="square" numCol="1" anchor="t" anchorCtr="0" compatLnSpc="1"/>
          <a:lstStyle/>
          <a:p>
            <a:pPr eaLnBrk="1" hangingPunct="1"/>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ln>
        </p:spPr>
      </p:sp>
      <p:sp>
        <p:nvSpPr>
          <p:cNvPr id="34818"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ln>
        </p:spPr>
      </p:sp>
      <p:sp>
        <p:nvSpPr>
          <p:cNvPr id="36866"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ln>
        </p:spPr>
      </p:sp>
      <p:sp>
        <p:nvSpPr>
          <p:cNvPr id="38914" name="Rectangle 3"/>
          <p:cNvSpPr>
            <a:spLocks noGrp="1"/>
          </p:cNvSpPr>
          <p:nvPr>
            <p:ph type="body" idx="1"/>
          </p:nvPr>
        </p:nvSpPr>
        <p:spPr bwMode="auto">
          <a:noFill/>
        </p:spPr>
        <p:txBody>
          <a:bodyPr wrap="square" numCol="1" anchor="t" anchorCtr="0" compatLnSpc="1"/>
          <a:lstStyle/>
          <a:p>
            <a:pPr eaLnBrk="1" hangingPunct="1"/>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ln>
        </p:spPr>
      </p:sp>
      <p:sp>
        <p:nvSpPr>
          <p:cNvPr id="40962"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ln>
        </p:spPr>
      </p:sp>
      <p:sp>
        <p:nvSpPr>
          <p:cNvPr id="43010"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ln>
        </p:spPr>
      </p:sp>
      <p:sp>
        <p:nvSpPr>
          <p:cNvPr id="45058"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ln>
        </p:spPr>
      </p:sp>
      <p:sp>
        <p:nvSpPr>
          <p:cNvPr id="47106"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ln>
        </p:spPr>
      </p:sp>
      <p:sp>
        <p:nvSpPr>
          <p:cNvPr id="4915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ln>
        </p:spPr>
      </p:sp>
      <p:sp>
        <p:nvSpPr>
          <p:cNvPr id="51202"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ln>
        </p:spPr>
      </p:sp>
      <p:sp>
        <p:nvSpPr>
          <p:cNvPr id="53250"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ln>
        </p:spPr>
      </p:sp>
      <p:sp>
        <p:nvSpPr>
          <p:cNvPr id="55298" name="Rectangle 3"/>
          <p:cNvSpPr>
            <a:spLocks noGrp="1"/>
          </p:cNvSpPr>
          <p:nvPr>
            <p:ph type="body" idx="1"/>
          </p:nvPr>
        </p:nvSpPr>
        <p:spPr bwMode="auto">
          <a:noFill/>
        </p:spPr>
        <p:txBody>
          <a:bodyPr wrap="square" numCol="1" anchor="t" anchorCtr="0" compatLnSpc="1"/>
          <a:lstStyle/>
          <a:p>
            <a:pPr eaLnBrk="1" hangingPunct="1"/>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ln>
        </p:spPr>
      </p:sp>
      <p:sp>
        <p:nvSpPr>
          <p:cNvPr id="57346"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ln>
        </p:spPr>
      </p:sp>
      <p:sp>
        <p:nvSpPr>
          <p:cNvPr id="593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ln>
        </p:spPr>
      </p:sp>
      <p:sp>
        <p:nvSpPr>
          <p:cNvPr id="61442"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ln>
        </p:spPr>
      </p:sp>
      <p:sp>
        <p:nvSpPr>
          <p:cNvPr id="63490"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ln>
        </p:spPr>
      </p:sp>
      <p:sp>
        <p:nvSpPr>
          <p:cNvPr id="10242" name="Rectangle 3"/>
          <p:cNvSpPr>
            <a:spLocks noGrp="1"/>
          </p:cNvSpPr>
          <p:nvPr>
            <p:ph type="body" idx="1"/>
          </p:nvPr>
        </p:nvSpPr>
        <p:spPr bwMode="auto">
          <a:noFill/>
        </p:spPr>
        <p:txBody>
          <a:bodyPr wrap="square" numCol="1" anchor="t" anchorCtr="0" compatLnSpc="1"/>
          <a:lstStyle/>
          <a:p>
            <a:pPr eaLnBrk="1" hangingPunct="1"/>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ln>
        </p:spPr>
      </p:sp>
      <p:sp>
        <p:nvSpPr>
          <p:cNvPr id="65538"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bwMode="auto">
          <a:noFill/>
          <a:ln>
            <a:solidFill>
              <a:srgbClr val="000000"/>
            </a:solidFill>
            <a:miter lim="800000"/>
          </a:ln>
        </p:spPr>
      </p:sp>
      <p:sp>
        <p:nvSpPr>
          <p:cNvPr id="67586"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ln>
        </p:spPr>
      </p:sp>
      <p:sp>
        <p:nvSpPr>
          <p:cNvPr id="69634" name="Rectangle 3"/>
          <p:cNvSpPr>
            <a:spLocks noGrp="1"/>
          </p:cNvSpPr>
          <p:nvPr>
            <p:ph type="body" idx="1"/>
          </p:nvPr>
        </p:nvSpPr>
        <p:spPr bwMode="auto">
          <a:noFill/>
        </p:spPr>
        <p:txBody>
          <a:bodyPr wrap="square" numCol="1" anchor="t" anchorCtr="0" compatLnSpc="1"/>
          <a:lstStyle/>
          <a:p>
            <a:pPr eaLnBrk="1" hangingPunct="1"/>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ln>
        </p:spPr>
      </p:sp>
      <p:sp>
        <p:nvSpPr>
          <p:cNvPr id="71682"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TextEdit="1"/>
          </p:cNvSpPr>
          <p:nvPr>
            <p:ph type="sldImg"/>
          </p:nvPr>
        </p:nvSpPr>
        <p:spPr bwMode="auto">
          <a:noFill/>
          <a:ln>
            <a:solidFill>
              <a:srgbClr val="000000"/>
            </a:solidFill>
            <a:miter lim="800000"/>
          </a:ln>
        </p:spPr>
      </p:sp>
      <p:sp>
        <p:nvSpPr>
          <p:cNvPr id="73730"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TextEdit="1"/>
          </p:cNvSpPr>
          <p:nvPr>
            <p:ph type="sldImg"/>
          </p:nvPr>
        </p:nvSpPr>
        <p:spPr bwMode="auto">
          <a:noFill/>
          <a:ln>
            <a:solidFill>
              <a:srgbClr val="000000"/>
            </a:solidFill>
            <a:miter lim="800000"/>
          </a:ln>
        </p:spPr>
      </p:sp>
      <p:sp>
        <p:nvSpPr>
          <p:cNvPr id="75778"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TextEdit="1"/>
          </p:cNvSpPr>
          <p:nvPr>
            <p:ph type="sldImg"/>
          </p:nvPr>
        </p:nvSpPr>
        <p:spPr bwMode="auto">
          <a:noFill/>
          <a:ln>
            <a:solidFill>
              <a:srgbClr val="000000"/>
            </a:solidFill>
            <a:miter lim="800000"/>
          </a:ln>
        </p:spPr>
      </p:sp>
      <p:sp>
        <p:nvSpPr>
          <p:cNvPr id="77826"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ln>
        </p:spPr>
      </p:sp>
      <p:sp>
        <p:nvSpPr>
          <p:cNvPr id="7987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ln>
        </p:spPr>
      </p:sp>
      <p:sp>
        <p:nvSpPr>
          <p:cNvPr id="81922"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noFill/>
          <a:ln>
            <a:solidFill>
              <a:srgbClr val="000000"/>
            </a:solidFill>
            <a:miter lim="800000"/>
          </a:ln>
        </p:spPr>
      </p:sp>
      <p:sp>
        <p:nvSpPr>
          <p:cNvPr id="83970"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TextEdit="1"/>
          </p:cNvSpPr>
          <p:nvPr>
            <p:ph type="sldImg"/>
          </p:nvPr>
        </p:nvSpPr>
        <p:spPr bwMode="auto">
          <a:noFill/>
          <a:ln>
            <a:solidFill>
              <a:srgbClr val="000000"/>
            </a:solidFill>
            <a:miter lim="800000"/>
          </a:ln>
        </p:spPr>
      </p:sp>
      <p:sp>
        <p:nvSpPr>
          <p:cNvPr id="12290" name="Rectangle 3"/>
          <p:cNvSpPr>
            <a:spLocks noGrp="1"/>
          </p:cNvSpPr>
          <p:nvPr>
            <p:ph type="body" idx="1"/>
          </p:nvPr>
        </p:nvSpPr>
        <p:spPr bwMode="auto">
          <a:noFill/>
        </p:spPr>
        <p:txBody>
          <a:bodyPr wrap="square" numCol="1" anchor="t" anchorCtr="0" compatLnSpc="1"/>
          <a:lstStyle/>
          <a:p>
            <a:pPr eaLnBrk="1" hangingPunct="1"/>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TextEdit="1"/>
          </p:cNvSpPr>
          <p:nvPr>
            <p:ph type="sldImg"/>
          </p:nvPr>
        </p:nvSpPr>
        <p:spPr bwMode="auto">
          <a:noFill/>
          <a:ln>
            <a:solidFill>
              <a:srgbClr val="000000"/>
            </a:solidFill>
            <a:miter lim="800000"/>
          </a:ln>
        </p:spPr>
      </p:sp>
      <p:sp>
        <p:nvSpPr>
          <p:cNvPr id="6146" name="Rectangle 3"/>
          <p:cNvSpPr>
            <a:spLocks noGrp="1"/>
          </p:cNvSpPr>
          <p:nvPr>
            <p:ph type="body" idx="1"/>
          </p:nvPr>
        </p:nvSpPr>
        <p:spPr bwMode="auto">
          <a:noFill/>
        </p:spPr>
        <p:txBody>
          <a:bodyPr wrap="square" numCol="1" anchor="t" anchorCtr="0" compatLnSpc="1"/>
          <a:lstStyle/>
          <a:p>
            <a:pPr eaLnBrk="1" hangingPunct="1"/>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ln>
        </p:spPr>
      </p:sp>
      <p:sp>
        <p:nvSpPr>
          <p:cNvPr id="14338"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ln>
        </p:spPr>
      </p:sp>
      <p:sp>
        <p:nvSpPr>
          <p:cNvPr id="16386"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ln>
        </p:spPr>
      </p:sp>
      <p:sp>
        <p:nvSpPr>
          <p:cNvPr id="1843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ln>
        </p:spPr>
      </p:sp>
      <p:sp>
        <p:nvSpPr>
          <p:cNvPr id="20482"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ln>
        </p:spPr>
      </p:sp>
      <p:sp>
        <p:nvSpPr>
          <p:cNvPr id="22530" name="Rectangle 3"/>
          <p:cNvSpPr>
            <a:spLocks noGrp="1"/>
          </p:cNvSpPr>
          <p:nvPr>
            <p:ph type="body" idx="1"/>
          </p:nvPr>
        </p:nvSpPr>
        <p:spPr bwMode="auto">
          <a:noFill/>
        </p:spPr>
        <p:txBody>
          <a:bodyPr wrap="square" numCol="1" anchor="t" anchorCtr="0" compatLnSpc="1"/>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2" name="Picture 8" descr="图片1"/>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pic>
        <p:nvPicPr>
          <p:cNvPr id="3" name="图片 62"/>
          <p:cNvPicPr>
            <a:picLocks noChangeAspect="1"/>
          </p:cNvPicPr>
          <p:nvPr userDrawn="1"/>
        </p:nvPicPr>
        <p:blipFill>
          <a:blip r:embed="rId3" cstate="print">
            <a:lum bright="6000"/>
          </a:blip>
          <a:srcRect t="86078"/>
          <a:stretch>
            <a:fillRect/>
          </a:stretch>
        </p:blipFill>
        <p:spPr bwMode="auto">
          <a:xfrm>
            <a:off x="0" y="6092825"/>
            <a:ext cx="12190413" cy="765175"/>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ea typeface="宋体" charset="-122"/>
        </a:defRPr>
      </a:lvl2pPr>
      <a:lvl3pPr algn="ctr" rtl="0" eaLnBrk="0" fontAlgn="base" hangingPunct="0">
        <a:spcBef>
          <a:spcPct val="0"/>
        </a:spcBef>
        <a:spcAft>
          <a:spcPct val="0"/>
        </a:spcAft>
        <a:defRPr sz="4400">
          <a:solidFill>
            <a:schemeClr val="tx1"/>
          </a:solidFill>
          <a:latin typeface="Arial" charset="0"/>
          <a:ea typeface="宋体" charset="-122"/>
        </a:defRPr>
      </a:lvl3pPr>
      <a:lvl4pPr algn="ctr" rtl="0" eaLnBrk="0" fontAlgn="base" hangingPunct="0">
        <a:spcBef>
          <a:spcPct val="0"/>
        </a:spcBef>
        <a:spcAft>
          <a:spcPct val="0"/>
        </a:spcAft>
        <a:defRPr sz="4400">
          <a:solidFill>
            <a:schemeClr val="tx1"/>
          </a:solidFill>
          <a:latin typeface="Arial" charset="0"/>
          <a:ea typeface="宋体" charset="-122"/>
        </a:defRPr>
      </a:lvl4pPr>
      <a:lvl5pPr algn="ctr" rtl="0" eaLnBrk="0" fontAlgn="base" hangingPunct="0">
        <a:spcBef>
          <a:spcPct val="0"/>
        </a:spcBef>
        <a:spcAft>
          <a:spcPct val="0"/>
        </a:spcAft>
        <a:defRPr sz="4400">
          <a:solidFill>
            <a:schemeClr val="tx1"/>
          </a:solidFill>
          <a:latin typeface="Arial"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video" Target="NULL" TargetMode="Externa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notesSlide" Target="../notesSlides/notesSlide1.xml"/><Relationship Id="rId9" Type="http://schemas.microsoft.com/office/2007/relationships/media"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6"/>
          <p:cNvSpPr>
            <a:spLocks noChangeArrowheads="1"/>
          </p:cNvSpPr>
          <p:nvPr/>
        </p:nvSpPr>
        <p:spPr bwMode="auto">
          <a:xfrm rot="16200000" flipV="1">
            <a:off x="6270578" y="-267172"/>
            <a:ext cx="69850" cy="6742113"/>
          </a:xfrm>
          <a:prstGeom prst="rect">
            <a:avLst/>
          </a:prstGeom>
          <a:solidFill>
            <a:srgbClr val="808080"/>
          </a:solidFill>
          <a:ln w="25400" algn="ctr">
            <a:noFill/>
            <a:miter lim="800000"/>
          </a:ln>
        </p:spPr>
        <p:txBody>
          <a:bodyPr anchor="ctr"/>
          <a:lstStyle/>
          <a:p>
            <a:pPr algn="ctr"/>
            <a:endParaRPr lang="en-US" altLang="zh-CN">
              <a:solidFill>
                <a:srgbClr val="FFFFFF"/>
              </a:solidFill>
              <a:latin typeface="Calibri" pitchFamily="34" charset="0"/>
            </a:endParaRPr>
          </a:p>
        </p:txBody>
      </p:sp>
      <p:sp>
        <p:nvSpPr>
          <p:cNvPr id="5123" name="文本框 52"/>
          <p:cNvSpPr txBox="1">
            <a:spLocks noChangeArrowheads="1"/>
          </p:cNvSpPr>
          <p:nvPr/>
        </p:nvSpPr>
        <p:spPr bwMode="auto">
          <a:xfrm>
            <a:off x="1592533" y="404664"/>
            <a:ext cx="9425940" cy="1569660"/>
          </a:xfrm>
          <a:prstGeom prst="rect">
            <a:avLst/>
          </a:prstGeom>
          <a:noFill/>
          <a:ln w="9525">
            <a:noFill/>
            <a:miter lim="800000"/>
          </a:ln>
        </p:spPr>
        <p:txBody>
          <a:bodyPr wrap="square">
            <a:spAutoFit/>
          </a:bodyPr>
          <a:lstStyle/>
          <a:p>
            <a:pPr algn="ctr"/>
            <a:r>
              <a:rPr lang="zh-CN" altLang="en-US" sz="9600" b="1" dirty="0">
                <a:solidFill>
                  <a:srgbClr val="08489B"/>
                </a:solidFill>
                <a:latin typeface="Britannic Bold" pitchFamily="34" charset="0"/>
                <a:ea typeface="微软雅黑" pitchFamily="34" charset="-122"/>
              </a:rPr>
              <a:t>奔跑吧 </a:t>
            </a:r>
            <a:r>
              <a:rPr lang="en-US" altLang="zh-CN" sz="9600" b="1" dirty="0" smtClean="0">
                <a:solidFill>
                  <a:srgbClr val="08489B"/>
                </a:solidFill>
                <a:latin typeface="Britannic Bold" pitchFamily="34" charset="0"/>
                <a:ea typeface="微软雅黑" pitchFamily="34" charset="-122"/>
              </a:rPr>
              <a:t>2018</a:t>
            </a:r>
            <a:endParaRPr sz="9600" dirty="0"/>
          </a:p>
        </p:txBody>
      </p:sp>
      <p:sp>
        <p:nvSpPr>
          <p:cNvPr id="5124" name="文本框 52"/>
          <p:cNvSpPr txBox="1">
            <a:spLocks noChangeArrowheads="1"/>
          </p:cNvSpPr>
          <p:nvPr/>
        </p:nvSpPr>
        <p:spPr bwMode="auto">
          <a:xfrm>
            <a:off x="2644728" y="2060848"/>
            <a:ext cx="7321550" cy="777875"/>
          </a:xfrm>
          <a:prstGeom prst="rect">
            <a:avLst/>
          </a:prstGeom>
          <a:noFill/>
          <a:ln w="9525">
            <a:noFill/>
            <a:miter lim="800000"/>
          </a:ln>
        </p:spPr>
        <p:txBody>
          <a:bodyPr>
            <a:spAutoFit/>
          </a:bodyPr>
          <a:lstStyle/>
          <a:p>
            <a:pPr algn="ctr"/>
            <a:r>
              <a:rPr lang="zh-CN" altLang="en-US" sz="4500" b="1" dirty="0">
                <a:latin typeface="Britannic Bold" pitchFamily="34" charset="0"/>
                <a:ea typeface="微软雅黑" pitchFamily="34" charset="-122"/>
              </a:rPr>
              <a:t>工作总结年终汇报</a:t>
            </a:r>
            <a:r>
              <a:rPr lang="en-US" altLang="zh-CN" sz="4500" b="1" dirty="0">
                <a:latin typeface="Britannic Bold" pitchFamily="34" charset="0"/>
                <a:ea typeface="微软雅黑" pitchFamily="34" charset="-122"/>
              </a:rPr>
              <a:t>PPT</a:t>
            </a:r>
            <a:r>
              <a:rPr lang="zh-CN" altLang="en-US" sz="4500" b="1" dirty="0">
                <a:latin typeface="Britannic Bold" pitchFamily="34" charset="0"/>
                <a:ea typeface="微软雅黑" pitchFamily="34" charset="-122"/>
              </a:rPr>
              <a:t>模板</a:t>
            </a:r>
          </a:p>
        </p:txBody>
      </p:sp>
      <p:sp>
        <p:nvSpPr>
          <p:cNvPr id="5125" name="Rectangle 7"/>
          <p:cNvSpPr>
            <a:spLocks noChangeArrowheads="1"/>
          </p:cNvSpPr>
          <p:nvPr/>
        </p:nvSpPr>
        <p:spPr bwMode="auto">
          <a:xfrm>
            <a:off x="3829003" y="3327689"/>
            <a:ext cx="4953000" cy="396875"/>
          </a:xfrm>
          <a:prstGeom prst="rect">
            <a:avLst/>
          </a:prstGeom>
          <a:noFill/>
          <a:ln w="9525">
            <a:noFill/>
            <a:miter lim="800000"/>
          </a:ln>
        </p:spPr>
        <p:txBody>
          <a:bodyPr wrap="none">
            <a:spAutoFit/>
          </a:bodyPr>
          <a:lstStyle/>
          <a:p>
            <a:r>
              <a:rPr lang="zh-CN" altLang="en-US" sz="2000" b="1" dirty="0">
                <a:ea typeface="微软雅黑" pitchFamily="34" charset="-122"/>
              </a:rPr>
              <a:t>适用于年终总结</a:t>
            </a:r>
            <a:r>
              <a:rPr lang="en-US" altLang="zh-CN" sz="2000" b="1" dirty="0">
                <a:ea typeface="微软雅黑" pitchFamily="34" charset="-122"/>
              </a:rPr>
              <a:t>/</a:t>
            </a:r>
            <a:r>
              <a:rPr lang="zh-CN" altLang="en-US" sz="2000" b="1" dirty="0">
                <a:ea typeface="微软雅黑" pitchFamily="34" charset="-122"/>
              </a:rPr>
              <a:t>工作计划</a:t>
            </a:r>
            <a:r>
              <a:rPr lang="en-US" altLang="zh-CN" b="1" dirty="0"/>
              <a:t>/</a:t>
            </a:r>
            <a:r>
              <a:rPr lang="zh-CN" altLang="en-US" sz="2000" b="1" dirty="0">
                <a:ea typeface="微软雅黑" pitchFamily="34" charset="-122"/>
              </a:rPr>
              <a:t>工作汇报</a:t>
            </a:r>
            <a:r>
              <a:rPr lang="en-US" altLang="zh-CN" b="1" dirty="0"/>
              <a:t>/</a:t>
            </a:r>
            <a:r>
              <a:rPr lang="zh-CN" altLang="en-US" sz="2000" b="1" dirty="0">
                <a:ea typeface="微软雅黑" pitchFamily="34" charset="-122"/>
              </a:rPr>
              <a:t>简介等</a:t>
            </a:r>
          </a:p>
        </p:txBody>
      </p:sp>
      <p:pic>
        <p:nvPicPr>
          <p:cNvPr id="21" name="图片 2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3724564"/>
            <a:ext cx="12192001" cy="3133437"/>
          </a:xfrm>
          <a:prstGeom prst="rect">
            <a:avLst/>
          </a:prstGeom>
        </p:spPr>
      </p:pic>
      <p:pic>
        <p:nvPicPr>
          <p:cNvPr id="18" name="图片 1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21011" y="4581158"/>
            <a:ext cx="2623932" cy="2390514"/>
          </a:xfrm>
          <a:prstGeom prst="rect">
            <a:avLst/>
          </a:prstGeom>
        </p:spPr>
      </p:pic>
      <p:pic>
        <p:nvPicPr>
          <p:cNvPr id="19" name="图片 1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975924" y="4467487"/>
            <a:ext cx="2692400" cy="2390514"/>
          </a:xfrm>
          <a:prstGeom prst="rect">
            <a:avLst/>
          </a:prstGeom>
        </p:spPr>
      </p:pic>
      <p:pic>
        <p:nvPicPr>
          <p:cNvPr id="20" name="图片 1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560496" y="4602975"/>
            <a:ext cx="1332740" cy="2390514"/>
          </a:xfrm>
          <a:prstGeom prst="rect">
            <a:avLst/>
          </a:prstGeom>
        </p:spPr>
      </p:pic>
      <p:pic>
        <p:nvPicPr>
          <p:cNvPr id="2" name="【音频】励志青春活力 明亮积极 BGM.mp3">
            <a:hlinkClick r:id="" action="ppaction://media"/>
          </p:cNvPr>
          <p:cNvPicPr>
            <a:picLocks noChangeAspect="1"/>
          </p:cNvPicPr>
          <p:nvPr>
            <a:videoFile r:link="rId2"/>
            <p:extLst>
              <p:ext uri="{DAA4B4D4-6D71-4841-9C94-3DE7FCFB9230}">
                <p14:media xmlns:p14="http://schemas.microsoft.com/office/powerpoint/2010/main" xmlns="" r:embed="rId9"/>
              </p:ext>
            </p:extLst>
          </p:nvPr>
        </p:nvPicPr>
        <p:blipFill>
          <a:blip r:embed="rId10" cstate="print"/>
          <a:stretch>
            <a:fillRect/>
          </a:stretch>
        </p:blipFill>
        <p:spPr>
          <a:xfrm>
            <a:off x="6025695" y="-747464"/>
            <a:ext cx="487363" cy="487363"/>
          </a:xfrm>
          <a:prstGeom prst="rect">
            <a:avLst/>
          </a:prstGeom>
        </p:spPr>
      </p:pic>
      <p:sp>
        <p:nvSpPr>
          <p:cNvPr id="11" name="矩形 10"/>
          <p:cNvSpPr/>
          <p:nvPr/>
        </p:nvSpPr>
        <p:spPr>
          <a:xfrm>
            <a:off x="145943" y="120799"/>
            <a:ext cx="3683060" cy="307777"/>
          </a:xfrm>
          <a:prstGeom prst="rect">
            <a:avLst/>
          </a:prstGeom>
        </p:spPr>
        <p:txBody>
          <a:bodyPr wrap="none">
            <a:spAutoFit/>
          </a:bodyPr>
          <a:lstStyle>
            <a:defPPr>
              <a:defRPr lang="zh-CN"/>
            </a:defPPr>
            <a:lvl1pPr marL="0" algn="l" defTabSz="967801" rtl="0" eaLnBrk="1" latinLnBrk="0" hangingPunct="1">
              <a:defRPr sz="1900" kern="1200">
                <a:solidFill>
                  <a:schemeClr val="tx1"/>
                </a:solidFill>
                <a:latin typeface="+mn-lt"/>
                <a:ea typeface="+mn-ea"/>
                <a:cs typeface="+mn-cs"/>
              </a:defRPr>
            </a:lvl1pPr>
            <a:lvl2pPr marL="483900" algn="l" defTabSz="967801" rtl="0" eaLnBrk="1" latinLnBrk="0" hangingPunct="1">
              <a:defRPr sz="1900" kern="1200">
                <a:solidFill>
                  <a:schemeClr val="tx1"/>
                </a:solidFill>
                <a:latin typeface="+mn-lt"/>
                <a:ea typeface="+mn-ea"/>
                <a:cs typeface="+mn-cs"/>
              </a:defRPr>
            </a:lvl2pPr>
            <a:lvl3pPr marL="967801" algn="l" defTabSz="967801" rtl="0" eaLnBrk="1" latinLnBrk="0" hangingPunct="1">
              <a:defRPr sz="1900" kern="1200">
                <a:solidFill>
                  <a:schemeClr val="tx1"/>
                </a:solidFill>
                <a:latin typeface="+mn-lt"/>
                <a:ea typeface="+mn-ea"/>
                <a:cs typeface="+mn-cs"/>
              </a:defRPr>
            </a:lvl3pPr>
            <a:lvl4pPr marL="1451701" algn="l" defTabSz="967801" rtl="0" eaLnBrk="1" latinLnBrk="0" hangingPunct="1">
              <a:defRPr sz="1900" kern="1200">
                <a:solidFill>
                  <a:schemeClr val="tx1"/>
                </a:solidFill>
                <a:latin typeface="+mn-lt"/>
                <a:ea typeface="+mn-ea"/>
                <a:cs typeface="+mn-cs"/>
              </a:defRPr>
            </a:lvl4pPr>
            <a:lvl5pPr marL="1935602" algn="l" defTabSz="967801" rtl="0" eaLnBrk="1" latinLnBrk="0" hangingPunct="1">
              <a:defRPr sz="1900" kern="1200">
                <a:solidFill>
                  <a:schemeClr val="tx1"/>
                </a:solidFill>
                <a:latin typeface="+mn-lt"/>
                <a:ea typeface="+mn-ea"/>
                <a:cs typeface="+mn-cs"/>
              </a:defRPr>
            </a:lvl5pPr>
            <a:lvl6pPr marL="2419502" algn="l" defTabSz="967801" rtl="0" eaLnBrk="1" latinLnBrk="0" hangingPunct="1">
              <a:defRPr sz="1900" kern="1200">
                <a:solidFill>
                  <a:schemeClr val="tx1"/>
                </a:solidFill>
                <a:latin typeface="+mn-lt"/>
                <a:ea typeface="+mn-ea"/>
                <a:cs typeface="+mn-cs"/>
              </a:defRPr>
            </a:lvl6pPr>
            <a:lvl7pPr marL="2903403" algn="l" defTabSz="967801" rtl="0" eaLnBrk="1" latinLnBrk="0" hangingPunct="1">
              <a:defRPr sz="1900" kern="1200">
                <a:solidFill>
                  <a:schemeClr val="tx1"/>
                </a:solidFill>
                <a:latin typeface="+mn-lt"/>
                <a:ea typeface="+mn-ea"/>
                <a:cs typeface="+mn-cs"/>
              </a:defRPr>
            </a:lvl7pPr>
            <a:lvl8pPr marL="3387303" algn="l" defTabSz="967801" rtl="0" eaLnBrk="1" latinLnBrk="0" hangingPunct="1">
              <a:defRPr sz="1900" kern="1200">
                <a:solidFill>
                  <a:schemeClr val="tx1"/>
                </a:solidFill>
                <a:latin typeface="+mn-lt"/>
                <a:ea typeface="+mn-ea"/>
                <a:cs typeface="+mn-cs"/>
              </a:defRPr>
            </a:lvl8pPr>
            <a:lvl9pPr marL="3871204" algn="l" defTabSz="967801" rtl="0" eaLnBrk="1" latinLnBrk="0" hangingPunct="1">
              <a:defRPr sz="1900" kern="1200">
                <a:solidFill>
                  <a:schemeClr val="tx1"/>
                </a:solidFill>
                <a:latin typeface="+mn-lt"/>
                <a:ea typeface="+mn-ea"/>
                <a:cs typeface="+mn-cs"/>
              </a:defRPr>
            </a:lvl9pPr>
          </a:lstStyle>
          <a:p>
            <a:r>
              <a:rPr lang="zh-CN" altLang="en-US" sz="1400" dirty="0">
                <a:latin typeface="微软雅黑" panose="020B0503020204020204" pitchFamily="34" charset="-122"/>
                <a:ea typeface="微软雅黑" panose="020B0503020204020204" pitchFamily="34" charset="-122"/>
              </a:rPr>
              <a:t>旺旺：丫丫精饰 </a:t>
            </a:r>
            <a:r>
              <a:rPr lang="en-US" altLang="zh-CN" sz="1400" dirty="0">
                <a:latin typeface="微软雅黑" panose="020B0503020204020204" pitchFamily="34" charset="-122"/>
                <a:ea typeface="微软雅黑" panose="020B0503020204020204" pitchFamily="34" charset="-122"/>
              </a:rPr>
              <a:t>https://cyppt.taobao.com</a:t>
            </a:r>
            <a:endParaRPr lang="zh-CN" altLang="en-US" sz="1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advTm="14105">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500"/>
                            </p:stCondLst>
                            <p:childTnLst>
                              <p:par>
                                <p:cTn id="23" presetID="26" presetClass="entr" presetSubtype="0" fill="hold" grpId="0" nodeType="afterEffect">
                                  <p:stCondLst>
                                    <p:cond delay="0"/>
                                  </p:stCondLst>
                                  <p:childTnLst>
                                    <p:set>
                                      <p:cBhvr>
                                        <p:cTn id="24" dur="1" fill="hold">
                                          <p:stCondLst>
                                            <p:cond delay="0"/>
                                          </p:stCondLst>
                                        </p:cTn>
                                        <p:tgtEl>
                                          <p:spTgt spid="5123"/>
                                        </p:tgtEl>
                                        <p:attrNameLst>
                                          <p:attrName>style.visibility</p:attrName>
                                        </p:attrNameLst>
                                      </p:cBhvr>
                                      <p:to>
                                        <p:strVal val="visible"/>
                                      </p:to>
                                    </p:set>
                                    <p:animEffect transition="in" filter="wipe(down)">
                                      <p:cBhvr>
                                        <p:cTn id="25" dur="870">
                                          <p:stCondLst>
                                            <p:cond delay="0"/>
                                          </p:stCondLst>
                                        </p:cTn>
                                        <p:tgtEl>
                                          <p:spTgt spid="5123"/>
                                        </p:tgtEl>
                                      </p:cBhvr>
                                    </p:animEffect>
                                    <p:anim calcmode="lin" valueType="num">
                                      <p:cBhvr>
                                        <p:cTn id="26" dur="2733" tmFilter="0,0; 0.14,0.36; 0.43,0.73; 0.71,0.91; 1.0,1.0">
                                          <p:stCondLst>
                                            <p:cond delay="0"/>
                                          </p:stCondLst>
                                        </p:cTn>
                                        <p:tgtEl>
                                          <p:spTgt spid="5123"/>
                                        </p:tgtEl>
                                        <p:attrNameLst>
                                          <p:attrName>ppt_x</p:attrName>
                                        </p:attrNameLst>
                                      </p:cBhvr>
                                      <p:tavLst>
                                        <p:tav tm="0">
                                          <p:val>
                                            <p:strVal val="#ppt_x-0.25"/>
                                          </p:val>
                                        </p:tav>
                                        <p:tav tm="100000">
                                          <p:val>
                                            <p:strVal val="#ppt_x"/>
                                          </p:val>
                                        </p:tav>
                                      </p:tavLst>
                                    </p:anim>
                                    <p:anim calcmode="lin" valueType="num">
                                      <p:cBhvr>
                                        <p:cTn id="27" dur="996" tmFilter="0.0,0.0; 0.25,0.07; 0.50,0.2; 0.75,0.467; 1.0,1.0">
                                          <p:stCondLst>
                                            <p:cond delay="0"/>
                                          </p:stCondLst>
                                        </p:cTn>
                                        <p:tgtEl>
                                          <p:spTgt spid="5123"/>
                                        </p:tgtEl>
                                        <p:attrNameLst>
                                          <p:attrName>ppt_y</p:attrName>
                                        </p:attrNameLst>
                                      </p:cBhvr>
                                      <p:tavLst>
                                        <p:tav tm="0" fmla="#ppt_y-sin(pi*$)/3">
                                          <p:val>
                                            <p:fltVal val="0.5"/>
                                          </p:val>
                                        </p:tav>
                                        <p:tav tm="100000">
                                          <p:val>
                                            <p:fltVal val="1"/>
                                          </p:val>
                                        </p:tav>
                                      </p:tavLst>
                                    </p:anim>
                                    <p:anim calcmode="lin" valueType="num">
                                      <p:cBhvr>
                                        <p:cTn id="28" dur="996" tmFilter="0, 0; 0.125,0.2665; 0.25,0.4; 0.375,0.465; 0.5,0.5;  0.625,0.535; 0.75,0.6; 0.875,0.7335; 1,1">
                                          <p:stCondLst>
                                            <p:cond delay="996"/>
                                          </p:stCondLst>
                                        </p:cTn>
                                        <p:tgtEl>
                                          <p:spTgt spid="5123"/>
                                        </p:tgtEl>
                                        <p:attrNameLst>
                                          <p:attrName>ppt_y</p:attrName>
                                        </p:attrNameLst>
                                      </p:cBhvr>
                                      <p:tavLst>
                                        <p:tav tm="0" fmla="#ppt_y-sin(pi*$)/9">
                                          <p:val>
                                            <p:fltVal val="0"/>
                                          </p:val>
                                        </p:tav>
                                        <p:tav tm="100000">
                                          <p:val>
                                            <p:fltVal val="1"/>
                                          </p:val>
                                        </p:tav>
                                      </p:tavLst>
                                    </p:anim>
                                    <p:anim calcmode="lin" valueType="num">
                                      <p:cBhvr>
                                        <p:cTn id="29" dur="498" tmFilter="0, 0; 0.125,0.2665; 0.25,0.4; 0.375,0.465; 0.5,0.5;  0.625,0.535; 0.75,0.6; 0.875,0.7335; 1,1">
                                          <p:stCondLst>
                                            <p:cond delay="1986"/>
                                          </p:stCondLst>
                                        </p:cTn>
                                        <p:tgtEl>
                                          <p:spTgt spid="5123"/>
                                        </p:tgtEl>
                                        <p:attrNameLst>
                                          <p:attrName>ppt_y</p:attrName>
                                        </p:attrNameLst>
                                      </p:cBhvr>
                                      <p:tavLst>
                                        <p:tav tm="0" fmla="#ppt_y-sin(pi*$)/27">
                                          <p:val>
                                            <p:fltVal val="0"/>
                                          </p:val>
                                        </p:tav>
                                        <p:tav tm="100000">
                                          <p:val>
                                            <p:fltVal val="1"/>
                                          </p:val>
                                        </p:tav>
                                      </p:tavLst>
                                    </p:anim>
                                    <p:anim calcmode="lin" valueType="num">
                                      <p:cBhvr>
                                        <p:cTn id="30" dur="246" tmFilter="0, 0; 0.125,0.2665; 0.25,0.4; 0.375,0.465; 0.5,0.5;  0.625,0.535; 0.75,0.6; 0.875,0.7335; 1,1">
                                          <p:stCondLst>
                                            <p:cond delay="2484"/>
                                          </p:stCondLst>
                                        </p:cTn>
                                        <p:tgtEl>
                                          <p:spTgt spid="5123"/>
                                        </p:tgtEl>
                                        <p:attrNameLst>
                                          <p:attrName>ppt_y</p:attrName>
                                        </p:attrNameLst>
                                      </p:cBhvr>
                                      <p:tavLst>
                                        <p:tav tm="0" fmla="#ppt_y-sin(pi*$)/81">
                                          <p:val>
                                            <p:fltVal val="0"/>
                                          </p:val>
                                        </p:tav>
                                        <p:tav tm="100000">
                                          <p:val>
                                            <p:fltVal val="1"/>
                                          </p:val>
                                        </p:tav>
                                      </p:tavLst>
                                    </p:anim>
                                    <p:animScale>
                                      <p:cBhvr>
                                        <p:cTn id="31" dur="39">
                                          <p:stCondLst>
                                            <p:cond delay="975"/>
                                          </p:stCondLst>
                                        </p:cTn>
                                        <p:tgtEl>
                                          <p:spTgt spid="5123"/>
                                        </p:tgtEl>
                                      </p:cBhvr>
                                      <p:to x="100000" y="60000"/>
                                    </p:animScale>
                                    <p:animScale>
                                      <p:cBhvr>
                                        <p:cTn id="32" dur="249" decel="50000">
                                          <p:stCondLst>
                                            <p:cond delay="1014"/>
                                          </p:stCondLst>
                                        </p:cTn>
                                        <p:tgtEl>
                                          <p:spTgt spid="5123"/>
                                        </p:tgtEl>
                                      </p:cBhvr>
                                      <p:to x="100000" y="100000"/>
                                    </p:animScale>
                                    <p:animScale>
                                      <p:cBhvr>
                                        <p:cTn id="33" dur="39">
                                          <p:stCondLst>
                                            <p:cond delay="1968"/>
                                          </p:stCondLst>
                                        </p:cTn>
                                        <p:tgtEl>
                                          <p:spTgt spid="5123"/>
                                        </p:tgtEl>
                                      </p:cBhvr>
                                      <p:to x="100000" y="80000"/>
                                    </p:animScale>
                                    <p:animScale>
                                      <p:cBhvr>
                                        <p:cTn id="34" dur="249" decel="50000">
                                          <p:stCondLst>
                                            <p:cond delay="2007"/>
                                          </p:stCondLst>
                                        </p:cTn>
                                        <p:tgtEl>
                                          <p:spTgt spid="5123"/>
                                        </p:tgtEl>
                                      </p:cBhvr>
                                      <p:to x="100000" y="100000"/>
                                    </p:animScale>
                                    <p:animScale>
                                      <p:cBhvr>
                                        <p:cTn id="35" dur="39">
                                          <p:stCondLst>
                                            <p:cond delay="2463"/>
                                          </p:stCondLst>
                                        </p:cTn>
                                        <p:tgtEl>
                                          <p:spTgt spid="5123"/>
                                        </p:tgtEl>
                                      </p:cBhvr>
                                      <p:to x="100000" y="90000"/>
                                    </p:animScale>
                                    <p:animScale>
                                      <p:cBhvr>
                                        <p:cTn id="36" dur="249" decel="50000">
                                          <p:stCondLst>
                                            <p:cond delay="2502"/>
                                          </p:stCondLst>
                                        </p:cTn>
                                        <p:tgtEl>
                                          <p:spTgt spid="5123"/>
                                        </p:tgtEl>
                                      </p:cBhvr>
                                      <p:to x="100000" y="100000"/>
                                    </p:animScale>
                                    <p:animScale>
                                      <p:cBhvr>
                                        <p:cTn id="37" dur="39">
                                          <p:stCondLst>
                                            <p:cond delay="2712"/>
                                          </p:stCondLst>
                                        </p:cTn>
                                        <p:tgtEl>
                                          <p:spTgt spid="5123"/>
                                        </p:tgtEl>
                                      </p:cBhvr>
                                      <p:to x="100000" y="95000"/>
                                    </p:animScale>
                                    <p:animScale>
                                      <p:cBhvr>
                                        <p:cTn id="38" dur="249" decel="50000">
                                          <p:stCondLst>
                                            <p:cond delay="2751"/>
                                          </p:stCondLst>
                                        </p:cTn>
                                        <p:tgtEl>
                                          <p:spTgt spid="5123"/>
                                        </p:tgtEl>
                                      </p:cBhvr>
                                      <p:to x="100000" y="100000"/>
                                    </p:animScale>
                                  </p:childTnLst>
                                </p:cTn>
                              </p:par>
                            </p:childTnLst>
                          </p:cTn>
                        </p:par>
                        <p:par>
                          <p:cTn id="39" fill="hold">
                            <p:stCondLst>
                              <p:cond delay="3500"/>
                            </p:stCondLst>
                            <p:childTnLst>
                              <p:par>
                                <p:cTn id="40" presetID="29" presetClass="entr" presetSubtype="0" fill="hold" grpId="0" nodeType="afterEffect">
                                  <p:stCondLst>
                                    <p:cond delay="0"/>
                                  </p:stCondLst>
                                  <p:childTnLst>
                                    <p:set>
                                      <p:cBhvr>
                                        <p:cTn id="41" dur="1" fill="hold">
                                          <p:stCondLst>
                                            <p:cond delay="0"/>
                                          </p:stCondLst>
                                        </p:cTn>
                                        <p:tgtEl>
                                          <p:spTgt spid="5122"/>
                                        </p:tgtEl>
                                        <p:attrNameLst>
                                          <p:attrName>style.visibility</p:attrName>
                                        </p:attrNameLst>
                                      </p:cBhvr>
                                      <p:to>
                                        <p:strVal val="visible"/>
                                      </p:to>
                                    </p:set>
                                    <p:anim calcmode="lin" valueType="num">
                                      <p:cBhvr>
                                        <p:cTn id="42" dur="1000" fill="hold"/>
                                        <p:tgtEl>
                                          <p:spTgt spid="5122"/>
                                        </p:tgtEl>
                                        <p:attrNameLst>
                                          <p:attrName>ppt_x</p:attrName>
                                        </p:attrNameLst>
                                      </p:cBhvr>
                                      <p:tavLst>
                                        <p:tav tm="0">
                                          <p:val>
                                            <p:strVal val="#ppt_x-.2"/>
                                          </p:val>
                                        </p:tav>
                                        <p:tav tm="100000">
                                          <p:val>
                                            <p:strVal val="#ppt_x"/>
                                          </p:val>
                                        </p:tav>
                                      </p:tavLst>
                                    </p:anim>
                                    <p:anim calcmode="lin" valueType="num">
                                      <p:cBhvr>
                                        <p:cTn id="43" dur="1000" fill="hold"/>
                                        <p:tgtEl>
                                          <p:spTgt spid="5122"/>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122"/>
                                        </p:tgtEl>
                                      </p:cBhvr>
                                    </p:animEffect>
                                  </p:childTnLst>
                                </p:cTn>
                              </p:par>
                            </p:childTnLst>
                          </p:cTn>
                        </p:par>
                        <p:par>
                          <p:cTn id="45" fill="hold">
                            <p:stCondLst>
                              <p:cond delay="4500"/>
                            </p:stCondLst>
                            <p:childTnLst>
                              <p:par>
                                <p:cTn id="46" presetID="56" presetClass="entr" presetSubtype="0" fill="hold" grpId="0" nodeType="afterEffect">
                                  <p:stCondLst>
                                    <p:cond delay="0"/>
                                  </p:stCondLst>
                                  <p:iterate type="lt">
                                    <p:tmPct val="10000"/>
                                  </p:iterate>
                                  <p:childTnLst>
                                    <p:set>
                                      <p:cBhvr>
                                        <p:cTn id="47" dur="1" fill="hold">
                                          <p:stCondLst>
                                            <p:cond delay="0"/>
                                          </p:stCondLst>
                                        </p:cTn>
                                        <p:tgtEl>
                                          <p:spTgt spid="5124"/>
                                        </p:tgtEl>
                                        <p:attrNameLst>
                                          <p:attrName>style.visibility</p:attrName>
                                        </p:attrNameLst>
                                      </p:cBhvr>
                                      <p:to>
                                        <p:strVal val="visible"/>
                                      </p:to>
                                    </p:set>
                                    <p:anim by="(-#ppt_w*2)" calcmode="lin" valueType="num">
                                      <p:cBhvr rctx="PPT">
                                        <p:cTn id="48" dur="500" autoRev="1" fill="hold">
                                          <p:stCondLst>
                                            <p:cond delay="0"/>
                                          </p:stCondLst>
                                        </p:cTn>
                                        <p:tgtEl>
                                          <p:spTgt spid="5124"/>
                                        </p:tgtEl>
                                        <p:attrNameLst>
                                          <p:attrName>ppt_w</p:attrName>
                                        </p:attrNameLst>
                                      </p:cBhvr>
                                    </p:anim>
                                    <p:anim by="(#ppt_w*0.50)" calcmode="lin" valueType="num">
                                      <p:cBhvr>
                                        <p:cTn id="49" dur="500" decel="50000" autoRev="1" fill="hold">
                                          <p:stCondLst>
                                            <p:cond delay="0"/>
                                          </p:stCondLst>
                                        </p:cTn>
                                        <p:tgtEl>
                                          <p:spTgt spid="5124"/>
                                        </p:tgtEl>
                                        <p:attrNameLst>
                                          <p:attrName>ppt_x</p:attrName>
                                        </p:attrNameLst>
                                      </p:cBhvr>
                                    </p:anim>
                                    <p:anim from="(-#ppt_h/2)" to="(#ppt_y)" calcmode="lin" valueType="num">
                                      <p:cBhvr>
                                        <p:cTn id="50" dur="1000" fill="hold">
                                          <p:stCondLst>
                                            <p:cond delay="0"/>
                                          </p:stCondLst>
                                        </p:cTn>
                                        <p:tgtEl>
                                          <p:spTgt spid="5124"/>
                                        </p:tgtEl>
                                        <p:attrNameLst>
                                          <p:attrName>ppt_y</p:attrName>
                                        </p:attrNameLst>
                                      </p:cBhvr>
                                    </p:anim>
                                    <p:animRot by="21600000">
                                      <p:cBhvr>
                                        <p:cTn id="51" dur="1000" fill="hold">
                                          <p:stCondLst>
                                            <p:cond delay="0"/>
                                          </p:stCondLst>
                                        </p:cTn>
                                        <p:tgtEl>
                                          <p:spTgt spid="5124"/>
                                        </p:tgtEl>
                                        <p:attrNameLst>
                                          <p:attrName>r</p:attrName>
                                        </p:attrNameLst>
                                      </p:cBhvr>
                                    </p:animRot>
                                  </p:childTnLst>
                                </p:cTn>
                              </p:par>
                            </p:childTnLst>
                          </p:cTn>
                        </p:par>
                        <p:par>
                          <p:cTn id="52" fill="hold">
                            <p:stCondLst>
                              <p:cond delay="67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5125"/>
                                        </p:tgtEl>
                                        <p:attrNameLst>
                                          <p:attrName>style.visibility</p:attrName>
                                        </p:attrNameLst>
                                      </p:cBhvr>
                                      <p:to>
                                        <p:strVal val="visible"/>
                                      </p:to>
                                    </p:set>
                                    <p:anim calcmode="lin" valueType="num">
                                      <p:cBhvr>
                                        <p:cTn id="55" dur="500" fill="hold"/>
                                        <p:tgtEl>
                                          <p:spTgt spid="5125"/>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5125"/>
                                        </p:tgtEl>
                                        <p:attrNameLst>
                                          <p:attrName>ppt_y</p:attrName>
                                        </p:attrNameLst>
                                      </p:cBhvr>
                                      <p:tavLst>
                                        <p:tav tm="0">
                                          <p:val>
                                            <p:strVal val="#ppt_y"/>
                                          </p:val>
                                        </p:tav>
                                        <p:tav tm="100000">
                                          <p:val>
                                            <p:strVal val="#ppt_y"/>
                                          </p:val>
                                        </p:tav>
                                      </p:tavLst>
                                    </p:anim>
                                    <p:anim calcmode="lin" valueType="num">
                                      <p:cBhvr>
                                        <p:cTn id="57" dur="500" fill="hold"/>
                                        <p:tgtEl>
                                          <p:spTgt spid="5125"/>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5125"/>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50">
                <p:cTn id="60" repeatCount="indefinite" fill="hold" display="0">
                  <p:stCondLst>
                    <p:cond delay="indefinite"/>
                  </p:stCondLst>
                  <p:endCondLst>
                    <p:cond evt="onStopAudio" delay="0">
                      <p:tgtEl>
                        <p:sldTgt/>
                      </p:tgtEl>
                    </p:cond>
                  </p:endCondLst>
                </p:cTn>
                <p:tgtEl>
                  <p:spTgt spid="2"/>
                </p:tgtEl>
              </p:cMediaNode>
            </p:video>
          </p:childTnLst>
        </p:cTn>
      </p:par>
    </p:tnLst>
    <p:bldLst>
      <p:bldP spid="5122" grpId="0" bldLvl="0" animBg="1"/>
      <p:bldP spid="5123" grpId="0"/>
      <p:bldP spid="5124" grpId="0"/>
      <p:bldP spid="5125" grpId="0"/>
    </p:bldLst>
  </p:timing>
  <p:extLst mod="1">
    <p:ext uri="{E180D4A7-C9FB-4DFB-919C-405C955672EB}">
      <p14:showEvtLst xmlns:p14="http://schemas.microsoft.com/office/powerpoint/2010/main" xmlns="">
        <p14:playEvt time="791"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00" name="文本框 13"/>
          <p:cNvSpPr txBox="1">
            <a:spLocks noChangeArrowheads="1"/>
          </p:cNvSpPr>
          <p:nvPr/>
        </p:nvSpPr>
        <p:spPr bwMode="auto">
          <a:xfrm>
            <a:off x="1096963" y="2782888"/>
            <a:ext cx="2103437" cy="457200"/>
          </a:xfrm>
          <a:prstGeom prst="rect">
            <a:avLst/>
          </a:prstGeom>
          <a:noFill/>
          <a:ln w="9525">
            <a:noFill/>
            <a:miter lim="800000"/>
          </a:ln>
        </p:spPr>
        <p:txBody>
          <a:bodyPr>
            <a:spAutoFit/>
          </a:bodyPr>
          <a:lstStyle/>
          <a:p>
            <a:r>
              <a:rPr lang="zh-CN" altLang="en-US" sz="2400" b="1">
                <a:latin typeface="微软雅黑" pitchFamily="34" charset="-122"/>
                <a:ea typeface="微软雅黑" pitchFamily="34" charset="-122"/>
              </a:rPr>
              <a:t>添加标题内容</a:t>
            </a:r>
          </a:p>
        </p:txBody>
      </p:sp>
      <p:sp>
        <p:nvSpPr>
          <p:cNvPr id="3" name="文本框 13"/>
          <p:cNvSpPr txBox="1">
            <a:spLocks noChangeArrowheads="1"/>
          </p:cNvSpPr>
          <p:nvPr/>
        </p:nvSpPr>
        <p:spPr bwMode="auto">
          <a:xfrm>
            <a:off x="6311900" y="2787650"/>
            <a:ext cx="2103438" cy="457200"/>
          </a:xfrm>
          <a:prstGeom prst="rect">
            <a:avLst/>
          </a:prstGeom>
          <a:noFill/>
          <a:ln w="9525">
            <a:noFill/>
            <a:miter lim="800000"/>
          </a:ln>
        </p:spPr>
        <p:txBody>
          <a:bodyPr>
            <a:spAutoFit/>
          </a:bodyPr>
          <a:lstStyle/>
          <a:p>
            <a:r>
              <a:rPr lang="zh-CN" altLang="en-US" sz="2400" b="1">
                <a:latin typeface="微软雅黑" pitchFamily="34" charset="-122"/>
                <a:ea typeface="微软雅黑" pitchFamily="34" charset="-122"/>
              </a:rPr>
              <a:t>添加标题内容</a:t>
            </a:r>
          </a:p>
        </p:txBody>
      </p:sp>
      <p:sp>
        <p:nvSpPr>
          <p:cNvPr id="23555"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23556" name="燕尾形 2"/>
          <p:cNvSpPr>
            <a:spLocks noChangeArrowheads="1"/>
          </p:cNvSpPr>
          <p:nvPr/>
        </p:nvSpPr>
        <p:spPr bwMode="auto">
          <a:xfrm>
            <a:off x="3287713" y="147638"/>
            <a:ext cx="2228850" cy="431800"/>
          </a:xfrm>
          <a:prstGeom prst="chevron">
            <a:avLst>
              <a:gd name="adj" fmla="val 22989"/>
            </a:avLst>
          </a:prstGeom>
          <a:solidFill>
            <a:srgbClr val="3C78CE"/>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23557"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04    </a:t>
            </a:r>
            <a:r>
              <a:rPr lang="zh-CN" altLang="en-US" sz="1600">
                <a:latin typeface="微软雅黑" pitchFamily="34" charset="-122"/>
                <a:ea typeface="微软雅黑" pitchFamily="34" charset="-122"/>
              </a:rPr>
              <a:t>工作存在不足</a:t>
            </a:r>
          </a:p>
        </p:txBody>
      </p:sp>
      <p:sp>
        <p:nvSpPr>
          <p:cNvPr id="23558"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01    </a:t>
            </a:r>
            <a:r>
              <a:rPr lang="zh-CN" altLang="en-US" sz="1600">
                <a:latin typeface="微软雅黑" pitchFamily="34" charset="-122"/>
                <a:ea typeface="微软雅黑" pitchFamily="34" charset="-122"/>
              </a:rPr>
              <a:t>年度工作概述</a:t>
            </a:r>
          </a:p>
        </p:txBody>
      </p:sp>
      <p:sp>
        <p:nvSpPr>
          <p:cNvPr id="23559"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02    </a:t>
            </a:r>
            <a:r>
              <a:rPr lang="zh-CN" altLang="en-US" sz="1600">
                <a:solidFill>
                  <a:schemeClr val="bg1"/>
                </a:solidFill>
                <a:latin typeface="微软雅黑" pitchFamily="34" charset="-122"/>
                <a:ea typeface="微软雅黑" pitchFamily="34" charset="-122"/>
              </a:rPr>
              <a:t>工作完成情况</a:t>
            </a:r>
          </a:p>
        </p:txBody>
      </p:sp>
      <p:sp>
        <p:nvSpPr>
          <p:cNvPr id="23560"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03    </a:t>
            </a:r>
            <a:r>
              <a:rPr lang="zh-CN" altLang="en-US" sz="1600">
                <a:latin typeface="微软雅黑" pitchFamily="34" charset="-122"/>
                <a:ea typeface="微软雅黑" pitchFamily="34" charset="-122"/>
              </a:rPr>
              <a:t>成功项目展示</a:t>
            </a:r>
          </a:p>
        </p:txBody>
      </p:sp>
      <p:sp>
        <p:nvSpPr>
          <p:cNvPr id="23561"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05    </a:t>
            </a:r>
            <a:r>
              <a:rPr lang="zh-CN" altLang="en-US" sz="1600">
                <a:latin typeface="微软雅黑" pitchFamily="34" charset="-122"/>
                <a:ea typeface="微软雅黑" pitchFamily="34" charset="-122"/>
              </a:rPr>
              <a:t>明年工作计划</a:t>
            </a:r>
          </a:p>
        </p:txBody>
      </p:sp>
      <p:sp>
        <p:nvSpPr>
          <p:cNvPr id="23562"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
        <p:nvSpPr>
          <p:cNvPr id="23563" name="燕尾形 2"/>
          <p:cNvSpPr>
            <a:spLocks noChangeArrowheads="1"/>
          </p:cNvSpPr>
          <p:nvPr/>
        </p:nvSpPr>
        <p:spPr bwMode="auto">
          <a:xfrm>
            <a:off x="911225" y="1557338"/>
            <a:ext cx="2808288" cy="1041400"/>
          </a:xfrm>
          <a:prstGeom prst="chevron">
            <a:avLst>
              <a:gd name="adj" fmla="val 48015"/>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23564" name="燕尾形 2"/>
          <p:cNvSpPr>
            <a:spLocks noChangeArrowheads="1"/>
          </p:cNvSpPr>
          <p:nvPr/>
        </p:nvSpPr>
        <p:spPr bwMode="auto">
          <a:xfrm>
            <a:off x="3503613" y="1557338"/>
            <a:ext cx="2808287" cy="1041400"/>
          </a:xfrm>
          <a:prstGeom prst="chevron">
            <a:avLst>
              <a:gd name="adj" fmla="val 48015"/>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23565" name="燕尾形 2"/>
          <p:cNvSpPr>
            <a:spLocks noChangeArrowheads="1"/>
          </p:cNvSpPr>
          <p:nvPr/>
        </p:nvSpPr>
        <p:spPr bwMode="auto">
          <a:xfrm>
            <a:off x="6096000" y="1557338"/>
            <a:ext cx="2808288" cy="1041400"/>
          </a:xfrm>
          <a:prstGeom prst="chevron">
            <a:avLst>
              <a:gd name="adj" fmla="val 48015"/>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23566" name="燕尾形 2"/>
          <p:cNvSpPr>
            <a:spLocks noChangeArrowheads="1"/>
          </p:cNvSpPr>
          <p:nvPr/>
        </p:nvSpPr>
        <p:spPr bwMode="auto">
          <a:xfrm>
            <a:off x="8616950" y="1557338"/>
            <a:ext cx="2808288" cy="1041400"/>
          </a:xfrm>
          <a:prstGeom prst="chevron">
            <a:avLst>
              <a:gd name="adj" fmla="val 48015"/>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146456" name="文本框 13"/>
          <p:cNvSpPr txBox="1">
            <a:spLocks noChangeArrowheads="1"/>
          </p:cNvSpPr>
          <p:nvPr/>
        </p:nvSpPr>
        <p:spPr bwMode="auto">
          <a:xfrm>
            <a:off x="1320800" y="3246438"/>
            <a:ext cx="1463675" cy="1192212"/>
          </a:xfrm>
          <a:prstGeom prst="rect">
            <a:avLst/>
          </a:prstGeom>
          <a:noFill/>
          <a:ln w="9525">
            <a:noFill/>
            <a:miter lim="800000"/>
          </a:ln>
        </p:spPr>
        <p:txBody>
          <a:bodyPr>
            <a:spAutoFit/>
          </a:bodyPr>
          <a:lstStyle/>
          <a:p>
            <a:pPr>
              <a:lnSpc>
                <a:spcPct val="150000"/>
              </a:lnSpc>
            </a:pPr>
            <a:r>
              <a:rPr lang="zh-CN" altLang="en-US" sz="1600">
                <a:latin typeface="方正正中黑简体" pitchFamily="2" charset="-122"/>
                <a:ea typeface="微软雅黑" pitchFamily="34" charset="-122"/>
              </a:rPr>
              <a:t>添加文本内容</a:t>
            </a:r>
          </a:p>
          <a:p>
            <a:pPr>
              <a:lnSpc>
                <a:spcPct val="150000"/>
              </a:lnSpc>
            </a:pPr>
            <a:r>
              <a:rPr lang="zh-CN" altLang="en-US" sz="1600">
                <a:ea typeface="微软雅黑" pitchFamily="34" charset="-122"/>
              </a:rPr>
              <a:t>添加文本内容</a:t>
            </a:r>
          </a:p>
          <a:p>
            <a:pPr>
              <a:lnSpc>
                <a:spcPct val="150000"/>
              </a:lnSpc>
            </a:pPr>
            <a:r>
              <a:rPr lang="zh-CN" altLang="en-US" sz="1600">
                <a:ea typeface="微软雅黑" pitchFamily="34" charset="-122"/>
              </a:rPr>
              <a:t>添加文本内容</a:t>
            </a:r>
          </a:p>
        </p:txBody>
      </p:sp>
      <p:sp>
        <p:nvSpPr>
          <p:cNvPr id="146459" name="文本框 13"/>
          <p:cNvSpPr txBox="1">
            <a:spLocks noChangeArrowheads="1"/>
          </p:cNvSpPr>
          <p:nvPr/>
        </p:nvSpPr>
        <p:spPr bwMode="auto">
          <a:xfrm>
            <a:off x="3937000" y="3246438"/>
            <a:ext cx="1463675" cy="1192212"/>
          </a:xfrm>
          <a:prstGeom prst="rect">
            <a:avLst/>
          </a:prstGeom>
          <a:noFill/>
          <a:ln w="9525">
            <a:noFill/>
            <a:miter lim="800000"/>
          </a:ln>
        </p:spPr>
        <p:txBody>
          <a:bodyPr>
            <a:spAutoFit/>
          </a:bodyPr>
          <a:lstStyle/>
          <a:p>
            <a:pPr>
              <a:lnSpc>
                <a:spcPct val="150000"/>
              </a:lnSpc>
            </a:pPr>
            <a:r>
              <a:rPr lang="zh-CN" altLang="en-US" sz="1600">
                <a:latin typeface="方正正中黑简体" pitchFamily="2" charset="-122"/>
                <a:ea typeface="微软雅黑" pitchFamily="34" charset="-122"/>
              </a:rPr>
              <a:t>添加文本内容</a:t>
            </a:r>
          </a:p>
          <a:p>
            <a:pPr>
              <a:lnSpc>
                <a:spcPct val="150000"/>
              </a:lnSpc>
            </a:pPr>
            <a:r>
              <a:rPr lang="zh-CN" altLang="en-US" sz="1600">
                <a:ea typeface="微软雅黑" pitchFamily="34" charset="-122"/>
              </a:rPr>
              <a:t>添加文本内容</a:t>
            </a:r>
          </a:p>
          <a:p>
            <a:pPr>
              <a:lnSpc>
                <a:spcPct val="150000"/>
              </a:lnSpc>
            </a:pPr>
            <a:r>
              <a:rPr lang="zh-CN" altLang="en-US" sz="1600">
                <a:ea typeface="微软雅黑" pitchFamily="34" charset="-122"/>
              </a:rPr>
              <a:t>添加文本内容</a:t>
            </a:r>
          </a:p>
        </p:txBody>
      </p:sp>
      <p:sp>
        <p:nvSpPr>
          <p:cNvPr id="2" name="文本框 13"/>
          <p:cNvSpPr txBox="1">
            <a:spLocks noChangeArrowheads="1"/>
          </p:cNvSpPr>
          <p:nvPr/>
        </p:nvSpPr>
        <p:spPr bwMode="auto">
          <a:xfrm>
            <a:off x="3705225" y="2782888"/>
            <a:ext cx="2103438" cy="457200"/>
          </a:xfrm>
          <a:prstGeom prst="rect">
            <a:avLst/>
          </a:prstGeom>
          <a:noFill/>
          <a:ln w="9525">
            <a:noFill/>
            <a:miter lim="800000"/>
          </a:ln>
        </p:spPr>
        <p:txBody>
          <a:bodyPr>
            <a:spAutoFit/>
          </a:bodyPr>
          <a:lstStyle/>
          <a:p>
            <a:r>
              <a:rPr lang="zh-CN" altLang="en-US" sz="2400" b="1">
                <a:latin typeface="微软雅黑" pitchFamily="34" charset="-122"/>
                <a:ea typeface="微软雅黑" pitchFamily="34" charset="-122"/>
              </a:rPr>
              <a:t>添加标题内容</a:t>
            </a:r>
          </a:p>
        </p:txBody>
      </p:sp>
      <p:sp>
        <p:nvSpPr>
          <p:cNvPr id="146461" name="文本框 13"/>
          <p:cNvSpPr txBox="1">
            <a:spLocks noChangeArrowheads="1"/>
          </p:cNvSpPr>
          <p:nvPr/>
        </p:nvSpPr>
        <p:spPr bwMode="auto">
          <a:xfrm>
            <a:off x="6505575" y="3246438"/>
            <a:ext cx="1463675" cy="1192212"/>
          </a:xfrm>
          <a:prstGeom prst="rect">
            <a:avLst/>
          </a:prstGeom>
          <a:noFill/>
          <a:ln w="9525">
            <a:noFill/>
            <a:miter lim="800000"/>
          </a:ln>
        </p:spPr>
        <p:txBody>
          <a:bodyPr>
            <a:spAutoFit/>
          </a:bodyPr>
          <a:lstStyle/>
          <a:p>
            <a:pPr>
              <a:lnSpc>
                <a:spcPct val="150000"/>
              </a:lnSpc>
            </a:pPr>
            <a:r>
              <a:rPr lang="zh-CN" altLang="en-US" sz="1600">
                <a:latin typeface="方正正中黑简体" pitchFamily="2" charset="-122"/>
                <a:ea typeface="微软雅黑" pitchFamily="34" charset="-122"/>
              </a:rPr>
              <a:t>添加文本内容</a:t>
            </a:r>
          </a:p>
          <a:p>
            <a:pPr>
              <a:lnSpc>
                <a:spcPct val="150000"/>
              </a:lnSpc>
            </a:pPr>
            <a:r>
              <a:rPr lang="zh-CN" altLang="en-US" sz="1600">
                <a:ea typeface="微软雅黑" pitchFamily="34" charset="-122"/>
              </a:rPr>
              <a:t>添加文本内容</a:t>
            </a:r>
          </a:p>
          <a:p>
            <a:pPr>
              <a:lnSpc>
                <a:spcPct val="150000"/>
              </a:lnSpc>
            </a:pPr>
            <a:r>
              <a:rPr lang="zh-CN" altLang="en-US" sz="1600">
                <a:ea typeface="微软雅黑" pitchFamily="34" charset="-122"/>
              </a:rPr>
              <a:t>添加文本内容</a:t>
            </a:r>
          </a:p>
        </p:txBody>
      </p:sp>
      <p:sp>
        <p:nvSpPr>
          <p:cNvPr id="146463" name="文本框 13"/>
          <p:cNvSpPr txBox="1">
            <a:spLocks noChangeArrowheads="1"/>
          </p:cNvSpPr>
          <p:nvPr/>
        </p:nvSpPr>
        <p:spPr bwMode="auto">
          <a:xfrm>
            <a:off x="9048750" y="3246438"/>
            <a:ext cx="1463675" cy="1192212"/>
          </a:xfrm>
          <a:prstGeom prst="rect">
            <a:avLst/>
          </a:prstGeom>
          <a:noFill/>
          <a:ln w="9525">
            <a:noFill/>
            <a:miter lim="800000"/>
          </a:ln>
        </p:spPr>
        <p:txBody>
          <a:bodyPr>
            <a:spAutoFit/>
          </a:bodyPr>
          <a:lstStyle/>
          <a:p>
            <a:pPr>
              <a:lnSpc>
                <a:spcPct val="150000"/>
              </a:lnSpc>
            </a:pPr>
            <a:r>
              <a:rPr lang="zh-CN" altLang="en-US" sz="1600">
                <a:latin typeface="方正正中黑简体" pitchFamily="2" charset="-122"/>
                <a:ea typeface="微软雅黑" pitchFamily="34" charset="-122"/>
              </a:rPr>
              <a:t>添加文本内容</a:t>
            </a:r>
          </a:p>
          <a:p>
            <a:pPr>
              <a:lnSpc>
                <a:spcPct val="150000"/>
              </a:lnSpc>
            </a:pPr>
            <a:r>
              <a:rPr lang="zh-CN" altLang="en-US" sz="1600">
                <a:ea typeface="微软雅黑" pitchFamily="34" charset="-122"/>
              </a:rPr>
              <a:t>添加文本内容</a:t>
            </a:r>
          </a:p>
          <a:p>
            <a:pPr>
              <a:lnSpc>
                <a:spcPct val="150000"/>
              </a:lnSpc>
            </a:pPr>
            <a:r>
              <a:rPr lang="zh-CN" altLang="en-US" sz="1600">
                <a:ea typeface="微软雅黑" pitchFamily="34" charset="-122"/>
              </a:rPr>
              <a:t>添加文本内容</a:t>
            </a:r>
          </a:p>
        </p:txBody>
      </p:sp>
      <p:sp>
        <p:nvSpPr>
          <p:cNvPr id="4" name="文本框 13"/>
          <p:cNvSpPr txBox="1">
            <a:spLocks noChangeArrowheads="1"/>
          </p:cNvSpPr>
          <p:nvPr/>
        </p:nvSpPr>
        <p:spPr bwMode="auto">
          <a:xfrm>
            <a:off x="8816975" y="2782888"/>
            <a:ext cx="2103438" cy="457200"/>
          </a:xfrm>
          <a:prstGeom prst="rect">
            <a:avLst/>
          </a:prstGeom>
          <a:noFill/>
          <a:ln w="9525">
            <a:noFill/>
            <a:miter lim="800000"/>
          </a:ln>
        </p:spPr>
        <p:txBody>
          <a:bodyPr>
            <a:spAutoFit/>
          </a:bodyPr>
          <a:lstStyle/>
          <a:p>
            <a:r>
              <a:rPr lang="zh-CN" altLang="en-US" sz="2400" b="1">
                <a:latin typeface="微软雅黑" pitchFamily="34" charset="-122"/>
                <a:ea typeface="微软雅黑" pitchFamily="34" charset="-122"/>
              </a:rPr>
              <a:t>添加标题内容</a:t>
            </a:r>
          </a:p>
        </p:txBody>
      </p:sp>
      <p:sp>
        <p:nvSpPr>
          <p:cNvPr id="146465" name="文本框 13"/>
          <p:cNvSpPr txBox="1">
            <a:spLocks noChangeArrowheads="1"/>
          </p:cNvSpPr>
          <p:nvPr/>
        </p:nvSpPr>
        <p:spPr bwMode="auto">
          <a:xfrm>
            <a:off x="1847850" y="1846263"/>
            <a:ext cx="1150938" cy="457200"/>
          </a:xfrm>
          <a:prstGeom prst="rect">
            <a:avLst/>
          </a:prstGeom>
          <a:noFill/>
          <a:ln w="9525">
            <a:noFill/>
            <a:miter lim="800000"/>
          </a:ln>
        </p:spPr>
        <p:txBody>
          <a:bodyPr>
            <a:spAutoFit/>
          </a:bodyPr>
          <a:lstStyle/>
          <a:p>
            <a:r>
              <a:rPr lang="zh-CN" altLang="en-US" sz="2400" b="1">
                <a:solidFill>
                  <a:schemeClr val="bg1"/>
                </a:solidFill>
                <a:latin typeface="微软雅黑" pitchFamily="34" charset="-122"/>
                <a:ea typeface="微软雅黑" pitchFamily="34" charset="-122"/>
              </a:rPr>
              <a:t>第一项</a:t>
            </a:r>
          </a:p>
        </p:txBody>
      </p:sp>
      <p:sp>
        <p:nvSpPr>
          <p:cNvPr id="146466" name="文本框 13"/>
          <p:cNvSpPr txBox="1">
            <a:spLocks noChangeArrowheads="1"/>
          </p:cNvSpPr>
          <p:nvPr/>
        </p:nvSpPr>
        <p:spPr bwMode="auto">
          <a:xfrm>
            <a:off x="4440238" y="1846263"/>
            <a:ext cx="1150937" cy="457200"/>
          </a:xfrm>
          <a:prstGeom prst="rect">
            <a:avLst/>
          </a:prstGeom>
          <a:noFill/>
          <a:ln w="9525">
            <a:noFill/>
            <a:miter lim="800000"/>
          </a:ln>
        </p:spPr>
        <p:txBody>
          <a:bodyPr>
            <a:spAutoFit/>
          </a:bodyPr>
          <a:lstStyle/>
          <a:p>
            <a:r>
              <a:rPr lang="zh-CN" altLang="en-US" sz="2400" b="1">
                <a:solidFill>
                  <a:schemeClr val="bg1"/>
                </a:solidFill>
                <a:latin typeface="微软雅黑" pitchFamily="34" charset="-122"/>
                <a:ea typeface="微软雅黑" pitchFamily="34" charset="-122"/>
              </a:rPr>
              <a:t>第二项</a:t>
            </a:r>
          </a:p>
        </p:txBody>
      </p:sp>
      <p:sp>
        <p:nvSpPr>
          <p:cNvPr id="146467" name="文本框 13"/>
          <p:cNvSpPr txBox="1">
            <a:spLocks noChangeArrowheads="1"/>
          </p:cNvSpPr>
          <p:nvPr/>
        </p:nvSpPr>
        <p:spPr bwMode="auto">
          <a:xfrm>
            <a:off x="7032625" y="1846263"/>
            <a:ext cx="1150938" cy="457200"/>
          </a:xfrm>
          <a:prstGeom prst="rect">
            <a:avLst/>
          </a:prstGeom>
          <a:noFill/>
          <a:ln w="9525">
            <a:noFill/>
            <a:miter lim="800000"/>
          </a:ln>
        </p:spPr>
        <p:txBody>
          <a:bodyPr>
            <a:spAutoFit/>
          </a:bodyPr>
          <a:lstStyle/>
          <a:p>
            <a:r>
              <a:rPr lang="zh-CN" altLang="en-US" sz="2400" b="1">
                <a:solidFill>
                  <a:schemeClr val="bg1"/>
                </a:solidFill>
                <a:latin typeface="微软雅黑" pitchFamily="34" charset="-122"/>
                <a:ea typeface="微软雅黑" pitchFamily="34" charset="-122"/>
              </a:rPr>
              <a:t>第三项</a:t>
            </a:r>
          </a:p>
        </p:txBody>
      </p:sp>
      <p:sp>
        <p:nvSpPr>
          <p:cNvPr id="146468" name="文本框 13"/>
          <p:cNvSpPr txBox="1">
            <a:spLocks noChangeArrowheads="1"/>
          </p:cNvSpPr>
          <p:nvPr/>
        </p:nvSpPr>
        <p:spPr bwMode="auto">
          <a:xfrm>
            <a:off x="9553575" y="1846263"/>
            <a:ext cx="1150938" cy="457200"/>
          </a:xfrm>
          <a:prstGeom prst="rect">
            <a:avLst/>
          </a:prstGeom>
          <a:noFill/>
          <a:ln w="9525">
            <a:noFill/>
            <a:miter lim="800000"/>
          </a:ln>
        </p:spPr>
        <p:txBody>
          <a:bodyPr>
            <a:spAutoFit/>
          </a:bodyPr>
          <a:lstStyle/>
          <a:p>
            <a:r>
              <a:rPr lang="zh-CN" altLang="en-US" sz="2400" b="1">
                <a:solidFill>
                  <a:schemeClr val="bg1"/>
                </a:solidFill>
                <a:latin typeface="微软雅黑" pitchFamily="34" charset="-122"/>
                <a:ea typeface="微软雅黑" pitchFamily="34" charset="-122"/>
              </a:rPr>
              <a:t>第四项</a:t>
            </a:r>
          </a:p>
        </p:txBody>
      </p:sp>
      <p:sp>
        <p:nvSpPr>
          <p:cNvPr id="27682" name="文本框 13"/>
          <p:cNvSpPr txBox="1">
            <a:spLocks noChangeArrowheads="1"/>
          </p:cNvSpPr>
          <p:nvPr/>
        </p:nvSpPr>
        <p:spPr bwMode="auto">
          <a:xfrm>
            <a:off x="982663" y="4797425"/>
            <a:ext cx="9866312" cy="1049338"/>
          </a:xfrm>
          <a:prstGeom prst="rect">
            <a:avLst/>
          </a:prstGeom>
          <a:noFill/>
          <a:ln w="9525">
            <a:noFill/>
            <a:miter lim="800000"/>
          </a:ln>
        </p:spPr>
        <p:txBody>
          <a:bodyPr>
            <a:spAutoFit/>
          </a:bodyPr>
          <a:lstStyle/>
          <a:p>
            <a:pPr>
              <a:lnSpc>
                <a:spcPct val="150000"/>
              </a:lnSpc>
            </a:pPr>
            <a:r>
              <a:rPr lang="zh-CN" altLang="en-US" sz="1400">
                <a:latin typeface="方正正中黑简体" pitchFamily="2" charset="-122"/>
                <a:ea typeface="微软雅黑" pitchFamily="34" charset="-122"/>
              </a:rPr>
              <a:t>添加文本内容</a:t>
            </a:r>
            <a:r>
              <a:rPr lang="zh-CN" altLang="en-US" sz="1400">
                <a:ea typeface="微软雅黑" pitchFamily="34" charset="-122"/>
              </a:rPr>
              <a:t>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a:t>
            </a:r>
          </a:p>
        </p:txBody>
      </p:sp>
    </p:spTree>
  </p:cSld>
  <p:clrMapOvr>
    <a:masterClrMapping/>
  </p:clrMapOvr>
  <p:transition advTm="9134">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slide(fromLeft)">
                                      <p:cBhvr>
                                        <p:cTn id="7" dur="500"/>
                                        <p:tgtEl>
                                          <p:spTgt spid="2355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3563"/>
                                        </p:tgtEl>
                                        <p:attrNameLst>
                                          <p:attrName>style.visibility</p:attrName>
                                        </p:attrNameLst>
                                      </p:cBhvr>
                                      <p:to>
                                        <p:strVal val="visible"/>
                                      </p:to>
                                    </p:set>
                                    <p:anim calcmode="lin" valueType="num">
                                      <p:cBhvr additive="base">
                                        <p:cTn id="11" dur="500" fill="hold"/>
                                        <p:tgtEl>
                                          <p:spTgt spid="23563"/>
                                        </p:tgtEl>
                                        <p:attrNameLst>
                                          <p:attrName>ppt_x</p:attrName>
                                        </p:attrNameLst>
                                      </p:cBhvr>
                                      <p:tavLst>
                                        <p:tav tm="0">
                                          <p:val>
                                            <p:strVal val="0-#ppt_w/2"/>
                                          </p:val>
                                        </p:tav>
                                        <p:tav tm="100000">
                                          <p:val>
                                            <p:strVal val="#ppt_x"/>
                                          </p:val>
                                        </p:tav>
                                      </p:tavLst>
                                    </p:anim>
                                    <p:anim calcmode="lin" valueType="num">
                                      <p:cBhvr additive="base">
                                        <p:cTn id="12" dur="500" fill="hold"/>
                                        <p:tgtEl>
                                          <p:spTgt spid="2356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3564"/>
                                        </p:tgtEl>
                                        <p:attrNameLst>
                                          <p:attrName>style.visibility</p:attrName>
                                        </p:attrNameLst>
                                      </p:cBhvr>
                                      <p:to>
                                        <p:strVal val="visible"/>
                                      </p:to>
                                    </p:set>
                                    <p:anim calcmode="lin" valueType="num">
                                      <p:cBhvr additive="base">
                                        <p:cTn id="16" dur="500" fill="hold"/>
                                        <p:tgtEl>
                                          <p:spTgt spid="23564"/>
                                        </p:tgtEl>
                                        <p:attrNameLst>
                                          <p:attrName>ppt_x</p:attrName>
                                        </p:attrNameLst>
                                      </p:cBhvr>
                                      <p:tavLst>
                                        <p:tav tm="0">
                                          <p:val>
                                            <p:strVal val="0-#ppt_w/2"/>
                                          </p:val>
                                        </p:tav>
                                        <p:tav tm="100000">
                                          <p:val>
                                            <p:strVal val="#ppt_x"/>
                                          </p:val>
                                        </p:tav>
                                      </p:tavLst>
                                    </p:anim>
                                    <p:anim calcmode="lin" valueType="num">
                                      <p:cBhvr additive="base">
                                        <p:cTn id="17" dur="500" fill="hold"/>
                                        <p:tgtEl>
                                          <p:spTgt spid="2356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23565"/>
                                        </p:tgtEl>
                                        <p:attrNameLst>
                                          <p:attrName>style.visibility</p:attrName>
                                        </p:attrNameLst>
                                      </p:cBhvr>
                                      <p:to>
                                        <p:strVal val="visible"/>
                                      </p:to>
                                    </p:set>
                                    <p:anim calcmode="lin" valueType="num">
                                      <p:cBhvr additive="base">
                                        <p:cTn id="21" dur="500" fill="hold"/>
                                        <p:tgtEl>
                                          <p:spTgt spid="23565"/>
                                        </p:tgtEl>
                                        <p:attrNameLst>
                                          <p:attrName>ppt_x</p:attrName>
                                        </p:attrNameLst>
                                      </p:cBhvr>
                                      <p:tavLst>
                                        <p:tav tm="0">
                                          <p:val>
                                            <p:strVal val="0-#ppt_w/2"/>
                                          </p:val>
                                        </p:tav>
                                        <p:tav tm="100000">
                                          <p:val>
                                            <p:strVal val="#ppt_x"/>
                                          </p:val>
                                        </p:tav>
                                      </p:tavLst>
                                    </p:anim>
                                    <p:anim calcmode="lin" valueType="num">
                                      <p:cBhvr additive="base">
                                        <p:cTn id="22" dur="500" fill="hold"/>
                                        <p:tgtEl>
                                          <p:spTgt spid="2356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23566"/>
                                        </p:tgtEl>
                                        <p:attrNameLst>
                                          <p:attrName>style.visibility</p:attrName>
                                        </p:attrNameLst>
                                      </p:cBhvr>
                                      <p:to>
                                        <p:strVal val="visible"/>
                                      </p:to>
                                    </p:set>
                                    <p:anim calcmode="lin" valueType="num">
                                      <p:cBhvr additive="base">
                                        <p:cTn id="26" dur="500" fill="hold"/>
                                        <p:tgtEl>
                                          <p:spTgt spid="23566"/>
                                        </p:tgtEl>
                                        <p:attrNameLst>
                                          <p:attrName>ppt_x</p:attrName>
                                        </p:attrNameLst>
                                      </p:cBhvr>
                                      <p:tavLst>
                                        <p:tav tm="0">
                                          <p:val>
                                            <p:strVal val="0-#ppt_w/2"/>
                                          </p:val>
                                        </p:tav>
                                        <p:tav tm="100000">
                                          <p:val>
                                            <p:strVal val="#ppt_x"/>
                                          </p:val>
                                        </p:tav>
                                      </p:tavLst>
                                    </p:anim>
                                    <p:anim calcmode="lin" valueType="num">
                                      <p:cBhvr additive="base">
                                        <p:cTn id="27" dur="500" fill="hold"/>
                                        <p:tgtEl>
                                          <p:spTgt spid="2356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1" nodeType="afterEffect">
                                  <p:stCondLst>
                                    <p:cond delay="0"/>
                                  </p:stCondLst>
                                  <p:iterate type="lt">
                                    <p:tmPct val="0"/>
                                  </p:iterate>
                                  <p:childTnLst>
                                    <p:set>
                                      <p:cBhvr>
                                        <p:cTn id="30" dur="1" fill="hold">
                                          <p:stCondLst>
                                            <p:cond delay="0"/>
                                          </p:stCondLst>
                                        </p:cTn>
                                        <p:tgtEl>
                                          <p:spTgt spid="146465"/>
                                        </p:tgtEl>
                                        <p:attrNameLst>
                                          <p:attrName>style.visibility</p:attrName>
                                        </p:attrNameLst>
                                      </p:cBhvr>
                                      <p:to>
                                        <p:strVal val="visible"/>
                                      </p:to>
                                    </p:set>
                                    <p:anim calcmode="lin" valueType="num">
                                      <p:cBhvr additive="base">
                                        <p:cTn id="31" dur="500" fill="hold"/>
                                        <p:tgtEl>
                                          <p:spTgt spid="146465"/>
                                        </p:tgtEl>
                                        <p:attrNameLst>
                                          <p:attrName>ppt_x</p:attrName>
                                        </p:attrNameLst>
                                      </p:cBhvr>
                                      <p:tavLst>
                                        <p:tav tm="0">
                                          <p:val>
                                            <p:strVal val="0-#ppt_w/2"/>
                                          </p:val>
                                        </p:tav>
                                        <p:tav tm="100000">
                                          <p:val>
                                            <p:strVal val="#ppt_x"/>
                                          </p:val>
                                        </p:tav>
                                      </p:tavLst>
                                    </p:anim>
                                    <p:anim calcmode="lin" valueType="num">
                                      <p:cBhvr additive="base">
                                        <p:cTn id="32" dur="500" fill="hold"/>
                                        <p:tgtEl>
                                          <p:spTgt spid="146465"/>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1" nodeType="afterEffect">
                                  <p:stCondLst>
                                    <p:cond delay="0"/>
                                  </p:stCondLst>
                                  <p:iterate type="lt">
                                    <p:tmPct val="0"/>
                                  </p:iterate>
                                  <p:childTnLst>
                                    <p:set>
                                      <p:cBhvr>
                                        <p:cTn id="35" dur="1" fill="hold">
                                          <p:stCondLst>
                                            <p:cond delay="0"/>
                                          </p:stCondLst>
                                        </p:cTn>
                                        <p:tgtEl>
                                          <p:spTgt spid="146466"/>
                                        </p:tgtEl>
                                        <p:attrNameLst>
                                          <p:attrName>style.visibility</p:attrName>
                                        </p:attrNameLst>
                                      </p:cBhvr>
                                      <p:to>
                                        <p:strVal val="visible"/>
                                      </p:to>
                                    </p:set>
                                    <p:anim calcmode="lin" valueType="num">
                                      <p:cBhvr additive="base">
                                        <p:cTn id="36" dur="500" fill="hold"/>
                                        <p:tgtEl>
                                          <p:spTgt spid="146466"/>
                                        </p:tgtEl>
                                        <p:attrNameLst>
                                          <p:attrName>ppt_x</p:attrName>
                                        </p:attrNameLst>
                                      </p:cBhvr>
                                      <p:tavLst>
                                        <p:tav tm="0">
                                          <p:val>
                                            <p:strVal val="0-#ppt_w/2"/>
                                          </p:val>
                                        </p:tav>
                                        <p:tav tm="100000">
                                          <p:val>
                                            <p:strVal val="#ppt_x"/>
                                          </p:val>
                                        </p:tav>
                                      </p:tavLst>
                                    </p:anim>
                                    <p:anim calcmode="lin" valueType="num">
                                      <p:cBhvr additive="base">
                                        <p:cTn id="37" dur="500" fill="hold"/>
                                        <p:tgtEl>
                                          <p:spTgt spid="146466"/>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1" nodeType="afterEffect">
                                  <p:stCondLst>
                                    <p:cond delay="0"/>
                                  </p:stCondLst>
                                  <p:iterate type="lt">
                                    <p:tmPct val="0"/>
                                  </p:iterate>
                                  <p:childTnLst>
                                    <p:set>
                                      <p:cBhvr>
                                        <p:cTn id="40" dur="1" fill="hold">
                                          <p:stCondLst>
                                            <p:cond delay="0"/>
                                          </p:stCondLst>
                                        </p:cTn>
                                        <p:tgtEl>
                                          <p:spTgt spid="146467"/>
                                        </p:tgtEl>
                                        <p:attrNameLst>
                                          <p:attrName>style.visibility</p:attrName>
                                        </p:attrNameLst>
                                      </p:cBhvr>
                                      <p:to>
                                        <p:strVal val="visible"/>
                                      </p:to>
                                    </p:set>
                                    <p:anim calcmode="lin" valueType="num">
                                      <p:cBhvr additive="base">
                                        <p:cTn id="41" dur="500" fill="hold"/>
                                        <p:tgtEl>
                                          <p:spTgt spid="146467"/>
                                        </p:tgtEl>
                                        <p:attrNameLst>
                                          <p:attrName>ppt_x</p:attrName>
                                        </p:attrNameLst>
                                      </p:cBhvr>
                                      <p:tavLst>
                                        <p:tav tm="0">
                                          <p:val>
                                            <p:strVal val="0-#ppt_w/2"/>
                                          </p:val>
                                        </p:tav>
                                        <p:tav tm="100000">
                                          <p:val>
                                            <p:strVal val="#ppt_x"/>
                                          </p:val>
                                        </p:tav>
                                      </p:tavLst>
                                    </p:anim>
                                    <p:anim calcmode="lin" valueType="num">
                                      <p:cBhvr additive="base">
                                        <p:cTn id="42" dur="500" fill="hold"/>
                                        <p:tgtEl>
                                          <p:spTgt spid="14646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1" nodeType="afterEffect">
                                  <p:stCondLst>
                                    <p:cond delay="0"/>
                                  </p:stCondLst>
                                  <p:iterate type="lt">
                                    <p:tmPct val="0"/>
                                  </p:iterate>
                                  <p:childTnLst>
                                    <p:set>
                                      <p:cBhvr>
                                        <p:cTn id="45" dur="1" fill="hold">
                                          <p:stCondLst>
                                            <p:cond delay="0"/>
                                          </p:stCondLst>
                                        </p:cTn>
                                        <p:tgtEl>
                                          <p:spTgt spid="146468"/>
                                        </p:tgtEl>
                                        <p:attrNameLst>
                                          <p:attrName>style.visibility</p:attrName>
                                        </p:attrNameLst>
                                      </p:cBhvr>
                                      <p:to>
                                        <p:strVal val="visible"/>
                                      </p:to>
                                    </p:set>
                                    <p:anim calcmode="lin" valueType="num">
                                      <p:cBhvr additive="base">
                                        <p:cTn id="46" dur="500" fill="hold"/>
                                        <p:tgtEl>
                                          <p:spTgt spid="146468"/>
                                        </p:tgtEl>
                                        <p:attrNameLst>
                                          <p:attrName>ppt_x</p:attrName>
                                        </p:attrNameLst>
                                      </p:cBhvr>
                                      <p:tavLst>
                                        <p:tav tm="0">
                                          <p:val>
                                            <p:strVal val="0-#ppt_w/2"/>
                                          </p:val>
                                        </p:tav>
                                        <p:tav tm="100000">
                                          <p:val>
                                            <p:strVal val="#ppt_x"/>
                                          </p:val>
                                        </p:tav>
                                      </p:tavLst>
                                    </p:anim>
                                    <p:anim calcmode="lin" valueType="num">
                                      <p:cBhvr additive="base">
                                        <p:cTn id="47" dur="500" fill="hold"/>
                                        <p:tgtEl>
                                          <p:spTgt spid="146468"/>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56" presetClass="entr" presetSubtype="0" fill="hold" grpId="0" nodeType="afterEffect">
                                  <p:stCondLst>
                                    <p:cond delay="0"/>
                                  </p:stCondLst>
                                  <p:iterate type="lt">
                                    <p:tmPct val="10000"/>
                                  </p:iterate>
                                  <p:childTnLst>
                                    <p:set>
                                      <p:cBhvr>
                                        <p:cTn id="50" dur="1" fill="hold">
                                          <p:stCondLst>
                                            <p:cond delay="0"/>
                                          </p:stCondLst>
                                        </p:cTn>
                                        <p:tgtEl>
                                          <p:spTgt spid="24600"/>
                                        </p:tgtEl>
                                        <p:attrNameLst>
                                          <p:attrName>style.visibility</p:attrName>
                                        </p:attrNameLst>
                                      </p:cBhvr>
                                      <p:to>
                                        <p:strVal val="visible"/>
                                      </p:to>
                                    </p:set>
                                    <p:anim by="(-#ppt_w*2)" calcmode="lin" valueType="num">
                                      <p:cBhvr rctx="PPT">
                                        <p:cTn id="51" dur="250" autoRev="1" fill="hold">
                                          <p:stCondLst>
                                            <p:cond delay="0"/>
                                          </p:stCondLst>
                                        </p:cTn>
                                        <p:tgtEl>
                                          <p:spTgt spid="24600"/>
                                        </p:tgtEl>
                                        <p:attrNameLst>
                                          <p:attrName>ppt_w</p:attrName>
                                        </p:attrNameLst>
                                      </p:cBhvr>
                                    </p:anim>
                                    <p:anim by="(#ppt_w*0.50)" calcmode="lin" valueType="num">
                                      <p:cBhvr>
                                        <p:cTn id="52" dur="250" decel="50000" autoRev="1" fill="hold">
                                          <p:stCondLst>
                                            <p:cond delay="0"/>
                                          </p:stCondLst>
                                        </p:cTn>
                                        <p:tgtEl>
                                          <p:spTgt spid="24600"/>
                                        </p:tgtEl>
                                        <p:attrNameLst>
                                          <p:attrName>ppt_x</p:attrName>
                                        </p:attrNameLst>
                                      </p:cBhvr>
                                    </p:anim>
                                    <p:anim from="(-#ppt_h/2)" to="(#ppt_y)" calcmode="lin" valueType="num">
                                      <p:cBhvr>
                                        <p:cTn id="53" dur="500" fill="hold">
                                          <p:stCondLst>
                                            <p:cond delay="0"/>
                                          </p:stCondLst>
                                        </p:cTn>
                                        <p:tgtEl>
                                          <p:spTgt spid="24600"/>
                                        </p:tgtEl>
                                        <p:attrNameLst>
                                          <p:attrName>ppt_y</p:attrName>
                                        </p:attrNameLst>
                                      </p:cBhvr>
                                    </p:anim>
                                    <p:animRot by="21600000">
                                      <p:cBhvr>
                                        <p:cTn id="54" dur="500" fill="hold">
                                          <p:stCondLst>
                                            <p:cond delay="0"/>
                                          </p:stCondLst>
                                        </p:cTn>
                                        <p:tgtEl>
                                          <p:spTgt spid="24600"/>
                                        </p:tgtEl>
                                        <p:attrNameLst>
                                          <p:attrName>r</p:attrName>
                                        </p:attrNameLst>
                                      </p:cBhvr>
                                    </p:animRot>
                                  </p:childTnLst>
                                </p:cTn>
                              </p:par>
                            </p:childTnLst>
                          </p:cTn>
                        </p:par>
                        <p:par>
                          <p:cTn id="55" fill="hold">
                            <p:stCondLst>
                              <p:cond delay="5250"/>
                            </p:stCondLst>
                            <p:childTnLst>
                              <p:par>
                                <p:cTn id="56" presetID="12" presetClass="entr" presetSubtype="4" fill="hold" grpId="0" nodeType="afterEffect">
                                  <p:stCondLst>
                                    <p:cond delay="0"/>
                                  </p:stCondLst>
                                  <p:childTnLst>
                                    <p:set>
                                      <p:cBhvr>
                                        <p:cTn id="57" dur="1" fill="hold">
                                          <p:stCondLst>
                                            <p:cond delay="0"/>
                                          </p:stCondLst>
                                        </p:cTn>
                                        <p:tgtEl>
                                          <p:spTgt spid="146456"/>
                                        </p:tgtEl>
                                        <p:attrNameLst>
                                          <p:attrName>style.visibility</p:attrName>
                                        </p:attrNameLst>
                                      </p:cBhvr>
                                      <p:to>
                                        <p:strVal val="visible"/>
                                      </p:to>
                                    </p:set>
                                    <p:animEffect transition="in" filter="slide(fromBottom)">
                                      <p:cBhvr>
                                        <p:cTn id="58" dur="500"/>
                                        <p:tgtEl>
                                          <p:spTgt spid="146456"/>
                                        </p:tgtEl>
                                      </p:cBhvr>
                                    </p:animEffect>
                                  </p:childTnLst>
                                </p:cTn>
                              </p:par>
                            </p:childTnLst>
                          </p:cTn>
                        </p:par>
                        <p:par>
                          <p:cTn id="59" fill="hold">
                            <p:stCondLst>
                              <p:cond delay="5750"/>
                            </p:stCondLst>
                            <p:childTnLst>
                              <p:par>
                                <p:cTn id="60" presetID="56" presetClass="entr" presetSubtype="0" fill="hold" grpId="0" nodeType="afterEffect">
                                  <p:stCondLst>
                                    <p:cond delay="0"/>
                                  </p:stCondLst>
                                  <p:iterate type="lt">
                                    <p:tmPct val="10000"/>
                                  </p:iterate>
                                  <p:childTnLst>
                                    <p:set>
                                      <p:cBhvr>
                                        <p:cTn id="61" dur="1" fill="hold">
                                          <p:stCondLst>
                                            <p:cond delay="0"/>
                                          </p:stCondLst>
                                        </p:cTn>
                                        <p:tgtEl>
                                          <p:spTgt spid="2"/>
                                        </p:tgtEl>
                                        <p:attrNameLst>
                                          <p:attrName>style.visibility</p:attrName>
                                        </p:attrNameLst>
                                      </p:cBhvr>
                                      <p:to>
                                        <p:strVal val="visible"/>
                                      </p:to>
                                    </p:set>
                                    <p:anim by="(-#ppt_w*2)" calcmode="lin" valueType="num">
                                      <p:cBhvr rctx="PPT">
                                        <p:cTn id="62" dur="250" autoRev="1" fill="hold">
                                          <p:stCondLst>
                                            <p:cond delay="0"/>
                                          </p:stCondLst>
                                        </p:cTn>
                                        <p:tgtEl>
                                          <p:spTgt spid="2"/>
                                        </p:tgtEl>
                                        <p:attrNameLst>
                                          <p:attrName>ppt_w</p:attrName>
                                        </p:attrNameLst>
                                      </p:cBhvr>
                                    </p:anim>
                                    <p:anim by="(#ppt_w*0.50)" calcmode="lin" valueType="num">
                                      <p:cBhvr>
                                        <p:cTn id="63" dur="250" decel="50000" autoRev="1" fill="hold">
                                          <p:stCondLst>
                                            <p:cond delay="0"/>
                                          </p:stCondLst>
                                        </p:cTn>
                                        <p:tgtEl>
                                          <p:spTgt spid="2"/>
                                        </p:tgtEl>
                                        <p:attrNameLst>
                                          <p:attrName>ppt_x</p:attrName>
                                        </p:attrNameLst>
                                      </p:cBhvr>
                                    </p:anim>
                                    <p:anim from="(-#ppt_h/2)" to="(#ppt_y)" calcmode="lin" valueType="num">
                                      <p:cBhvr>
                                        <p:cTn id="64" dur="500" fill="hold">
                                          <p:stCondLst>
                                            <p:cond delay="0"/>
                                          </p:stCondLst>
                                        </p:cTn>
                                        <p:tgtEl>
                                          <p:spTgt spid="2"/>
                                        </p:tgtEl>
                                        <p:attrNameLst>
                                          <p:attrName>ppt_y</p:attrName>
                                        </p:attrNameLst>
                                      </p:cBhvr>
                                    </p:anim>
                                    <p:animRot by="21600000">
                                      <p:cBhvr>
                                        <p:cTn id="65" dur="500" fill="hold">
                                          <p:stCondLst>
                                            <p:cond delay="0"/>
                                          </p:stCondLst>
                                        </p:cTn>
                                        <p:tgtEl>
                                          <p:spTgt spid="2"/>
                                        </p:tgtEl>
                                        <p:attrNameLst>
                                          <p:attrName>r</p:attrName>
                                        </p:attrNameLst>
                                      </p:cBhvr>
                                    </p:animRot>
                                  </p:childTnLst>
                                </p:cTn>
                              </p:par>
                            </p:childTnLst>
                          </p:cTn>
                        </p:par>
                        <p:par>
                          <p:cTn id="66" fill="hold">
                            <p:stCondLst>
                              <p:cond delay="6500"/>
                            </p:stCondLst>
                            <p:childTnLst>
                              <p:par>
                                <p:cTn id="67" presetID="12" presetClass="entr" presetSubtype="4" fill="hold" grpId="0" nodeType="afterEffect">
                                  <p:stCondLst>
                                    <p:cond delay="0"/>
                                  </p:stCondLst>
                                  <p:childTnLst>
                                    <p:set>
                                      <p:cBhvr>
                                        <p:cTn id="68" dur="1" fill="hold">
                                          <p:stCondLst>
                                            <p:cond delay="0"/>
                                          </p:stCondLst>
                                        </p:cTn>
                                        <p:tgtEl>
                                          <p:spTgt spid="146459"/>
                                        </p:tgtEl>
                                        <p:attrNameLst>
                                          <p:attrName>style.visibility</p:attrName>
                                        </p:attrNameLst>
                                      </p:cBhvr>
                                      <p:to>
                                        <p:strVal val="visible"/>
                                      </p:to>
                                    </p:set>
                                    <p:animEffect transition="in" filter="slide(fromBottom)">
                                      <p:cBhvr>
                                        <p:cTn id="69" dur="500"/>
                                        <p:tgtEl>
                                          <p:spTgt spid="146459"/>
                                        </p:tgtEl>
                                      </p:cBhvr>
                                    </p:animEffect>
                                  </p:childTnLst>
                                </p:cTn>
                              </p:par>
                            </p:childTnLst>
                          </p:cTn>
                        </p:par>
                        <p:par>
                          <p:cTn id="70" fill="hold">
                            <p:stCondLst>
                              <p:cond delay="7000"/>
                            </p:stCondLst>
                            <p:childTnLst>
                              <p:par>
                                <p:cTn id="71" presetID="56" presetClass="entr" presetSubtype="0" fill="hold" grpId="0" nodeType="afterEffect">
                                  <p:stCondLst>
                                    <p:cond delay="0"/>
                                  </p:stCondLst>
                                  <p:iterate type="lt">
                                    <p:tmPct val="10000"/>
                                  </p:iterate>
                                  <p:childTnLst>
                                    <p:set>
                                      <p:cBhvr>
                                        <p:cTn id="72" dur="1" fill="hold">
                                          <p:stCondLst>
                                            <p:cond delay="0"/>
                                          </p:stCondLst>
                                        </p:cTn>
                                        <p:tgtEl>
                                          <p:spTgt spid="3"/>
                                        </p:tgtEl>
                                        <p:attrNameLst>
                                          <p:attrName>style.visibility</p:attrName>
                                        </p:attrNameLst>
                                      </p:cBhvr>
                                      <p:to>
                                        <p:strVal val="visible"/>
                                      </p:to>
                                    </p:set>
                                    <p:anim by="(-#ppt_w*2)" calcmode="lin" valueType="num">
                                      <p:cBhvr rctx="PPT">
                                        <p:cTn id="73" dur="250" autoRev="1" fill="hold">
                                          <p:stCondLst>
                                            <p:cond delay="0"/>
                                          </p:stCondLst>
                                        </p:cTn>
                                        <p:tgtEl>
                                          <p:spTgt spid="3"/>
                                        </p:tgtEl>
                                        <p:attrNameLst>
                                          <p:attrName>ppt_w</p:attrName>
                                        </p:attrNameLst>
                                      </p:cBhvr>
                                    </p:anim>
                                    <p:anim by="(#ppt_w*0.50)" calcmode="lin" valueType="num">
                                      <p:cBhvr>
                                        <p:cTn id="74" dur="250" decel="50000" autoRev="1" fill="hold">
                                          <p:stCondLst>
                                            <p:cond delay="0"/>
                                          </p:stCondLst>
                                        </p:cTn>
                                        <p:tgtEl>
                                          <p:spTgt spid="3"/>
                                        </p:tgtEl>
                                        <p:attrNameLst>
                                          <p:attrName>ppt_x</p:attrName>
                                        </p:attrNameLst>
                                      </p:cBhvr>
                                    </p:anim>
                                    <p:anim from="(-#ppt_h/2)" to="(#ppt_y)" calcmode="lin" valueType="num">
                                      <p:cBhvr>
                                        <p:cTn id="75" dur="500" fill="hold">
                                          <p:stCondLst>
                                            <p:cond delay="0"/>
                                          </p:stCondLst>
                                        </p:cTn>
                                        <p:tgtEl>
                                          <p:spTgt spid="3"/>
                                        </p:tgtEl>
                                        <p:attrNameLst>
                                          <p:attrName>ppt_y</p:attrName>
                                        </p:attrNameLst>
                                      </p:cBhvr>
                                    </p:anim>
                                    <p:animRot by="21600000">
                                      <p:cBhvr>
                                        <p:cTn id="76" dur="500" fill="hold">
                                          <p:stCondLst>
                                            <p:cond delay="0"/>
                                          </p:stCondLst>
                                        </p:cTn>
                                        <p:tgtEl>
                                          <p:spTgt spid="3"/>
                                        </p:tgtEl>
                                        <p:attrNameLst>
                                          <p:attrName>r</p:attrName>
                                        </p:attrNameLst>
                                      </p:cBhvr>
                                    </p:animRot>
                                  </p:childTnLst>
                                </p:cTn>
                              </p:par>
                            </p:childTnLst>
                          </p:cTn>
                        </p:par>
                        <p:par>
                          <p:cTn id="77" fill="hold">
                            <p:stCondLst>
                              <p:cond delay="7750"/>
                            </p:stCondLst>
                            <p:childTnLst>
                              <p:par>
                                <p:cTn id="78" presetID="12" presetClass="entr" presetSubtype="4" fill="hold" grpId="0" nodeType="afterEffect">
                                  <p:stCondLst>
                                    <p:cond delay="0"/>
                                  </p:stCondLst>
                                  <p:childTnLst>
                                    <p:set>
                                      <p:cBhvr>
                                        <p:cTn id="79" dur="1" fill="hold">
                                          <p:stCondLst>
                                            <p:cond delay="0"/>
                                          </p:stCondLst>
                                        </p:cTn>
                                        <p:tgtEl>
                                          <p:spTgt spid="146461"/>
                                        </p:tgtEl>
                                        <p:attrNameLst>
                                          <p:attrName>style.visibility</p:attrName>
                                        </p:attrNameLst>
                                      </p:cBhvr>
                                      <p:to>
                                        <p:strVal val="visible"/>
                                      </p:to>
                                    </p:set>
                                    <p:animEffect transition="in" filter="slide(fromBottom)">
                                      <p:cBhvr>
                                        <p:cTn id="80" dur="500"/>
                                        <p:tgtEl>
                                          <p:spTgt spid="146461"/>
                                        </p:tgtEl>
                                      </p:cBhvr>
                                    </p:animEffect>
                                  </p:childTnLst>
                                </p:cTn>
                              </p:par>
                            </p:childTnLst>
                          </p:cTn>
                        </p:par>
                        <p:par>
                          <p:cTn id="81" fill="hold">
                            <p:stCondLst>
                              <p:cond delay="8250"/>
                            </p:stCondLst>
                            <p:childTnLst>
                              <p:par>
                                <p:cTn id="82" presetID="56" presetClass="entr" presetSubtype="0" fill="hold" grpId="0" nodeType="afterEffect">
                                  <p:stCondLst>
                                    <p:cond delay="0"/>
                                  </p:stCondLst>
                                  <p:iterate type="lt">
                                    <p:tmPct val="10000"/>
                                  </p:iterate>
                                  <p:childTnLst>
                                    <p:set>
                                      <p:cBhvr>
                                        <p:cTn id="83" dur="1" fill="hold">
                                          <p:stCondLst>
                                            <p:cond delay="0"/>
                                          </p:stCondLst>
                                        </p:cTn>
                                        <p:tgtEl>
                                          <p:spTgt spid="4"/>
                                        </p:tgtEl>
                                        <p:attrNameLst>
                                          <p:attrName>style.visibility</p:attrName>
                                        </p:attrNameLst>
                                      </p:cBhvr>
                                      <p:to>
                                        <p:strVal val="visible"/>
                                      </p:to>
                                    </p:set>
                                    <p:anim by="(-#ppt_w*2)" calcmode="lin" valueType="num">
                                      <p:cBhvr rctx="PPT">
                                        <p:cTn id="84" dur="250" autoRev="1" fill="hold">
                                          <p:stCondLst>
                                            <p:cond delay="0"/>
                                          </p:stCondLst>
                                        </p:cTn>
                                        <p:tgtEl>
                                          <p:spTgt spid="4"/>
                                        </p:tgtEl>
                                        <p:attrNameLst>
                                          <p:attrName>ppt_w</p:attrName>
                                        </p:attrNameLst>
                                      </p:cBhvr>
                                    </p:anim>
                                    <p:anim by="(#ppt_w*0.50)" calcmode="lin" valueType="num">
                                      <p:cBhvr>
                                        <p:cTn id="85" dur="250" decel="50000" autoRev="1" fill="hold">
                                          <p:stCondLst>
                                            <p:cond delay="0"/>
                                          </p:stCondLst>
                                        </p:cTn>
                                        <p:tgtEl>
                                          <p:spTgt spid="4"/>
                                        </p:tgtEl>
                                        <p:attrNameLst>
                                          <p:attrName>ppt_x</p:attrName>
                                        </p:attrNameLst>
                                      </p:cBhvr>
                                    </p:anim>
                                    <p:anim from="(-#ppt_h/2)" to="(#ppt_y)" calcmode="lin" valueType="num">
                                      <p:cBhvr>
                                        <p:cTn id="86" dur="500" fill="hold">
                                          <p:stCondLst>
                                            <p:cond delay="0"/>
                                          </p:stCondLst>
                                        </p:cTn>
                                        <p:tgtEl>
                                          <p:spTgt spid="4"/>
                                        </p:tgtEl>
                                        <p:attrNameLst>
                                          <p:attrName>ppt_y</p:attrName>
                                        </p:attrNameLst>
                                      </p:cBhvr>
                                    </p:anim>
                                    <p:animRot by="21600000">
                                      <p:cBhvr>
                                        <p:cTn id="87" dur="500" fill="hold">
                                          <p:stCondLst>
                                            <p:cond delay="0"/>
                                          </p:stCondLst>
                                        </p:cTn>
                                        <p:tgtEl>
                                          <p:spTgt spid="4"/>
                                        </p:tgtEl>
                                        <p:attrNameLst>
                                          <p:attrName>r</p:attrName>
                                        </p:attrNameLst>
                                      </p:cBhvr>
                                    </p:animRot>
                                  </p:childTnLst>
                                </p:cTn>
                              </p:par>
                            </p:childTnLst>
                          </p:cTn>
                        </p:par>
                        <p:par>
                          <p:cTn id="88" fill="hold">
                            <p:stCondLst>
                              <p:cond delay="9000"/>
                            </p:stCondLst>
                            <p:childTnLst>
                              <p:par>
                                <p:cTn id="89" presetID="12" presetClass="entr" presetSubtype="4" fill="hold" grpId="0" nodeType="afterEffect">
                                  <p:stCondLst>
                                    <p:cond delay="0"/>
                                  </p:stCondLst>
                                  <p:childTnLst>
                                    <p:set>
                                      <p:cBhvr>
                                        <p:cTn id="90" dur="1" fill="hold">
                                          <p:stCondLst>
                                            <p:cond delay="0"/>
                                          </p:stCondLst>
                                        </p:cTn>
                                        <p:tgtEl>
                                          <p:spTgt spid="146463"/>
                                        </p:tgtEl>
                                        <p:attrNameLst>
                                          <p:attrName>style.visibility</p:attrName>
                                        </p:attrNameLst>
                                      </p:cBhvr>
                                      <p:to>
                                        <p:strVal val="visible"/>
                                      </p:to>
                                    </p:set>
                                    <p:animEffect transition="in" filter="slide(fromBottom)">
                                      <p:cBhvr>
                                        <p:cTn id="91" dur="500"/>
                                        <p:tgtEl>
                                          <p:spTgt spid="146463"/>
                                        </p:tgtEl>
                                      </p:cBhvr>
                                    </p:animEffect>
                                  </p:childTnLst>
                                </p:cTn>
                              </p:par>
                            </p:childTnLst>
                          </p:cTn>
                        </p:par>
                        <p:par>
                          <p:cTn id="92" fill="hold">
                            <p:stCondLst>
                              <p:cond delay="9500"/>
                            </p:stCondLst>
                            <p:childTnLst>
                              <p:par>
                                <p:cTn id="93" presetID="52" presetClass="entr" presetSubtype="0" fill="hold" grpId="1" nodeType="afterEffect">
                                  <p:stCondLst>
                                    <p:cond delay="0"/>
                                  </p:stCondLst>
                                  <p:childTnLst>
                                    <p:set>
                                      <p:cBhvr>
                                        <p:cTn id="94" dur="1" fill="hold">
                                          <p:stCondLst>
                                            <p:cond delay="0"/>
                                          </p:stCondLst>
                                        </p:cTn>
                                        <p:tgtEl>
                                          <p:spTgt spid="27682"/>
                                        </p:tgtEl>
                                        <p:attrNameLst>
                                          <p:attrName>style.visibility</p:attrName>
                                        </p:attrNameLst>
                                      </p:cBhvr>
                                      <p:to>
                                        <p:strVal val="visible"/>
                                      </p:to>
                                    </p:set>
                                    <p:animScale>
                                      <p:cBhvr>
                                        <p:cTn id="95" dur="1000" decel="50000" fill="hold">
                                          <p:stCondLst>
                                            <p:cond delay="0"/>
                                          </p:stCondLst>
                                        </p:cTn>
                                        <p:tgtEl>
                                          <p:spTgt spid="276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6" dur="1000" decel="50000" fill="hold">
                                          <p:stCondLst>
                                            <p:cond delay="0"/>
                                          </p:stCondLst>
                                        </p:cTn>
                                        <p:tgtEl>
                                          <p:spTgt spid="27682"/>
                                        </p:tgtEl>
                                        <p:attrNameLst>
                                          <p:attrName>ppt_x</p:attrName>
                                          <p:attrName>ppt_y</p:attrName>
                                        </p:attrNameLst>
                                      </p:cBhvr>
                                    </p:animMotion>
                                    <p:animEffect transition="in" filter="fade">
                                      <p:cBhvr>
                                        <p:cTn id="97" dur="1000"/>
                                        <p:tgtEl>
                                          <p:spTgt spid="27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0" grpId="0"/>
      <p:bldP spid="3" grpId="0"/>
      <p:bldP spid="23556" grpId="0" animBg="1"/>
      <p:bldP spid="23563" grpId="0" animBg="1"/>
      <p:bldP spid="23564" grpId="0" animBg="1"/>
      <p:bldP spid="23565" grpId="0" animBg="1"/>
      <p:bldP spid="23566" grpId="0" animBg="1"/>
      <p:bldP spid="146456" grpId="0"/>
      <p:bldP spid="146459" grpId="0"/>
      <p:bldP spid="2" grpId="0"/>
      <p:bldP spid="146461" grpId="0"/>
      <p:bldP spid="146463" grpId="0"/>
      <p:bldP spid="4" grpId="0"/>
      <p:bldP spid="146465" grpId="1"/>
      <p:bldP spid="146466" grpId="1"/>
      <p:bldP spid="146467" grpId="1"/>
      <p:bldP spid="146468" grpId="1"/>
      <p:bldP spid="27682"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25602" name="燕尾形 2"/>
          <p:cNvSpPr>
            <a:spLocks noChangeArrowheads="1"/>
          </p:cNvSpPr>
          <p:nvPr/>
        </p:nvSpPr>
        <p:spPr bwMode="auto">
          <a:xfrm>
            <a:off x="3287713"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25603"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04    </a:t>
            </a:r>
            <a:r>
              <a:rPr lang="zh-CN" altLang="en-US" sz="1600">
                <a:latin typeface="微软雅黑" pitchFamily="34" charset="-122"/>
                <a:ea typeface="微软雅黑" pitchFamily="34" charset="-122"/>
              </a:rPr>
              <a:t>工作存在不足</a:t>
            </a:r>
          </a:p>
        </p:txBody>
      </p:sp>
      <p:sp>
        <p:nvSpPr>
          <p:cNvPr id="25604"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01    </a:t>
            </a:r>
            <a:r>
              <a:rPr lang="zh-CN" altLang="en-US" sz="1600">
                <a:latin typeface="微软雅黑" pitchFamily="34" charset="-122"/>
                <a:ea typeface="微软雅黑" pitchFamily="34" charset="-122"/>
              </a:rPr>
              <a:t>年度工作概述</a:t>
            </a:r>
          </a:p>
        </p:txBody>
      </p:sp>
      <p:sp>
        <p:nvSpPr>
          <p:cNvPr id="25605"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02    </a:t>
            </a:r>
            <a:r>
              <a:rPr lang="zh-CN" altLang="en-US" sz="1600">
                <a:solidFill>
                  <a:schemeClr val="bg1"/>
                </a:solidFill>
                <a:latin typeface="微软雅黑" pitchFamily="34" charset="-122"/>
                <a:ea typeface="微软雅黑" pitchFamily="34" charset="-122"/>
              </a:rPr>
              <a:t>工作完成情况</a:t>
            </a:r>
          </a:p>
        </p:txBody>
      </p:sp>
      <p:sp>
        <p:nvSpPr>
          <p:cNvPr id="25606"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03    </a:t>
            </a:r>
            <a:r>
              <a:rPr lang="zh-CN" altLang="en-US" sz="1600">
                <a:latin typeface="微软雅黑" pitchFamily="34" charset="-122"/>
                <a:ea typeface="微软雅黑" pitchFamily="34" charset="-122"/>
              </a:rPr>
              <a:t>成功项目展示</a:t>
            </a:r>
          </a:p>
        </p:txBody>
      </p:sp>
      <p:sp>
        <p:nvSpPr>
          <p:cNvPr id="25607"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05    </a:t>
            </a:r>
            <a:r>
              <a:rPr lang="zh-CN" altLang="en-US" sz="1600">
                <a:latin typeface="微软雅黑" pitchFamily="34" charset="-122"/>
                <a:ea typeface="微软雅黑" pitchFamily="34" charset="-122"/>
              </a:rPr>
              <a:t>明年工作计划</a:t>
            </a:r>
          </a:p>
        </p:txBody>
      </p:sp>
      <p:sp>
        <p:nvSpPr>
          <p:cNvPr id="25608"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
        <p:nvSpPr>
          <p:cNvPr id="25609" name="空心弧 40"/>
          <p:cNvSpPr/>
          <p:nvPr/>
        </p:nvSpPr>
        <p:spPr bwMode="auto">
          <a:xfrm rot="5400000">
            <a:off x="911225" y="1700213"/>
            <a:ext cx="4090987" cy="4090988"/>
          </a:xfrm>
          <a:custGeom>
            <a:avLst/>
            <a:gdLst>
              <a:gd name="T0" fmla="*/ 25473 w 4091171"/>
              <a:gd name="T1" fmla="*/ 2044203 h 4091173"/>
              <a:gd name="T2" fmla="*/ 4062946 w 4091171"/>
              <a:gd name="T3" fmla="*/ 2048278 h 4091173"/>
              <a:gd name="T4" fmla="*/ 2044221 w 4091171"/>
              <a:gd name="T5" fmla="*/ 2044206 h 4091173"/>
              <a:gd name="T6" fmla="*/ 5898240 60000 65536"/>
              <a:gd name="T7" fmla="*/ 5898240 60000 65536"/>
              <a:gd name="T8" fmla="*/ 5898240 60000 65536"/>
              <a:gd name="T9" fmla="*/ 0 w 4091171"/>
              <a:gd name="T10" fmla="*/ 0 h 4091173"/>
              <a:gd name="T11" fmla="*/ 4091171 w 4091171"/>
              <a:gd name="T12" fmla="*/ 2049726 h 4091173"/>
            </a:gdLst>
            <a:ahLst/>
            <a:cxnLst>
              <a:cxn ang="T6">
                <a:pos x="T0" y="T1"/>
              </a:cxn>
              <a:cxn ang="T7">
                <a:pos x="T2" y="T3"/>
              </a:cxn>
              <a:cxn ang="T8">
                <a:pos x="T4" y="T5"/>
              </a:cxn>
            </a:cxnLst>
            <a:rect l="T9" t="T10" r="T11" b="T12"/>
            <a:pathLst>
              <a:path w="4091171" h="4091173">
                <a:moveTo>
                  <a:pt x="0" y="2045584"/>
                </a:moveTo>
                <a:lnTo>
                  <a:pt x="0" y="2045584"/>
                </a:lnTo>
                <a:cubicBezTo>
                  <a:pt x="1" y="915838"/>
                  <a:pt x="915840" y="-2"/>
                  <a:pt x="2045586" y="-1"/>
                </a:cubicBezTo>
                <a:cubicBezTo>
                  <a:pt x="3175331" y="-1"/>
                  <a:pt x="4091172" y="915839"/>
                  <a:pt x="4091172" y="2045586"/>
                </a:cubicBezTo>
                <a:cubicBezTo>
                  <a:pt x="4091172" y="2046966"/>
                  <a:pt x="4091170" y="2048347"/>
                  <a:pt x="4091167" y="2049727"/>
                </a:cubicBezTo>
                <a:lnTo>
                  <a:pt x="4040191" y="2049621"/>
                </a:lnTo>
                <a:lnTo>
                  <a:pt x="4040190" y="2049620"/>
                </a:lnTo>
                <a:cubicBezTo>
                  <a:pt x="4040193" y="2048276"/>
                  <a:pt x="4040195" y="2046931"/>
                  <a:pt x="4040195" y="2045587"/>
                </a:cubicBezTo>
                <a:cubicBezTo>
                  <a:pt x="4040195" y="943993"/>
                  <a:pt x="3147177" y="50976"/>
                  <a:pt x="2045585" y="50976"/>
                </a:cubicBezTo>
                <a:cubicBezTo>
                  <a:pt x="943992" y="50976"/>
                  <a:pt x="50975" y="943993"/>
                  <a:pt x="50975" y="2045587"/>
                </a:cubicBezTo>
                <a:cubicBezTo>
                  <a:pt x="50974" y="2045587"/>
                  <a:pt x="50975" y="2045588"/>
                  <a:pt x="50975" y="2045589"/>
                </a:cubicBezTo>
                <a:close/>
              </a:path>
            </a:pathLst>
          </a:custGeom>
          <a:solidFill>
            <a:srgbClr val="0848AF"/>
          </a:solidFill>
          <a:ln w="25400" cap="flat" cmpd="sng" algn="ctr">
            <a:solidFill>
              <a:srgbClr val="0848AF"/>
            </a:solidFill>
            <a:prstDash val="solid"/>
            <a:miter lim="800000"/>
          </a:ln>
        </p:spPr>
        <p:txBody>
          <a:bodyPr lIns="91431" tIns="45716" rIns="91431" bIns="45716" anchor="ctr"/>
          <a:lstStyle/>
          <a:p>
            <a:endParaRPr lang="zh-CN" altLang="en-US"/>
          </a:p>
        </p:txBody>
      </p:sp>
      <p:sp>
        <p:nvSpPr>
          <p:cNvPr id="29706" name="椭圆 41"/>
          <p:cNvSpPr>
            <a:spLocks noChangeArrowheads="1"/>
          </p:cNvSpPr>
          <p:nvPr/>
        </p:nvSpPr>
        <p:spPr bwMode="auto">
          <a:xfrm>
            <a:off x="3689350" y="1738313"/>
            <a:ext cx="512763" cy="512762"/>
          </a:xfrm>
          <a:prstGeom prst="ellipse">
            <a:avLst/>
          </a:prstGeom>
          <a:solidFill>
            <a:srgbClr val="808080"/>
          </a:solidFill>
          <a:ln w="25400" algn="ctr">
            <a:noFill/>
            <a:miter lim="800000"/>
          </a:ln>
        </p:spPr>
        <p:txBody>
          <a:bodyPr lIns="91431" tIns="45716" rIns="91431" bIns="45716" anchor="ctr"/>
          <a:lstStyle/>
          <a:p>
            <a:pPr algn="ctr" defTabSz="912495"/>
            <a:endParaRPr lang="zh-CN" altLang="en-US" sz="2400">
              <a:solidFill>
                <a:srgbClr val="FFFFFF"/>
              </a:solidFill>
              <a:ea typeface="微软雅黑" pitchFamily="34" charset="-122"/>
            </a:endParaRPr>
          </a:p>
        </p:txBody>
      </p:sp>
      <p:sp>
        <p:nvSpPr>
          <p:cNvPr id="29707" name="椭圆 42"/>
          <p:cNvSpPr>
            <a:spLocks noChangeArrowheads="1"/>
          </p:cNvSpPr>
          <p:nvPr/>
        </p:nvSpPr>
        <p:spPr bwMode="auto">
          <a:xfrm>
            <a:off x="4552950" y="2824163"/>
            <a:ext cx="512763" cy="512762"/>
          </a:xfrm>
          <a:prstGeom prst="ellipse">
            <a:avLst/>
          </a:prstGeom>
          <a:solidFill>
            <a:srgbClr val="808080"/>
          </a:solidFill>
          <a:ln w="25400" algn="ctr">
            <a:noFill/>
            <a:miter lim="800000"/>
          </a:ln>
        </p:spPr>
        <p:txBody>
          <a:bodyPr lIns="91431" tIns="45716" rIns="91431" bIns="45716" anchor="ctr"/>
          <a:lstStyle/>
          <a:p>
            <a:pPr algn="ctr" defTabSz="912495"/>
            <a:endParaRPr lang="zh-CN" altLang="en-US" sz="2400">
              <a:solidFill>
                <a:srgbClr val="FFFFFF"/>
              </a:solidFill>
              <a:ea typeface="微软雅黑" pitchFamily="34" charset="-122"/>
            </a:endParaRPr>
          </a:p>
        </p:txBody>
      </p:sp>
      <p:sp>
        <p:nvSpPr>
          <p:cNvPr id="29708" name="椭圆 43"/>
          <p:cNvSpPr>
            <a:spLocks noChangeArrowheads="1"/>
          </p:cNvSpPr>
          <p:nvPr/>
        </p:nvSpPr>
        <p:spPr bwMode="auto">
          <a:xfrm>
            <a:off x="4564063" y="4092575"/>
            <a:ext cx="512762" cy="512763"/>
          </a:xfrm>
          <a:prstGeom prst="ellipse">
            <a:avLst/>
          </a:prstGeom>
          <a:solidFill>
            <a:srgbClr val="808080"/>
          </a:solidFill>
          <a:ln w="25400" algn="ctr">
            <a:noFill/>
            <a:miter lim="800000"/>
          </a:ln>
        </p:spPr>
        <p:txBody>
          <a:bodyPr lIns="91431" tIns="45716" rIns="91431" bIns="45716" anchor="ctr"/>
          <a:lstStyle/>
          <a:p>
            <a:pPr algn="ctr" defTabSz="912495"/>
            <a:endParaRPr lang="zh-CN" altLang="en-US" sz="2400">
              <a:solidFill>
                <a:srgbClr val="FFFFFF"/>
              </a:solidFill>
              <a:ea typeface="微软雅黑" pitchFamily="34" charset="-122"/>
            </a:endParaRPr>
          </a:p>
        </p:txBody>
      </p:sp>
      <p:sp>
        <p:nvSpPr>
          <p:cNvPr id="29709" name="椭圆 44"/>
          <p:cNvSpPr>
            <a:spLocks noChangeArrowheads="1"/>
          </p:cNvSpPr>
          <p:nvPr/>
        </p:nvSpPr>
        <p:spPr bwMode="auto">
          <a:xfrm>
            <a:off x="3694113" y="5208588"/>
            <a:ext cx="512762" cy="512762"/>
          </a:xfrm>
          <a:prstGeom prst="ellipse">
            <a:avLst/>
          </a:prstGeom>
          <a:solidFill>
            <a:srgbClr val="808080"/>
          </a:solidFill>
          <a:ln w="25400" algn="ctr">
            <a:noFill/>
            <a:miter lim="800000"/>
          </a:ln>
        </p:spPr>
        <p:txBody>
          <a:bodyPr lIns="91431" tIns="45716" rIns="91431" bIns="45716" anchor="ctr"/>
          <a:lstStyle/>
          <a:p>
            <a:pPr algn="ctr" defTabSz="912495"/>
            <a:endParaRPr lang="zh-CN" altLang="en-US" sz="2400">
              <a:solidFill>
                <a:srgbClr val="FFFFFF"/>
              </a:solidFill>
              <a:ea typeface="微软雅黑" pitchFamily="34" charset="-122"/>
            </a:endParaRPr>
          </a:p>
        </p:txBody>
      </p:sp>
      <p:sp>
        <p:nvSpPr>
          <p:cNvPr id="138271" name="矩形 71"/>
          <p:cNvSpPr>
            <a:spLocks noChangeArrowheads="1"/>
          </p:cNvSpPr>
          <p:nvPr/>
        </p:nvSpPr>
        <p:spPr bwMode="auto">
          <a:xfrm>
            <a:off x="6642100" y="1390650"/>
            <a:ext cx="1200150" cy="396875"/>
          </a:xfrm>
          <a:prstGeom prst="rect">
            <a:avLst/>
          </a:prstGeom>
          <a:noFill/>
          <a:ln w="9525">
            <a:noFill/>
            <a:miter lim="800000"/>
          </a:ln>
        </p:spPr>
        <p:txBody>
          <a:bodyPr wrap="none" lIns="91431" tIns="45716" rIns="91431" bIns="45716">
            <a:spAutoFit/>
          </a:bodyPr>
          <a:lstStyle/>
          <a:p>
            <a:pPr defTabSz="912495"/>
            <a:r>
              <a:rPr lang="zh-CN" altLang="en-US" sz="2000" b="1">
                <a:solidFill>
                  <a:srgbClr val="08489B"/>
                </a:solidFill>
                <a:latin typeface="微软雅黑" pitchFamily="34" charset="-122"/>
                <a:ea typeface="微软雅黑" pitchFamily="34" charset="-122"/>
              </a:rPr>
              <a:t>添加标题</a:t>
            </a:r>
          </a:p>
        </p:txBody>
      </p:sp>
      <p:sp>
        <p:nvSpPr>
          <p:cNvPr id="73" name="矩形 47"/>
          <p:cNvSpPr>
            <a:spLocks noChangeArrowheads="1"/>
          </p:cNvSpPr>
          <p:nvPr/>
        </p:nvSpPr>
        <p:spPr bwMode="auto">
          <a:xfrm>
            <a:off x="6645275" y="1757363"/>
            <a:ext cx="3043238" cy="792162"/>
          </a:xfrm>
          <a:prstGeom prst="rect">
            <a:avLst/>
          </a:prstGeom>
          <a:noFill/>
          <a:ln w="9525">
            <a:noFill/>
            <a:miter lim="800000"/>
          </a:ln>
        </p:spPr>
        <p:txBody>
          <a:bodyPr lIns="91431" tIns="45716" rIns="91431" bIns="45716">
            <a:spAutoFit/>
          </a:bodyPr>
          <a:lstStyle/>
          <a:p>
            <a:pPr defTabSz="912495">
              <a:lnSpc>
                <a:spcPct val="110000"/>
              </a:lnSpc>
              <a:buFont typeface="Arial" charset="0"/>
              <a:buNone/>
            </a:pPr>
            <a:r>
              <a:rPr lang="zh-CN" altLang="en-US" sz="1400">
                <a:latin typeface="微软雅黑" pitchFamily="34" charset="-122"/>
                <a:ea typeface="微软雅黑" pitchFamily="34" charset="-122"/>
                <a:sym typeface="微软雅黑" pitchFamily="34" charset="-122"/>
              </a:rPr>
              <a:t>在此录入图表的描述说明，在此录入图表的描述说明，在此录入上述图表的描述说明。</a:t>
            </a:r>
          </a:p>
        </p:txBody>
      </p:sp>
      <p:sp>
        <p:nvSpPr>
          <p:cNvPr id="138273" name="矩形 73"/>
          <p:cNvSpPr>
            <a:spLocks noChangeArrowheads="1"/>
          </p:cNvSpPr>
          <p:nvPr/>
        </p:nvSpPr>
        <p:spPr bwMode="auto">
          <a:xfrm>
            <a:off x="6642100" y="4940300"/>
            <a:ext cx="1200150" cy="396875"/>
          </a:xfrm>
          <a:prstGeom prst="rect">
            <a:avLst/>
          </a:prstGeom>
          <a:noFill/>
          <a:ln w="9525">
            <a:noFill/>
            <a:miter lim="800000"/>
          </a:ln>
        </p:spPr>
        <p:txBody>
          <a:bodyPr wrap="none" lIns="91431" tIns="45716" rIns="91431" bIns="45716">
            <a:spAutoFit/>
          </a:bodyPr>
          <a:lstStyle/>
          <a:p>
            <a:pPr defTabSz="912495"/>
            <a:r>
              <a:rPr lang="zh-CN" altLang="en-US" sz="2000" b="1">
                <a:solidFill>
                  <a:srgbClr val="08489B"/>
                </a:solidFill>
                <a:latin typeface="微软雅黑" pitchFamily="34" charset="-122"/>
                <a:ea typeface="微软雅黑" pitchFamily="34" charset="-122"/>
              </a:rPr>
              <a:t>添加标题</a:t>
            </a:r>
          </a:p>
        </p:txBody>
      </p:sp>
      <p:sp>
        <p:nvSpPr>
          <p:cNvPr id="75" name="矩形 47"/>
          <p:cNvSpPr>
            <a:spLocks noChangeArrowheads="1"/>
          </p:cNvSpPr>
          <p:nvPr/>
        </p:nvSpPr>
        <p:spPr bwMode="auto">
          <a:xfrm>
            <a:off x="6645275" y="5308600"/>
            <a:ext cx="3043238" cy="792163"/>
          </a:xfrm>
          <a:prstGeom prst="rect">
            <a:avLst/>
          </a:prstGeom>
          <a:noFill/>
          <a:ln w="9525">
            <a:noFill/>
            <a:miter lim="800000"/>
          </a:ln>
        </p:spPr>
        <p:txBody>
          <a:bodyPr lIns="91431" tIns="45716" rIns="91431" bIns="45716">
            <a:spAutoFit/>
          </a:bodyPr>
          <a:lstStyle/>
          <a:p>
            <a:pPr defTabSz="912495">
              <a:lnSpc>
                <a:spcPct val="110000"/>
              </a:lnSpc>
              <a:buFont typeface="Arial" charset="0"/>
              <a:buNone/>
            </a:pPr>
            <a:r>
              <a:rPr lang="zh-CN" altLang="en-US" sz="1400">
                <a:latin typeface="微软雅黑" pitchFamily="34" charset="-122"/>
                <a:ea typeface="微软雅黑" pitchFamily="34" charset="-122"/>
                <a:sym typeface="微软雅黑" pitchFamily="34" charset="-122"/>
              </a:rPr>
              <a:t>在此录入图表的描述说明，在此录入上述图表的描述说明，在此录入上述图表的描述说明。</a:t>
            </a:r>
          </a:p>
        </p:txBody>
      </p:sp>
      <p:sp>
        <p:nvSpPr>
          <p:cNvPr id="76" name="矩形 75"/>
          <p:cNvSpPr>
            <a:spLocks noChangeArrowheads="1"/>
          </p:cNvSpPr>
          <p:nvPr/>
        </p:nvSpPr>
        <p:spPr bwMode="auto">
          <a:xfrm>
            <a:off x="8477250" y="2492375"/>
            <a:ext cx="1200150" cy="396875"/>
          </a:xfrm>
          <a:prstGeom prst="rect">
            <a:avLst/>
          </a:prstGeom>
          <a:noFill/>
          <a:ln w="9525">
            <a:noFill/>
            <a:miter lim="800000"/>
          </a:ln>
        </p:spPr>
        <p:txBody>
          <a:bodyPr wrap="none" lIns="91431" tIns="45716" rIns="91431" bIns="45716">
            <a:spAutoFit/>
          </a:bodyPr>
          <a:lstStyle/>
          <a:p>
            <a:pPr defTabSz="912495"/>
            <a:r>
              <a:rPr lang="zh-CN" altLang="en-US" sz="2000" b="1">
                <a:solidFill>
                  <a:srgbClr val="08489B"/>
                </a:solidFill>
                <a:latin typeface="微软雅黑" pitchFamily="34" charset="-122"/>
                <a:ea typeface="微软雅黑" pitchFamily="34" charset="-122"/>
              </a:rPr>
              <a:t>添加标题</a:t>
            </a:r>
          </a:p>
        </p:txBody>
      </p:sp>
      <p:sp>
        <p:nvSpPr>
          <p:cNvPr id="77" name="矩形 47"/>
          <p:cNvSpPr>
            <a:spLocks noChangeArrowheads="1"/>
          </p:cNvSpPr>
          <p:nvPr/>
        </p:nvSpPr>
        <p:spPr bwMode="auto">
          <a:xfrm>
            <a:off x="8480425" y="2859088"/>
            <a:ext cx="2549525" cy="558800"/>
          </a:xfrm>
          <a:prstGeom prst="rect">
            <a:avLst/>
          </a:prstGeom>
          <a:noFill/>
          <a:ln w="9525">
            <a:noFill/>
            <a:miter lim="800000"/>
          </a:ln>
        </p:spPr>
        <p:txBody>
          <a:bodyPr lIns="91431" tIns="45716" rIns="91431" bIns="45716">
            <a:spAutoFit/>
          </a:bodyPr>
          <a:lstStyle/>
          <a:p>
            <a:pPr defTabSz="912495">
              <a:lnSpc>
                <a:spcPct val="110000"/>
              </a:lnSpc>
              <a:buFont typeface="Arial" charset="0"/>
              <a:buNone/>
            </a:pPr>
            <a:r>
              <a:rPr lang="zh-CN" altLang="en-US" sz="1400">
                <a:latin typeface="微软雅黑" pitchFamily="34" charset="-122"/>
                <a:ea typeface="微软雅黑" pitchFamily="34" charset="-122"/>
                <a:sym typeface="微软雅黑" pitchFamily="34" charset="-122"/>
              </a:rPr>
              <a:t>在此录入图表的描述说明，在此录入图表的描述说明。</a:t>
            </a:r>
          </a:p>
        </p:txBody>
      </p:sp>
      <p:sp>
        <p:nvSpPr>
          <p:cNvPr id="78" name="矩形 77"/>
          <p:cNvSpPr>
            <a:spLocks noChangeArrowheads="1"/>
          </p:cNvSpPr>
          <p:nvPr/>
        </p:nvSpPr>
        <p:spPr bwMode="auto">
          <a:xfrm>
            <a:off x="8477250" y="3797300"/>
            <a:ext cx="1200150" cy="396875"/>
          </a:xfrm>
          <a:prstGeom prst="rect">
            <a:avLst/>
          </a:prstGeom>
          <a:noFill/>
          <a:ln w="9525">
            <a:noFill/>
            <a:miter lim="800000"/>
          </a:ln>
        </p:spPr>
        <p:txBody>
          <a:bodyPr wrap="none" lIns="91431" tIns="45716" rIns="91431" bIns="45716">
            <a:spAutoFit/>
          </a:bodyPr>
          <a:lstStyle/>
          <a:p>
            <a:pPr defTabSz="912495"/>
            <a:r>
              <a:rPr lang="zh-CN" altLang="en-US" sz="2000" b="1">
                <a:solidFill>
                  <a:srgbClr val="08489B"/>
                </a:solidFill>
                <a:latin typeface="微软雅黑" pitchFamily="34" charset="-122"/>
                <a:ea typeface="微软雅黑" pitchFamily="34" charset="-122"/>
              </a:rPr>
              <a:t>添加标题</a:t>
            </a:r>
          </a:p>
        </p:txBody>
      </p:sp>
      <p:sp>
        <p:nvSpPr>
          <p:cNvPr id="79" name="矩形 47"/>
          <p:cNvSpPr>
            <a:spLocks noChangeArrowheads="1"/>
          </p:cNvSpPr>
          <p:nvPr/>
        </p:nvSpPr>
        <p:spPr bwMode="auto">
          <a:xfrm>
            <a:off x="8480425" y="4164013"/>
            <a:ext cx="2549525" cy="558800"/>
          </a:xfrm>
          <a:prstGeom prst="rect">
            <a:avLst/>
          </a:prstGeom>
          <a:noFill/>
          <a:ln w="9525">
            <a:noFill/>
            <a:miter lim="800000"/>
          </a:ln>
        </p:spPr>
        <p:txBody>
          <a:bodyPr lIns="91431" tIns="45716" rIns="91431" bIns="45716">
            <a:spAutoFit/>
          </a:bodyPr>
          <a:lstStyle/>
          <a:p>
            <a:pPr defTabSz="912495">
              <a:lnSpc>
                <a:spcPct val="110000"/>
              </a:lnSpc>
              <a:buFont typeface="Arial" charset="0"/>
              <a:buNone/>
            </a:pPr>
            <a:r>
              <a:rPr lang="zh-CN" altLang="en-US" sz="1400">
                <a:latin typeface="微软雅黑" pitchFamily="34" charset="-122"/>
                <a:ea typeface="微软雅黑" pitchFamily="34" charset="-122"/>
                <a:sym typeface="微软雅黑" pitchFamily="34" charset="-122"/>
              </a:rPr>
              <a:t>在此录入图表的描述说明，在此录入图表的描述说明。</a:t>
            </a:r>
          </a:p>
        </p:txBody>
      </p:sp>
      <p:sp>
        <p:nvSpPr>
          <p:cNvPr id="25622" name="椭圆 80"/>
          <p:cNvSpPr>
            <a:spLocks noChangeArrowheads="1"/>
          </p:cNvSpPr>
          <p:nvPr/>
        </p:nvSpPr>
        <p:spPr bwMode="auto">
          <a:xfrm>
            <a:off x="1254125" y="2151063"/>
            <a:ext cx="3160713" cy="3160712"/>
          </a:xfrm>
          <a:prstGeom prst="ellipse">
            <a:avLst/>
          </a:prstGeom>
          <a:solidFill>
            <a:srgbClr val="0848AF"/>
          </a:solidFill>
          <a:ln w="12700" algn="ctr">
            <a:solidFill>
              <a:schemeClr val="bg1"/>
            </a:solidFill>
            <a:miter lim="800000"/>
          </a:ln>
        </p:spPr>
        <p:txBody>
          <a:bodyPr anchor="ctr"/>
          <a:lstStyle/>
          <a:p>
            <a:pPr algn="ctr" defTabSz="912495"/>
            <a:endParaRPr lang="zh-CN" altLang="en-US">
              <a:solidFill>
                <a:srgbClr val="FFFFFF"/>
              </a:solidFill>
              <a:ea typeface="微软雅黑" pitchFamily="34" charset="-122"/>
            </a:endParaRPr>
          </a:p>
        </p:txBody>
      </p:sp>
      <p:sp>
        <p:nvSpPr>
          <p:cNvPr id="2" name="矩形 71"/>
          <p:cNvSpPr>
            <a:spLocks noChangeArrowheads="1"/>
          </p:cNvSpPr>
          <p:nvPr/>
        </p:nvSpPr>
        <p:spPr bwMode="auto">
          <a:xfrm>
            <a:off x="2341563" y="3213100"/>
            <a:ext cx="946150" cy="1006475"/>
          </a:xfrm>
          <a:prstGeom prst="rect">
            <a:avLst/>
          </a:prstGeom>
          <a:noFill/>
          <a:ln w="9525">
            <a:noFill/>
            <a:miter lim="800000"/>
          </a:ln>
        </p:spPr>
        <p:txBody>
          <a:bodyPr wrap="none" lIns="91431" tIns="45716" rIns="91431" bIns="45716">
            <a:spAutoFit/>
          </a:bodyPr>
          <a:lstStyle/>
          <a:p>
            <a:pPr defTabSz="912495"/>
            <a:r>
              <a:rPr lang="zh-CN" altLang="en-US" sz="3000" b="1">
                <a:solidFill>
                  <a:schemeClr val="bg1"/>
                </a:solidFill>
                <a:latin typeface="微软雅黑" pitchFamily="34" charset="-122"/>
                <a:ea typeface="微软雅黑" pitchFamily="34" charset="-122"/>
              </a:rPr>
              <a:t>添加</a:t>
            </a:r>
          </a:p>
          <a:p>
            <a:pPr defTabSz="912495"/>
            <a:r>
              <a:rPr lang="zh-CN" altLang="en-US" sz="3000" b="1">
                <a:solidFill>
                  <a:schemeClr val="bg1"/>
                </a:solidFill>
                <a:latin typeface="微软雅黑" pitchFamily="34" charset="-122"/>
                <a:ea typeface="微软雅黑" pitchFamily="34" charset="-122"/>
              </a:rPr>
              <a:t>标题</a:t>
            </a:r>
          </a:p>
        </p:txBody>
      </p:sp>
      <p:grpSp>
        <p:nvGrpSpPr>
          <p:cNvPr id="25624" name="Group 41"/>
          <p:cNvGrpSpPr/>
          <p:nvPr/>
        </p:nvGrpSpPr>
        <p:grpSpPr bwMode="auto">
          <a:xfrm>
            <a:off x="4224338" y="1514475"/>
            <a:ext cx="2366962" cy="955675"/>
            <a:chOff x="2661" y="954"/>
            <a:chExt cx="1491" cy="602"/>
          </a:xfrm>
        </p:grpSpPr>
        <p:cxnSp>
          <p:nvCxnSpPr>
            <p:cNvPr id="25640" name="直接连接符 52"/>
            <p:cNvCxnSpPr>
              <a:cxnSpLocks noChangeShapeType="1"/>
            </p:cNvCxnSpPr>
            <p:nvPr/>
          </p:nvCxnSpPr>
          <p:spPr bwMode="auto">
            <a:xfrm>
              <a:off x="2661" y="1253"/>
              <a:ext cx="908" cy="0"/>
            </a:xfrm>
            <a:prstGeom prst="line">
              <a:avLst/>
            </a:prstGeom>
            <a:noFill/>
            <a:ln w="25400" algn="ctr">
              <a:solidFill>
                <a:schemeClr val="tx1"/>
              </a:solidFill>
              <a:miter lim="800000"/>
            </a:ln>
          </p:spPr>
        </p:cxnSp>
        <p:grpSp>
          <p:nvGrpSpPr>
            <p:cNvPr id="25641" name="Group 85"/>
            <p:cNvGrpSpPr/>
            <p:nvPr/>
          </p:nvGrpSpPr>
          <p:grpSpPr bwMode="auto">
            <a:xfrm>
              <a:off x="3549" y="954"/>
              <a:ext cx="603" cy="602"/>
              <a:chOff x="3549" y="954"/>
              <a:chExt cx="603" cy="602"/>
            </a:xfrm>
          </p:grpSpPr>
          <p:sp>
            <p:nvSpPr>
              <p:cNvPr id="25642" name="椭圆 53"/>
              <p:cNvSpPr>
                <a:spLocks noChangeArrowheads="1"/>
              </p:cNvSpPr>
              <p:nvPr/>
            </p:nvSpPr>
            <p:spPr bwMode="auto">
              <a:xfrm>
                <a:off x="3549" y="954"/>
                <a:ext cx="603" cy="602"/>
              </a:xfrm>
              <a:prstGeom prst="ellipse">
                <a:avLst/>
              </a:prstGeom>
              <a:solidFill>
                <a:srgbClr val="0848AF"/>
              </a:solidFill>
              <a:ln w="25400" algn="ctr">
                <a:noFill/>
                <a:miter lim="800000"/>
              </a:ln>
            </p:spPr>
            <p:txBody>
              <a:bodyPr anchor="ctr"/>
              <a:lstStyle/>
              <a:p>
                <a:pPr algn="ctr" defTabSz="912495"/>
                <a:endParaRPr lang="zh-CN" altLang="en-US" sz="2400">
                  <a:solidFill>
                    <a:srgbClr val="FFFFFF"/>
                  </a:solidFill>
                  <a:ea typeface="微软雅黑" pitchFamily="34" charset="-122"/>
                </a:endParaRPr>
              </a:p>
            </p:txBody>
          </p:sp>
          <p:sp>
            <p:nvSpPr>
              <p:cNvPr id="25643" name="矩形 71"/>
              <p:cNvSpPr>
                <a:spLocks noChangeArrowheads="1"/>
              </p:cNvSpPr>
              <p:nvPr/>
            </p:nvSpPr>
            <p:spPr bwMode="auto">
              <a:xfrm>
                <a:off x="3712" y="1071"/>
                <a:ext cx="264" cy="346"/>
              </a:xfrm>
              <a:prstGeom prst="rect">
                <a:avLst/>
              </a:prstGeom>
              <a:solidFill>
                <a:srgbClr val="0848AF"/>
              </a:solidFill>
              <a:ln w="9525">
                <a:noFill/>
                <a:miter lim="800000"/>
              </a:ln>
            </p:spPr>
            <p:txBody>
              <a:bodyPr wrap="none" lIns="91431" tIns="45716" rIns="91431" bIns="45716">
                <a:spAutoFit/>
              </a:bodyPr>
              <a:lstStyle/>
              <a:p>
                <a:pPr defTabSz="912495"/>
                <a:r>
                  <a:rPr lang="en-US" altLang="zh-CN" sz="3000" b="1">
                    <a:solidFill>
                      <a:schemeClr val="bg1"/>
                    </a:solidFill>
                    <a:latin typeface="微软雅黑" pitchFamily="34" charset="-122"/>
                    <a:ea typeface="微软雅黑" pitchFamily="34" charset="-122"/>
                  </a:rPr>
                  <a:t>1</a:t>
                </a:r>
              </a:p>
            </p:txBody>
          </p:sp>
        </p:grpSp>
      </p:grpSp>
      <p:grpSp>
        <p:nvGrpSpPr>
          <p:cNvPr id="25625" name="Group 42"/>
          <p:cNvGrpSpPr/>
          <p:nvPr/>
        </p:nvGrpSpPr>
        <p:grpSpPr bwMode="auto">
          <a:xfrm>
            <a:off x="5087938" y="2603500"/>
            <a:ext cx="3328987" cy="955675"/>
            <a:chOff x="3205" y="1640"/>
            <a:chExt cx="2097" cy="602"/>
          </a:xfrm>
        </p:grpSpPr>
        <p:cxnSp>
          <p:nvCxnSpPr>
            <p:cNvPr id="25636" name="直接连接符 62"/>
            <p:cNvCxnSpPr>
              <a:cxnSpLocks noChangeShapeType="1"/>
            </p:cNvCxnSpPr>
            <p:nvPr/>
          </p:nvCxnSpPr>
          <p:spPr bwMode="auto">
            <a:xfrm>
              <a:off x="3205" y="1941"/>
              <a:ext cx="1501" cy="0"/>
            </a:xfrm>
            <a:prstGeom prst="line">
              <a:avLst/>
            </a:prstGeom>
            <a:noFill/>
            <a:ln w="25400" algn="ctr">
              <a:solidFill>
                <a:schemeClr val="tx1"/>
              </a:solidFill>
              <a:miter lim="800000"/>
            </a:ln>
          </p:spPr>
        </p:cxnSp>
        <p:grpSp>
          <p:nvGrpSpPr>
            <p:cNvPr id="25637" name="Group 86"/>
            <p:cNvGrpSpPr/>
            <p:nvPr/>
          </p:nvGrpSpPr>
          <p:grpSpPr bwMode="auto">
            <a:xfrm>
              <a:off x="4700" y="1640"/>
              <a:ext cx="602" cy="602"/>
              <a:chOff x="4700" y="1640"/>
              <a:chExt cx="602" cy="602"/>
            </a:xfrm>
          </p:grpSpPr>
          <p:sp>
            <p:nvSpPr>
              <p:cNvPr id="25638" name="椭圆 63"/>
              <p:cNvSpPr>
                <a:spLocks noChangeArrowheads="1"/>
              </p:cNvSpPr>
              <p:nvPr/>
            </p:nvSpPr>
            <p:spPr bwMode="auto">
              <a:xfrm>
                <a:off x="4700" y="1640"/>
                <a:ext cx="602" cy="602"/>
              </a:xfrm>
              <a:prstGeom prst="ellipse">
                <a:avLst/>
              </a:prstGeom>
              <a:solidFill>
                <a:srgbClr val="0848AF"/>
              </a:solidFill>
              <a:ln w="25400" algn="ctr">
                <a:noFill/>
                <a:miter lim="800000"/>
              </a:ln>
            </p:spPr>
            <p:txBody>
              <a:bodyPr anchor="ctr"/>
              <a:lstStyle/>
              <a:p>
                <a:pPr algn="ctr" defTabSz="912495"/>
                <a:endParaRPr lang="zh-CN" altLang="en-US" sz="2400">
                  <a:solidFill>
                    <a:srgbClr val="FFFFFF"/>
                  </a:solidFill>
                  <a:ea typeface="微软雅黑" pitchFamily="34" charset="-122"/>
                </a:endParaRPr>
              </a:p>
            </p:txBody>
          </p:sp>
          <p:sp>
            <p:nvSpPr>
              <p:cNvPr id="25639" name="矩形 71"/>
              <p:cNvSpPr>
                <a:spLocks noChangeArrowheads="1"/>
              </p:cNvSpPr>
              <p:nvPr/>
            </p:nvSpPr>
            <p:spPr bwMode="auto">
              <a:xfrm>
                <a:off x="4874" y="1769"/>
                <a:ext cx="264" cy="346"/>
              </a:xfrm>
              <a:prstGeom prst="rect">
                <a:avLst/>
              </a:prstGeom>
              <a:solidFill>
                <a:srgbClr val="0848AF"/>
              </a:solidFill>
              <a:ln w="9525">
                <a:noFill/>
                <a:miter lim="800000"/>
              </a:ln>
            </p:spPr>
            <p:txBody>
              <a:bodyPr wrap="none" lIns="91431" tIns="45716" rIns="91431" bIns="45716">
                <a:spAutoFit/>
              </a:bodyPr>
              <a:lstStyle/>
              <a:p>
                <a:pPr defTabSz="912495"/>
                <a:r>
                  <a:rPr lang="en-US" altLang="zh-CN" sz="3000" b="1">
                    <a:solidFill>
                      <a:schemeClr val="bg1"/>
                    </a:solidFill>
                    <a:latin typeface="微软雅黑" pitchFamily="34" charset="-122"/>
                    <a:ea typeface="微软雅黑" pitchFamily="34" charset="-122"/>
                  </a:rPr>
                  <a:t>2</a:t>
                </a:r>
              </a:p>
            </p:txBody>
          </p:sp>
        </p:grpSp>
      </p:grpSp>
      <p:grpSp>
        <p:nvGrpSpPr>
          <p:cNvPr id="25626" name="Group 43"/>
          <p:cNvGrpSpPr/>
          <p:nvPr/>
        </p:nvGrpSpPr>
        <p:grpSpPr bwMode="auto">
          <a:xfrm>
            <a:off x="5097463" y="3870325"/>
            <a:ext cx="3319462" cy="955675"/>
            <a:chOff x="3211" y="2438"/>
            <a:chExt cx="2091" cy="602"/>
          </a:xfrm>
        </p:grpSpPr>
        <p:cxnSp>
          <p:nvCxnSpPr>
            <p:cNvPr id="25632" name="直接连接符 66"/>
            <p:cNvCxnSpPr>
              <a:cxnSpLocks noChangeShapeType="1"/>
            </p:cNvCxnSpPr>
            <p:nvPr/>
          </p:nvCxnSpPr>
          <p:spPr bwMode="auto">
            <a:xfrm>
              <a:off x="3211" y="2750"/>
              <a:ext cx="1494" cy="0"/>
            </a:xfrm>
            <a:prstGeom prst="line">
              <a:avLst/>
            </a:prstGeom>
            <a:noFill/>
            <a:ln w="25400" algn="ctr">
              <a:solidFill>
                <a:schemeClr val="tx1"/>
              </a:solidFill>
              <a:miter lim="800000"/>
            </a:ln>
          </p:spPr>
        </p:cxnSp>
        <p:grpSp>
          <p:nvGrpSpPr>
            <p:cNvPr id="25633" name="Group 87"/>
            <p:cNvGrpSpPr/>
            <p:nvPr/>
          </p:nvGrpSpPr>
          <p:grpSpPr bwMode="auto">
            <a:xfrm>
              <a:off x="4700" y="2438"/>
              <a:ext cx="602" cy="602"/>
              <a:chOff x="4700" y="2438"/>
              <a:chExt cx="602" cy="602"/>
            </a:xfrm>
          </p:grpSpPr>
          <p:sp>
            <p:nvSpPr>
              <p:cNvPr id="25634" name="椭圆 67"/>
              <p:cNvSpPr>
                <a:spLocks noChangeArrowheads="1"/>
              </p:cNvSpPr>
              <p:nvPr/>
            </p:nvSpPr>
            <p:spPr bwMode="auto">
              <a:xfrm>
                <a:off x="4700" y="2438"/>
                <a:ext cx="602" cy="602"/>
              </a:xfrm>
              <a:prstGeom prst="ellipse">
                <a:avLst/>
              </a:prstGeom>
              <a:solidFill>
                <a:srgbClr val="0848AF"/>
              </a:solidFill>
              <a:ln w="25400" algn="ctr">
                <a:noFill/>
                <a:miter lim="800000"/>
              </a:ln>
            </p:spPr>
            <p:txBody>
              <a:bodyPr anchor="ctr"/>
              <a:lstStyle/>
              <a:p>
                <a:pPr algn="ctr" defTabSz="912495"/>
                <a:endParaRPr lang="zh-CN" altLang="en-US" sz="2400">
                  <a:solidFill>
                    <a:srgbClr val="FFFFFF"/>
                  </a:solidFill>
                  <a:ea typeface="微软雅黑" pitchFamily="34" charset="-122"/>
                </a:endParaRPr>
              </a:p>
            </p:txBody>
          </p:sp>
          <p:sp>
            <p:nvSpPr>
              <p:cNvPr id="25635" name="矩形 71"/>
              <p:cNvSpPr>
                <a:spLocks noChangeArrowheads="1"/>
              </p:cNvSpPr>
              <p:nvPr/>
            </p:nvSpPr>
            <p:spPr bwMode="auto">
              <a:xfrm>
                <a:off x="4883" y="2568"/>
                <a:ext cx="264" cy="346"/>
              </a:xfrm>
              <a:prstGeom prst="rect">
                <a:avLst/>
              </a:prstGeom>
              <a:solidFill>
                <a:srgbClr val="0848AF"/>
              </a:solidFill>
              <a:ln w="9525">
                <a:noFill/>
                <a:miter lim="800000"/>
              </a:ln>
            </p:spPr>
            <p:txBody>
              <a:bodyPr wrap="none" lIns="91431" tIns="45716" rIns="91431" bIns="45716">
                <a:spAutoFit/>
              </a:bodyPr>
              <a:lstStyle/>
              <a:p>
                <a:pPr defTabSz="912495"/>
                <a:r>
                  <a:rPr lang="en-US" altLang="zh-CN" sz="3000" b="1">
                    <a:solidFill>
                      <a:schemeClr val="bg1"/>
                    </a:solidFill>
                    <a:latin typeface="微软雅黑" pitchFamily="34" charset="-122"/>
                    <a:ea typeface="微软雅黑" pitchFamily="34" charset="-122"/>
                  </a:rPr>
                  <a:t>3</a:t>
                </a:r>
              </a:p>
            </p:txBody>
          </p:sp>
        </p:grpSp>
      </p:grpSp>
      <p:grpSp>
        <p:nvGrpSpPr>
          <p:cNvPr id="25627" name="Group 44"/>
          <p:cNvGrpSpPr/>
          <p:nvPr/>
        </p:nvGrpSpPr>
        <p:grpSpPr bwMode="auto">
          <a:xfrm>
            <a:off x="4224338" y="4986338"/>
            <a:ext cx="2366962" cy="955675"/>
            <a:chOff x="2661" y="3141"/>
            <a:chExt cx="1491" cy="602"/>
          </a:xfrm>
        </p:grpSpPr>
        <p:cxnSp>
          <p:nvCxnSpPr>
            <p:cNvPr id="25628" name="直接连接符 58"/>
            <p:cNvCxnSpPr>
              <a:cxnSpLocks noChangeShapeType="1"/>
            </p:cNvCxnSpPr>
            <p:nvPr/>
          </p:nvCxnSpPr>
          <p:spPr bwMode="auto">
            <a:xfrm>
              <a:off x="2661" y="3442"/>
              <a:ext cx="907" cy="0"/>
            </a:xfrm>
            <a:prstGeom prst="line">
              <a:avLst/>
            </a:prstGeom>
            <a:noFill/>
            <a:ln w="25400" algn="ctr">
              <a:solidFill>
                <a:schemeClr val="tx1"/>
              </a:solidFill>
              <a:miter lim="800000"/>
            </a:ln>
          </p:spPr>
        </p:cxnSp>
        <p:grpSp>
          <p:nvGrpSpPr>
            <p:cNvPr id="25629" name="Group 88"/>
            <p:cNvGrpSpPr/>
            <p:nvPr/>
          </p:nvGrpSpPr>
          <p:grpSpPr bwMode="auto">
            <a:xfrm>
              <a:off x="3550" y="3141"/>
              <a:ext cx="602" cy="602"/>
              <a:chOff x="3550" y="3141"/>
              <a:chExt cx="602" cy="602"/>
            </a:xfrm>
          </p:grpSpPr>
          <p:sp>
            <p:nvSpPr>
              <p:cNvPr id="25630" name="椭圆 59"/>
              <p:cNvSpPr>
                <a:spLocks noChangeArrowheads="1"/>
              </p:cNvSpPr>
              <p:nvPr/>
            </p:nvSpPr>
            <p:spPr bwMode="auto">
              <a:xfrm>
                <a:off x="3550" y="3141"/>
                <a:ext cx="602" cy="602"/>
              </a:xfrm>
              <a:prstGeom prst="ellipse">
                <a:avLst/>
              </a:prstGeom>
              <a:solidFill>
                <a:srgbClr val="0848AF"/>
              </a:solidFill>
              <a:ln w="25400" algn="ctr">
                <a:noFill/>
                <a:miter lim="800000"/>
              </a:ln>
            </p:spPr>
            <p:txBody>
              <a:bodyPr anchor="ctr"/>
              <a:lstStyle/>
              <a:p>
                <a:pPr algn="ctr" defTabSz="912495"/>
                <a:endParaRPr lang="zh-CN" altLang="en-US" sz="2400">
                  <a:solidFill>
                    <a:srgbClr val="FFFFFF"/>
                  </a:solidFill>
                  <a:ea typeface="微软雅黑" pitchFamily="34" charset="-122"/>
                </a:endParaRPr>
              </a:p>
            </p:txBody>
          </p:sp>
          <p:sp>
            <p:nvSpPr>
              <p:cNvPr id="25631" name="矩形 71"/>
              <p:cNvSpPr>
                <a:spLocks noChangeArrowheads="1"/>
              </p:cNvSpPr>
              <p:nvPr/>
            </p:nvSpPr>
            <p:spPr bwMode="auto">
              <a:xfrm>
                <a:off x="3731" y="3274"/>
                <a:ext cx="264" cy="346"/>
              </a:xfrm>
              <a:prstGeom prst="rect">
                <a:avLst/>
              </a:prstGeom>
              <a:solidFill>
                <a:srgbClr val="0848AF"/>
              </a:solidFill>
              <a:ln w="9525">
                <a:noFill/>
                <a:miter lim="800000"/>
              </a:ln>
            </p:spPr>
            <p:txBody>
              <a:bodyPr wrap="none" lIns="91431" tIns="45716" rIns="91431" bIns="45716">
                <a:spAutoFit/>
              </a:bodyPr>
              <a:lstStyle/>
              <a:p>
                <a:pPr defTabSz="912495"/>
                <a:r>
                  <a:rPr lang="en-US" altLang="zh-CN" sz="3000" b="1">
                    <a:solidFill>
                      <a:schemeClr val="bg1"/>
                    </a:solidFill>
                    <a:latin typeface="微软雅黑" pitchFamily="34" charset="-122"/>
                    <a:ea typeface="微软雅黑" pitchFamily="34" charset="-122"/>
                  </a:rPr>
                  <a:t>4</a:t>
                </a:r>
              </a:p>
            </p:txBody>
          </p:sp>
        </p:grpSp>
      </p:grpSp>
    </p:spTree>
  </p:cSld>
  <p:clrMapOvr>
    <a:masterClrMapping/>
  </p:clrMapOvr>
  <p:transition advTm="6186">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slide(fromLeft)">
                                      <p:cBhvr>
                                        <p:cTn id="7" dur="500"/>
                                        <p:tgtEl>
                                          <p:spTgt spid="25602"/>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25622"/>
                                        </p:tgtEl>
                                        <p:attrNameLst>
                                          <p:attrName>style.visibility</p:attrName>
                                        </p:attrNameLst>
                                      </p:cBhvr>
                                      <p:to>
                                        <p:strVal val="visible"/>
                                      </p:to>
                                    </p:set>
                                    <p:animEffect transition="in" filter="barn(inHorizontal)">
                                      <p:cBhvr>
                                        <p:cTn id="11" dur="500"/>
                                        <p:tgtEl>
                                          <p:spTgt spid="256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par>
                                <p:cTn id="16" presetID="22" presetClass="entr" presetSubtype="1" fill="hold" grpId="0" nodeType="withEffect">
                                  <p:stCondLst>
                                    <p:cond delay="750"/>
                                  </p:stCondLst>
                                  <p:childTnLst>
                                    <p:set>
                                      <p:cBhvr>
                                        <p:cTn id="17" dur="1" fill="hold">
                                          <p:stCondLst>
                                            <p:cond delay="0"/>
                                          </p:stCondLst>
                                        </p:cTn>
                                        <p:tgtEl>
                                          <p:spTgt spid="25609"/>
                                        </p:tgtEl>
                                        <p:attrNameLst>
                                          <p:attrName>style.visibility</p:attrName>
                                        </p:attrNameLst>
                                      </p:cBhvr>
                                      <p:to>
                                        <p:strVal val="visible"/>
                                      </p:to>
                                    </p:set>
                                    <p:animEffect transition="in" filter="wipe(up)">
                                      <p:cBhvr>
                                        <p:cTn id="18" dur="350"/>
                                        <p:tgtEl>
                                          <p:spTgt spid="25609"/>
                                        </p:tgtEl>
                                      </p:cBhvr>
                                    </p:animEffect>
                                  </p:childTnLst>
                                </p:cTn>
                              </p:par>
                              <p:par>
                                <p:cTn id="19" presetID="53" presetClass="entr" presetSubtype="16" fill="hold" grpId="0" nodeType="withEffect">
                                  <p:stCondLst>
                                    <p:cond delay="1500"/>
                                  </p:stCondLst>
                                  <p:childTnLst>
                                    <p:set>
                                      <p:cBhvr>
                                        <p:cTn id="20" dur="1" fill="hold">
                                          <p:stCondLst>
                                            <p:cond delay="0"/>
                                          </p:stCondLst>
                                        </p:cTn>
                                        <p:tgtEl>
                                          <p:spTgt spid="29706"/>
                                        </p:tgtEl>
                                        <p:attrNameLst>
                                          <p:attrName>style.visibility</p:attrName>
                                        </p:attrNameLst>
                                      </p:cBhvr>
                                      <p:to>
                                        <p:strVal val="visible"/>
                                      </p:to>
                                    </p:set>
                                    <p:anim calcmode="lin" valueType="num">
                                      <p:cBhvr>
                                        <p:cTn id="21" dur="400" fill="hold"/>
                                        <p:tgtEl>
                                          <p:spTgt spid="29706"/>
                                        </p:tgtEl>
                                        <p:attrNameLst>
                                          <p:attrName>ppt_w</p:attrName>
                                        </p:attrNameLst>
                                      </p:cBhvr>
                                      <p:tavLst>
                                        <p:tav tm="0">
                                          <p:val>
                                            <p:fltVal val="0"/>
                                          </p:val>
                                        </p:tav>
                                        <p:tav tm="100000">
                                          <p:val>
                                            <p:strVal val="#ppt_w"/>
                                          </p:val>
                                        </p:tav>
                                      </p:tavLst>
                                    </p:anim>
                                    <p:anim calcmode="lin" valueType="num">
                                      <p:cBhvr>
                                        <p:cTn id="22" dur="400" fill="hold"/>
                                        <p:tgtEl>
                                          <p:spTgt spid="29706"/>
                                        </p:tgtEl>
                                        <p:attrNameLst>
                                          <p:attrName>ppt_h</p:attrName>
                                        </p:attrNameLst>
                                      </p:cBhvr>
                                      <p:tavLst>
                                        <p:tav tm="0">
                                          <p:val>
                                            <p:fltVal val="0"/>
                                          </p:val>
                                        </p:tav>
                                        <p:tav tm="100000">
                                          <p:val>
                                            <p:strVal val="#ppt_h"/>
                                          </p:val>
                                        </p:tav>
                                      </p:tavLst>
                                    </p:anim>
                                    <p:animEffect transition="in" filter="fade">
                                      <p:cBhvr>
                                        <p:cTn id="23" dur="400"/>
                                        <p:tgtEl>
                                          <p:spTgt spid="29706"/>
                                        </p:tgtEl>
                                      </p:cBhvr>
                                    </p:animEffect>
                                  </p:childTnLst>
                                </p:cTn>
                              </p:par>
                              <p:par>
                                <p:cTn id="24" presetID="53" presetClass="entr" presetSubtype="16" fill="hold" grpId="0" nodeType="withEffect">
                                  <p:stCondLst>
                                    <p:cond delay="2000"/>
                                  </p:stCondLst>
                                  <p:childTnLst>
                                    <p:set>
                                      <p:cBhvr>
                                        <p:cTn id="25" dur="1" fill="hold">
                                          <p:stCondLst>
                                            <p:cond delay="0"/>
                                          </p:stCondLst>
                                        </p:cTn>
                                        <p:tgtEl>
                                          <p:spTgt spid="29707"/>
                                        </p:tgtEl>
                                        <p:attrNameLst>
                                          <p:attrName>style.visibility</p:attrName>
                                        </p:attrNameLst>
                                      </p:cBhvr>
                                      <p:to>
                                        <p:strVal val="visible"/>
                                      </p:to>
                                    </p:set>
                                    <p:anim calcmode="lin" valueType="num">
                                      <p:cBhvr>
                                        <p:cTn id="26" dur="400" fill="hold"/>
                                        <p:tgtEl>
                                          <p:spTgt spid="29707"/>
                                        </p:tgtEl>
                                        <p:attrNameLst>
                                          <p:attrName>ppt_w</p:attrName>
                                        </p:attrNameLst>
                                      </p:cBhvr>
                                      <p:tavLst>
                                        <p:tav tm="0">
                                          <p:val>
                                            <p:fltVal val="0"/>
                                          </p:val>
                                        </p:tav>
                                        <p:tav tm="100000">
                                          <p:val>
                                            <p:strVal val="#ppt_w"/>
                                          </p:val>
                                        </p:tav>
                                      </p:tavLst>
                                    </p:anim>
                                    <p:anim calcmode="lin" valueType="num">
                                      <p:cBhvr>
                                        <p:cTn id="27" dur="400" fill="hold"/>
                                        <p:tgtEl>
                                          <p:spTgt spid="29707"/>
                                        </p:tgtEl>
                                        <p:attrNameLst>
                                          <p:attrName>ppt_h</p:attrName>
                                        </p:attrNameLst>
                                      </p:cBhvr>
                                      <p:tavLst>
                                        <p:tav tm="0">
                                          <p:val>
                                            <p:fltVal val="0"/>
                                          </p:val>
                                        </p:tav>
                                        <p:tav tm="100000">
                                          <p:val>
                                            <p:strVal val="#ppt_h"/>
                                          </p:val>
                                        </p:tav>
                                      </p:tavLst>
                                    </p:anim>
                                    <p:animEffect transition="in" filter="fade">
                                      <p:cBhvr>
                                        <p:cTn id="28" dur="400"/>
                                        <p:tgtEl>
                                          <p:spTgt spid="29707"/>
                                        </p:tgtEl>
                                      </p:cBhvr>
                                    </p:animEffect>
                                  </p:childTnLst>
                                </p:cTn>
                              </p:par>
                              <p:par>
                                <p:cTn id="29" presetID="53" presetClass="entr" presetSubtype="16" fill="hold" grpId="0" nodeType="withEffect">
                                  <p:stCondLst>
                                    <p:cond delay="2500"/>
                                  </p:stCondLst>
                                  <p:childTnLst>
                                    <p:set>
                                      <p:cBhvr>
                                        <p:cTn id="30" dur="1" fill="hold">
                                          <p:stCondLst>
                                            <p:cond delay="0"/>
                                          </p:stCondLst>
                                        </p:cTn>
                                        <p:tgtEl>
                                          <p:spTgt spid="29708"/>
                                        </p:tgtEl>
                                        <p:attrNameLst>
                                          <p:attrName>style.visibility</p:attrName>
                                        </p:attrNameLst>
                                      </p:cBhvr>
                                      <p:to>
                                        <p:strVal val="visible"/>
                                      </p:to>
                                    </p:set>
                                    <p:anim calcmode="lin" valueType="num">
                                      <p:cBhvr>
                                        <p:cTn id="31" dur="400" fill="hold"/>
                                        <p:tgtEl>
                                          <p:spTgt spid="29708"/>
                                        </p:tgtEl>
                                        <p:attrNameLst>
                                          <p:attrName>ppt_w</p:attrName>
                                        </p:attrNameLst>
                                      </p:cBhvr>
                                      <p:tavLst>
                                        <p:tav tm="0">
                                          <p:val>
                                            <p:fltVal val="0"/>
                                          </p:val>
                                        </p:tav>
                                        <p:tav tm="100000">
                                          <p:val>
                                            <p:strVal val="#ppt_w"/>
                                          </p:val>
                                        </p:tav>
                                      </p:tavLst>
                                    </p:anim>
                                    <p:anim calcmode="lin" valueType="num">
                                      <p:cBhvr>
                                        <p:cTn id="32" dur="400" fill="hold"/>
                                        <p:tgtEl>
                                          <p:spTgt spid="29708"/>
                                        </p:tgtEl>
                                        <p:attrNameLst>
                                          <p:attrName>ppt_h</p:attrName>
                                        </p:attrNameLst>
                                      </p:cBhvr>
                                      <p:tavLst>
                                        <p:tav tm="0">
                                          <p:val>
                                            <p:fltVal val="0"/>
                                          </p:val>
                                        </p:tav>
                                        <p:tav tm="100000">
                                          <p:val>
                                            <p:strVal val="#ppt_h"/>
                                          </p:val>
                                        </p:tav>
                                      </p:tavLst>
                                    </p:anim>
                                    <p:animEffect transition="in" filter="fade">
                                      <p:cBhvr>
                                        <p:cTn id="33" dur="400"/>
                                        <p:tgtEl>
                                          <p:spTgt spid="29708"/>
                                        </p:tgtEl>
                                      </p:cBhvr>
                                    </p:animEffect>
                                  </p:childTnLst>
                                </p:cTn>
                              </p:par>
                              <p:par>
                                <p:cTn id="34" presetID="53" presetClass="entr" presetSubtype="16" fill="hold" grpId="0" nodeType="withEffect">
                                  <p:stCondLst>
                                    <p:cond delay="3000"/>
                                  </p:stCondLst>
                                  <p:childTnLst>
                                    <p:set>
                                      <p:cBhvr>
                                        <p:cTn id="35" dur="1" fill="hold">
                                          <p:stCondLst>
                                            <p:cond delay="0"/>
                                          </p:stCondLst>
                                        </p:cTn>
                                        <p:tgtEl>
                                          <p:spTgt spid="29709"/>
                                        </p:tgtEl>
                                        <p:attrNameLst>
                                          <p:attrName>style.visibility</p:attrName>
                                        </p:attrNameLst>
                                      </p:cBhvr>
                                      <p:to>
                                        <p:strVal val="visible"/>
                                      </p:to>
                                    </p:set>
                                    <p:anim calcmode="lin" valueType="num">
                                      <p:cBhvr>
                                        <p:cTn id="36" dur="400" fill="hold"/>
                                        <p:tgtEl>
                                          <p:spTgt spid="29709"/>
                                        </p:tgtEl>
                                        <p:attrNameLst>
                                          <p:attrName>ppt_w</p:attrName>
                                        </p:attrNameLst>
                                      </p:cBhvr>
                                      <p:tavLst>
                                        <p:tav tm="0">
                                          <p:val>
                                            <p:fltVal val="0"/>
                                          </p:val>
                                        </p:tav>
                                        <p:tav tm="100000">
                                          <p:val>
                                            <p:strVal val="#ppt_w"/>
                                          </p:val>
                                        </p:tav>
                                      </p:tavLst>
                                    </p:anim>
                                    <p:anim calcmode="lin" valueType="num">
                                      <p:cBhvr>
                                        <p:cTn id="37" dur="400" fill="hold"/>
                                        <p:tgtEl>
                                          <p:spTgt spid="29709"/>
                                        </p:tgtEl>
                                        <p:attrNameLst>
                                          <p:attrName>ppt_h</p:attrName>
                                        </p:attrNameLst>
                                      </p:cBhvr>
                                      <p:tavLst>
                                        <p:tav tm="0">
                                          <p:val>
                                            <p:fltVal val="0"/>
                                          </p:val>
                                        </p:tav>
                                        <p:tav tm="100000">
                                          <p:val>
                                            <p:strVal val="#ppt_h"/>
                                          </p:val>
                                        </p:tav>
                                      </p:tavLst>
                                    </p:anim>
                                    <p:animEffect transition="in" filter="fade">
                                      <p:cBhvr>
                                        <p:cTn id="38" dur="400"/>
                                        <p:tgtEl>
                                          <p:spTgt spid="29709"/>
                                        </p:tgtEl>
                                      </p:cBhvr>
                                    </p:animEffect>
                                  </p:childTnLst>
                                </p:cTn>
                              </p:par>
                            </p:childTnLst>
                          </p:cTn>
                        </p:par>
                        <p:par>
                          <p:cTn id="39" fill="hold">
                            <p:stCondLst>
                              <p:cond delay="1500"/>
                            </p:stCondLst>
                            <p:childTnLst>
                              <p:par>
                                <p:cTn id="40" presetID="2" presetClass="entr" presetSubtype="2" fill="hold" nodeType="afterEffect">
                                  <p:stCondLst>
                                    <p:cond delay="0"/>
                                  </p:stCondLst>
                                  <p:childTnLst>
                                    <p:set>
                                      <p:cBhvr>
                                        <p:cTn id="41" dur="1" fill="hold">
                                          <p:stCondLst>
                                            <p:cond delay="0"/>
                                          </p:stCondLst>
                                        </p:cTn>
                                        <p:tgtEl>
                                          <p:spTgt spid="25624"/>
                                        </p:tgtEl>
                                        <p:attrNameLst>
                                          <p:attrName>style.visibility</p:attrName>
                                        </p:attrNameLst>
                                      </p:cBhvr>
                                      <p:to>
                                        <p:strVal val="visible"/>
                                      </p:to>
                                    </p:set>
                                    <p:anim calcmode="lin" valueType="num">
                                      <p:cBhvr additive="base">
                                        <p:cTn id="42" dur="500" fill="hold"/>
                                        <p:tgtEl>
                                          <p:spTgt spid="25624"/>
                                        </p:tgtEl>
                                        <p:attrNameLst>
                                          <p:attrName>ppt_x</p:attrName>
                                        </p:attrNameLst>
                                      </p:cBhvr>
                                      <p:tavLst>
                                        <p:tav tm="0">
                                          <p:val>
                                            <p:strVal val="1+#ppt_w/2"/>
                                          </p:val>
                                        </p:tav>
                                        <p:tav tm="100000">
                                          <p:val>
                                            <p:strVal val="#ppt_x"/>
                                          </p:val>
                                        </p:tav>
                                      </p:tavLst>
                                    </p:anim>
                                    <p:anim calcmode="lin" valueType="num">
                                      <p:cBhvr additive="base">
                                        <p:cTn id="43" dur="500" fill="hold"/>
                                        <p:tgtEl>
                                          <p:spTgt spid="25624"/>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22" presetClass="entr" presetSubtype="8" fill="hold" nodeType="afterEffect">
                                  <p:stCondLst>
                                    <p:cond delay="0"/>
                                  </p:stCondLst>
                                  <p:childTnLst>
                                    <p:set>
                                      <p:cBhvr>
                                        <p:cTn id="46" dur="1" fill="hold">
                                          <p:stCondLst>
                                            <p:cond delay="0"/>
                                          </p:stCondLst>
                                        </p:cTn>
                                        <p:tgtEl>
                                          <p:spTgt spid="138271"/>
                                        </p:tgtEl>
                                        <p:attrNameLst>
                                          <p:attrName>style.visibility</p:attrName>
                                        </p:attrNameLst>
                                      </p:cBhvr>
                                      <p:to>
                                        <p:strVal val="visible"/>
                                      </p:to>
                                    </p:set>
                                    <p:animEffect transition="in" filter="wipe(left)">
                                      <p:cBhvr>
                                        <p:cTn id="47" dur="500"/>
                                        <p:tgtEl>
                                          <p:spTgt spid="138271"/>
                                        </p:tgtEl>
                                      </p:cBhvr>
                                    </p:animEffect>
                                  </p:childTnLst>
                                </p:cTn>
                              </p:par>
                              <p:par>
                                <p:cTn id="48" presetID="22" presetClass="entr" presetSubtype="8" fill="hold" nodeType="with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wipe(left)">
                                      <p:cBhvr>
                                        <p:cTn id="50" dur="500"/>
                                        <p:tgtEl>
                                          <p:spTgt spid="73"/>
                                        </p:tgtEl>
                                      </p:cBhvr>
                                    </p:animEffect>
                                  </p:childTnLst>
                                </p:cTn>
                              </p:par>
                            </p:childTnLst>
                          </p:cTn>
                        </p:par>
                        <p:par>
                          <p:cTn id="51" fill="hold">
                            <p:stCondLst>
                              <p:cond delay="2500"/>
                            </p:stCondLst>
                            <p:childTnLst>
                              <p:par>
                                <p:cTn id="52" presetID="2" presetClass="entr" presetSubtype="2" fill="hold" nodeType="afterEffect">
                                  <p:stCondLst>
                                    <p:cond delay="0"/>
                                  </p:stCondLst>
                                  <p:childTnLst>
                                    <p:set>
                                      <p:cBhvr>
                                        <p:cTn id="53" dur="1" fill="hold">
                                          <p:stCondLst>
                                            <p:cond delay="0"/>
                                          </p:stCondLst>
                                        </p:cTn>
                                        <p:tgtEl>
                                          <p:spTgt spid="25625"/>
                                        </p:tgtEl>
                                        <p:attrNameLst>
                                          <p:attrName>style.visibility</p:attrName>
                                        </p:attrNameLst>
                                      </p:cBhvr>
                                      <p:to>
                                        <p:strVal val="visible"/>
                                      </p:to>
                                    </p:set>
                                    <p:anim calcmode="lin" valueType="num">
                                      <p:cBhvr additive="base">
                                        <p:cTn id="54" dur="500" fill="hold"/>
                                        <p:tgtEl>
                                          <p:spTgt spid="25625"/>
                                        </p:tgtEl>
                                        <p:attrNameLst>
                                          <p:attrName>ppt_x</p:attrName>
                                        </p:attrNameLst>
                                      </p:cBhvr>
                                      <p:tavLst>
                                        <p:tav tm="0">
                                          <p:val>
                                            <p:strVal val="1+#ppt_w/2"/>
                                          </p:val>
                                        </p:tav>
                                        <p:tav tm="100000">
                                          <p:val>
                                            <p:strVal val="#ppt_x"/>
                                          </p:val>
                                        </p:tav>
                                      </p:tavLst>
                                    </p:anim>
                                    <p:anim calcmode="lin" valueType="num">
                                      <p:cBhvr additive="base">
                                        <p:cTn id="55" dur="500" fill="hold"/>
                                        <p:tgtEl>
                                          <p:spTgt spid="25625"/>
                                        </p:tgtEl>
                                        <p:attrNameLst>
                                          <p:attrName>ppt_y</p:attrName>
                                        </p:attrNameLst>
                                      </p:cBhvr>
                                      <p:tavLst>
                                        <p:tav tm="0">
                                          <p:val>
                                            <p:strVal val="#ppt_y"/>
                                          </p:val>
                                        </p:tav>
                                        <p:tav tm="100000">
                                          <p:val>
                                            <p:strVal val="#ppt_y"/>
                                          </p:val>
                                        </p:tav>
                                      </p:tavLst>
                                    </p:anim>
                                  </p:childTnLst>
                                </p:cTn>
                              </p:par>
                            </p:childTnLst>
                          </p:cTn>
                        </p:par>
                        <p:par>
                          <p:cTn id="56" fill="hold">
                            <p:stCondLst>
                              <p:cond delay="3000"/>
                            </p:stCondLst>
                            <p:childTnLst>
                              <p:par>
                                <p:cTn id="57" presetID="22" presetClass="entr" presetSubtype="8" fill="hold"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wipe(left)">
                                      <p:cBhvr>
                                        <p:cTn id="59" dur="500"/>
                                        <p:tgtEl>
                                          <p:spTgt spid="76"/>
                                        </p:tgtEl>
                                      </p:cBhvr>
                                    </p:animEffect>
                                  </p:childTnLst>
                                </p:cTn>
                              </p:par>
                              <p:par>
                                <p:cTn id="60" presetID="22" presetClass="entr" presetSubtype="8" fill="hold" nodeType="with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left)">
                                      <p:cBhvr>
                                        <p:cTn id="62" dur="500"/>
                                        <p:tgtEl>
                                          <p:spTgt spid="77"/>
                                        </p:tgtEl>
                                      </p:cBhvr>
                                    </p:animEffect>
                                  </p:childTnLst>
                                </p:cTn>
                              </p:par>
                            </p:childTnLst>
                          </p:cTn>
                        </p:par>
                        <p:par>
                          <p:cTn id="63" fill="hold">
                            <p:stCondLst>
                              <p:cond delay="3500"/>
                            </p:stCondLst>
                            <p:childTnLst>
                              <p:par>
                                <p:cTn id="64" presetID="2" presetClass="entr" presetSubtype="2" fill="hold" nodeType="afterEffect">
                                  <p:stCondLst>
                                    <p:cond delay="0"/>
                                  </p:stCondLst>
                                  <p:childTnLst>
                                    <p:set>
                                      <p:cBhvr>
                                        <p:cTn id="65" dur="1" fill="hold">
                                          <p:stCondLst>
                                            <p:cond delay="0"/>
                                          </p:stCondLst>
                                        </p:cTn>
                                        <p:tgtEl>
                                          <p:spTgt spid="25626"/>
                                        </p:tgtEl>
                                        <p:attrNameLst>
                                          <p:attrName>style.visibility</p:attrName>
                                        </p:attrNameLst>
                                      </p:cBhvr>
                                      <p:to>
                                        <p:strVal val="visible"/>
                                      </p:to>
                                    </p:set>
                                    <p:anim calcmode="lin" valueType="num">
                                      <p:cBhvr additive="base">
                                        <p:cTn id="66" dur="500" fill="hold"/>
                                        <p:tgtEl>
                                          <p:spTgt spid="25626"/>
                                        </p:tgtEl>
                                        <p:attrNameLst>
                                          <p:attrName>ppt_x</p:attrName>
                                        </p:attrNameLst>
                                      </p:cBhvr>
                                      <p:tavLst>
                                        <p:tav tm="0">
                                          <p:val>
                                            <p:strVal val="1+#ppt_w/2"/>
                                          </p:val>
                                        </p:tav>
                                        <p:tav tm="100000">
                                          <p:val>
                                            <p:strVal val="#ppt_x"/>
                                          </p:val>
                                        </p:tav>
                                      </p:tavLst>
                                    </p:anim>
                                    <p:anim calcmode="lin" valueType="num">
                                      <p:cBhvr additive="base">
                                        <p:cTn id="67" dur="500" fill="hold"/>
                                        <p:tgtEl>
                                          <p:spTgt spid="25626"/>
                                        </p:tgtEl>
                                        <p:attrNameLst>
                                          <p:attrName>ppt_y</p:attrName>
                                        </p:attrNameLst>
                                      </p:cBhvr>
                                      <p:tavLst>
                                        <p:tav tm="0">
                                          <p:val>
                                            <p:strVal val="#ppt_y"/>
                                          </p:val>
                                        </p:tav>
                                        <p:tav tm="100000">
                                          <p:val>
                                            <p:strVal val="#ppt_y"/>
                                          </p:val>
                                        </p:tav>
                                      </p:tavLst>
                                    </p:anim>
                                  </p:childTnLst>
                                </p:cTn>
                              </p:par>
                            </p:childTnLst>
                          </p:cTn>
                        </p:par>
                        <p:par>
                          <p:cTn id="68" fill="hold">
                            <p:stCondLst>
                              <p:cond delay="4000"/>
                            </p:stCondLst>
                            <p:childTnLst>
                              <p:par>
                                <p:cTn id="69" presetID="22" presetClass="entr" presetSubtype="8" fill="hold"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wipe(left)">
                                      <p:cBhvr>
                                        <p:cTn id="71" dur="500"/>
                                        <p:tgtEl>
                                          <p:spTgt spid="78"/>
                                        </p:tgtEl>
                                      </p:cBhvr>
                                    </p:animEffect>
                                  </p:childTnLst>
                                </p:cTn>
                              </p:par>
                              <p:par>
                                <p:cTn id="72" presetID="22" presetClass="entr" presetSubtype="8" fill="hold" nodeType="withEffect">
                                  <p:stCondLst>
                                    <p:cond delay="0"/>
                                  </p:stCondLst>
                                  <p:childTnLst>
                                    <p:set>
                                      <p:cBhvr>
                                        <p:cTn id="73" dur="1" fill="hold">
                                          <p:stCondLst>
                                            <p:cond delay="0"/>
                                          </p:stCondLst>
                                        </p:cTn>
                                        <p:tgtEl>
                                          <p:spTgt spid="79"/>
                                        </p:tgtEl>
                                        <p:attrNameLst>
                                          <p:attrName>style.visibility</p:attrName>
                                        </p:attrNameLst>
                                      </p:cBhvr>
                                      <p:to>
                                        <p:strVal val="visible"/>
                                      </p:to>
                                    </p:set>
                                    <p:animEffect transition="in" filter="wipe(left)">
                                      <p:cBhvr>
                                        <p:cTn id="74" dur="500"/>
                                        <p:tgtEl>
                                          <p:spTgt spid="79"/>
                                        </p:tgtEl>
                                      </p:cBhvr>
                                    </p:animEffect>
                                  </p:childTnLst>
                                </p:cTn>
                              </p:par>
                            </p:childTnLst>
                          </p:cTn>
                        </p:par>
                        <p:par>
                          <p:cTn id="75" fill="hold">
                            <p:stCondLst>
                              <p:cond delay="4500"/>
                            </p:stCondLst>
                            <p:childTnLst>
                              <p:par>
                                <p:cTn id="76" presetID="2" presetClass="entr" presetSubtype="2" fill="hold" nodeType="afterEffect">
                                  <p:stCondLst>
                                    <p:cond delay="0"/>
                                  </p:stCondLst>
                                  <p:childTnLst>
                                    <p:set>
                                      <p:cBhvr>
                                        <p:cTn id="77" dur="1" fill="hold">
                                          <p:stCondLst>
                                            <p:cond delay="0"/>
                                          </p:stCondLst>
                                        </p:cTn>
                                        <p:tgtEl>
                                          <p:spTgt spid="25627"/>
                                        </p:tgtEl>
                                        <p:attrNameLst>
                                          <p:attrName>style.visibility</p:attrName>
                                        </p:attrNameLst>
                                      </p:cBhvr>
                                      <p:to>
                                        <p:strVal val="visible"/>
                                      </p:to>
                                    </p:set>
                                    <p:anim calcmode="lin" valueType="num">
                                      <p:cBhvr additive="base">
                                        <p:cTn id="78" dur="500" fill="hold"/>
                                        <p:tgtEl>
                                          <p:spTgt spid="25627"/>
                                        </p:tgtEl>
                                        <p:attrNameLst>
                                          <p:attrName>ppt_x</p:attrName>
                                        </p:attrNameLst>
                                      </p:cBhvr>
                                      <p:tavLst>
                                        <p:tav tm="0">
                                          <p:val>
                                            <p:strVal val="1+#ppt_w/2"/>
                                          </p:val>
                                        </p:tav>
                                        <p:tav tm="100000">
                                          <p:val>
                                            <p:strVal val="#ppt_x"/>
                                          </p:val>
                                        </p:tav>
                                      </p:tavLst>
                                    </p:anim>
                                    <p:anim calcmode="lin" valueType="num">
                                      <p:cBhvr additive="base">
                                        <p:cTn id="79" dur="500" fill="hold"/>
                                        <p:tgtEl>
                                          <p:spTgt spid="25627"/>
                                        </p:tgtEl>
                                        <p:attrNameLst>
                                          <p:attrName>ppt_y</p:attrName>
                                        </p:attrNameLst>
                                      </p:cBhvr>
                                      <p:tavLst>
                                        <p:tav tm="0">
                                          <p:val>
                                            <p:strVal val="#ppt_y"/>
                                          </p:val>
                                        </p:tav>
                                        <p:tav tm="100000">
                                          <p:val>
                                            <p:strVal val="#ppt_y"/>
                                          </p:val>
                                        </p:tav>
                                      </p:tavLst>
                                    </p:anim>
                                  </p:childTnLst>
                                </p:cTn>
                              </p:par>
                            </p:childTnLst>
                          </p:cTn>
                        </p:par>
                        <p:par>
                          <p:cTn id="80" fill="hold">
                            <p:stCondLst>
                              <p:cond delay="5000"/>
                            </p:stCondLst>
                            <p:childTnLst>
                              <p:par>
                                <p:cTn id="81" presetID="22" presetClass="entr" presetSubtype="8" fill="hold" nodeType="afterEffect">
                                  <p:stCondLst>
                                    <p:cond delay="0"/>
                                  </p:stCondLst>
                                  <p:childTnLst>
                                    <p:set>
                                      <p:cBhvr>
                                        <p:cTn id="82" dur="1" fill="hold">
                                          <p:stCondLst>
                                            <p:cond delay="0"/>
                                          </p:stCondLst>
                                        </p:cTn>
                                        <p:tgtEl>
                                          <p:spTgt spid="138273"/>
                                        </p:tgtEl>
                                        <p:attrNameLst>
                                          <p:attrName>style.visibility</p:attrName>
                                        </p:attrNameLst>
                                      </p:cBhvr>
                                      <p:to>
                                        <p:strVal val="visible"/>
                                      </p:to>
                                    </p:set>
                                    <p:animEffect transition="in" filter="wipe(left)">
                                      <p:cBhvr>
                                        <p:cTn id="83" dur="500"/>
                                        <p:tgtEl>
                                          <p:spTgt spid="138273"/>
                                        </p:tgtEl>
                                      </p:cBhvr>
                                    </p:animEffect>
                                  </p:childTnLst>
                                </p:cTn>
                              </p:par>
                              <p:par>
                                <p:cTn id="84" presetID="22" presetClass="entr" presetSubtype="8" fill="hold" nodeType="withEffect">
                                  <p:stCondLst>
                                    <p:cond delay="0"/>
                                  </p:stCondLst>
                                  <p:childTnLst>
                                    <p:set>
                                      <p:cBhvr>
                                        <p:cTn id="85" dur="1" fill="hold">
                                          <p:stCondLst>
                                            <p:cond delay="0"/>
                                          </p:stCondLst>
                                        </p:cTn>
                                        <p:tgtEl>
                                          <p:spTgt spid="75"/>
                                        </p:tgtEl>
                                        <p:attrNameLst>
                                          <p:attrName>style.visibility</p:attrName>
                                        </p:attrNameLst>
                                      </p:cBhvr>
                                      <p:to>
                                        <p:strVal val="visible"/>
                                      </p:to>
                                    </p:set>
                                    <p:animEffect transition="in" filter="wipe(left)">
                                      <p:cBhvr>
                                        <p:cTn id="8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P spid="25609" grpId="0" animBg="1"/>
      <p:bldP spid="29706" grpId="0" animBg="1"/>
      <p:bldP spid="29707" grpId="0" animBg="1"/>
      <p:bldP spid="29708" grpId="0" animBg="1"/>
      <p:bldP spid="29709" grpId="0" animBg="1"/>
      <p:bldP spid="25622"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27650" name="燕尾形 2"/>
          <p:cNvSpPr>
            <a:spLocks noChangeArrowheads="1"/>
          </p:cNvSpPr>
          <p:nvPr/>
        </p:nvSpPr>
        <p:spPr bwMode="auto">
          <a:xfrm>
            <a:off x="3287713"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27651"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04    </a:t>
            </a:r>
            <a:r>
              <a:rPr lang="zh-CN" altLang="en-US" sz="1600">
                <a:latin typeface="微软雅黑" pitchFamily="34" charset="-122"/>
                <a:ea typeface="微软雅黑" pitchFamily="34" charset="-122"/>
              </a:rPr>
              <a:t>工作存在不足</a:t>
            </a:r>
          </a:p>
        </p:txBody>
      </p:sp>
      <p:sp>
        <p:nvSpPr>
          <p:cNvPr id="27652"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01    </a:t>
            </a:r>
            <a:r>
              <a:rPr lang="zh-CN" altLang="en-US" sz="1600">
                <a:latin typeface="微软雅黑" pitchFamily="34" charset="-122"/>
                <a:ea typeface="微软雅黑" pitchFamily="34" charset="-122"/>
              </a:rPr>
              <a:t>年度工作概述</a:t>
            </a:r>
          </a:p>
        </p:txBody>
      </p:sp>
      <p:sp>
        <p:nvSpPr>
          <p:cNvPr id="27653"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02    </a:t>
            </a:r>
            <a:r>
              <a:rPr lang="zh-CN" altLang="en-US" sz="1600">
                <a:solidFill>
                  <a:schemeClr val="bg1"/>
                </a:solidFill>
                <a:latin typeface="微软雅黑" pitchFamily="34" charset="-122"/>
                <a:ea typeface="微软雅黑" pitchFamily="34" charset="-122"/>
              </a:rPr>
              <a:t>工作完成情况</a:t>
            </a:r>
          </a:p>
        </p:txBody>
      </p:sp>
      <p:sp>
        <p:nvSpPr>
          <p:cNvPr id="27654"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03    </a:t>
            </a:r>
            <a:r>
              <a:rPr lang="zh-CN" altLang="en-US" sz="1600">
                <a:latin typeface="微软雅黑" pitchFamily="34" charset="-122"/>
                <a:ea typeface="微软雅黑" pitchFamily="34" charset="-122"/>
              </a:rPr>
              <a:t>成功项目展示</a:t>
            </a:r>
          </a:p>
        </p:txBody>
      </p:sp>
      <p:sp>
        <p:nvSpPr>
          <p:cNvPr id="27655"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05    </a:t>
            </a:r>
            <a:r>
              <a:rPr lang="zh-CN" altLang="en-US" sz="1600">
                <a:latin typeface="微软雅黑" pitchFamily="34" charset="-122"/>
                <a:ea typeface="微软雅黑" pitchFamily="34" charset="-122"/>
              </a:rPr>
              <a:t>明年工作计划</a:t>
            </a:r>
          </a:p>
        </p:txBody>
      </p:sp>
      <p:sp>
        <p:nvSpPr>
          <p:cNvPr id="27656"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
        <p:nvSpPr>
          <p:cNvPr id="27657" name="对角圆角矩形 59"/>
          <p:cNvSpPr>
            <a:spLocks noChangeArrowheads="1"/>
          </p:cNvSpPr>
          <p:nvPr/>
        </p:nvSpPr>
        <p:spPr bwMode="auto">
          <a:xfrm>
            <a:off x="1889125" y="1277938"/>
            <a:ext cx="1789113" cy="800100"/>
          </a:xfrm>
          <a:custGeom>
            <a:avLst/>
            <a:gdLst>
              <a:gd name="T0" fmla="*/ 13284136 w 1343546"/>
              <a:gd name="T1" fmla="*/ 4123240 h 573340"/>
              <a:gd name="T2" fmla="*/ 6642084 w 1343546"/>
              <a:gd name="T3" fmla="*/ 8246452 h 573340"/>
              <a:gd name="T4" fmla="*/ 0 w 1343546"/>
              <a:gd name="T5" fmla="*/ 4123240 h 573340"/>
              <a:gd name="T6" fmla="*/ 6642084 w 1343546"/>
              <a:gd name="T7" fmla="*/ 0 h 573340"/>
              <a:gd name="T8" fmla="*/ 0 60000 65536"/>
              <a:gd name="T9" fmla="*/ 5898240 60000 65536"/>
              <a:gd name="T10" fmla="*/ 11796480 60000 65536"/>
              <a:gd name="T11" fmla="*/ 17694720 60000 65536"/>
              <a:gd name="T12" fmla="*/ 27988 w 1343546"/>
              <a:gd name="T13" fmla="*/ 27988 h 573340"/>
              <a:gd name="T14" fmla="*/ 1315558 w 1343546"/>
              <a:gd name="T15" fmla="*/ 545352 h 573340"/>
            </a:gdLst>
            <a:ahLst/>
            <a:cxnLst>
              <a:cxn ang="T8">
                <a:pos x="T0" y="T1"/>
              </a:cxn>
              <a:cxn ang="T9">
                <a:pos x="T2" y="T3"/>
              </a:cxn>
              <a:cxn ang="T10">
                <a:pos x="T4" y="T5"/>
              </a:cxn>
              <a:cxn ang="T11">
                <a:pos x="T6" y="T7"/>
              </a:cxn>
            </a:cxnLst>
            <a:rect l="T12" t="T13" r="T14" b="T15"/>
            <a:pathLst>
              <a:path w="1343546" h="573340">
                <a:moveTo>
                  <a:pt x="95559" y="0"/>
                </a:moveTo>
                <a:lnTo>
                  <a:pt x="1343546" y="0"/>
                </a:lnTo>
                <a:lnTo>
                  <a:pt x="1343546" y="477781"/>
                </a:lnTo>
                <a:cubicBezTo>
                  <a:pt x="1343546" y="530556"/>
                  <a:pt x="1300762" y="573339"/>
                  <a:pt x="1247987" y="573340"/>
                </a:cubicBezTo>
                <a:lnTo>
                  <a:pt x="0" y="573340"/>
                </a:lnTo>
                <a:lnTo>
                  <a:pt x="0" y="95559"/>
                </a:lnTo>
                <a:cubicBezTo>
                  <a:pt x="0" y="42783"/>
                  <a:pt x="42783" y="0"/>
                  <a:pt x="95558" y="0"/>
                </a:cubicBezTo>
                <a:close/>
              </a:path>
            </a:pathLst>
          </a:custGeom>
          <a:solidFill>
            <a:srgbClr val="0848AF"/>
          </a:solidFill>
          <a:ln w="25400" algn="ctr">
            <a:noFill/>
            <a:miter lim="800000"/>
          </a:ln>
        </p:spPr>
        <p:txBody>
          <a:bodyPr lIns="133676" tIns="66839" rIns="133676" bIns="66839" anchor="ctr"/>
          <a:lstStyle/>
          <a:p>
            <a:pPr algn="ctr" defTabSz="1239520"/>
            <a:r>
              <a:rPr lang="zh-CN" altLang="en-US" sz="2300" b="1">
                <a:solidFill>
                  <a:schemeClr val="bg1"/>
                </a:solidFill>
                <a:latin typeface="微软雅黑" pitchFamily="34" charset="-122"/>
                <a:ea typeface="微软雅黑" pitchFamily="34" charset="-122"/>
              </a:rPr>
              <a:t>添加内容</a:t>
            </a:r>
          </a:p>
        </p:txBody>
      </p:sp>
      <p:sp>
        <p:nvSpPr>
          <p:cNvPr id="27658" name="对角圆角矩形 80"/>
          <p:cNvSpPr>
            <a:spLocks noChangeArrowheads="1"/>
          </p:cNvSpPr>
          <p:nvPr/>
        </p:nvSpPr>
        <p:spPr bwMode="auto">
          <a:xfrm>
            <a:off x="3224213" y="2401888"/>
            <a:ext cx="1792287" cy="800100"/>
          </a:xfrm>
          <a:custGeom>
            <a:avLst/>
            <a:gdLst>
              <a:gd name="T0" fmla="*/ 13354344 w 1345257"/>
              <a:gd name="T1" fmla="*/ 4123136 h 573342"/>
              <a:gd name="T2" fmla="*/ 6677183 w 1345257"/>
              <a:gd name="T3" fmla="*/ 8246267 h 573342"/>
              <a:gd name="T4" fmla="*/ 0 w 1345257"/>
              <a:gd name="T5" fmla="*/ 4123136 h 573342"/>
              <a:gd name="T6" fmla="*/ 6677183 w 1345257"/>
              <a:gd name="T7" fmla="*/ 0 h 573342"/>
              <a:gd name="T8" fmla="*/ 0 60000 65536"/>
              <a:gd name="T9" fmla="*/ 5898240 60000 65536"/>
              <a:gd name="T10" fmla="*/ 11796480 60000 65536"/>
              <a:gd name="T11" fmla="*/ 17694720 60000 65536"/>
              <a:gd name="T12" fmla="*/ 27988 w 1345257"/>
              <a:gd name="T13" fmla="*/ 27988 h 573342"/>
              <a:gd name="T14" fmla="*/ 1317269 w 1345257"/>
              <a:gd name="T15" fmla="*/ 545354 h 573342"/>
            </a:gdLst>
            <a:ahLst/>
            <a:cxnLst>
              <a:cxn ang="T8">
                <a:pos x="T0" y="T1"/>
              </a:cxn>
              <a:cxn ang="T9">
                <a:pos x="T2" y="T3"/>
              </a:cxn>
              <a:cxn ang="T10">
                <a:pos x="T4" y="T5"/>
              </a:cxn>
              <a:cxn ang="T11">
                <a:pos x="T6" y="T7"/>
              </a:cxn>
            </a:cxnLst>
            <a:rect l="T12" t="T13" r="T14" b="T15"/>
            <a:pathLst>
              <a:path w="1345257" h="573342">
                <a:moveTo>
                  <a:pt x="95559" y="0"/>
                </a:moveTo>
                <a:lnTo>
                  <a:pt x="1345257" y="0"/>
                </a:lnTo>
                <a:lnTo>
                  <a:pt x="1345257" y="477783"/>
                </a:lnTo>
                <a:cubicBezTo>
                  <a:pt x="1345257" y="530558"/>
                  <a:pt x="1302473" y="573341"/>
                  <a:pt x="1249698" y="573342"/>
                </a:cubicBezTo>
                <a:lnTo>
                  <a:pt x="0" y="573342"/>
                </a:lnTo>
                <a:lnTo>
                  <a:pt x="0" y="95559"/>
                </a:lnTo>
                <a:cubicBezTo>
                  <a:pt x="0" y="42783"/>
                  <a:pt x="42783" y="0"/>
                  <a:pt x="95558" y="0"/>
                </a:cubicBezTo>
                <a:close/>
              </a:path>
            </a:pathLst>
          </a:custGeom>
          <a:solidFill>
            <a:srgbClr val="0848AF"/>
          </a:solidFill>
          <a:ln w="25400" algn="ctr">
            <a:noFill/>
            <a:miter lim="800000"/>
          </a:ln>
        </p:spPr>
        <p:txBody>
          <a:bodyPr lIns="133676" tIns="66839" rIns="133676" bIns="66839" anchor="ctr"/>
          <a:lstStyle/>
          <a:p>
            <a:pPr algn="ctr" defTabSz="1239520"/>
            <a:r>
              <a:rPr lang="zh-CN" altLang="en-US" sz="2300" b="1">
                <a:solidFill>
                  <a:schemeClr val="bg1"/>
                </a:solidFill>
                <a:latin typeface="微软雅黑" pitchFamily="34" charset="-122"/>
                <a:ea typeface="微软雅黑" pitchFamily="34" charset="-122"/>
              </a:rPr>
              <a:t>添加内容</a:t>
            </a:r>
          </a:p>
        </p:txBody>
      </p:sp>
      <p:sp>
        <p:nvSpPr>
          <p:cNvPr id="27659" name="对角圆角矩形 81"/>
          <p:cNvSpPr>
            <a:spLocks noChangeArrowheads="1"/>
          </p:cNvSpPr>
          <p:nvPr/>
        </p:nvSpPr>
        <p:spPr bwMode="auto">
          <a:xfrm>
            <a:off x="4549775" y="3527425"/>
            <a:ext cx="1793875" cy="801688"/>
          </a:xfrm>
          <a:custGeom>
            <a:avLst/>
            <a:gdLst>
              <a:gd name="T0" fmla="*/ 13449300 w 1345257"/>
              <a:gd name="T1" fmla="*/ 4189167 h 573340"/>
              <a:gd name="T2" fmla="*/ 6724661 w 1345257"/>
              <a:gd name="T3" fmla="*/ 8378317 h 573340"/>
              <a:gd name="T4" fmla="*/ 0 w 1345257"/>
              <a:gd name="T5" fmla="*/ 4189167 h 573340"/>
              <a:gd name="T6" fmla="*/ 6724661 w 1345257"/>
              <a:gd name="T7" fmla="*/ 0 h 573340"/>
              <a:gd name="T8" fmla="*/ 0 60000 65536"/>
              <a:gd name="T9" fmla="*/ 5898240 60000 65536"/>
              <a:gd name="T10" fmla="*/ 11796480 60000 65536"/>
              <a:gd name="T11" fmla="*/ 17694720 60000 65536"/>
              <a:gd name="T12" fmla="*/ 27988 w 1345257"/>
              <a:gd name="T13" fmla="*/ 27988 h 573340"/>
              <a:gd name="T14" fmla="*/ 1317269 w 1345257"/>
              <a:gd name="T15" fmla="*/ 545352 h 573340"/>
            </a:gdLst>
            <a:ahLst/>
            <a:cxnLst>
              <a:cxn ang="T8">
                <a:pos x="T0" y="T1"/>
              </a:cxn>
              <a:cxn ang="T9">
                <a:pos x="T2" y="T3"/>
              </a:cxn>
              <a:cxn ang="T10">
                <a:pos x="T4" y="T5"/>
              </a:cxn>
              <a:cxn ang="T11">
                <a:pos x="T6" y="T7"/>
              </a:cxn>
            </a:cxnLst>
            <a:rect l="T12" t="T13" r="T14" b="T15"/>
            <a:pathLst>
              <a:path w="1345257" h="573340">
                <a:moveTo>
                  <a:pt x="95559" y="0"/>
                </a:moveTo>
                <a:lnTo>
                  <a:pt x="1345257" y="0"/>
                </a:lnTo>
                <a:lnTo>
                  <a:pt x="1345257" y="477781"/>
                </a:lnTo>
                <a:cubicBezTo>
                  <a:pt x="1345257" y="530556"/>
                  <a:pt x="1302473" y="573339"/>
                  <a:pt x="1249698" y="573340"/>
                </a:cubicBezTo>
                <a:lnTo>
                  <a:pt x="0" y="573340"/>
                </a:lnTo>
                <a:lnTo>
                  <a:pt x="0" y="95559"/>
                </a:lnTo>
                <a:cubicBezTo>
                  <a:pt x="0" y="42783"/>
                  <a:pt x="42783" y="0"/>
                  <a:pt x="95558" y="0"/>
                </a:cubicBezTo>
                <a:close/>
              </a:path>
            </a:pathLst>
          </a:custGeom>
          <a:solidFill>
            <a:srgbClr val="0848AF"/>
          </a:solidFill>
          <a:ln w="25400" algn="ctr">
            <a:noFill/>
            <a:miter lim="800000"/>
          </a:ln>
        </p:spPr>
        <p:txBody>
          <a:bodyPr lIns="133676" tIns="66839" rIns="133676" bIns="66839" anchor="ctr"/>
          <a:lstStyle/>
          <a:p>
            <a:pPr algn="ctr" defTabSz="1239520"/>
            <a:r>
              <a:rPr lang="zh-CN" altLang="en-US" sz="2300" b="1">
                <a:solidFill>
                  <a:schemeClr val="bg1"/>
                </a:solidFill>
                <a:latin typeface="微软雅黑" pitchFamily="34" charset="-122"/>
                <a:ea typeface="微软雅黑" pitchFamily="34" charset="-122"/>
              </a:rPr>
              <a:t>添加内容</a:t>
            </a:r>
          </a:p>
        </p:txBody>
      </p:sp>
      <p:sp>
        <p:nvSpPr>
          <p:cNvPr id="27660" name="对角圆角矩形 82"/>
          <p:cNvSpPr>
            <a:spLocks noChangeArrowheads="1"/>
          </p:cNvSpPr>
          <p:nvPr/>
        </p:nvSpPr>
        <p:spPr bwMode="auto">
          <a:xfrm>
            <a:off x="5886450" y="4654550"/>
            <a:ext cx="1790700" cy="800100"/>
          </a:xfrm>
          <a:custGeom>
            <a:avLst/>
            <a:gdLst>
              <a:gd name="T0" fmla="*/ 13378714 w 1343546"/>
              <a:gd name="T1" fmla="*/ 4123136 h 573342"/>
              <a:gd name="T2" fmla="*/ 6689357 w 1343546"/>
              <a:gd name="T3" fmla="*/ 8246267 h 573342"/>
              <a:gd name="T4" fmla="*/ 0 w 1343546"/>
              <a:gd name="T5" fmla="*/ 4123136 h 573342"/>
              <a:gd name="T6" fmla="*/ 6689357 w 1343546"/>
              <a:gd name="T7" fmla="*/ 0 h 573342"/>
              <a:gd name="T8" fmla="*/ 0 60000 65536"/>
              <a:gd name="T9" fmla="*/ 5898240 60000 65536"/>
              <a:gd name="T10" fmla="*/ 11796480 60000 65536"/>
              <a:gd name="T11" fmla="*/ 17694720 60000 65536"/>
              <a:gd name="T12" fmla="*/ 27988 w 1343546"/>
              <a:gd name="T13" fmla="*/ 27988 h 573342"/>
              <a:gd name="T14" fmla="*/ 1315558 w 1343546"/>
              <a:gd name="T15" fmla="*/ 545354 h 573342"/>
            </a:gdLst>
            <a:ahLst/>
            <a:cxnLst>
              <a:cxn ang="T8">
                <a:pos x="T0" y="T1"/>
              </a:cxn>
              <a:cxn ang="T9">
                <a:pos x="T2" y="T3"/>
              </a:cxn>
              <a:cxn ang="T10">
                <a:pos x="T4" y="T5"/>
              </a:cxn>
              <a:cxn ang="T11">
                <a:pos x="T6" y="T7"/>
              </a:cxn>
            </a:cxnLst>
            <a:rect l="T12" t="T13" r="T14" b="T15"/>
            <a:pathLst>
              <a:path w="1343546" h="573342">
                <a:moveTo>
                  <a:pt x="95559" y="0"/>
                </a:moveTo>
                <a:lnTo>
                  <a:pt x="1343546" y="0"/>
                </a:lnTo>
                <a:lnTo>
                  <a:pt x="1343546" y="477783"/>
                </a:lnTo>
                <a:cubicBezTo>
                  <a:pt x="1343546" y="530558"/>
                  <a:pt x="1300762" y="573341"/>
                  <a:pt x="1247987" y="573342"/>
                </a:cubicBezTo>
                <a:lnTo>
                  <a:pt x="0" y="573342"/>
                </a:lnTo>
                <a:lnTo>
                  <a:pt x="0" y="95559"/>
                </a:lnTo>
                <a:cubicBezTo>
                  <a:pt x="0" y="42783"/>
                  <a:pt x="42783" y="0"/>
                  <a:pt x="95558" y="0"/>
                </a:cubicBezTo>
                <a:close/>
              </a:path>
            </a:pathLst>
          </a:custGeom>
          <a:solidFill>
            <a:srgbClr val="0848AF"/>
          </a:solidFill>
          <a:ln w="25400" algn="ctr">
            <a:noFill/>
            <a:miter lim="800000"/>
          </a:ln>
        </p:spPr>
        <p:txBody>
          <a:bodyPr lIns="133676" tIns="66839" rIns="133676" bIns="66839" anchor="ctr"/>
          <a:lstStyle/>
          <a:p>
            <a:pPr algn="ctr" defTabSz="1239520"/>
            <a:r>
              <a:rPr lang="zh-CN" altLang="en-US" sz="2300" b="1">
                <a:solidFill>
                  <a:schemeClr val="bg1"/>
                </a:solidFill>
                <a:latin typeface="微软雅黑" pitchFamily="34" charset="-122"/>
                <a:ea typeface="微软雅黑" pitchFamily="34" charset="-122"/>
              </a:rPr>
              <a:t>添加内容</a:t>
            </a:r>
          </a:p>
        </p:txBody>
      </p:sp>
      <p:cxnSp>
        <p:nvCxnSpPr>
          <p:cNvPr id="61456" name="直接箭头连接符 83"/>
          <p:cNvCxnSpPr>
            <a:cxnSpLocks noChangeShapeType="1"/>
          </p:cNvCxnSpPr>
          <p:nvPr/>
        </p:nvCxnSpPr>
        <p:spPr bwMode="auto">
          <a:xfrm>
            <a:off x="3757613" y="1628775"/>
            <a:ext cx="1762125" cy="0"/>
          </a:xfrm>
          <a:prstGeom prst="straightConnector1">
            <a:avLst/>
          </a:prstGeom>
          <a:noFill/>
          <a:ln w="25400" cap="rnd" algn="ctr">
            <a:solidFill>
              <a:schemeClr val="tx1"/>
            </a:solidFill>
            <a:prstDash val="sysDash"/>
            <a:round/>
            <a:tailEnd type="stealth" w="med" len="med"/>
          </a:ln>
        </p:spPr>
      </p:cxnSp>
      <p:grpSp>
        <p:nvGrpSpPr>
          <p:cNvPr id="85" name="组合 84"/>
          <p:cNvGrpSpPr/>
          <p:nvPr/>
        </p:nvGrpSpPr>
        <p:grpSpPr bwMode="auto">
          <a:xfrm>
            <a:off x="5703888" y="1196975"/>
            <a:ext cx="3776662" cy="865188"/>
            <a:chOff x="3024807" y="1419622"/>
            <a:chExt cx="2627313" cy="574675"/>
          </a:xfrm>
        </p:grpSpPr>
        <p:sp>
          <p:nvSpPr>
            <p:cNvPr id="27680" name="文本框 8"/>
            <p:cNvSpPr txBox="1">
              <a:spLocks noChangeArrowheads="1"/>
            </p:cNvSpPr>
            <p:nvPr/>
          </p:nvSpPr>
          <p:spPr bwMode="auto">
            <a:xfrm>
              <a:off x="3024807" y="1419622"/>
              <a:ext cx="1129185" cy="320675"/>
            </a:xfrm>
            <a:prstGeom prst="rect">
              <a:avLst/>
            </a:prstGeom>
            <a:noFill/>
            <a:ln w="9525">
              <a:noFill/>
              <a:miter lim="800000"/>
            </a:ln>
          </p:spPr>
          <p:txBody>
            <a:bodyPr lIns="123993" tIns="61996" rIns="123993" bIns="61996" anchor="ctr"/>
            <a:lstStyle/>
            <a:p>
              <a:pPr defTabSz="1239520"/>
              <a:r>
                <a:rPr lang="zh-CN" altLang="en-US" sz="2000" b="1">
                  <a:latin typeface="微软雅黑" pitchFamily="34" charset="-122"/>
                  <a:ea typeface="微软雅黑" pitchFamily="34" charset="-122"/>
                </a:rPr>
                <a:t>添加标题</a:t>
              </a:r>
            </a:p>
          </p:txBody>
        </p:sp>
        <p:sp>
          <p:nvSpPr>
            <p:cNvPr id="27681" name="文本框 9"/>
            <p:cNvSpPr txBox="1">
              <a:spLocks noChangeArrowheads="1"/>
            </p:cNvSpPr>
            <p:nvPr/>
          </p:nvSpPr>
          <p:spPr bwMode="auto">
            <a:xfrm>
              <a:off x="3024807" y="1705372"/>
              <a:ext cx="2627313" cy="288925"/>
            </a:xfrm>
            <a:prstGeom prst="rect">
              <a:avLst/>
            </a:prstGeom>
            <a:noFill/>
            <a:ln w="9525">
              <a:noFill/>
              <a:miter lim="800000"/>
            </a:ln>
          </p:spPr>
          <p:txBody>
            <a:bodyPr lIns="123993" tIns="61996" rIns="123993" bIns="61996" anchor="ctr"/>
            <a:lstStyle/>
            <a:p>
              <a:pPr defTabSz="1239520"/>
              <a:r>
                <a:rPr lang="zh-CN" altLang="en-US" sz="1400">
                  <a:latin typeface="微软雅黑" pitchFamily="34" charset="-122"/>
                  <a:ea typeface="微软雅黑" pitchFamily="34" charset="-122"/>
                </a:rPr>
                <a:t>点击添加内容点击添加内容点击添加</a:t>
              </a:r>
            </a:p>
            <a:p>
              <a:pPr defTabSz="1239520"/>
              <a:r>
                <a:rPr lang="zh-CN" altLang="en-US" sz="1400">
                  <a:ea typeface="微软雅黑" pitchFamily="34" charset="-122"/>
                </a:rPr>
                <a:t>点击添加内容点击添加内容点击添加</a:t>
              </a:r>
              <a:endParaRPr lang="en-US" altLang="zh-CN" sz="1400">
                <a:ea typeface="微软雅黑" pitchFamily="34" charset="-122"/>
              </a:endParaRPr>
            </a:p>
          </p:txBody>
        </p:sp>
      </p:grpSp>
      <p:cxnSp>
        <p:nvCxnSpPr>
          <p:cNvPr id="61460" name="直接箭头连接符 87"/>
          <p:cNvCxnSpPr>
            <a:cxnSpLocks noChangeShapeType="1"/>
          </p:cNvCxnSpPr>
          <p:nvPr/>
        </p:nvCxnSpPr>
        <p:spPr bwMode="auto">
          <a:xfrm>
            <a:off x="5087938" y="2781300"/>
            <a:ext cx="1422400" cy="1588"/>
          </a:xfrm>
          <a:prstGeom prst="straightConnector1">
            <a:avLst/>
          </a:prstGeom>
          <a:noFill/>
          <a:ln w="25400" cap="rnd" algn="ctr">
            <a:solidFill>
              <a:schemeClr val="tx1"/>
            </a:solidFill>
            <a:prstDash val="sysDash"/>
            <a:round/>
            <a:tailEnd type="stealth" w="med" len="med"/>
          </a:ln>
        </p:spPr>
      </p:cxnSp>
      <p:grpSp>
        <p:nvGrpSpPr>
          <p:cNvPr id="89" name="组合 88"/>
          <p:cNvGrpSpPr/>
          <p:nvPr/>
        </p:nvGrpSpPr>
        <p:grpSpPr bwMode="auto">
          <a:xfrm>
            <a:off x="6672263" y="2276475"/>
            <a:ext cx="3775075" cy="862013"/>
            <a:chOff x="3888903" y="2139702"/>
            <a:chExt cx="2627313" cy="573088"/>
          </a:xfrm>
        </p:grpSpPr>
        <p:sp>
          <p:nvSpPr>
            <p:cNvPr id="27678" name="文本框 11"/>
            <p:cNvSpPr txBox="1">
              <a:spLocks noChangeArrowheads="1"/>
            </p:cNvSpPr>
            <p:nvPr/>
          </p:nvSpPr>
          <p:spPr bwMode="auto">
            <a:xfrm>
              <a:off x="3888903" y="2139702"/>
              <a:ext cx="1129185" cy="319088"/>
            </a:xfrm>
            <a:prstGeom prst="rect">
              <a:avLst/>
            </a:prstGeom>
            <a:noFill/>
            <a:ln w="9525">
              <a:noFill/>
              <a:miter lim="800000"/>
            </a:ln>
          </p:spPr>
          <p:txBody>
            <a:bodyPr lIns="123993" tIns="61996" rIns="123993" bIns="61996" anchor="ctr"/>
            <a:lstStyle/>
            <a:p>
              <a:pPr defTabSz="1239520"/>
              <a:r>
                <a:rPr lang="zh-CN" altLang="en-US" sz="2000" b="1">
                  <a:latin typeface="微软雅黑" pitchFamily="34" charset="-122"/>
                  <a:ea typeface="微软雅黑" pitchFamily="34" charset="-122"/>
                </a:rPr>
                <a:t>添加标题</a:t>
              </a:r>
            </a:p>
          </p:txBody>
        </p:sp>
        <p:sp>
          <p:nvSpPr>
            <p:cNvPr id="27679" name="文本框 12"/>
            <p:cNvSpPr txBox="1">
              <a:spLocks noChangeArrowheads="1"/>
            </p:cNvSpPr>
            <p:nvPr/>
          </p:nvSpPr>
          <p:spPr bwMode="auto">
            <a:xfrm>
              <a:off x="3888903" y="2425452"/>
              <a:ext cx="2627313" cy="287338"/>
            </a:xfrm>
            <a:prstGeom prst="rect">
              <a:avLst/>
            </a:prstGeom>
            <a:noFill/>
            <a:ln w="9525">
              <a:noFill/>
              <a:miter lim="800000"/>
            </a:ln>
          </p:spPr>
          <p:txBody>
            <a:bodyPr lIns="123993" tIns="61996" rIns="123993" bIns="61996" anchor="ctr"/>
            <a:lstStyle/>
            <a:p>
              <a:pPr defTabSz="1239520"/>
              <a:r>
                <a:rPr lang="zh-CN" altLang="en-US" sz="1400">
                  <a:latin typeface="微软雅黑" pitchFamily="34" charset="-122"/>
                  <a:ea typeface="微软雅黑" pitchFamily="34" charset="-122"/>
                </a:rPr>
                <a:t>点击添加内容点击添加内容点击添加</a:t>
              </a:r>
            </a:p>
            <a:p>
              <a:pPr defTabSz="1239520"/>
              <a:r>
                <a:rPr lang="zh-CN" altLang="en-US" sz="1400">
                  <a:ea typeface="微软雅黑" pitchFamily="34" charset="-122"/>
                </a:rPr>
                <a:t>点击添加内容点击添加内容点击添加</a:t>
              </a:r>
              <a:endParaRPr lang="en-US" altLang="zh-CN" sz="1400">
                <a:ea typeface="微软雅黑" pitchFamily="34" charset="-122"/>
              </a:endParaRPr>
            </a:p>
          </p:txBody>
        </p:sp>
      </p:grpSp>
      <p:cxnSp>
        <p:nvCxnSpPr>
          <p:cNvPr id="61464" name="直接箭头连接符 91"/>
          <p:cNvCxnSpPr>
            <a:cxnSpLocks noChangeShapeType="1"/>
          </p:cNvCxnSpPr>
          <p:nvPr/>
        </p:nvCxnSpPr>
        <p:spPr bwMode="auto">
          <a:xfrm>
            <a:off x="6383338" y="3933825"/>
            <a:ext cx="1296987" cy="0"/>
          </a:xfrm>
          <a:prstGeom prst="straightConnector1">
            <a:avLst/>
          </a:prstGeom>
          <a:noFill/>
          <a:ln w="25400" cap="rnd" algn="ctr">
            <a:solidFill>
              <a:schemeClr val="tx1"/>
            </a:solidFill>
            <a:prstDash val="sysDash"/>
            <a:round/>
            <a:tailEnd type="stealth" w="med" len="med"/>
          </a:ln>
        </p:spPr>
      </p:cxnSp>
      <p:grpSp>
        <p:nvGrpSpPr>
          <p:cNvPr id="93" name="组合 92"/>
          <p:cNvGrpSpPr/>
          <p:nvPr/>
        </p:nvGrpSpPr>
        <p:grpSpPr bwMode="auto">
          <a:xfrm>
            <a:off x="7793038" y="3500438"/>
            <a:ext cx="3775075" cy="863600"/>
            <a:chOff x="4738688" y="2934767"/>
            <a:chExt cx="2627312" cy="573087"/>
          </a:xfrm>
        </p:grpSpPr>
        <p:sp>
          <p:nvSpPr>
            <p:cNvPr id="27676" name="文本框 14"/>
            <p:cNvSpPr txBox="1">
              <a:spLocks noChangeArrowheads="1"/>
            </p:cNvSpPr>
            <p:nvPr/>
          </p:nvSpPr>
          <p:spPr bwMode="auto">
            <a:xfrm>
              <a:off x="4738688" y="2934767"/>
              <a:ext cx="1129185" cy="320675"/>
            </a:xfrm>
            <a:prstGeom prst="rect">
              <a:avLst/>
            </a:prstGeom>
            <a:noFill/>
            <a:ln w="9525">
              <a:noFill/>
              <a:miter lim="800000"/>
            </a:ln>
          </p:spPr>
          <p:txBody>
            <a:bodyPr lIns="123993" tIns="61996" rIns="123993" bIns="61996" anchor="ctr"/>
            <a:lstStyle/>
            <a:p>
              <a:pPr defTabSz="1239520"/>
              <a:r>
                <a:rPr lang="zh-CN" altLang="en-US" sz="2000" b="1">
                  <a:latin typeface="微软雅黑" pitchFamily="34" charset="-122"/>
                  <a:ea typeface="微软雅黑" pitchFamily="34" charset="-122"/>
                </a:rPr>
                <a:t>添加标题</a:t>
              </a:r>
            </a:p>
          </p:txBody>
        </p:sp>
        <p:sp>
          <p:nvSpPr>
            <p:cNvPr id="27677" name="文本框 15"/>
            <p:cNvSpPr txBox="1">
              <a:spLocks noChangeArrowheads="1"/>
            </p:cNvSpPr>
            <p:nvPr/>
          </p:nvSpPr>
          <p:spPr bwMode="auto">
            <a:xfrm>
              <a:off x="4738688" y="3220517"/>
              <a:ext cx="2627312" cy="287337"/>
            </a:xfrm>
            <a:prstGeom prst="rect">
              <a:avLst/>
            </a:prstGeom>
            <a:noFill/>
            <a:ln w="9525">
              <a:noFill/>
              <a:miter lim="800000"/>
            </a:ln>
          </p:spPr>
          <p:txBody>
            <a:bodyPr lIns="123993" tIns="61996" rIns="123993" bIns="61996" anchor="ctr"/>
            <a:lstStyle/>
            <a:p>
              <a:pPr defTabSz="1239520"/>
              <a:r>
                <a:rPr lang="zh-CN" altLang="en-US" sz="1400">
                  <a:latin typeface="微软雅黑" pitchFamily="34" charset="-122"/>
                  <a:ea typeface="微软雅黑" pitchFamily="34" charset="-122"/>
                </a:rPr>
                <a:t>点击添加内容点击添加内容点击添加</a:t>
              </a:r>
            </a:p>
            <a:p>
              <a:pPr defTabSz="1239520"/>
              <a:r>
                <a:rPr lang="zh-CN" altLang="en-US" sz="1400">
                  <a:ea typeface="微软雅黑" pitchFamily="34" charset="-122"/>
                </a:rPr>
                <a:t>点击添加内容点击添加内容点击添加</a:t>
              </a:r>
              <a:endParaRPr lang="en-US" altLang="zh-CN" sz="1400">
                <a:ea typeface="微软雅黑" pitchFamily="34" charset="-122"/>
              </a:endParaRPr>
            </a:p>
          </p:txBody>
        </p:sp>
      </p:grpSp>
      <p:cxnSp>
        <p:nvCxnSpPr>
          <p:cNvPr id="61468" name="直接箭头连接符 95"/>
          <p:cNvCxnSpPr>
            <a:cxnSpLocks noChangeShapeType="1"/>
          </p:cNvCxnSpPr>
          <p:nvPr/>
        </p:nvCxnSpPr>
        <p:spPr bwMode="auto">
          <a:xfrm>
            <a:off x="7751763" y="5084763"/>
            <a:ext cx="665162" cy="0"/>
          </a:xfrm>
          <a:prstGeom prst="straightConnector1">
            <a:avLst/>
          </a:prstGeom>
          <a:noFill/>
          <a:ln w="25400" cap="rnd" algn="ctr">
            <a:solidFill>
              <a:schemeClr val="tx1"/>
            </a:solidFill>
            <a:prstDash val="sysDash"/>
            <a:round/>
            <a:tailEnd type="stealth" w="med" len="med"/>
          </a:ln>
        </p:spPr>
      </p:cxnSp>
      <p:grpSp>
        <p:nvGrpSpPr>
          <p:cNvPr id="97" name="组合 96"/>
          <p:cNvGrpSpPr/>
          <p:nvPr/>
        </p:nvGrpSpPr>
        <p:grpSpPr bwMode="auto">
          <a:xfrm>
            <a:off x="8297863" y="4662488"/>
            <a:ext cx="3775075" cy="863600"/>
            <a:chOff x="5651500" y="3654846"/>
            <a:chExt cx="2627313" cy="573088"/>
          </a:xfrm>
        </p:grpSpPr>
        <p:sp>
          <p:nvSpPr>
            <p:cNvPr id="27674" name="文本框 17"/>
            <p:cNvSpPr txBox="1">
              <a:spLocks noChangeArrowheads="1"/>
            </p:cNvSpPr>
            <p:nvPr/>
          </p:nvSpPr>
          <p:spPr bwMode="auto">
            <a:xfrm>
              <a:off x="5651500" y="3654846"/>
              <a:ext cx="1129185" cy="320675"/>
            </a:xfrm>
            <a:prstGeom prst="rect">
              <a:avLst/>
            </a:prstGeom>
            <a:noFill/>
            <a:ln w="9525">
              <a:noFill/>
              <a:miter lim="800000"/>
            </a:ln>
          </p:spPr>
          <p:txBody>
            <a:bodyPr lIns="123993" tIns="61996" rIns="123993" bIns="61996" anchor="ctr"/>
            <a:lstStyle/>
            <a:p>
              <a:pPr defTabSz="1239520"/>
              <a:r>
                <a:rPr lang="zh-CN" altLang="en-US" sz="2000" b="1">
                  <a:latin typeface="微软雅黑" pitchFamily="34" charset="-122"/>
                  <a:ea typeface="微软雅黑" pitchFamily="34" charset="-122"/>
                </a:rPr>
                <a:t>添加标题</a:t>
              </a:r>
            </a:p>
          </p:txBody>
        </p:sp>
        <p:sp>
          <p:nvSpPr>
            <p:cNvPr id="27675" name="文本框 18"/>
            <p:cNvSpPr txBox="1">
              <a:spLocks noChangeArrowheads="1"/>
            </p:cNvSpPr>
            <p:nvPr/>
          </p:nvSpPr>
          <p:spPr bwMode="auto">
            <a:xfrm>
              <a:off x="5651500" y="3940596"/>
              <a:ext cx="2627313" cy="287338"/>
            </a:xfrm>
            <a:prstGeom prst="rect">
              <a:avLst/>
            </a:prstGeom>
            <a:noFill/>
            <a:ln w="9525">
              <a:noFill/>
              <a:miter lim="800000"/>
            </a:ln>
          </p:spPr>
          <p:txBody>
            <a:bodyPr lIns="123993" tIns="61996" rIns="123993" bIns="61996" anchor="ctr"/>
            <a:lstStyle/>
            <a:p>
              <a:pPr defTabSz="1239520"/>
              <a:r>
                <a:rPr lang="zh-CN" altLang="en-US" sz="1400">
                  <a:latin typeface="微软雅黑" pitchFamily="34" charset="-122"/>
                  <a:ea typeface="微软雅黑" pitchFamily="34" charset="-122"/>
                </a:rPr>
                <a:t>点击添加内容点击添加内容点击添加</a:t>
              </a:r>
            </a:p>
            <a:p>
              <a:pPr defTabSz="1239520"/>
              <a:r>
                <a:rPr lang="zh-CN" altLang="en-US" sz="1400">
                  <a:ea typeface="微软雅黑" pitchFamily="34" charset="-122"/>
                </a:rPr>
                <a:t>点击添加内容点击添加内容点击添加</a:t>
              </a:r>
              <a:endParaRPr lang="en-US" altLang="zh-CN" sz="1400">
                <a:ea typeface="微软雅黑" pitchFamily="34" charset="-122"/>
              </a:endParaRPr>
            </a:p>
          </p:txBody>
        </p:sp>
      </p:grpSp>
      <p:sp>
        <p:nvSpPr>
          <p:cNvPr id="27669" name="直角上箭头 99"/>
          <p:cNvSpPr/>
          <p:nvPr/>
        </p:nvSpPr>
        <p:spPr bwMode="auto">
          <a:xfrm rot="5400000">
            <a:off x="2333625" y="2259013"/>
            <a:ext cx="809625" cy="758825"/>
          </a:xfrm>
          <a:custGeom>
            <a:avLst/>
            <a:gdLst>
              <a:gd name="T0" fmla="*/ 6293788 w 580186"/>
              <a:gd name="T1" fmla="*/ 0 h 569938"/>
              <a:gd name="T2" fmla="*/ 4244973 w 580186"/>
              <a:gd name="T3" fmla="*/ 1406956 h 569938"/>
              <a:gd name="T4" fmla="*/ 0 w 580186"/>
              <a:gd name="T5" fmla="*/ 4924332 h 569938"/>
              <a:gd name="T6" fmla="*/ 3659094 w 580186"/>
              <a:gd name="T7" fmla="*/ 5627803 h 569938"/>
              <a:gd name="T8" fmla="*/ 7318176 w 580186"/>
              <a:gd name="T9" fmla="*/ 3517377 h 569938"/>
              <a:gd name="T10" fmla="*/ 8342575 w 580186"/>
              <a:gd name="T11" fmla="*/ 1406956 h 569938"/>
              <a:gd name="T12" fmla="*/ 17694720 60000 65536"/>
              <a:gd name="T13" fmla="*/ 11796480 60000 65536"/>
              <a:gd name="T14" fmla="*/ 11796480 60000 65536"/>
              <a:gd name="T15" fmla="*/ 5898240 60000 65536"/>
              <a:gd name="T16" fmla="*/ 0 60000 65536"/>
              <a:gd name="T17" fmla="*/ 0 60000 65536"/>
              <a:gd name="T18" fmla="*/ 0 w 580186"/>
              <a:gd name="T19" fmla="*/ 427454 h 569938"/>
              <a:gd name="T20" fmla="*/ 508944 w 580186"/>
              <a:gd name="T21" fmla="*/ 569938 h 569938"/>
            </a:gdLst>
            <a:ahLst/>
            <a:cxnLst>
              <a:cxn ang="T12">
                <a:pos x="T0" y="T1"/>
              </a:cxn>
              <a:cxn ang="T13">
                <a:pos x="T2" y="T3"/>
              </a:cxn>
              <a:cxn ang="T14">
                <a:pos x="T4" y="T5"/>
              </a:cxn>
              <a:cxn ang="T15">
                <a:pos x="T6" y="T7"/>
              </a:cxn>
              <a:cxn ang="T16">
                <a:pos x="T8" y="T9"/>
              </a:cxn>
              <a:cxn ang="T17">
                <a:pos x="T10" y="T11"/>
              </a:cxn>
            </a:cxnLst>
            <a:rect l="T18" t="T19" r="T20" b="T21"/>
            <a:pathLst>
              <a:path w="580186" h="569938">
                <a:moveTo>
                  <a:pt x="0" y="427454"/>
                </a:moveTo>
                <a:lnTo>
                  <a:pt x="366459" y="427454"/>
                </a:lnTo>
                <a:lnTo>
                  <a:pt x="366459" y="142485"/>
                </a:lnTo>
                <a:lnTo>
                  <a:pt x="295217" y="142485"/>
                </a:lnTo>
                <a:lnTo>
                  <a:pt x="437702" y="0"/>
                </a:lnTo>
                <a:lnTo>
                  <a:pt x="580186" y="142485"/>
                </a:lnTo>
                <a:lnTo>
                  <a:pt x="508944" y="142485"/>
                </a:lnTo>
                <a:lnTo>
                  <a:pt x="508944" y="569938"/>
                </a:lnTo>
                <a:lnTo>
                  <a:pt x="0" y="569938"/>
                </a:lnTo>
                <a:close/>
              </a:path>
            </a:pathLst>
          </a:custGeom>
          <a:solidFill>
            <a:srgbClr val="0848AF"/>
          </a:solidFill>
          <a:ln w="25400" cap="flat" cmpd="sng" algn="ctr">
            <a:noFill/>
            <a:prstDash val="solid"/>
            <a:round/>
          </a:ln>
        </p:spPr>
        <p:txBody>
          <a:bodyPr lIns="98581" tIns="49291" rIns="98581" bIns="49291" anchor="ctr"/>
          <a:lstStyle/>
          <a:p>
            <a:endParaRPr lang="zh-CN" altLang="en-US"/>
          </a:p>
        </p:txBody>
      </p:sp>
      <p:sp>
        <p:nvSpPr>
          <p:cNvPr id="27670" name="直角上箭头 100"/>
          <p:cNvSpPr/>
          <p:nvPr/>
        </p:nvSpPr>
        <p:spPr bwMode="auto">
          <a:xfrm rot="5400000">
            <a:off x="3674269" y="3369469"/>
            <a:ext cx="814387" cy="758825"/>
          </a:xfrm>
          <a:custGeom>
            <a:avLst/>
            <a:gdLst>
              <a:gd name="T0" fmla="*/ 6473994 w 581897"/>
              <a:gd name="T1" fmla="*/ 0 h 568226"/>
              <a:gd name="T2" fmla="*/ 4383073 w 581897"/>
              <a:gd name="T3" fmla="*/ 1436901 h 568226"/>
              <a:gd name="T4" fmla="*/ 0 w 581897"/>
              <a:gd name="T5" fmla="*/ 5029133 h 568226"/>
              <a:gd name="T6" fmla="*/ 3759730 w 581897"/>
              <a:gd name="T7" fmla="*/ 5747576 h 568226"/>
              <a:gd name="T8" fmla="*/ 7519454 w 581897"/>
              <a:gd name="T9" fmla="*/ 3592232 h 568226"/>
              <a:gd name="T10" fmla="*/ 8564920 w 581897"/>
              <a:gd name="T11" fmla="*/ 1436901 h 568226"/>
              <a:gd name="T12" fmla="*/ 17694720 60000 65536"/>
              <a:gd name="T13" fmla="*/ 11796480 60000 65536"/>
              <a:gd name="T14" fmla="*/ 11796480 60000 65536"/>
              <a:gd name="T15" fmla="*/ 5898240 60000 65536"/>
              <a:gd name="T16" fmla="*/ 0 60000 65536"/>
              <a:gd name="T17" fmla="*/ 0 60000 65536"/>
              <a:gd name="T18" fmla="*/ 0 w 581897"/>
              <a:gd name="T19" fmla="*/ 426170 h 568226"/>
              <a:gd name="T20" fmla="*/ 510869 w 581897"/>
              <a:gd name="T21" fmla="*/ 568226 h 568226"/>
            </a:gdLst>
            <a:ahLst/>
            <a:cxnLst>
              <a:cxn ang="T12">
                <a:pos x="T0" y="T1"/>
              </a:cxn>
              <a:cxn ang="T13">
                <a:pos x="T2" y="T3"/>
              </a:cxn>
              <a:cxn ang="T14">
                <a:pos x="T4" y="T5"/>
              </a:cxn>
              <a:cxn ang="T15">
                <a:pos x="T6" y="T7"/>
              </a:cxn>
              <a:cxn ang="T16">
                <a:pos x="T8" y="T9"/>
              </a:cxn>
              <a:cxn ang="T17">
                <a:pos x="T10" y="T11"/>
              </a:cxn>
            </a:cxnLst>
            <a:rect l="T18" t="T19" r="T20" b="T21"/>
            <a:pathLst>
              <a:path w="581897" h="568226">
                <a:moveTo>
                  <a:pt x="0" y="426170"/>
                </a:moveTo>
                <a:lnTo>
                  <a:pt x="368812" y="426170"/>
                </a:lnTo>
                <a:lnTo>
                  <a:pt x="368812" y="142057"/>
                </a:lnTo>
                <a:lnTo>
                  <a:pt x="297784" y="142057"/>
                </a:lnTo>
                <a:lnTo>
                  <a:pt x="439841" y="0"/>
                </a:lnTo>
                <a:lnTo>
                  <a:pt x="581897" y="142057"/>
                </a:lnTo>
                <a:lnTo>
                  <a:pt x="510869" y="142057"/>
                </a:lnTo>
                <a:lnTo>
                  <a:pt x="510869" y="568226"/>
                </a:lnTo>
                <a:lnTo>
                  <a:pt x="0" y="568226"/>
                </a:lnTo>
                <a:close/>
              </a:path>
            </a:pathLst>
          </a:custGeom>
          <a:solidFill>
            <a:srgbClr val="0848AF"/>
          </a:solidFill>
          <a:ln w="25400" cap="flat" cmpd="sng" algn="ctr">
            <a:noFill/>
            <a:prstDash val="solid"/>
            <a:round/>
          </a:ln>
        </p:spPr>
        <p:txBody>
          <a:bodyPr lIns="98581" tIns="49291" rIns="98581" bIns="49291" anchor="ctr"/>
          <a:lstStyle/>
          <a:p>
            <a:endParaRPr lang="zh-CN" altLang="en-US"/>
          </a:p>
        </p:txBody>
      </p:sp>
      <p:sp>
        <p:nvSpPr>
          <p:cNvPr id="27671" name="直角上箭头 101"/>
          <p:cNvSpPr/>
          <p:nvPr/>
        </p:nvSpPr>
        <p:spPr bwMode="auto">
          <a:xfrm rot="5400000">
            <a:off x="5028407" y="4479131"/>
            <a:ext cx="812800" cy="760413"/>
          </a:xfrm>
          <a:custGeom>
            <a:avLst/>
            <a:gdLst>
              <a:gd name="T0" fmla="*/ 6367558 w 581897"/>
              <a:gd name="T1" fmla="*/ 0 h 569937"/>
              <a:gd name="T2" fmla="*/ 4302825 w 581897"/>
              <a:gd name="T3" fmla="*/ 1430692 h 569937"/>
              <a:gd name="T4" fmla="*/ 0 w 581897"/>
              <a:gd name="T5" fmla="*/ 5007437 h 569937"/>
              <a:gd name="T6" fmla="*/ 3699953 w 581897"/>
              <a:gd name="T7" fmla="*/ 5722791 h 569937"/>
              <a:gd name="T8" fmla="*/ 7399923 w 581897"/>
              <a:gd name="T9" fmla="*/ 3576735 h 569937"/>
              <a:gd name="T10" fmla="*/ 8432294 w 581897"/>
              <a:gd name="T11" fmla="*/ 1430692 h 569937"/>
              <a:gd name="T12" fmla="*/ 17694720 60000 65536"/>
              <a:gd name="T13" fmla="*/ 11796480 60000 65536"/>
              <a:gd name="T14" fmla="*/ 11796480 60000 65536"/>
              <a:gd name="T15" fmla="*/ 5898240 60000 65536"/>
              <a:gd name="T16" fmla="*/ 0 60000 65536"/>
              <a:gd name="T17" fmla="*/ 0 60000 65536"/>
              <a:gd name="T18" fmla="*/ 0 w 581897"/>
              <a:gd name="T19" fmla="*/ 427453 h 569937"/>
              <a:gd name="T20" fmla="*/ 510655 w 581897"/>
              <a:gd name="T21" fmla="*/ 569937 h 569937"/>
            </a:gdLst>
            <a:ahLst/>
            <a:cxnLst>
              <a:cxn ang="T12">
                <a:pos x="T0" y="T1"/>
              </a:cxn>
              <a:cxn ang="T13">
                <a:pos x="T2" y="T3"/>
              </a:cxn>
              <a:cxn ang="T14">
                <a:pos x="T4" y="T5"/>
              </a:cxn>
              <a:cxn ang="T15">
                <a:pos x="T6" y="T7"/>
              </a:cxn>
              <a:cxn ang="T16">
                <a:pos x="T8" y="T9"/>
              </a:cxn>
              <a:cxn ang="T17">
                <a:pos x="T10" y="T11"/>
              </a:cxn>
            </a:cxnLst>
            <a:rect l="T18" t="T19" r="T20" b="T21"/>
            <a:pathLst>
              <a:path w="581897" h="569937">
                <a:moveTo>
                  <a:pt x="0" y="427453"/>
                </a:moveTo>
                <a:lnTo>
                  <a:pt x="368171" y="427453"/>
                </a:lnTo>
                <a:lnTo>
                  <a:pt x="368171" y="142484"/>
                </a:lnTo>
                <a:lnTo>
                  <a:pt x="296929" y="142484"/>
                </a:lnTo>
                <a:lnTo>
                  <a:pt x="439413" y="0"/>
                </a:lnTo>
                <a:lnTo>
                  <a:pt x="581897" y="142484"/>
                </a:lnTo>
                <a:lnTo>
                  <a:pt x="510655" y="142484"/>
                </a:lnTo>
                <a:lnTo>
                  <a:pt x="510655" y="569937"/>
                </a:lnTo>
                <a:lnTo>
                  <a:pt x="0" y="569937"/>
                </a:lnTo>
                <a:close/>
              </a:path>
            </a:pathLst>
          </a:custGeom>
          <a:solidFill>
            <a:srgbClr val="0848AF"/>
          </a:solidFill>
          <a:ln w="25400" cap="flat" cmpd="sng" algn="ctr">
            <a:noFill/>
            <a:prstDash val="solid"/>
            <a:round/>
          </a:ln>
        </p:spPr>
        <p:txBody>
          <a:bodyPr lIns="98581" tIns="49291" rIns="98581" bIns="49291" anchor="ctr"/>
          <a:lstStyle/>
          <a:p>
            <a:endParaRPr lang="zh-CN" altLang="en-US"/>
          </a:p>
        </p:txBody>
      </p:sp>
      <p:sp>
        <p:nvSpPr>
          <p:cNvPr id="73779" name="Rectangle 51"/>
          <p:cNvSpPr>
            <a:spLocks noChangeArrowheads="1"/>
          </p:cNvSpPr>
          <p:nvPr/>
        </p:nvSpPr>
        <p:spPr bwMode="auto">
          <a:xfrm>
            <a:off x="766763" y="4508500"/>
            <a:ext cx="2808287" cy="1368425"/>
          </a:xfrm>
          <a:prstGeom prst="rect">
            <a:avLst/>
          </a:prstGeom>
          <a:noFill/>
          <a:ln w="9525">
            <a:noFill/>
            <a:miter lim="800000"/>
          </a:ln>
        </p:spPr>
        <p:txBody>
          <a:bodyPr>
            <a:spAutoFit/>
          </a:bodyPr>
          <a:lstStyle/>
          <a:p>
            <a:pPr>
              <a:lnSpc>
                <a:spcPct val="150000"/>
              </a:lnSpc>
            </a:pPr>
            <a:r>
              <a:rPr lang="zh-CN" altLang="en-US" sz="1400">
                <a:latin typeface="微软雅黑" pitchFamily="34" charset="-122"/>
                <a:ea typeface="微软雅黑" pitchFamily="34" charset="-122"/>
              </a:rPr>
              <a:t>添加文本内容添加文本内容添加文本内容添加文本添加文本内容添加文本内容添加文本内容添加文本添加文本内容添加文本内容</a:t>
            </a:r>
          </a:p>
        </p:txBody>
      </p:sp>
      <p:sp>
        <p:nvSpPr>
          <p:cNvPr id="73780" name="Rectangle 52"/>
          <p:cNvSpPr>
            <a:spLocks noChangeArrowheads="1"/>
          </p:cNvSpPr>
          <p:nvPr/>
        </p:nvSpPr>
        <p:spPr bwMode="auto">
          <a:xfrm>
            <a:off x="766763" y="4102100"/>
            <a:ext cx="2012950" cy="457200"/>
          </a:xfrm>
          <a:prstGeom prst="rect">
            <a:avLst/>
          </a:prstGeom>
          <a:noFill/>
          <a:ln w="9525">
            <a:noFill/>
            <a:miter lim="800000"/>
          </a:ln>
        </p:spPr>
        <p:txBody>
          <a:bodyPr wrap="none">
            <a:spAutoFit/>
          </a:bodyPr>
          <a:lstStyle/>
          <a:p>
            <a:r>
              <a:rPr lang="zh-CN" altLang="en-US" sz="2400" b="1">
                <a:solidFill>
                  <a:srgbClr val="08489B"/>
                </a:solidFill>
                <a:latin typeface="微软雅黑" pitchFamily="34" charset="-122"/>
                <a:ea typeface="微软雅黑" pitchFamily="34" charset="-122"/>
              </a:rPr>
              <a:t>点击输入标题</a:t>
            </a:r>
          </a:p>
        </p:txBody>
      </p:sp>
    </p:spTree>
  </p:cSld>
  <p:clrMapOvr>
    <a:masterClrMapping/>
  </p:clrMapOvr>
  <p:transition advTm="5598">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slide(fromLeft)">
                                      <p:cBhvr>
                                        <p:cTn id="7" dur="500"/>
                                        <p:tgtEl>
                                          <p:spTgt spid="27650"/>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7657"/>
                                        </p:tgtEl>
                                        <p:attrNameLst>
                                          <p:attrName>style.visibility</p:attrName>
                                        </p:attrNameLst>
                                      </p:cBhvr>
                                      <p:to>
                                        <p:strVal val="visible"/>
                                      </p:to>
                                    </p:set>
                                    <p:anim calcmode="lin" valueType="num">
                                      <p:cBhvr additive="base">
                                        <p:cTn id="11" dur="500" fill="hold"/>
                                        <p:tgtEl>
                                          <p:spTgt spid="27657"/>
                                        </p:tgtEl>
                                        <p:attrNameLst>
                                          <p:attrName>ppt_x</p:attrName>
                                        </p:attrNameLst>
                                      </p:cBhvr>
                                      <p:tavLst>
                                        <p:tav tm="0">
                                          <p:val>
                                            <p:strVal val="#ppt_x"/>
                                          </p:val>
                                        </p:tav>
                                        <p:tav tm="100000">
                                          <p:val>
                                            <p:strVal val="#ppt_x"/>
                                          </p:val>
                                        </p:tav>
                                      </p:tavLst>
                                    </p:anim>
                                    <p:anim calcmode="lin" valueType="num">
                                      <p:cBhvr additive="base">
                                        <p:cTn id="12" dur="500" fill="hold"/>
                                        <p:tgtEl>
                                          <p:spTgt spid="2765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1456"/>
                                        </p:tgtEl>
                                        <p:attrNameLst>
                                          <p:attrName>style.visibility</p:attrName>
                                        </p:attrNameLst>
                                      </p:cBhvr>
                                      <p:to>
                                        <p:strVal val="visible"/>
                                      </p:to>
                                    </p:set>
                                    <p:animEffect transition="in" filter="wipe(left)">
                                      <p:cBhvr>
                                        <p:cTn id="16" dur="500"/>
                                        <p:tgtEl>
                                          <p:spTgt spid="61456"/>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wipe(left)">
                                      <p:cBhvr>
                                        <p:cTn id="20" dur="500"/>
                                        <p:tgtEl>
                                          <p:spTgt spid="85"/>
                                        </p:tgtEl>
                                      </p:cBhvr>
                                    </p:animEffect>
                                  </p:childTnLst>
                                </p:cTn>
                              </p:par>
                            </p:childTnLst>
                          </p:cTn>
                        </p:par>
                        <p:par>
                          <p:cTn id="21" fill="hold">
                            <p:stCondLst>
                              <p:cond delay="2000"/>
                            </p:stCondLst>
                            <p:childTnLst>
                              <p:par>
                                <p:cTn id="22" presetID="12" presetClass="entr" presetSubtype="1" fill="hold" grpId="0" nodeType="afterEffect">
                                  <p:stCondLst>
                                    <p:cond delay="0"/>
                                  </p:stCondLst>
                                  <p:childTnLst>
                                    <p:set>
                                      <p:cBhvr>
                                        <p:cTn id="23" dur="1" fill="hold">
                                          <p:stCondLst>
                                            <p:cond delay="0"/>
                                          </p:stCondLst>
                                        </p:cTn>
                                        <p:tgtEl>
                                          <p:spTgt spid="27669"/>
                                        </p:tgtEl>
                                        <p:attrNameLst>
                                          <p:attrName>style.visibility</p:attrName>
                                        </p:attrNameLst>
                                      </p:cBhvr>
                                      <p:to>
                                        <p:strVal val="visible"/>
                                      </p:to>
                                    </p:set>
                                    <p:anim calcmode="lin" valueType="num">
                                      <p:cBhvr additive="base">
                                        <p:cTn id="24" dur="500"/>
                                        <p:tgtEl>
                                          <p:spTgt spid="27669"/>
                                        </p:tgtEl>
                                        <p:attrNameLst>
                                          <p:attrName>ppt_y</p:attrName>
                                        </p:attrNameLst>
                                      </p:cBhvr>
                                      <p:tavLst>
                                        <p:tav tm="0">
                                          <p:val>
                                            <p:strVal val="#ppt_y-#ppt_h*1.125000"/>
                                          </p:val>
                                        </p:tav>
                                        <p:tav tm="100000">
                                          <p:val>
                                            <p:strVal val="#ppt_y"/>
                                          </p:val>
                                        </p:tav>
                                      </p:tavLst>
                                    </p:anim>
                                    <p:animEffect transition="in" filter="wipe(down)">
                                      <p:cBhvr>
                                        <p:cTn id="25" dur="500"/>
                                        <p:tgtEl>
                                          <p:spTgt spid="27669"/>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27658"/>
                                        </p:tgtEl>
                                        <p:attrNameLst>
                                          <p:attrName>style.visibility</p:attrName>
                                        </p:attrNameLst>
                                      </p:cBhvr>
                                      <p:to>
                                        <p:strVal val="visible"/>
                                      </p:to>
                                    </p:set>
                                    <p:animEffect transition="in" filter="wipe(left)">
                                      <p:cBhvr>
                                        <p:cTn id="29" dur="500"/>
                                        <p:tgtEl>
                                          <p:spTgt spid="27658"/>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61460"/>
                                        </p:tgtEl>
                                        <p:attrNameLst>
                                          <p:attrName>style.visibility</p:attrName>
                                        </p:attrNameLst>
                                      </p:cBhvr>
                                      <p:to>
                                        <p:strVal val="visible"/>
                                      </p:to>
                                    </p:set>
                                    <p:animEffect transition="in" filter="wipe(left)">
                                      <p:cBhvr>
                                        <p:cTn id="33" dur="500"/>
                                        <p:tgtEl>
                                          <p:spTgt spid="61460"/>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wipe(left)">
                                      <p:cBhvr>
                                        <p:cTn id="37" dur="500"/>
                                        <p:tgtEl>
                                          <p:spTgt spid="89"/>
                                        </p:tgtEl>
                                      </p:cBhvr>
                                    </p:animEffect>
                                  </p:childTnLst>
                                </p:cTn>
                              </p:par>
                            </p:childTnLst>
                          </p:cTn>
                        </p:par>
                        <p:par>
                          <p:cTn id="38" fill="hold">
                            <p:stCondLst>
                              <p:cond delay="4000"/>
                            </p:stCondLst>
                            <p:childTnLst>
                              <p:par>
                                <p:cTn id="39" presetID="12" presetClass="entr" presetSubtype="1" fill="hold" grpId="0" nodeType="afterEffect">
                                  <p:stCondLst>
                                    <p:cond delay="0"/>
                                  </p:stCondLst>
                                  <p:childTnLst>
                                    <p:set>
                                      <p:cBhvr>
                                        <p:cTn id="40" dur="1" fill="hold">
                                          <p:stCondLst>
                                            <p:cond delay="0"/>
                                          </p:stCondLst>
                                        </p:cTn>
                                        <p:tgtEl>
                                          <p:spTgt spid="27670"/>
                                        </p:tgtEl>
                                        <p:attrNameLst>
                                          <p:attrName>style.visibility</p:attrName>
                                        </p:attrNameLst>
                                      </p:cBhvr>
                                      <p:to>
                                        <p:strVal val="visible"/>
                                      </p:to>
                                    </p:set>
                                    <p:anim calcmode="lin" valueType="num">
                                      <p:cBhvr additive="base">
                                        <p:cTn id="41" dur="500"/>
                                        <p:tgtEl>
                                          <p:spTgt spid="27670"/>
                                        </p:tgtEl>
                                        <p:attrNameLst>
                                          <p:attrName>ppt_y</p:attrName>
                                        </p:attrNameLst>
                                      </p:cBhvr>
                                      <p:tavLst>
                                        <p:tav tm="0">
                                          <p:val>
                                            <p:strVal val="#ppt_y-#ppt_h*1.125000"/>
                                          </p:val>
                                        </p:tav>
                                        <p:tav tm="100000">
                                          <p:val>
                                            <p:strVal val="#ppt_y"/>
                                          </p:val>
                                        </p:tav>
                                      </p:tavLst>
                                    </p:anim>
                                    <p:animEffect transition="in" filter="wipe(down)">
                                      <p:cBhvr>
                                        <p:cTn id="42" dur="500"/>
                                        <p:tgtEl>
                                          <p:spTgt spid="27670"/>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27659"/>
                                        </p:tgtEl>
                                        <p:attrNameLst>
                                          <p:attrName>style.visibility</p:attrName>
                                        </p:attrNameLst>
                                      </p:cBhvr>
                                      <p:to>
                                        <p:strVal val="visible"/>
                                      </p:to>
                                    </p:set>
                                    <p:animEffect transition="in" filter="wipe(left)">
                                      <p:cBhvr>
                                        <p:cTn id="46" dur="500"/>
                                        <p:tgtEl>
                                          <p:spTgt spid="27659"/>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61464"/>
                                        </p:tgtEl>
                                        <p:attrNameLst>
                                          <p:attrName>style.visibility</p:attrName>
                                        </p:attrNameLst>
                                      </p:cBhvr>
                                      <p:to>
                                        <p:strVal val="visible"/>
                                      </p:to>
                                    </p:set>
                                    <p:animEffect transition="in" filter="wipe(left)">
                                      <p:cBhvr>
                                        <p:cTn id="50" dur="500"/>
                                        <p:tgtEl>
                                          <p:spTgt spid="61464"/>
                                        </p:tgtEl>
                                      </p:cBhvr>
                                    </p:animEffect>
                                  </p:childTnLst>
                                </p:cTn>
                              </p:par>
                            </p:childTnLst>
                          </p:cTn>
                        </p:par>
                        <p:par>
                          <p:cTn id="51" fill="hold">
                            <p:stCondLst>
                              <p:cond delay="5500"/>
                            </p:stCondLst>
                            <p:childTnLst>
                              <p:par>
                                <p:cTn id="52" presetID="22" presetClass="entr" presetSubtype="8"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wipe(left)">
                                      <p:cBhvr>
                                        <p:cTn id="54" dur="500"/>
                                        <p:tgtEl>
                                          <p:spTgt spid="93"/>
                                        </p:tgtEl>
                                      </p:cBhvr>
                                    </p:animEffect>
                                  </p:childTnLst>
                                </p:cTn>
                              </p:par>
                            </p:childTnLst>
                          </p:cTn>
                        </p:par>
                        <p:par>
                          <p:cTn id="55" fill="hold">
                            <p:stCondLst>
                              <p:cond delay="6000"/>
                            </p:stCondLst>
                            <p:childTnLst>
                              <p:par>
                                <p:cTn id="56" presetID="12" presetClass="entr" presetSubtype="1" fill="hold" grpId="0" nodeType="afterEffect">
                                  <p:stCondLst>
                                    <p:cond delay="0"/>
                                  </p:stCondLst>
                                  <p:childTnLst>
                                    <p:set>
                                      <p:cBhvr>
                                        <p:cTn id="57" dur="1" fill="hold">
                                          <p:stCondLst>
                                            <p:cond delay="0"/>
                                          </p:stCondLst>
                                        </p:cTn>
                                        <p:tgtEl>
                                          <p:spTgt spid="27671"/>
                                        </p:tgtEl>
                                        <p:attrNameLst>
                                          <p:attrName>style.visibility</p:attrName>
                                        </p:attrNameLst>
                                      </p:cBhvr>
                                      <p:to>
                                        <p:strVal val="visible"/>
                                      </p:to>
                                    </p:set>
                                    <p:anim calcmode="lin" valueType="num">
                                      <p:cBhvr additive="base">
                                        <p:cTn id="58" dur="500"/>
                                        <p:tgtEl>
                                          <p:spTgt spid="27671"/>
                                        </p:tgtEl>
                                        <p:attrNameLst>
                                          <p:attrName>ppt_y</p:attrName>
                                        </p:attrNameLst>
                                      </p:cBhvr>
                                      <p:tavLst>
                                        <p:tav tm="0">
                                          <p:val>
                                            <p:strVal val="#ppt_y-#ppt_h*1.125000"/>
                                          </p:val>
                                        </p:tav>
                                        <p:tav tm="100000">
                                          <p:val>
                                            <p:strVal val="#ppt_y"/>
                                          </p:val>
                                        </p:tav>
                                      </p:tavLst>
                                    </p:anim>
                                    <p:animEffect transition="in" filter="wipe(down)">
                                      <p:cBhvr>
                                        <p:cTn id="59" dur="500"/>
                                        <p:tgtEl>
                                          <p:spTgt spid="27671"/>
                                        </p:tgtEl>
                                      </p:cBhvr>
                                    </p:animEffect>
                                  </p:childTnLst>
                                </p:cTn>
                              </p:par>
                            </p:childTnLst>
                          </p:cTn>
                        </p:par>
                        <p:par>
                          <p:cTn id="60" fill="hold">
                            <p:stCondLst>
                              <p:cond delay="6500"/>
                            </p:stCondLst>
                            <p:childTnLst>
                              <p:par>
                                <p:cTn id="61" presetID="22" presetClass="entr" presetSubtype="8" fill="hold" grpId="0" nodeType="afterEffect">
                                  <p:stCondLst>
                                    <p:cond delay="0"/>
                                  </p:stCondLst>
                                  <p:childTnLst>
                                    <p:set>
                                      <p:cBhvr>
                                        <p:cTn id="62" dur="1" fill="hold">
                                          <p:stCondLst>
                                            <p:cond delay="0"/>
                                          </p:stCondLst>
                                        </p:cTn>
                                        <p:tgtEl>
                                          <p:spTgt spid="27660"/>
                                        </p:tgtEl>
                                        <p:attrNameLst>
                                          <p:attrName>style.visibility</p:attrName>
                                        </p:attrNameLst>
                                      </p:cBhvr>
                                      <p:to>
                                        <p:strVal val="visible"/>
                                      </p:to>
                                    </p:set>
                                    <p:animEffect transition="in" filter="wipe(left)">
                                      <p:cBhvr>
                                        <p:cTn id="63" dur="500"/>
                                        <p:tgtEl>
                                          <p:spTgt spid="27660"/>
                                        </p:tgtEl>
                                      </p:cBhvr>
                                    </p:animEffect>
                                  </p:childTnLst>
                                </p:cTn>
                              </p:par>
                            </p:childTnLst>
                          </p:cTn>
                        </p:par>
                        <p:par>
                          <p:cTn id="64" fill="hold">
                            <p:stCondLst>
                              <p:cond delay="7000"/>
                            </p:stCondLst>
                            <p:childTnLst>
                              <p:par>
                                <p:cTn id="65" presetID="22" presetClass="entr" presetSubtype="8" fill="hold" nodeType="afterEffect">
                                  <p:stCondLst>
                                    <p:cond delay="0"/>
                                  </p:stCondLst>
                                  <p:childTnLst>
                                    <p:set>
                                      <p:cBhvr>
                                        <p:cTn id="66" dur="1" fill="hold">
                                          <p:stCondLst>
                                            <p:cond delay="0"/>
                                          </p:stCondLst>
                                        </p:cTn>
                                        <p:tgtEl>
                                          <p:spTgt spid="61468"/>
                                        </p:tgtEl>
                                        <p:attrNameLst>
                                          <p:attrName>style.visibility</p:attrName>
                                        </p:attrNameLst>
                                      </p:cBhvr>
                                      <p:to>
                                        <p:strVal val="visible"/>
                                      </p:to>
                                    </p:set>
                                    <p:animEffect transition="in" filter="wipe(left)">
                                      <p:cBhvr>
                                        <p:cTn id="67" dur="500"/>
                                        <p:tgtEl>
                                          <p:spTgt spid="61468"/>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97"/>
                                        </p:tgtEl>
                                        <p:attrNameLst>
                                          <p:attrName>style.visibility</p:attrName>
                                        </p:attrNameLst>
                                      </p:cBhvr>
                                      <p:to>
                                        <p:strVal val="visible"/>
                                      </p:to>
                                    </p:set>
                                    <p:animEffect transition="in" filter="wipe(left)">
                                      <p:cBhvr>
                                        <p:cTn id="71" dur="500"/>
                                        <p:tgtEl>
                                          <p:spTgt spid="97"/>
                                        </p:tgtEl>
                                      </p:cBhvr>
                                    </p:animEffect>
                                  </p:childTnLst>
                                </p:cTn>
                              </p:par>
                            </p:childTnLst>
                          </p:cTn>
                        </p:par>
                        <p:par>
                          <p:cTn id="72" fill="hold">
                            <p:stCondLst>
                              <p:cond delay="8000"/>
                            </p:stCondLst>
                            <p:childTnLst>
                              <p:par>
                                <p:cTn id="73" presetID="41" presetClass="entr" presetSubtype="0" fill="hold" nodeType="afterEffect">
                                  <p:stCondLst>
                                    <p:cond delay="0"/>
                                  </p:stCondLst>
                                  <p:iterate type="lt">
                                    <p:tmPct val="10000"/>
                                  </p:iterate>
                                  <p:childTnLst>
                                    <p:set>
                                      <p:cBhvr>
                                        <p:cTn id="74" dur="1" fill="hold">
                                          <p:stCondLst>
                                            <p:cond delay="0"/>
                                          </p:stCondLst>
                                        </p:cTn>
                                        <p:tgtEl>
                                          <p:spTgt spid="73780">
                                            <p:txEl>
                                              <p:pRg st="0" end="0"/>
                                            </p:txEl>
                                          </p:spTgt>
                                        </p:tgtEl>
                                        <p:attrNameLst>
                                          <p:attrName>style.visibility</p:attrName>
                                        </p:attrNameLst>
                                      </p:cBhvr>
                                      <p:to>
                                        <p:strVal val="visible"/>
                                      </p:to>
                                    </p:set>
                                    <p:anim calcmode="lin" valueType="num">
                                      <p:cBhvr>
                                        <p:cTn id="75" dur="500" fill="hold"/>
                                        <p:tgtEl>
                                          <p:spTgt spid="7378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73780">
                                            <p:txEl>
                                              <p:pRg st="0" end="0"/>
                                            </p:txEl>
                                          </p:spTgt>
                                        </p:tgtEl>
                                        <p:attrNameLst>
                                          <p:attrName>ppt_y</p:attrName>
                                        </p:attrNameLst>
                                      </p:cBhvr>
                                      <p:tavLst>
                                        <p:tav tm="0">
                                          <p:val>
                                            <p:strVal val="#ppt_y"/>
                                          </p:val>
                                        </p:tav>
                                        <p:tav tm="100000">
                                          <p:val>
                                            <p:strVal val="#ppt_y"/>
                                          </p:val>
                                        </p:tav>
                                      </p:tavLst>
                                    </p:anim>
                                    <p:anim calcmode="lin" valueType="num">
                                      <p:cBhvr>
                                        <p:cTn id="77" dur="500" fill="hold"/>
                                        <p:tgtEl>
                                          <p:spTgt spid="7378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7378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73780">
                                            <p:txEl>
                                              <p:pRg st="0" end="0"/>
                                            </p:txEl>
                                          </p:spTgt>
                                        </p:tgtEl>
                                      </p:cBhvr>
                                    </p:animEffect>
                                  </p:childTnLst>
                                </p:cTn>
                              </p:par>
                            </p:childTnLst>
                          </p:cTn>
                        </p:par>
                        <p:par>
                          <p:cTn id="80" fill="hold">
                            <p:stCondLst>
                              <p:cond delay="8750"/>
                            </p:stCondLst>
                            <p:childTnLst>
                              <p:par>
                                <p:cTn id="81" presetID="41" presetClass="entr" presetSubtype="0" fill="hold" nodeType="afterEffect">
                                  <p:stCondLst>
                                    <p:cond delay="0"/>
                                  </p:stCondLst>
                                  <p:iterate type="lt">
                                    <p:tmPct val="10000"/>
                                  </p:iterate>
                                  <p:childTnLst>
                                    <p:set>
                                      <p:cBhvr>
                                        <p:cTn id="82" dur="1" fill="hold">
                                          <p:stCondLst>
                                            <p:cond delay="0"/>
                                          </p:stCondLst>
                                        </p:cTn>
                                        <p:tgtEl>
                                          <p:spTgt spid="73779">
                                            <p:txEl>
                                              <p:pRg st="0" end="0"/>
                                            </p:txEl>
                                          </p:spTgt>
                                        </p:tgtEl>
                                        <p:attrNameLst>
                                          <p:attrName>style.visibility</p:attrName>
                                        </p:attrNameLst>
                                      </p:cBhvr>
                                      <p:to>
                                        <p:strVal val="visible"/>
                                      </p:to>
                                    </p:set>
                                    <p:anim calcmode="lin" valueType="num">
                                      <p:cBhvr>
                                        <p:cTn id="83" dur="500" fill="hold"/>
                                        <p:tgtEl>
                                          <p:spTgt spid="7377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73779">
                                            <p:txEl>
                                              <p:pRg st="0" end="0"/>
                                            </p:txEl>
                                          </p:spTgt>
                                        </p:tgtEl>
                                        <p:attrNameLst>
                                          <p:attrName>ppt_y</p:attrName>
                                        </p:attrNameLst>
                                      </p:cBhvr>
                                      <p:tavLst>
                                        <p:tav tm="0">
                                          <p:val>
                                            <p:strVal val="#ppt_y"/>
                                          </p:val>
                                        </p:tav>
                                        <p:tav tm="100000">
                                          <p:val>
                                            <p:strVal val="#ppt_y"/>
                                          </p:val>
                                        </p:tav>
                                      </p:tavLst>
                                    </p:anim>
                                    <p:anim calcmode="lin" valueType="num">
                                      <p:cBhvr>
                                        <p:cTn id="85" dur="500" fill="hold"/>
                                        <p:tgtEl>
                                          <p:spTgt spid="7377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7377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737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27657" grpId="0" animBg="1"/>
      <p:bldP spid="27658" grpId="0" animBg="1"/>
      <p:bldP spid="27659" grpId="0" animBg="1"/>
      <p:bldP spid="27660" grpId="0" animBg="1"/>
      <p:bldP spid="27669" grpId="0" animBg="1"/>
      <p:bldP spid="27670" grpId="0" animBg="1"/>
      <p:bldP spid="2767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29698" name="燕尾形 2"/>
          <p:cNvSpPr>
            <a:spLocks noChangeArrowheads="1"/>
          </p:cNvSpPr>
          <p:nvPr/>
        </p:nvSpPr>
        <p:spPr bwMode="auto">
          <a:xfrm>
            <a:off x="3287713"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29699"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04    </a:t>
            </a:r>
            <a:r>
              <a:rPr lang="zh-CN" altLang="en-US" sz="1600">
                <a:latin typeface="微软雅黑" pitchFamily="34" charset="-122"/>
                <a:ea typeface="微软雅黑" pitchFamily="34" charset="-122"/>
              </a:rPr>
              <a:t>工作存在不足</a:t>
            </a:r>
          </a:p>
        </p:txBody>
      </p:sp>
      <p:sp>
        <p:nvSpPr>
          <p:cNvPr id="29700"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01    </a:t>
            </a:r>
            <a:r>
              <a:rPr lang="zh-CN" altLang="en-US" sz="1600">
                <a:latin typeface="微软雅黑" pitchFamily="34" charset="-122"/>
                <a:ea typeface="微软雅黑" pitchFamily="34" charset="-122"/>
              </a:rPr>
              <a:t>年度工作概述</a:t>
            </a:r>
          </a:p>
        </p:txBody>
      </p:sp>
      <p:sp>
        <p:nvSpPr>
          <p:cNvPr id="29701"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02    </a:t>
            </a:r>
            <a:r>
              <a:rPr lang="zh-CN" altLang="en-US" sz="1600">
                <a:solidFill>
                  <a:schemeClr val="bg1"/>
                </a:solidFill>
                <a:latin typeface="微软雅黑" pitchFamily="34" charset="-122"/>
                <a:ea typeface="微软雅黑" pitchFamily="34" charset="-122"/>
              </a:rPr>
              <a:t>工作完成情况</a:t>
            </a:r>
          </a:p>
        </p:txBody>
      </p:sp>
      <p:sp>
        <p:nvSpPr>
          <p:cNvPr id="29702"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03    </a:t>
            </a:r>
            <a:r>
              <a:rPr lang="zh-CN" altLang="en-US" sz="1600">
                <a:latin typeface="微软雅黑" pitchFamily="34" charset="-122"/>
                <a:ea typeface="微软雅黑" pitchFamily="34" charset="-122"/>
              </a:rPr>
              <a:t>成功项目展示</a:t>
            </a:r>
          </a:p>
        </p:txBody>
      </p:sp>
      <p:sp>
        <p:nvSpPr>
          <p:cNvPr id="29703"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05    </a:t>
            </a:r>
            <a:r>
              <a:rPr lang="zh-CN" altLang="en-US" sz="1600">
                <a:latin typeface="微软雅黑" pitchFamily="34" charset="-122"/>
                <a:ea typeface="微软雅黑" pitchFamily="34" charset="-122"/>
              </a:rPr>
              <a:t>明年工作计划</a:t>
            </a:r>
          </a:p>
        </p:txBody>
      </p:sp>
      <p:sp>
        <p:nvSpPr>
          <p:cNvPr id="29704"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cxnSp>
        <p:nvCxnSpPr>
          <p:cNvPr id="29705" name="直接连接符 16"/>
          <p:cNvCxnSpPr>
            <a:cxnSpLocks noChangeShapeType="1"/>
          </p:cNvCxnSpPr>
          <p:nvPr/>
        </p:nvCxnSpPr>
        <p:spPr bwMode="auto">
          <a:xfrm flipH="1">
            <a:off x="7991475" y="4505325"/>
            <a:ext cx="612775" cy="0"/>
          </a:xfrm>
          <a:prstGeom prst="line">
            <a:avLst/>
          </a:prstGeom>
          <a:noFill/>
          <a:ln w="25400" algn="ctr">
            <a:solidFill>
              <a:srgbClr val="3C78CE"/>
            </a:solidFill>
            <a:miter lim="800000"/>
          </a:ln>
        </p:spPr>
      </p:cxnSp>
      <p:grpSp>
        <p:nvGrpSpPr>
          <p:cNvPr id="29706" name="组合 19"/>
          <p:cNvGrpSpPr/>
          <p:nvPr/>
        </p:nvGrpSpPr>
        <p:grpSpPr bwMode="auto">
          <a:xfrm flipH="1" flipV="1">
            <a:off x="6437313" y="5708650"/>
            <a:ext cx="1028700" cy="195263"/>
            <a:chOff x="4255294" y="1661160"/>
            <a:chExt cx="1505426" cy="262890"/>
          </a:xfrm>
        </p:grpSpPr>
        <p:cxnSp>
          <p:nvCxnSpPr>
            <p:cNvPr id="29748" name="直接连接符 20"/>
            <p:cNvCxnSpPr>
              <a:cxnSpLocks noChangeShapeType="1"/>
            </p:cNvCxnSpPr>
            <p:nvPr/>
          </p:nvCxnSpPr>
          <p:spPr bwMode="auto">
            <a:xfrm flipH="1" flipV="1">
              <a:off x="5410200" y="1661160"/>
              <a:ext cx="350520" cy="262890"/>
            </a:xfrm>
            <a:prstGeom prst="line">
              <a:avLst/>
            </a:prstGeom>
            <a:noFill/>
            <a:ln w="25400" algn="ctr">
              <a:solidFill>
                <a:srgbClr val="3C78CE"/>
              </a:solidFill>
              <a:miter lim="800000"/>
            </a:ln>
          </p:spPr>
        </p:cxnSp>
        <p:cxnSp>
          <p:nvCxnSpPr>
            <p:cNvPr id="29749" name="直接连接符 21"/>
            <p:cNvCxnSpPr>
              <a:cxnSpLocks noChangeShapeType="1"/>
            </p:cNvCxnSpPr>
            <p:nvPr/>
          </p:nvCxnSpPr>
          <p:spPr bwMode="auto">
            <a:xfrm flipH="1">
              <a:off x="4255294" y="1663541"/>
              <a:ext cx="1157287" cy="0"/>
            </a:xfrm>
            <a:prstGeom prst="line">
              <a:avLst/>
            </a:prstGeom>
            <a:noFill/>
            <a:ln w="25400" algn="ctr">
              <a:solidFill>
                <a:srgbClr val="3C78CE"/>
              </a:solidFill>
              <a:miter lim="800000"/>
            </a:ln>
          </p:spPr>
        </p:cxnSp>
      </p:grpSp>
      <p:cxnSp>
        <p:nvCxnSpPr>
          <p:cNvPr id="29707" name="直接连接符 17"/>
          <p:cNvCxnSpPr>
            <a:cxnSpLocks noChangeShapeType="1"/>
          </p:cNvCxnSpPr>
          <p:nvPr/>
        </p:nvCxnSpPr>
        <p:spPr bwMode="auto">
          <a:xfrm flipH="1" flipV="1">
            <a:off x="3535363" y="4459288"/>
            <a:ext cx="625475" cy="1587"/>
          </a:xfrm>
          <a:prstGeom prst="line">
            <a:avLst/>
          </a:prstGeom>
          <a:noFill/>
          <a:ln w="25400" algn="ctr">
            <a:solidFill>
              <a:srgbClr val="3C78CE"/>
            </a:solidFill>
            <a:miter lim="800000"/>
          </a:ln>
        </p:spPr>
      </p:cxnSp>
      <p:cxnSp>
        <p:nvCxnSpPr>
          <p:cNvPr id="29708" name="直接连接符 14"/>
          <p:cNvCxnSpPr>
            <a:cxnSpLocks noChangeShapeType="1"/>
          </p:cNvCxnSpPr>
          <p:nvPr/>
        </p:nvCxnSpPr>
        <p:spPr bwMode="auto">
          <a:xfrm flipH="1">
            <a:off x="3556000" y="3074988"/>
            <a:ext cx="611188" cy="0"/>
          </a:xfrm>
          <a:prstGeom prst="line">
            <a:avLst/>
          </a:prstGeom>
          <a:noFill/>
          <a:ln w="25400" algn="ctr">
            <a:solidFill>
              <a:srgbClr val="3C78CE"/>
            </a:solidFill>
            <a:miter lim="800000"/>
          </a:ln>
        </p:spPr>
      </p:cxnSp>
      <p:grpSp>
        <p:nvGrpSpPr>
          <p:cNvPr id="29709" name="组合 13"/>
          <p:cNvGrpSpPr/>
          <p:nvPr/>
        </p:nvGrpSpPr>
        <p:grpSpPr bwMode="auto">
          <a:xfrm>
            <a:off x="4551363" y="1565275"/>
            <a:ext cx="1214437" cy="263525"/>
            <a:chOff x="4255294" y="1661160"/>
            <a:chExt cx="1505426" cy="262890"/>
          </a:xfrm>
        </p:grpSpPr>
        <p:cxnSp>
          <p:nvCxnSpPr>
            <p:cNvPr id="29746" name="直接连接符 9"/>
            <p:cNvCxnSpPr>
              <a:cxnSpLocks noChangeShapeType="1"/>
            </p:cNvCxnSpPr>
            <p:nvPr/>
          </p:nvCxnSpPr>
          <p:spPr bwMode="auto">
            <a:xfrm flipH="1" flipV="1">
              <a:off x="5410200" y="1661160"/>
              <a:ext cx="350520" cy="262890"/>
            </a:xfrm>
            <a:prstGeom prst="line">
              <a:avLst/>
            </a:prstGeom>
            <a:noFill/>
            <a:ln w="25400" algn="ctr">
              <a:solidFill>
                <a:srgbClr val="3C78CE"/>
              </a:solidFill>
              <a:miter lim="800000"/>
            </a:ln>
          </p:spPr>
        </p:cxnSp>
        <p:cxnSp>
          <p:nvCxnSpPr>
            <p:cNvPr id="29747" name="直接连接符 12"/>
            <p:cNvCxnSpPr>
              <a:cxnSpLocks noChangeShapeType="1"/>
            </p:cNvCxnSpPr>
            <p:nvPr/>
          </p:nvCxnSpPr>
          <p:spPr bwMode="auto">
            <a:xfrm flipH="1">
              <a:off x="4255294" y="1663541"/>
              <a:ext cx="1157287" cy="0"/>
            </a:xfrm>
            <a:prstGeom prst="line">
              <a:avLst/>
            </a:prstGeom>
            <a:noFill/>
            <a:ln w="25400" algn="ctr">
              <a:solidFill>
                <a:srgbClr val="3C78CE"/>
              </a:solidFill>
              <a:miter lim="800000"/>
            </a:ln>
          </p:spPr>
        </p:cxnSp>
      </p:grpSp>
      <p:grpSp>
        <p:nvGrpSpPr>
          <p:cNvPr id="29710" name="组合 11"/>
          <p:cNvGrpSpPr/>
          <p:nvPr/>
        </p:nvGrpSpPr>
        <p:grpSpPr bwMode="auto">
          <a:xfrm>
            <a:off x="6837363" y="2547938"/>
            <a:ext cx="1203325" cy="1050925"/>
            <a:chOff x="6842760" y="2637270"/>
            <a:chExt cx="1203960" cy="1051560"/>
          </a:xfrm>
        </p:grpSpPr>
        <p:sp>
          <p:nvSpPr>
            <p:cNvPr id="29744" name="六边形 1"/>
            <p:cNvSpPr>
              <a:spLocks noChangeArrowheads="1"/>
            </p:cNvSpPr>
            <p:nvPr/>
          </p:nvSpPr>
          <p:spPr bwMode="auto">
            <a:xfrm>
              <a:off x="6842760" y="2637270"/>
              <a:ext cx="1203960" cy="1051560"/>
            </a:xfrm>
            <a:prstGeom prst="hexagon">
              <a:avLst>
                <a:gd name="adj" fmla="val 24998"/>
                <a:gd name="vf" fmla="val 115470"/>
              </a:avLst>
            </a:prstGeom>
            <a:solidFill>
              <a:srgbClr val="0848AF"/>
            </a:solidFill>
            <a:ln w="25400" algn="ctr">
              <a:noFill/>
              <a:miter lim="800000"/>
            </a:ln>
          </p:spPr>
          <p:txBody>
            <a:bodyPr anchor="ctr"/>
            <a:lstStyle/>
            <a:p>
              <a:pPr algn="ctr" defTabSz="912495"/>
              <a:endParaRPr lang="zh-CN" altLang="en-US" sz="2400">
                <a:solidFill>
                  <a:schemeClr val="bg1"/>
                </a:solidFill>
                <a:ea typeface="微软雅黑" pitchFamily="34" charset="-122"/>
              </a:endParaRPr>
            </a:p>
          </p:txBody>
        </p:sp>
        <p:sp>
          <p:nvSpPr>
            <p:cNvPr id="29745" name="文本框 43"/>
            <p:cNvSpPr txBox="1">
              <a:spLocks noChangeArrowheads="1"/>
            </p:cNvSpPr>
            <p:nvPr/>
          </p:nvSpPr>
          <p:spPr bwMode="auto">
            <a:xfrm>
              <a:off x="7023831" y="2808824"/>
              <a:ext cx="821170" cy="702099"/>
            </a:xfrm>
            <a:prstGeom prst="rect">
              <a:avLst/>
            </a:prstGeom>
            <a:solidFill>
              <a:srgbClr val="0848AF"/>
            </a:solidFill>
            <a:ln w="25400">
              <a:noFill/>
              <a:miter lim="800000"/>
            </a:ln>
          </p:spPr>
          <p:txBody>
            <a:bodyPr>
              <a:spAutoFit/>
            </a:bodyPr>
            <a:lstStyle/>
            <a:p>
              <a:pPr algn="ctr" defTabSz="912495"/>
              <a:r>
                <a:rPr lang="en-US" altLang="zh-CN" sz="4000">
                  <a:solidFill>
                    <a:schemeClr val="bg1"/>
                  </a:solidFill>
                  <a:ea typeface="微软雅黑" pitchFamily="34" charset="-122"/>
                </a:rPr>
                <a:t>02</a:t>
              </a:r>
              <a:endParaRPr lang="zh-CN" altLang="en-US" sz="4000" baseline="-3000">
                <a:solidFill>
                  <a:schemeClr val="bg1"/>
                </a:solidFill>
                <a:ea typeface="微软雅黑" pitchFamily="34" charset="-122"/>
              </a:endParaRPr>
            </a:p>
          </p:txBody>
        </p:sp>
      </p:grpSp>
      <p:grpSp>
        <p:nvGrpSpPr>
          <p:cNvPr id="29711" name="组合 10"/>
          <p:cNvGrpSpPr/>
          <p:nvPr/>
        </p:nvGrpSpPr>
        <p:grpSpPr bwMode="auto">
          <a:xfrm>
            <a:off x="5448300" y="1773238"/>
            <a:ext cx="1204913" cy="1050925"/>
            <a:chOff x="5525852" y="1879080"/>
            <a:chExt cx="1203960" cy="1051560"/>
          </a:xfrm>
        </p:grpSpPr>
        <p:sp>
          <p:nvSpPr>
            <p:cNvPr id="29742" name="六边形 7"/>
            <p:cNvSpPr>
              <a:spLocks noChangeArrowheads="1"/>
            </p:cNvSpPr>
            <p:nvPr/>
          </p:nvSpPr>
          <p:spPr bwMode="auto">
            <a:xfrm>
              <a:off x="5525852" y="1879080"/>
              <a:ext cx="1203960" cy="1051560"/>
            </a:xfrm>
            <a:prstGeom prst="hexagon">
              <a:avLst>
                <a:gd name="adj" fmla="val 24998"/>
                <a:gd name="vf" fmla="val 115470"/>
              </a:avLst>
            </a:prstGeom>
            <a:solidFill>
              <a:srgbClr val="0848AF"/>
            </a:solidFill>
            <a:ln w="25400" algn="ctr">
              <a:noFill/>
              <a:miter lim="800000"/>
            </a:ln>
          </p:spPr>
          <p:txBody>
            <a:bodyPr anchor="ctr"/>
            <a:lstStyle/>
            <a:p>
              <a:pPr algn="ctr" defTabSz="912495"/>
              <a:endParaRPr lang="zh-CN" altLang="en-US" sz="2400">
                <a:solidFill>
                  <a:schemeClr val="bg1"/>
                </a:solidFill>
                <a:ea typeface="微软雅黑" pitchFamily="34" charset="-122"/>
              </a:endParaRPr>
            </a:p>
          </p:txBody>
        </p:sp>
        <p:sp>
          <p:nvSpPr>
            <p:cNvPr id="29743" name="文本框 44"/>
            <p:cNvSpPr txBox="1">
              <a:spLocks noChangeArrowheads="1"/>
            </p:cNvSpPr>
            <p:nvPr/>
          </p:nvSpPr>
          <p:spPr bwMode="auto">
            <a:xfrm>
              <a:off x="5686063" y="1988684"/>
              <a:ext cx="883538" cy="824410"/>
            </a:xfrm>
            <a:prstGeom prst="rect">
              <a:avLst/>
            </a:prstGeom>
            <a:noFill/>
            <a:ln w="25400">
              <a:noFill/>
              <a:miter lim="800000"/>
            </a:ln>
          </p:spPr>
          <p:txBody>
            <a:bodyPr>
              <a:spAutoFit/>
            </a:bodyPr>
            <a:lstStyle/>
            <a:p>
              <a:pPr algn="ctr" defTabSz="912495">
                <a:lnSpc>
                  <a:spcPct val="120000"/>
                </a:lnSpc>
              </a:pPr>
              <a:r>
                <a:rPr lang="en-US" altLang="zh-CN" sz="4000">
                  <a:solidFill>
                    <a:schemeClr val="bg1"/>
                  </a:solidFill>
                  <a:ea typeface="微软雅黑" pitchFamily="34" charset="-122"/>
                </a:rPr>
                <a:t>01</a:t>
              </a:r>
              <a:endParaRPr lang="zh-CN" altLang="en-US" sz="4000" baseline="-3000">
                <a:solidFill>
                  <a:schemeClr val="bg1"/>
                </a:solidFill>
                <a:ea typeface="微软雅黑" pitchFamily="34" charset="-122"/>
              </a:endParaRPr>
            </a:p>
          </p:txBody>
        </p:sp>
      </p:grpSp>
      <p:grpSp>
        <p:nvGrpSpPr>
          <p:cNvPr id="29712" name="组合 18"/>
          <p:cNvGrpSpPr/>
          <p:nvPr/>
        </p:nvGrpSpPr>
        <p:grpSpPr bwMode="auto">
          <a:xfrm>
            <a:off x="6816725" y="3933825"/>
            <a:ext cx="1203325" cy="1050925"/>
            <a:chOff x="6842760" y="4008870"/>
            <a:chExt cx="1203960" cy="1051560"/>
          </a:xfrm>
        </p:grpSpPr>
        <p:sp>
          <p:nvSpPr>
            <p:cNvPr id="29740" name="六边形 5"/>
            <p:cNvSpPr>
              <a:spLocks noChangeArrowheads="1"/>
            </p:cNvSpPr>
            <p:nvPr/>
          </p:nvSpPr>
          <p:spPr bwMode="auto">
            <a:xfrm>
              <a:off x="6842760" y="4008870"/>
              <a:ext cx="1203960" cy="1051560"/>
            </a:xfrm>
            <a:prstGeom prst="hexagon">
              <a:avLst>
                <a:gd name="adj" fmla="val 24998"/>
                <a:gd name="vf" fmla="val 115470"/>
              </a:avLst>
            </a:prstGeom>
            <a:solidFill>
              <a:srgbClr val="0848AF"/>
            </a:solidFill>
            <a:ln w="25400" algn="ctr">
              <a:noFill/>
              <a:miter lim="800000"/>
            </a:ln>
          </p:spPr>
          <p:txBody>
            <a:bodyPr anchor="ctr"/>
            <a:lstStyle/>
            <a:p>
              <a:pPr algn="ctr" defTabSz="912495"/>
              <a:endParaRPr lang="zh-CN" altLang="en-US" sz="2400">
                <a:solidFill>
                  <a:schemeClr val="bg1"/>
                </a:solidFill>
                <a:ea typeface="微软雅黑" pitchFamily="34" charset="-122"/>
              </a:endParaRPr>
            </a:p>
          </p:txBody>
        </p:sp>
        <p:sp>
          <p:nvSpPr>
            <p:cNvPr id="29741" name="文本框 45"/>
            <p:cNvSpPr txBox="1">
              <a:spLocks noChangeArrowheads="1"/>
            </p:cNvSpPr>
            <p:nvPr/>
          </p:nvSpPr>
          <p:spPr bwMode="auto">
            <a:xfrm>
              <a:off x="6980945" y="4118474"/>
              <a:ext cx="927590" cy="824410"/>
            </a:xfrm>
            <a:prstGeom prst="rect">
              <a:avLst/>
            </a:prstGeom>
            <a:noFill/>
            <a:ln w="25400">
              <a:noFill/>
              <a:miter lim="800000"/>
            </a:ln>
          </p:spPr>
          <p:txBody>
            <a:bodyPr>
              <a:spAutoFit/>
            </a:bodyPr>
            <a:lstStyle/>
            <a:p>
              <a:pPr algn="ctr" defTabSz="912495">
                <a:lnSpc>
                  <a:spcPct val="120000"/>
                </a:lnSpc>
              </a:pPr>
              <a:r>
                <a:rPr lang="en-US" altLang="zh-CN" sz="4000">
                  <a:solidFill>
                    <a:schemeClr val="bg1"/>
                  </a:solidFill>
                  <a:ea typeface="微软雅黑" pitchFamily="34" charset="-122"/>
                </a:rPr>
                <a:t>03</a:t>
              </a:r>
              <a:endParaRPr lang="zh-CN" altLang="en-US" sz="4000" baseline="-3000">
                <a:solidFill>
                  <a:schemeClr val="bg1"/>
                </a:solidFill>
                <a:ea typeface="微软雅黑" pitchFamily="34" charset="-122"/>
              </a:endParaRPr>
            </a:p>
          </p:txBody>
        </p:sp>
      </p:grpSp>
      <p:grpSp>
        <p:nvGrpSpPr>
          <p:cNvPr id="29713" name="组合 41"/>
          <p:cNvGrpSpPr/>
          <p:nvPr/>
        </p:nvGrpSpPr>
        <p:grpSpPr bwMode="auto">
          <a:xfrm>
            <a:off x="4173538" y="3933825"/>
            <a:ext cx="1203325" cy="1050925"/>
            <a:chOff x="4206240" y="4008870"/>
            <a:chExt cx="1203960" cy="1051560"/>
          </a:xfrm>
        </p:grpSpPr>
        <p:sp>
          <p:nvSpPr>
            <p:cNvPr id="29738" name="六边形 4"/>
            <p:cNvSpPr>
              <a:spLocks noChangeArrowheads="1"/>
            </p:cNvSpPr>
            <p:nvPr/>
          </p:nvSpPr>
          <p:spPr bwMode="auto">
            <a:xfrm>
              <a:off x="4206240" y="4008870"/>
              <a:ext cx="1203960" cy="1051560"/>
            </a:xfrm>
            <a:prstGeom prst="hexagon">
              <a:avLst>
                <a:gd name="adj" fmla="val 24998"/>
                <a:gd name="vf" fmla="val 115470"/>
              </a:avLst>
            </a:prstGeom>
            <a:solidFill>
              <a:srgbClr val="0848AF"/>
            </a:solidFill>
            <a:ln w="25400" algn="ctr">
              <a:noFill/>
              <a:miter lim="800000"/>
            </a:ln>
          </p:spPr>
          <p:txBody>
            <a:bodyPr anchor="ctr"/>
            <a:lstStyle/>
            <a:p>
              <a:pPr algn="ctr" defTabSz="912495"/>
              <a:endParaRPr lang="zh-CN" altLang="en-US" sz="2400">
                <a:solidFill>
                  <a:schemeClr val="bg1"/>
                </a:solidFill>
                <a:ea typeface="微软雅黑" pitchFamily="34" charset="-122"/>
              </a:endParaRPr>
            </a:p>
          </p:txBody>
        </p:sp>
        <p:sp>
          <p:nvSpPr>
            <p:cNvPr id="29739" name="文本框 46"/>
            <p:cNvSpPr txBox="1">
              <a:spLocks noChangeArrowheads="1"/>
            </p:cNvSpPr>
            <p:nvPr/>
          </p:nvSpPr>
          <p:spPr bwMode="auto">
            <a:xfrm>
              <a:off x="4398429" y="4118474"/>
              <a:ext cx="819582" cy="824410"/>
            </a:xfrm>
            <a:prstGeom prst="rect">
              <a:avLst/>
            </a:prstGeom>
            <a:solidFill>
              <a:srgbClr val="0848AF"/>
            </a:solidFill>
            <a:ln w="25400">
              <a:noFill/>
              <a:miter lim="800000"/>
            </a:ln>
          </p:spPr>
          <p:txBody>
            <a:bodyPr>
              <a:spAutoFit/>
            </a:bodyPr>
            <a:lstStyle/>
            <a:p>
              <a:pPr algn="ctr" defTabSz="912495">
                <a:lnSpc>
                  <a:spcPct val="120000"/>
                </a:lnSpc>
              </a:pPr>
              <a:r>
                <a:rPr lang="en-US" altLang="zh-CN" sz="4000">
                  <a:solidFill>
                    <a:schemeClr val="bg1"/>
                  </a:solidFill>
                  <a:ea typeface="微软雅黑" pitchFamily="34" charset="-122"/>
                </a:rPr>
                <a:t>05</a:t>
              </a:r>
              <a:endParaRPr lang="zh-CN" altLang="en-US" sz="4000" baseline="-3000">
                <a:solidFill>
                  <a:schemeClr val="bg1"/>
                </a:solidFill>
                <a:ea typeface="微软雅黑" pitchFamily="34" charset="-122"/>
              </a:endParaRPr>
            </a:p>
          </p:txBody>
        </p:sp>
      </p:grpSp>
      <p:grpSp>
        <p:nvGrpSpPr>
          <p:cNvPr id="29714" name="组合 22"/>
          <p:cNvGrpSpPr/>
          <p:nvPr/>
        </p:nvGrpSpPr>
        <p:grpSpPr bwMode="auto">
          <a:xfrm>
            <a:off x="4164013" y="2540000"/>
            <a:ext cx="1204912" cy="1050925"/>
            <a:chOff x="4206240" y="2637270"/>
            <a:chExt cx="1203960" cy="1051560"/>
          </a:xfrm>
        </p:grpSpPr>
        <p:sp>
          <p:nvSpPr>
            <p:cNvPr id="29736" name="六边形 3"/>
            <p:cNvSpPr>
              <a:spLocks noChangeArrowheads="1"/>
            </p:cNvSpPr>
            <p:nvPr/>
          </p:nvSpPr>
          <p:spPr bwMode="auto">
            <a:xfrm>
              <a:off x="4206240" y="2637270"/>
              <a:ext cx="1203960" cy="1051560"/>
            </a:xfrm>
            <a:prstGeom prst="hexagon">
              <a:avLst>
                <a:gd name="adj" fmla="val 24998"/>
                <a:gd name="vf" fmla="val 115470"/>
              </a:avLst>
            </a:prstGeom>
            <a:solidFill>
              <a:srgbClr val="0848AF"/>
            </a:solidFill>
            <a:ln w="25400" algn="ctr">
              <a:noFill/>
              <a:miter lim="800000"/>
            </a:ln>
          </p:spPr>
          <p:txBody>
            <a:bodyPr anchor="ctr"/>
            <a:lstStyle/>
            <a:p>
              <a:pPr algn="ctr" defTabSz="912495"/>
              <a:endParaRPr lang="zh-CN" altLang="en-US" sz="2400">
                <a:solidFill>
                  <a:schemeClr val="bg1"/>
                </a:solidFill>
                <a:ea typeface="微软雅黑" pitchFamily="34" charset="-122"/>
              </a:endParaRPr>
            </a:p>
          </p:txBody>
        </p:sp>
        <p:sp>
          <p:nvSpPr>
            <p:cNvPr id="29737" name="文本框 47"/>
            <p:cNvSpPr txBox="1">
              <a:spLocks noChangeArrowheads="1"/>
            </p:cNvSpPr>
            <p:nvPr/>
          </p:nvSpPr>
          <p:spPr bwMode="auto">
            <a:xfrm>
              <a:off x="4387072" y="2808824"/>
              <a:ext cx="821675" cy="702099"/>
            </a:xfrm>
            <a:prstGeom prst="rect">
              <a:avLst/>
            </a:prstGeom>
            <a:solidFill>
              <a:srgbClr val="0848AF"/>
            </a:solidFill>
            <a:ln w="25400">
              <a:noFill/>
              <a:miter lim="800000"/>
            </a:ln>
          </p:spPr>
          <p:txBody>
            <a:bodyPr>
              <a:spAutoFit/>
            </a:bodyPr>
            <a:lstStyle/>
            <a:p>
              <a:pPr algn="ctr" defTabSz="912495"/>
              <a:r>
                <a:rPr lang="en-US" altLang="zh-CN" sz="4000">
                  <a:solidFill>
                    <a:schemeClr val="bg1"/>
                  </a:solidFill>
                  <a:ea typeface="微软雅黑" pitchFamily="34" charset="-122"/>
                </a:rPr>
                <a:t>06</a:t>
              </a:r>
              <a:endParaRPr lang="zh-CN" altLang="en-US" sz="4000" baseline="-3000">
                <a:solidFill>
                  <a:schemeClr val="bg1"/>
                </a:solidFill>
                <a:ea typeface="微软雅黑" pitchFamily="34" charset="-122"/>
              </a:endParaRPr>
            </a:p>
          </p:txBody>
        </p:sp>
      </p:grpSp>
      <p:grpSp>
        <p:nvGrpSpPr>
          <p:cNvPr id="29715" name="组合 66"/>
          <p:cNvGrpSpPr/>
          <p:nvPr/>
        </p:nvGrpSpPr>
        <p:grpSpPr bwMode="auto">
          <a:xfrm>
            <a:off x="5519738" y="4652963"/>
            <a:ext cx="1204912" cy="1052512"/>
            <a:chOff x="5525852" y="4683240"/>
            <a:chExt cx="1203960" cy="1051560"/>
          </a:xfrm>
        </p:grpSpPr>
        <p:sp>
          <p:nvSpPr>
            <p:cNvPr id="29734" name="六边形 8"/>
            <p:cNvSpPr>
              <a:spLocks noChangeArrowheads="1"/>
            </p:cNvSpPr>
            <p:nvPr/>
          </p:nvSpPr>
          <p:spPr bwMode="auto">
            <a:xfrm>
              <a:off x="5525852" y="4683240"/>
              <a:ext cx="1203960" cy="1051560"/>
            </a:xfrm>
            <a:prstGeom prst="hexagon">
              <a:avLst>
                <a:gd name="adj" fmla="val 24998"/>
                <a:gd name="vf" fmla="val 115470"/>
              </a:avLst>
            </a:prstGeom>
            <a:solidFill>
              <a:srgbClr val="0848AF"/>
            </a:solidFill>
            <a:ln w="25400" algn="ctr">
              <a:noFill/>
              <a:miter lim="800000"/>
            </a:ln>
          </p:spPr>
          <p:txBody>
            <a:bodyPr anchor="ctr"/>
            <a:lstStyle/>
            <a:p>
              <a:pPr algn="ctr" defTabSz="912495"/>
              <a:endParaRPr lang="zh-CN" altLang="en-US" sz="2400">
                <a:solidFill>
                  <a:schemeClr val="bg1"/>
                </a:solidFill>
                <a:ea typeface="微软雅黑" pitchFamily="34" charset="-122"/>
              </a:endParaRPr>
            </a:p>
          </p:txBody>
        </p:sp>
        <p:sp>
          <p:nvSpPr>
            <p:cNvPr id="29735" name="文本框 48"/>
            <p:cNvSpPr txBox="1">
              <a:spLocks noChangeArrowheads="1"/>
            </p:cNvSpPr>
            <p:nvPr/>
          </p:nvSpPr>
          <p:spPr bwMode="auto">
            <a:xfrm>
              <a:off x="5693994" y="4854535"/>
              <a:ext cx="820089" cy="701040"/>
            </a:xfrm>
            <a:prstGeom prst="rect">
              <a:avLst/>
            </a:prstGeom>
            <a:solidFill>
              <a:srgbClr val="0848AF"/>
            </a:solidFill>
            <a:ln w="25400">
              <a:noFill/>
              <a:miter lim="800000"/>
            </a:ln>
          </p:spPr>
          <p:txBody>
            <a:bodyPr>
              <a:spAutoFit/>
            </a:bodyPr>
            <a:lstStyle/>
            <a:p>
              <a:pPr algn="ctr" defTabSz="912495"/>
              <a:r>
                <a:rPr lang="en-US" altLang="zh-CN" sz="4000">
                  <a:solidFill>
                    <a:schemeClr val="bg1"/>
                  </a:solidFill>
                  <a:ea typeface="微软雅黑" pitchFamily="34" charset="-122"/>
                </a:rPr>
                <a:t>04</a:t>
              </a:r>
              <a:endParaRPr lang="zh-CN" altLang="en-US" sz="4000" baseline="-3000">
                <a:solidFill>
                  <a:schemeClr val="bg1"/>
                </a:solidFill>
                <a:ea typeface="微软雅黑" pitchFamily="34" charset="-122"/>
              </a:endParaRPr>
            </a:p>
          </p:txBody>
        </p:sp>
      </p:grpSp>
      <p:grpSp>
        <p:nvGrpSpPr>
          <p:cNvPr id="29716" name="组合 2"/>
          <p:cNvGrpSpPr/>
          <p:nvPr/>
        </p:nvGrpSpPr>
        <p:grpSpPr bwMode="auto">
          <a:xfrm>
            <a:off x="5157788" y="2960688"/>
            <a:ext cx="1887537" cy="1592262"/>
            <a:chOff x="5184305" y="3025164"/>
            <a:chExt cx="1887055" cy="1592580"/>
          </a:xfrm>
        </p:grpSpPr>
        <p:sp>
          <p:nvSpPr>
            <p:cNvPr id="29732" name="六边形 6"/>
            <p:cNvSpPr>
              <a:spLocks noChangeArrowheads="1"/>
            </p:cNvSpPr>
            <p:nvPr/>
          </p:nvSpPr>
          <p:spPr bwMode="auto">
            <a:xfrm>
              <a:off x="5184305" y="3025164"/>
              <a:ext cx="1887055" cy="1592580"/>
            </a:xfrm>
            <a:prstGeom prst="hexagon">
              <a:avLst>
                <a:gd name="adj" fmla="val 24998"/>
                <a:gd name="vf" fmla="val 115470"/>
              </a:avLst>
            </a:prstGeom>
            <a:solidFill>
              <a:srgbClr val="0848AF"/>
            </a:solidFill>
            <a:ln w="25400" algn="ctr">
              <a:noFill/>
              <a:miter lim="800000"/>
            </a:ln>
          </p:spPr>
          <p:txBody>
            <a:bodyPr anchor="ctr"/>
            <a:lstStyle/>
            <a:p>
              <a:pPr algn="ctr" defTabSz="912495"/>
              <a:endParaRPr lang="zh-CN" altLang="en-US" sz="2400">
                <a:solidFill>
                  <a:schemeClr val="bg1"/>
                </a:solidFill>
                <a:ea typeface="微软雅黑" pitchFamily="34" charset="-122"/>
              </a:endParaRPr>
            </a:p>
          </p:txBody>
        </p:sp>
        <p:pic>
          <p:nvPicPr>
            <p:cNvPr id="29733" name="组合 49"/>
            <p:cNvPicPr>
              <a:picLocks noChangeAspect="1" noChangeArrowheads="1"/>
            </p:cNvPicPr>
            <p:nvPr/>
          </p:nvPicPr>
          <p:blipFill>
            <a:blip r:embed="rId3" cstate="print"/>
            <a:srcRect/>
            <a:stretch>
              <a:fillRect/>
            </a:stretch>
          </p:blipFill>
          <p:spPr bwMode="auto">
            <a:xfrm>
              <a:off x="5628371" y="3462830"/>
              <a:ext cx="975360" cy="804672"/>
            </a:xfrm>
            <a:prstGeom prst="rect">
              <a:avLst/>
            </a:prstGeom>
            <a:solidFill>
              <a:srgbClr val="0848AF"/>
            </a:solidFill>
            <a:ln w="25400">
              <a:noFill/>
              <a:miter lim="800000"/>
              <a:headEnd/>
              <a:tailEnd/>
            </a:ln>
          </p:spPr>
        </p:pic>
      </p:grpSp>
      <p:sp>
        <p:nvSpPr>
          <p:cNvPr id="28689" name="矩形 65"/>
          <p:cNvSpPr>
            <a:spLocks noChangeArrowheads="1"/>
          </p:cNvSpPr>
          <p:nvPr/>
        </p:nvSpPr>
        <p:spPr bwMode="auto">
          <a:xfrm>
            <a:off x="2819400" y="1331913"/>
            <a:ext cx="1708150" cy="396875"/>
          </a:xfrm>
          <a:prstGeom prst="rect">
            <a:avLst/>
          </a:prstGeom>
          <a:noFill/>
          <a:ln w="25400">
            <a:noFill/>
            <a:miter lim="800000"/>
          </a:ln>
        </p:spPr>
        <p:txBody>
          <a:bodyPr wrap="none" lIns="91431" tIns="45716" rIns="91431" bIns="45716">
            <a:spAutoFit/>
          </a:bodyPr>
          <a:lstStyle/>
          <a:p>
            <a:pPr algn="r" defTabSz="912495"/>
            <a:r>
              <a:rPr lang="zh-CN" altLang="en-US" sz="2000" b="1">
                <a:latin typeface="微软雅黑" pitchFamily="34" charset="-122"/>
                <a:ea typeface="微软雅黑" pitchFamily="34" charset="-122"/>
              </a:rPr>
              <a:t>添加标题内容</a:t>
            </a:r>
          </a:p>
        </p:txBody>
      </p:sp>
      <p:sp>
        <p:nvSpPr>
          <p:cNvPr id="28690" name="矩形 47"/>
          <p:cNvSpPr>
            <a:spLocks noChangeArrowheads="1"/>
          </p:cNvSpPr>
          <p:nvPr/>
        </p:nvSpPr>
        <p:spPr bwMode="auto">
          <a:xfrm>
            <a:off x="1292225" y="1697038"/>
            <a:ext cx="3252788" cy="603250"/>
          </a:xfrm>
          <a:prstGeom prst="rect">
            <a:avLst/>
          </a:prstGeom>
          <a:noFill/>
          <a:ln w="25400">
            <a:noFill/>
            <a:miter lim="800000"/>
          </a:ln>
        </p:spPr>
        <p:txBody>
          <a:bodyPr lIns="91431" tIns="45716" rIns="91431" bIns="45716">
            <a:spAutoFit/>
          </a:bodyPr>
          <a:lstStyle/>
          <a:p>
            <a:pPr algn="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在此录入上述图表的综合描述说明，在此录入上述图表的综合描述说明。</a:t>
            </a:r>
          </a:p>
        </p:txBody>
      </p:sp>
      <p:sp>
        <p:nvSpPr>
          <p:cNvPr id="28691" name="矩形 69"/>
          <p:cNvSpPr>
            <a:spLocks noChangeArrowheads="1"/>
          </p:cNvSpPr>
          <p:nvPr/>
        </p:nvSpPr>
        <p:spPr bwMode="auto">
          <a:xfrm>
            <a:off x="1781175" y="2687638"/>
            <a:ext cx="1708150" cy="396875"/>
          </a:xfrm>
          <a:prstGeom prst="rect">
            <a:avLst/>
          </a:prstGeom>
          <a:noFill/>
          <a:ln w="25400">
            <a:noFill/>
            <a:miter lim="800000"/>
          </a:ln>
        </p:spPr>
        <p:txBody>
          <a:bodyPr wrap="none" lIns="91431" tIns="45716" rIns="91431" bIns="45716">
            <a:spAutoFit/>
          </a:bodyPr>
          <a:lstStyle/>
          <a:p>
            <a:pPr algn="r" defTabSz="912495"/>
            <a:r>
              <a:rPr lang="zh-CN" altLang="en-US" sz="2000" b="1">
                <a:latin typeface="微软雅黑" pitchFamily="34" charset="-122"/>
                <a:ea typeface="微软雅黑" pitchFamily="34" charset="-122"/>
              </a:rPr>
              <a:t>添加标题内容</a:t>
            </a:r>
          </a:p>
        </p:txBody>
      </p:sp>
      <p:sp>
        <p:nvSpPr>
          <p:cNvPr id="28692" name="矩形 47"/>
          <p:cNvSpPr>
            <a:spLocks noChangeArrowheads="1"/>
          </p:cNvSpPr>
          <p:nvPr/>
        </p:nvSpPr>
        <p:spPr bwMode="auto">
          <a:xfrm>
            <a:off x="1330325" y="3052763"/>
            <a:ext cx="2159000" cy="858837"/>
          </a:xfrm>
          <a:prstGeom prst="rect">
            <a:avLst/>
          </a:prstGeom>
          <a:noFill/>
          <a:ln w="25400">
            <a:noFill/>
            <a:miter lim="800000"/>
          </a:ln>
        </p:spPr>
        <p:txBody>
          <a:bodyPr lIns="91431" tIns="45716" rIns="91431" bIns="45716">
            <a:spAutoFit/>
          </a:bodyPr>
          <a:lstStyle/>
          <a:p>
            <a:pPr algn="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在此录入上述图表的描述说明，在此录入上述图表的描述说明。</a:t>
            </a:r>
          </a:p>
        </p:txBody>
      </p:sp>
      <p:sp>
        <p:nvSpPr>
          <p:cNvPr id="28693" name="矩形 72"/>
          <p:cNvSpPr>
            <a:spLocks noChangeArrowheads="1"/>
          </p:cNvSpPr>
          <p:nvPr/>
        </p:nvSpPr>
        <p:spPr bwMode="auto">
          <a:xfrm>
            <a:off x="1781175" y="4106863"/>
            <a:ext cx="1708150" cy="396875"/>
          </a:xfrm>
          <a:prstGeom prst="rect">
            <a:avLst/>
          </a:prstGeom>
          <a:noFill/>
          <a:ln w="25400">
            <a:noFill/>
            <a:miter lim="800000"/>
          </a:ln>
        </p:spPr>
        <p:txBody>
          <a:bodyPr wrap="none" lIns="91431" tIns="45716" rIns="91431" bIns="45716">
            <a:spAutoFit/>
          </a:bodyPr>
          <a:lstStyle/>
          <a:p>
            <a:pPr algn="r" defTabSz="912495"/>
            <a:r>
              <a:rPr lang="zh-CN" altLang="en-US" sz="2000" b="1">
                <a:latin typeface="微软雅黑" pitchFamily="34" charset="-122"/>
                <a:ea typeface="微软雅黑" pitchFamily="34" charset="-122"/>
              </a:rPr>
              <a:t>添加标题内容</a:t>
            </a:r>
          </a:p>
        </p:txBody>
      </p:sp>
      <p:sp>
        <p:nvSpPr>
          <p:cNvPr id="28694" name="矩形 47"/>
          <p:cNvSpPr>
            <a:spLocks noChangeArrowheads="1"/>
          </p:cNvSpPr>
          <p:nvPr/>
        </p:nvSpPr>
        <p:spPr bwMode="auto">
          <a:xfrm>
            <a:off x="1330325" y="4471988"/>
            <a:ext cx="2159000" cy="858837"/>
          </a:xfrm>
          <a:prstGeom prst="rect">
            <a:avLst/>
          </a:prstGeom>
          <a:noFill/>
          <a:ln w="25400">
            <a:noFill/>
            <a:miter lim="800000"/>
          </a:ln>
        </p:spPr>
        <p:txBody>
          <a:bodyPr lIns="91431" tIns="45716" rIns="91431" bIns="45716">
            <a:spAutoFit/>
          </a:bodyPr>
          <a:lstStyle/>
          <a:p>
            <a:pPr algn="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在此录入上述图表的描述说明，在此录入上述图表的描述说明。</a:t>
            </a:r>
          </a:p>
        </p:txBody>
      </p:sp>
      <p:sp>
        <p:nvSpPr>
          <p:cNvPr id="28695" name="矩形 76"/>
          <p:cNvSpPr>
            <a:spLocks noChangeArrowheads="1"/>
          </p:cNvSpPr>
          <p:nvPr/>
        </p:nvSpPr>
        <p:spPr bwMode="auto">
          <a:xfrm>
            <a:off x="8707438" y="2095500"/>
            <a:ext cx="1708150" cy="396875"/>
          </a:xfrm>
          <a:prstGeom prst="rect">
            <a:avLst/>
          </a:prstGeom>
          <a:noFill/>
          <a:ln w="25400">
            <a:noFill/>
            <a:miter lim="800000"/>
          </a:ln>
        </p:spPr>
        <p:txBody>
          <a:bodyPr wrap="none" lIns="91431" tIns="45716" rIns="91431" bIns="45716">
            <a:spAutoFit/>
          </a:bodyPr>
          <a:lstStyle/>
          <a:p>
            <a:pPr defTabSz="912495"/>
            <a:r>
              <a:rPr lang="zh-CN" altLang="en-US" sz="2000" b="1">
                <a:latin typeface="微软雅黑" pitchFamily="34" charset="-122"/>
                <a:ea typeface="微软雅黑" pitchFamily="34" charset="-122"/>
              </a:rPr>
              <a:t>添加标题内容</a:t>
            </a:r>
          </a:p>
        </p:txBody>
      </p:sp>
      <p:sp>
        <p:nvSpPr>
          <p:cNvPr id="28696" name="矩形 47"/>
          <p:cNvSpPr>
            <a:spLocks noChangeArrowheads="1"/>
          </p:cNvSpPr>
          <p:nvPr/>
        </p:nvSpPr>
        <p:spPr bwMode="auto">
          <a:xfrm>
            <a:off x="8680450" y="2476500"/>
            <a:ext cx="2206625" cy="858838"/>
          </a:xfrm>
          <a:prstGeom prst="rect">
            <a:avLst/>
          </a:prstGeom>
          <a:noFill/>
          <a:ln w="25400">
            <a:noFill/>
            <a:miter lim="800000"/>
          </a:ln>
        </p:spPr>
        <p:txBody>
          <a:bodyPr lIns="91431" tIns="45716" rIns="91431" bIns="45716">
            <a:spAutoFit/>
          </a:bodyPr>
          <a:lstStyle/>
          <a:p>
            <a:pP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在此录入上述图表的描述说明，在此录入上述图表的描述说明。</a:t>
            </a:r>
          </a:p>
        </p:txBody>
      </p:sp>
      <p:sp>
        <p:nvSpPr>
          <p:cNvPr id="28697" name="矩形 78"/>
          <p:cNvSpPr>
            <a:spLocks noChangeArrowheads="1"/>
          </p:cNvSpPr>
          <p:nvPr/>
        </p:nvSpPr>
        <p:spPr bwMode="auto">
          <a:xfrm>
            <a:off x="8697913" y="3779838"/>
            <a:ext cx="1708150" cy="396875"/>
          </a:xfrm>
          <a:prstGeom prst="rect">
            <a:avLst/>
          </a:prstGeom>
          <a:noFill/>
          <a:ln w="25400">
            <a:noFill/>
            <a:miter lim="800000"/>
          </a:ln>
        </p:spPr>
        <p:txBody>
          <a:bodyPr wrap="none" lIns="91431" tIns="45716" rIns="91431" bIns="45716">
            <a:spAutoFit/>
          </a:bodyPr>
          <a:lstStyle/>
          <a:p>
            <a:pPr defTabSz="912495"/>
            <a:r>
              <a:rPr lang="zh-CN" altLang="en-US" sz="2000" b="1">
                <a:latin typeface="微软雅黑" pitchFamily="34" charset="-122"/>
                <a:ea typeface="微软雅黑" pitchFamily="34" charset="-122"/>
              </a:rPr>
              <a:t>添加标题内容</a:t>
            </a:r>
          </a:p>
        </p:txBody>
      </p:sp>
      <p:sp>
        <p:nvSpPr>
          <p:cNvPr id="28698" name="矩形 47"/>
          <p:cNvSpPr>
            <a:spLocks noChangeArrowheads="1"/>
          </p:cNvSpPr>
          <p:nvPr/>
        </p:nvSpPr>
        <p:spPr bwMode="auto">
          <a:xfrm>
            <a:off x="8697913" y="4159250"/>
            <a:ext cx="2206625" cy="858838"/>
          </a:xfrm>
          <a:prstGeom prst="rect">
            <a:avLst/>
          </a:prstGeom>
          <a:noFill/>
          <a:ln w="25400">
            <a:noFill/>
            <a:miter lim="800000"/>
          </a:ln>
        </p:spPr>
        <p:txBody>
          <a:bodyPr lIns="91431" tIns="45716" rIns="91431" bIns="45716">
            <a:spAutoFit/>
          </a:bodyPr>
          <a:lstStyle/>
          <a:p>
            <a:pP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在此录入上述图表的描述说明，在此录入上述图表的描述说明。</a:t>
            </a:r>
          </a:p>
        </p:txBody>
      </p:sp>
      <p:sp>
        <p:nvSpPr>
          <p:cNvPr id="28699" name="矩形 80"/>
          <p:cNvSpPr>
            <a:spLocks noChangeArrowheads="1"/>
          </p:cNvSpPr>
          <p:nvPr/>
        </p:nvSpPr>
        <p:spPr bwMode="auto">
          <a:xfrm>
            <a:off x="7542213" y="5326063"/>
            <a:ext cx="1708150" cy="396875"/>
          </a:xfrm>
          <a:prstGeom prst="rect">
            <a:avLst/>
          </a:prstGeom>
          <a:noFill/>
          <a:ln w="25400">
            <a:noFill/>
            <a:miter lim="800000"/>
          </a:ln>
        </p:spPr>
        <p:txBody>
          <a:bodyPr wrap="none" lIns="91431" tIns="45716" rIns="91431" bIns="45716">
            <a:spAutoFit/>
          </a:bodyPr>
          <a:lstStyle/>
          <a:p>
            <a:pPr defTabSz="912495"/>
            <a:r>
              <a:rPr lang="zh-CN" altLang="en-US" sz="2000" b="1">
                <a:latin typeface="微软雅黑" pitchFamily="34" charset="-122"/>
                <a:ea typeface="微软雅黑" pitchFamily="34" charset="-122"/>
              </a:rPr>
              <a:t>添加标题内容</a:t>
            </a:r>
          </a:p>
        </p:txBody>
      </p:sp>
      <p:sp>
        <p:nvSpPr>
          <p:cNvPr id="28700" name="矩形 47"/>
          <p:cNvSpPr>
            <a:spLocks noChangeArrowheads="1"/>
          </p:cNvSpPr>
          <p:nvPr/>
        </p:nvSpPr>
        <p:spPr bwMode="auto">
          <a:xfrm>
            <a:off x="7542213" y="5705475"/>
            <a:ext cx="2917825" cy="603250"/>
          </a:xfrm>
          <a:prstGeom prst="rect">
            <a:avLst/>
          </a:prstGeom>
          <a:noFill/>
          <a:ln w="25400">
            <a:noFill/>
            <a:miter lim="800000"/>
          </a:ln>
        </p:spPr>
        <p:txBody>
          <a:bodyPr lIns="91431" tIns="45716" rIns="91431" bIns="45716">
            <a:spAutoFit/>
          </a:bodyPr>
          <a:lstStyle/>
          <a:p>
            <a:pP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在此录入上述图表的描述说明，在此录入上述图表的描述说明。</a:t>
            </a:r>
          </a:p>
        </p:txBody>
      </p:sp>
      <p:grpSp>
        <p:nvGrpSpPr>
          <p:cNvPr id="29729" name="组合 61"/>
          <p:cNvGrpSpPr/>
          <p:nvPr/>
        </p:nvGrpSpPr>
        <p:grpSpPr bwMode="auto">
          <a:xfrm flipH="1">
            <a:off x="7748588" y="2324100"/>
            <a:ext cx="884237" cy="261938"/>
            <a:chOff x="4255294" y="1661160"/>
            <a:chExt cx="1505426" cy="262890"/>
          </a:xfrm>
        </p:grpSpPr>
        <p:cxnSp>
          <p:nvCxnSpPr>
            <p:cNvPr id="29730" name="直接连接符 62"/>
            <p:cNvCxnSpPr>
              <a:cxnSpLocks noChangeShapeType="1"/>
            </p:cNvCxnSpPr>
            <p:nvPr/>
          </p:nvCxnSpPr>
          <p:spPr bwMode="auto">
            <a:xfrm flipH="1" flipV="1">
              <a:off x="5409364" y="1661160"/>
              <a:ext cx="351356" cy="262890"/>
            </a:xfrm>
            <a:prstGeom prst="line">
              <a:avLst/>
            </a:prstGeom>
            <a:noFill/>
            <a:ln w="25400" algn="ctr">
              <a:solidFill>
                <a:srgbClr val="3C78CE"/>
              </a:solidFill>
              <a:miter lim="800000"/>
            </a:ln>
          </p:spPr>
        </p:cxnSp>
        <p:cxnSp>
          <p:nvCxnSpPr>
            <p:cNvPr id="29731" name="直接连接符 63"/>
            <p:cNvCxnSpPr>
              <a:cxnSpLocks noChangeShapeType="1"/>
            </p:cNvCxnSpPr>
            <p:nvPr/>
          </p:nvCxnSpPr>
          <p:spPr bwMode="auto">
            <a:xfrm flipH="1">
              <a:off x="4255294" y="1662753"/>
              <a:ext cx="1156773" cy="0"/>
            </a:xfrm>
            <a:prstGeom prst="line">
              <a:avLst/>
            </a:prstGeom>
            <a:noFill/>
            <a:ln w="25400" algn="ctr">
              <a:solidFill>
                <a:srgbClr val="3C78CE"/>
              </a:solidFill>
              <a:miter lim="800000"/>
            </a:ln>
          </p:spPr>
        </p:cxnSp>
      </p:grpSp>
    </p:spTree>
  </p:cSld>
  <p:clrMapOvr>
    <a:masterClrMapping/>
  </p:clrMapOvr>
  <p:transition advTm="4239">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slide(fromLeft)">
                                      <p:cBhvr>
                                        <p:cTn id="7" dur="500"/>
                                        <p:tgtEl>
                                          <p:spTgt spid="29698"/>
                                        </p:tgtEl>
                                      </p:cBhvr>
                                    </p:animEffect>
                                  </p:childTnLst>
                                </p:cTn>
                              </p:par>
                            </p:childTnLst>
                          </p:cTn>
                        </p:par>
                        <p:par>
                          <p:cTn id="8" fill="hold">
                            <p:stCondLst>
                              <p:cond delay="500"/>
                            </p:stCondLst>
                            <p:childTnLst>
                              <p:par>
                                <p:cTn id="9" presetID="23" presetClass="entr" presetSubtype="528" fill="hold" nodeType="afterEffect">
                                  <p:stCondLst>
                                    <p:cond delay="250"/>
                                  </p:stCondLst>
                                  <p:childTnLst>
                                    <p:set>
                                      <p:cBhvr>
                                        <p:cTn id="10" dur="1" fill="hold">
                                          <p:stCondLst>
                                            <p:cond delay="0"/>
                                          </p:stCondLst>
                                        </p:cTn>
                                        <p:tgtEl>
                                          <p:spTgt spid="29716"/>
                                        </p:tgtEl>
                                        <p:attrNameLst>
                                          <p:attrName>style.visibility</p:attrName>
                                        </p:attrNameLst>
                                      </p:cBhvr>
                                      <p:to>
                                        <p:strVal val="visible"/>
                                      </p:to>
                                    </p:set>
                                    <p:anim calcmode="lin" valueType="num">
                                      <p:cBhvr>
                                        <p:cTn id="11" dur="350" fill="hold"/>
                                        <p:tgtEl>
                                          <p:spTgt spid="29716"/>
                                        </p:tgtEl>
                                        <p:attrNameLst>
                                          <p:attrName>ppt_w</p:attrName>
                                        </p:attrNameLst>
                                      </p:cBhvr>
                                      <p:tavLst>
                                        <p:tav tm="0">
                                          <p:val>
                                            <p:fltVal val="0"/>
                                          </p:val>
                                        </p:tav>
                                        <p:tav tm="100000">
                                          <p:val>
                                            <p:strVal val="#ppt_w"/>
                                          </p:val>
                                        </p:tav>
                                      </p:tavLst>
                                    </p:anim>
                                    <p:anim calcmode="lin" valueType="num">
                                      <p:cBhvr>
                                        <p:cTn id="12" dur="350" fill="hold"/>
                                        <p:tgtEl>
                                          <p:spTgt spid="29716"/>
                                        </p:tgtEl>
                                        <p:attrNameLst>
                                          <p:attrName>ppt_h</p:attrName>
                                        </p:attrNameLst>
                                      </p:cBhvr>
                                      <p:tavLst>
                                        <p:tav tm="0">
                                          <p:val>
                                            <p:fltVal val="0"/>
                                          </p:val>
                                        </p:tav>
                                        <p:tav tm="100000">
                                          <p:val>
                                            <p:strVal val="#ppt_h"/>
                                          </p:val>
                                        </p:tav>
                                      </p:tavLst>
                                    </p:anim>
                                    <p:anim calcmode="lin" valueType="num">
                                      <p:cBhvr>
                                        <p:cTn id="13" dur="350" fill="hold"/>
                                        <p:tgtEl>
                                          <p:spTgt spid="29716"/>
                                        </p:tgtEl>
                                        <p:attrNameLst>
                                          <p:attrName>ppt_x</p:attrName>
                                        </p:attrNameLst>
                                      </p:cBhvr>
                                      <p:tavLst>
                                        <p:tav tm="0">
                                          <p:val>
                                            <p:fltVal val="0.5"/>
                                          </p:val>
                                        </p:tav>
                                        <p:tav tm="100000">
                                          <p:val>
                                            <p:strVal val="#ppt_x"/>
                                          </p:val>
                                        </p:tav>
                                      </p:tavLst>
                                    </p:anim>
                                    <p:anim calcmode="lin" valueType="num">
                                      <p:cBhvr>
                                        <p:cTn id="14" dur="350" fill="hold"/>
                                        <p:tgtEl>
                                          <p:spTgt spid="29716"/>
                                        </p:tgtEl>
                                        <p:attrNameLst>
                                          <p:attrName>ppt_y</p:attrName>
                                        </p:attrNameLst>
                                      </p:cBhvr>
                                      <p:tavLst>
                                        <p:tav tm="0">
                                          <p:val>
                                            <p:fltVal val="0.5"/>
                                          </p:val>
                                        </p:tav>
                                        <p:tav tm="100000">
                                          <p:val>
                                            <p:strVal val="#ppt_y"/>
                                          </p:val>
                                        </p:tav>
                                      </p:tavLst>
                                    </p:anim>
                                  </p:childTnLst>
                                </p:cTn>
                              </p:par>
                              <p:par>
                                <p:cTn id="15" presetID="2" presetClass="entr" presetSubtype="1" fill="hold" nodeType="withEffect">
                                  <p:stCondLst>
                                    <p:cond delay="750"/>
                                  </p:stCondLst>
                                  <p:childTnLst>
                                    <p:set>
                                      <p:cBhvr>
                                        <p:cTn id="16" dur="1" fill="hold">
                                          <p:stCondLst>
                                            <p:cond delay="0"/>
                                          </p:stCondLst>
                                        </p:cTn>
                                        <p:tgtEl>
                                          <p:spTgt spid="29711"/>
                                        </p:tgtEl>
                                        <p:attrNameLst>
                                          <p:attrName>style.visibility</p:attrName>
                                        </p:attrNameLst>
                                      </p:cBhvr>
                                      <p:to>
                                        <p:strVal val="visible"/>
                                      </p:to>
                                    </p:set>
                                    <p:anim calcmode="lin" valueType="num">
                                      <p:cBhvr additive="base">
                                        <p:cTn id="17" dur="350" fill="hold"/>
                                        <p:tgtEl>
                                          <p:spTgt spid="29711"/>
                                        </p:tgtEl>
                                        <p:attrNameLst>
                                          <p:attrName>ppt_x</p:attrName>
                                        </p:attrNameLst>
                                      </p:cBhvr>
                                      <p:tavLst>
                                        <p:tav tm="0">
                                          <p:val>
                                            <p:strVal val="#ppt_x"/>
                                          </p:val>
                                        </p:tav>
                                        <p:tav tm="100000">
                                          <p:val>
                                            <p:strVal val="#ppt_x"/>
                                          </p:val>
                                        </p:tav>
                                      </p:tavLst>
                                    </p:anim>
                                    <p:anim calcmode="lin" valueType="num">
                                      <p:cBhvr additive="base">
                                        <p:cTn id="18" dur="350" fill="hold"/>
                                        <p:tgtEl>
                                          <p:spTgt spid="29711"/>
                                        </p:tgtEl>
                                        <p:attrNameLst>
                                          <p:attrName>ppt_y</p:attrName>
                                        </p:attrNameLst>
                                      </p:cBhvr>
                                      <p:tavLst>
                                        <p:tav tm="0">
                                          <p:val>
                                            <p:strVal val="0-#ppt_h/2"/>
                                          </p:val>
                                        </p:tav>
                                        <p:tav tm="100000">
                                          <p:val>
                                            <p:strVal val="#ppt_y"/>
                                          </p:val>
                                        </p:tav>
                                      </p:tavLst>
                                    </p:anim>
                                  </p:childTnLst>
                                </p:cTn>
                              </p:par>
                            </p:childTnLst>
                          </p:cTn>
                        </p:par>
                        <p:par>
                          <p:cTn id="19" fill="hold">
                            <p:stCondLst>
                              <p:cond delay="1250"/>
                            </p:stCondLst>
                            <p:childTnLst>
                              <p:par>
                                <p:cTn id="20" presetID="22" presetClass="entr" presetSubtype="2" fill="hold" nodeType="afterEffect">
                                  <p:stCondLst>
                                    <p:cond delay="150"/>
                                  </p:stCondLst>
                                  <p:childTnLst>
                                    <p:set>
                                      <p:cBhvr>
                                        <p:cTn id="21" dur="1" fill="hold">
                                          <p:stCondLst>
                                            <p:cond delay="0"/>
                                          </p:stCondLst>
                                        </p:cTn>
                                        <p:tgtEl>
                                          <p:spTgt spid="29709"/>
                                        </p:tgtEl>
                                        <p:attrNameLst>
                                          <p:attrName>style.visibility</p:attrName>
                                        </p:attrNameLst>
                                      </p:cBhvr>
                                      <p:to>
                                        <p:strVal val="visible"/>
                                      </p:to>
                                    </p:set>
                                    <p:animEffect transition="in" filter="wipe(right)">
                                      <p:cBhvr>
                                        <p:cTn id="22" dur="500"/>
                                        <p:tgtEl>
                                          <p:spTgt spid="29709"/>
                                        </p:tgtEl>
                                      </p:cBhvr>
                                    </p:animEffect>
                                  </p:childTnLst>
                                </p:cTn>
                              </p:par>
                            </p:childTnLst>
                          </p:cTn>
                        </p:par>
                        <p:par>
                          <p:cTn id="23" fill="hold">
                            <p:stCondLst>
                              <p:cond delay="1900"/>
                            </p:stCondLst>
                            <p:childTnLst>
                              <p:par>
                                <p:cTn id="24" presetID="22" presetClass="entr" presetSubtype="2" fill="hold" grpId="0" nodeType="afterEffect">
                                  <p:stCondLst>
                                    <p:cond delay="0"/>
                                  </p:stCondLst>
                                  <p:childTnLst>
                                    <p:set>
                                      <p:cBhvr>
                                        <p:cTn id="25" dur="1" fill="hold">
                                          <p:stCondLst>
                                            <p:cond delay="0"/>
                                          </p:stCondLst>
                                        </p:cTn>
                                        <p:tgtEl>
                                          <p:spTgt spid="28689"/>
                                        </p:tgtEl>
                                        <p:attrNameLst>
                                          <p:attrName>style.visibility</p:attrName>
                                        </p:attrNameLst>
                                      </p:cBhvr>
                                      <p:to>
                                        <p:strVal val="visible"/>
                                      </p:to>
                                    </p:set>
                                    <p:animEffect transition="in" filter="wipe(right)">
                                      <p:cBhvr>
                                        <p:cTn id="26" dur="400"/>
                                        <p:tgtEl>
                                          <p:spTgt spid="28689"/>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28690"/>
                                        </p:tgtEl>
                                        <p:attrNameLst>
                                          <p:attrName>style.visibility</p:attrName>
                                        </p:attrNameLst>
                                      </p:cBhvr>
                                      <p:to>
                                        <p:strVal val="visible"/>
                                      </p:to>
                                    </p:set>
                                    <p:animEffect transition="in" filter="wipe(right)">
                                      <p:cBhvr>
                                        <p:cTn id="29" dur="400"/>
                                        <p:tgtEl>
                                          <p:spTgt spid="28690"/>
                                        </p:tgtEl>
                                      </p:cBhvr>
                                    </p:animEffect>
                                  </p:childTnLst>
                                </p:cTn>
                              </p:par>
                            </p:childTnLst>
                          </p:cTn>
                        </p:par>
                        <p:par>
                          <p:cTn id="30" fill="hold">
                            <p:stCondLst>
                              <p:cond delay="2400"/>
                            </p:stCondLst>
                            <p:childTnLst>
                              <p:par>
                                <p:cTn id="31" presetID="2" presetClass="entr" presetSubtype="2" fill="hold" nodeType="afterEffect">
                                  <p:stCondLst>
                                    <p:cond delay="150"/>
                                  </p:stCondLst>
                                  <p:childTnLst>
                                    <p:set>
                                      <p:cBhvr>
                                        <p:cTn id="32" dur="1" fill="hold">
                                          <p:stCondLst>
                                            <p:cond delay="0"/>
                                          </p:stCondLst>
                                        </p:cTn>
                                        <p:tgtEl>
                                          <p:spTgt spid="29710"/>
                                        </p:tgtEl>
                                        <p:attrNameLst>
                                          <p:attrName>style.visibility</p:attrName>
                                        </p:attrNameLst>
                                      </p:cBhvr>
                                      <p:to>
                                        <p:strVal val="visible"/>
                                      </p:to>
                                    </p:set>
                                    <p:anim calcmode="lin" valueType="num">
                                      <p:cBhvr additive="base">
                                        <p:cTn id="33" dur="350" fill="hold"/>
                                        <p:tgtEl>
                                          <p:spTgt spid="29710"/>
                                        </p:tgtEl>
                                        <p:attrNameLst>
                                          <p:attrName>ppt_x</p:attrName>
                                        </p:attrNameLst>
                                      </p:cBhvr>
                                      <p:tavLst>
                                        <p:tav tm="0">
                                          <p:val>
                                            <p:strVal val="1+#ppt_w/2"/>
                                          </p:val>
                                        </p:tav>
                                        <p:tav tm="100000">
                                          <p:val>
                                            <p:strVal val="#ppt_x"/>
                                          </p:val>
                                        </p:tav>
                                      </p:tavLst>
                                    </p:anim>
                                    <p:anim calcmode="lin" valueType="num">
                                      <p:cBhvr additive="base">
                                        <p:cTn id="34" dur="350" fill="hold"/>
                                        <p:tgtEl>
                                          <p:spTgt spid="29710"/>
                                        </p:tgtEl>
                                        <p:attrNameLst>
                                          <p:attrName>ppt_y</p:attrName>
                                        </p:attrNameLst>
                                      </p:cBhvr>
                                      <p:tavLst>
                                        <p:tav tm="0">
                                          <p:val>
                                            <p:strVal val="#ppt_y"/>
                                          </p:val>
                                        </p:tav>
                                        <p:tav tm="100000">
                                          <p:val>
                                            <p:strVal val="#ppt_y"/>
                                          </p:val>
                                        </p:tav>
                                      </p:tavLst>
                                    </p:anim>
                                  </p:childTnLst>
                                </p:cTn>
                              </p:par>
                            </p:childTnLst>
                          </p:cTn>
                        </p:par>
                        <p:par>
                          <p:cTn id="35" fill="hold">
                            <p:stCondLst>
                              <p:cond delay="3050"/>
                            </p:stCondLst>
                            <p:childTnLst>
                              <p:par>
                                <p:cTn id="36" presetID="22" presetClass="entr" presetSubtype="8" fill="hold" nodeType="afterEffect">
                                  <p:stCondLst>
                                    <p:cond delay="0"/>
                                  </p:stCondLst>
                                  <p:childTnLst>
                                    <p:set>
                                      <p:cBhvr>
                                        <p:cTn id="37" dur="1" fill="hold">
                                          <p:stCondLst>
                                            <p:cond delay="0"/>
                                          </p:stCondLst>
                                        </p:cTn>
                                        <p:tgtEl>
                                          <p:spTgt spid="29729"/>
                                        </p:tgtEl>
                                        <p:attrNameLst>
                                          <p:attrName>style.visibility</p:attrName>
                                        </p:attrNameLst>
                                      </p:cBhvr>
                                      <p:to>
                                        <p:strVal val="visible"/>
                                      </p:to>
                                    </p:set>
                                    <p:animEffect transition="in" filter="wipe(left)">
                                      <p:cBhvr>
                                        <p:cTn id="38" dur="500"/>
                                        <p:tgtEl>
                                          <p:spTgt spid="29729"/>
                                        </p:tgtEl>
                                      </p:cBhvr>
                                    </p:animEffect>
                                  </p:childTnLst>
                                </p:cTn>
                              </p:par>
                            </p:childTnLst>
                          </p:cTn>
                        </p:par>
                        <p:par>
                          <p:cTn id="39" fill="hold">
                            <p:stCondLst>
                              <p:cond delay="3550"/>
                            </p:stCondLst>
                            <p:childTnLst>
                              <p:par>
                                <p:cTn id="40" presetID="22" presetClass="entr" presetSubtype="8" fill="hold" grpId="0" nodeType="afterEffect">
                                  <p:stCondLst>
                                    <p:cond delay="0"/>
                                  </p:stCondLst>
                                  <p:childTnLst>
                                    <p:set>
                                      <p:cBhvr>
                                        <p:cTn id="41" dur="1" fill="hold">
                                          <p:stCondLst>
                                            <p:cond delay="0"/>
                                          </p:stCondLst>
                                        </p:cTn>
                                        <p:tgtEl>
                                          <p:spTgt spid="28695"/>
                                        </p:tgtEl>
                                        <p:attrNameLst>
                                          <p:attrName>style.visibility</p:attrName>
                                        </p:attrNameLst>
                                      </p:cBhvr>
                                      <p:to>
                                        <p:strVal val="visible"/>
                                      </p:to>
                                    </p:set>
                                    <p:animEffect transition="in" filter="wipe(left)">
                                      <p:cBhvr>
                                        <p:cTn id="42" dur="400"/>
                                        <p:tgtEl>
                                          <p:spTgt spid="2869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8696"/>
                                        </p:tgtEl>
                                        <p:attrNameLst>
                                          <p:attrName>style.visibility</p:attrName>
                                        </p:attrNameLst>
                                      </p:cBhvr>
                                      <p:to>
                                        <p:strVal val="visible"/>
                                      </p:to>
                                    </p:set>
                                    <p:animEffect transition="in" filter="wipe(left)">
                                      <p:cBhvr>
                                        <p:cTn id="45" dur="400"/>
                                        <p:tgtEl>
                                          <p:spTgt spid="28696"/>
                                        </p:tgtEl>
                                      </p:cBhvr>
                                    </p:animEffect>
                                  </p:childTnLst>
                                </p:cTn>
                              </p:par>
                            </p:childTnLst>
                          </p:cTn>
                        </p:par>
                        <p:par>
                          <p:cTn id="46" fill="hold">
                            <p:stCondLst>
                              <p:cond delay="4050"/>
                            </p:stCondLst>
                            <p:childTnLst>
                              <p:par>
                                <p:cTn id="47" presetID="2" presetClass="entr" presetSubtype="2" fill="hold" nodeType="afterEffect">
                                  <p:stCondLst>
                                    <p:cond delay="150"/>
                                  </p:stCondLst>
                                  <p:childTnLst>
                                    <p:set>
                                      <p:cBhvr>
                                        <p:cTn id="48" dur="1" fill="hold">
                                          <p:stCondLst>
                                            <p:cond delay="0"/>
                                          </p:stCondLst>
                                        </p:cTn>
                                        <p:tgtEl>
                                          <p:spTgt spid="29712"/>
                                        </p:tgtEl>
                                        <p:attrNameLst>
                                          <p:attrName>style.visibility</p:attrName>
                                        </p:attrNameLst>
                                      </p:cBhvr>
                                      <p:to>
                                        <p:strVal val="visible"/>
                                      </p:to>
                                    </p:set>
                                    <p:anim calcmode="lin" valueType="num">
                                      <p:cBhvr additive="base">
                                        <p:cTn id="49" dur="350" fill="hold"/>
                                        <p:tgtEl>
                                          <p:spTgt spid="29712"/>
                                        </p:tgtEl>
                                        <p:attrNameLst>
                                          <p:attrName>ppt_x</p:attrName>
                                        </p:attrNameLst>
                                      </p:cBhvr>
                                      <p:tavLst>
                                        <p:tav tm="0">
                                          <p:val>
                                            <p:strVal val="1+#ppt_w/2"/>
                                          </p:val>
                                        </p:tav>
                                        <p:tav tm="100000">
                                          <p:val>
                                            <p:strVal val="#ppt_x"/>
                                          </p:val>
                                        </p:tav>
                                      </p:tavLst>
                                    </p:anim>
                                    <p:anim calcmode="lin" valueType="num">
                                      <p:cBhvr additive="base">
                                        <p:cTn id="50" dur="350" fill="hold"/>
                                        <p:tgtEl>
                                          <p:spTgt spid="29712"/>
                                        </p:tgtEl>
                                        <p:attrNameLst>
                                          <p:attrName>ppt_y</p:attrName>
                                        </p:attrNameLst>
                                      </p:cBhvr>
                                      <p:tavLst>
                                        <p:tav tm="0">
                                          <p:val>
                                            <p:strVal val="#ppt_y"/>
                                          </p:val>
                                        </p:tav>
                                        <p:tav tm="100000">
                                          <p:val>
                                            <p:strVal val="#ppt_y"/>
                                          </p:val>
                                        </p:tav>
                                      </p:tavLst>
                                    </p:anim>
                                  </p:childTnLst>
                                </p:cTn>
                              </p:par>
                            </p:childTnLst>
                          </p:cTn>
                        </p:par>
                        <p:par>
                          <p:cTn id="51" fill="hold">
                            <p:stCondLst>
                              <p:cond delay="4700"/>
                            </p:stCondLst>
                            <p:childTnLst>
                              <p:par>
                                <p:cTn id="52" presetID="22" presetClass="entr" presetSubtype="8" fill="hold" nodeType="afterEffect">
                                  <p:stCondLst>
                                    <p:cond delay="0"/>
                                  </p:stCondLst>
                                  <p:childTnLst>
                                    <p:set>
                                      <p:cBhvr>
                                        <p:cTn id="53" dur="1" fill="hold">
                                          <p:stCondLst>
                                            <p:cond delay="0"/>
                                          </p:stCondLst>
                                        </p:cTn>
                                        <p:tgtEl>
                                          <p:spTgt spid="29705"/>
                                        </p:tgtEl>
                                        <p:attrNameLst>
                                          <p:attrName>style.visibility</p:attrName>
                                        </p:attrNameLst>
                                      </p:cBhvr>
                                      <p:to>
                                        <p:strVal val="visible"/>
                                      </p:to>
                                    </p:set>
                                    <p:animEffect transition="in" filter="wipe(left)">
                                      <p:cBhvr>
                                        <p:cTn id="54" dur="350"/>
                                        <p:tgtEl>
                                          <p:spTgt spid="29705"/>
                                        </p:tgtEl>
                                      </p:cBhvr>
                                    </p:animEffect>
                                  </p:childTnLst>
                                </p:cTn>
                              </p:par>
                            </p:childTnLst>
                          </p:cTn>
                        </p:par>
                        <p:par>
                          <p:cTn id="55" fill="hold">
                            <p:stCondLst>
                              <p:cond delay="5200"/>
                            </p:stCondLst>
                            <p:childTnLst>
                              <p:par>
                                <p:cTn id="56" presetID="22" presetClass="entr" presetSubtype="8" fill="hold" grpId="0" nodeType="afterEffect">
                                  <p:stCondLst>
                                    <p:cond delay="0"/>
                                  </p:stCondLst>
                                  <p:childTnLst>
                                    <p:set>
                                      <p:cBhvr>
                                        <p:cTn id="57" dur="1" fill="hold">
                                          <p:stCondLst>
                                            <p:cond delay="0"/>
                                          </p:stCondLst>
                                        </p:cTn>
                                        <p:tgtEl>
                                          <p:spTgt spid="28697"/>
                                        </p:tgtEl>
                                        <p:attrNameLst>
                                          <p:attrName>style.visibility</p:attrName>
                                        </p:attrNameLst>
                                      </p:cBhvr>
                                      <p:to>
                                        <p:strVal val="visible"/>
                                      </p:to>
                                    </p:set>
                                    <p:animEffect transition="in" filter="wipe(left)">
                                      <p:cBhvr>
                                        <p:cTn id="58" dur="400"/>
                                        <p:tgtEl>
                                          <p:spTgt spid="2869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8698"/>
                                        </p:tgtEl>
                                        <p:attrNameLst>
                                          <p:attrName>style.visibility</p:attrName>
                                        </p:attrNameLst>
                                      </p:cBhvr>
                                      <p:to>
                                        <p:strVal val="visible"/>
                                      </p:to>
                                    </p:set>
                                    <p:animEffect transition="in" filter="wipe(left)">
                                      <p:cBhvr>
                                        <p:cTn id="61" dur="400"/>
                                        <p:tgtEl>
                                          <p:spTgt spid="28698"/>
                                        </p:tgtEl>
                                      </p:cBhvr>
                                    </p:animEffect>
                                  </p:childTnLst>
                                </p:cTn>
                              </p:par>
                            </p:childTnLst>
                          </p:cTn>
                        </p:par>
                        <p:par>
                          <p:cTn id="62" fill="hold">
                            <p:stCondLst>
                              <p:cond delay="5700"/>
                            </p:stCondLst>
                            <p:childTnLst>
                              <p:par>
                                <p:cTn id="63" presetID="2" presetClass="entr" presetSubtype="4" fill="hold" nodeType="afterEffect">
                                  <p:stCondLst>
                                    <p:cond delay="150"/>
                                  </p:stCondLst>
                                  <p:childTnLst>
                                    <p:set>
                                      <p:cBhvr>
                                        <p:cTn id="64" dur="1" fill="hold">
                                          <p:stCondLst>
                                            <p:cond delay="0"/>
                                          </p:stCondLst>
                                        </p:cTn>
                                        <p:tgtEl>
                                          <p:spTgt spid="29715"/>
                                        </p:tgtEl>
                                        <p:attrNameLst>
                                          <p:attrName>style.visibility</p:attrName>
                                        </p:attrNameLst>
                                      </p:cBhvr>
                                      <p:to>
                                        <p:strVal val="visible"/>
                                      </p:to>
                                    </p:set>
                                    <p:anim calcmode="lin" valueType="num">
                                      <p:cBhvr additive="base">
                                        <p:cTn id="65" dur="350" fill="hold"/>
                                        <p:tgtEl>
                                          <p:spTgt spid="29715"/>
                                        </p:tgtEl>
                                        <p:attrNameLst>
                                          <p:attrName>ppt_x</p:attrName>
                                        </p:attrNameLst>
                                      </p:cBhvr>
                                      <p:tavLst>
                                        <p:tav tm="0">
                                          <p:val>
                                            <p:strVal val="#ppt_x"/>
                                          </p:val>
                                        </p:tav>
                                        <p:tav tm="100000">
                                          <p:val>
                                            <p:strVal val="#ppt_x"/>
                                          </p:val>
                                        </p:tav>
                                      </p:tavLst>
                                    </p:anim>
                                    <p:anim calcmode="lin" valueType="num">
                                      <p:cBhvr additive="base">
                                        <p:cTn id="66" dur="350" fill="hold"/>
                                        <p:tgtEl>
                                          <p:spTgt spid="29715"/>
                                        </p:tgtEl>
                                        <p:attrNameLst>
                                          <p:attrName>ppt_y</p:attrName>
                                        </p:attrNameLst>
                                      </p:cBhvr>
                                      <p:tavLst>
                                        <p:tav tm="0">
                                          <p:val>
                                            <p:strVal val="1+#ppt_h/2"/>
                                          </p:val>
                                        </p:tav>
                                        <p:tav tm="100000">
                                          <p:val>
                                            <p:strVal val="#ppt_y"/>
                                          </p:val>
                                        </p:tav>
                                      </p:tavLst>
                                    </p:anim>
                                  </p:childTnLst>
                                </p:cTn>
                              </p:par>
                            </p:childTnLst>
                          </p:cTn>
                        </p:par>
                        <p:par>
                          <p:cTn id="67" fill="hold">
                            <p:stCondLst>
                              <p:cond delay="6350"/>
                            </p:stCondLst>
                            <p:childTnLst>
                              <p:par>
                                <p:cTn id="68" presetID="22" presetClass="entr" presetSubtype="8" fill="hold" nodeType="afterEffect">
                                  <p:stCondLst>
                                    <p:cond delay="0"/>
                                  </p:stCondLst>
                                  <p:childTnLst>
                                    <p:set>
                                      <p:cBhvr>
                                        <p:cTn id="69" dur="1" fill="hold">
                                          <p:stCondLst>
                                            <p:cond delay="0"/>
                                          </p:stCondLst>
                                        </p:cTn>
                                        <p:tgtEl>
                                          <p:spTgt spid="29706"/>
                                        </p:tgtEl>
                                        <p:attrNameLst>
                                          <p:attrName>style.visibility</p:attrName>
                                        </p:attrNameLst>
                                      </p:cBhvr>
                                      <p:to>
                                        <p:strVal val="visible"/>
                                      </p:to>
                                    </p:set>
                                    <p:animEffect transition="in" filter="wipe(left)">
                                      <p:cBhvr>
                                        <p:cTn id="70" dur="500"/>
                                        <p:tgtEl>
                                          <p:spTgt spid="29706"/>
                                        </p:tgtEl>
                                      </p:cBhvr>
                                    </p:animEffect>
                                  </p:childTnLst>
                                </p:cTn>
                              </p:par>
                            </p:childTnLst>
                          </p:cTn>
                        </p:par>
                        <p:par>
                          <p:cTn id="71" fill="hold">
                            <p:stCondLst>
                              <p:cond delay="6850"/>
                            </p:stCondLst>
                            <p:childTnLst>
                              <p:par>
                                <p:cTn id="72" presetID="22" presetClass="entr" presetSubtype="8" fill="hold" grpId="0" nodeType="afterEffect">
                                  <p:stCondLst>
                                    <p:cond delay="0"/>
                                  </p:stCondLst>
                                  <p:childTnLst>
                                    <p:set>
                                      <p:cBhvr>
                                        <p:cTn id="73" dur="1" fill="hold">
                                          <p:stCondLst>
                                            <p:cond delay="0"/>
                                          </p:stCondLst>
                                        </p:cTn>
                                        <p:tgtEl>
                                          <p:spTgt spid="28699"/>
                                        </p:tgtEl>
                                        <p:attrNameLst>
                                          <p:attrName>style.visibility</p:attrName>
                                        </p:attrNameLst>
                                      </p:cBhvr>
                                      <p:to>
                                        <p:strVal val="visible"/>
                                      </p:to>
                                    </p:set>
                                    <p:animEffect transition="in" filter="wipe(left)">
                                      <p:cBhvr>
                                        <p:cTn id="74" dur="400"/>
                                        <p:tgtEl>
                                          <p:spTgt spid="2869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8700"/>
                                        </p:tgtEl>
                                        <p:attrNameLst>
                                          <p:attrName>style.visibility</p:attrName>
                                        </p:attrNameLst>
                                      </p:cBhvr>
                                      <p:to>
                                        <p:strVal val="visible"/>
                                      </p:to>
                                    </p:set>
                                    <p:animEffect transition="in" filter="wipe(left)">
                                      <p:cBhvr>
                                        <p:cTn id="77" dur="400"/>
                                        <p:tgtEl>
                                          <p:spTgt spid="28700"/>
                                        </p:tgtEl>
                                      </p:cBhvr>
                                    </p:animEffect>
                                  </p:childTnLst>
                                </p:cTn>
                              </p:par>
                            </p:childTnLst>
                          </p:cTn>
                        </p:par>
                        <p:par>
                          <p:cTn id="78" fill="hold">
                            <p:stCondLst>
                              <p:cond delay="7350"/>
                            </p:stCondLst>
                            <p:childTnLst>
                              <p:par>
                                <p:cTn id="79" presetID="2" presetClass="entr" presetSubtype="8" fill="hold" nodeType="afterEffect">
                                  <p:stCondLst>
                                    <p:cond delay="150"/>
                                  </p:stCondLst>
                                  <p:childTnLst>
                                    <p:set>
                                      <p:cBhvr>
                                        <p:cTn id="80" dur="1" fill="hold">
                                          <p:stCondLst>
                                            <p:cond delay="0"/>
                                          </p:stCondLst>
                                        </p:cTn>
                                        <p:tgtEl>
                                          <p:spTgt spid="29713"/>
                                        </p:tgtEl>
                                        <p:attrNameLst>
                                          <p:attrName>style.visibility</p:attrName>
                                        </p:attrNameLst>
                                      </p:cBhvr>
                                      <p:to>
                                        <p:strVal val="visible"/>
                                      </p:to>
                                    </p:set>
                                    <p:anim calcmode="lin" valueType="num">
                                      <p:cBhvr additive="base">
                                        <p:cTn id="81" dur="350" fill="hold"/>
                                        <p:tgtEl>
                                          <p:spTgt spid="29713"/>
                                        </p:tgtEl>
                                        <p:attrNameLst>
                                          <p:attrName>ppt_x</p:attrName>
                                        </p:attrNameLst>
                                      </p:cBhvr>
                                      <p:tavLst>
                                        <p:tav tm="0">
                                          <p:val>
                                            <p:strVal val="0-#ppt_w/2"/>
                                          </p:val>
                                        </p:tav>
                                        <p:tav tm="100000">
                                          <p:val>
                                            <p:strVal val="#ppt_x"/>
                                          </p:val>
                                        </p:tav>
                                      </p:tavLst>
                                    </p:anim>
                                    <p:anim calcmode="lin" valueType="num">
                                      <p:cBhvr additive="base">
                                        <p:cTn id="82" dur="350" fill="hold"/>
                                        <p:tgtEl>
                                          <p:spTgt spid="29713"/>
                                        </p:tgtEl>
                                        <p:attrNameLst>
                                          <p:attrName>ppt_y</p:attrName>
                                        </p:attrNameLst>
                                      </p:cBhvr>
                                      <p:tavLst>
                                        <p:tav tm="0">
                                          <p:val>
                                            <p:strVal val="#ppt_y"/>
                                          </p:val>
                                        </p:tav>
                                        <p:tav tm="100000">
                                          <p:val>
                                            <p:strVal val="#ppt_y"/>
                                          </p:val>
                                        </p:tav>
                                      </p:tavLst>
                                    </p:anim>
                                  </p:childTnLst>
                                </p:cTn>
                              </p:par>
                            </p:childTnLst>
                          </p:cTn>
                        </p:par>
                        <p:par>
                          <p:cTn id="83" fill="hold">
                            <p:stCondLst>
                              <p:cond delay="8000"/>
                            </p:stCondLst>
                            <p:childTnLst>
                              <p:par>
                                <p:cTn id="84" presetID="22" presetClass="entr" presetSubtype="2" fill="hold" nodeType="afterEffect">
                                  <p:stCondLst>
                                    <p:cond delay="0"/>
                                  </p:stCondLst>
                                  <p:childTnLst>
                                    <p:set>
                                      <p:cBhvr>
                                        <p:cTn id="85" dur="1" fill="hold">
                                          <p:stCondLst>
                                            <p:cond delay="0"/>
                                          </p:stCondLst>
                                        </p:cTn>
                                        <p:tgtEl>
                                          <p:spTgt spid="29707"/>
                                        </p:tgtEl>
                                        <p:attrNameLst>
                                          <p:attrName>style.visibility</p:attrName>
                                        </p:attrNameLst>
                                      </p:cBhvr>
                                      <p:to>
                                        <p:strVal val="visible"/>
                                      </p:to>
                                    </p:set>
                                    <p:animEffect transition="in" filter="wipe(right)">
                                      <p:cBhvr>
                                        <p:cTn id="86" dur="350"/>
                                        <p:tgtEl>
                                          <p:spTgt spid="29707"/>
                                        </p:tgtEl>
                                      </p:cBhvr>
                                    </p:animEffect>
                                  </p:childTnLst>
                                </p:cTn>
                              </p:par>
                            </p:childTnLst>
                          </p:cTn>
                        </p:par>
                        <p:par>
                          <p:cTn id="87" fill="hold">
                            <p:stCondLst>
                              <p:cond delay="8500"/>
                            </p:stCondLst>
                            <p:childTnLst>
                              <p:par>
                                <p:cTn id="88" presetID="22" presetClass="entr" presetSubtype="2" fill="hold" grpId="0" nodeType="afterEffect">
                                  <p:stCondLst>
                                    <p:cond delay="0"/>
                                  </p:stCondLst>
                                  <p:childTnLst>
                                    <p:set>
                                      <p:cBhvr>
                                        <p:cTn id="89" dur="1" fill="hold">
                                          <p:stCondLst>
                                            <p:cond delay="0"/>
                                          </p:stCondLst>
                                        </p:cTn>
                                        <p:tgtEl>
                                          <p:spTgt spid="28693"/>
                                        </p:tgtEl>
                                        <p:attrNameLst>
                                          <p:attrName>style.visibility</p:attrName>
                                        </p:attrNameLst>
                                      </p:cBhvr>
                                      <p:to>
                                        <p:strVal val="visible"/>
                                      </p:to>
                                    </p:set>
                                    <p:animEffect transition="in" filter="wipe(right)">
                                      <p:cBhvr>
                                        <p:cTn id="90" dur="400"/>
                                        <p:tgtEl>
                                          <p:spTgt spid="28693"/>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28694"/>
                                        </p:tgtEl>
                                        <p:attrNameLst>
                                          <p:attrName>style.visibility</p:attrName>
                                        </p:attrNameLst>
                                      </p:cBhvr>
                                      <p:to>
                                        <p:strVal val="visible"/>
                                      </p:to>
                                    </p:set>
                                    <p:animEffect transition="in" filter="wipe(right)">
                                      <p:cBhvr>
                                        <p:cTn id="93" dur="400"/>
                                        <p:tgtEl>
                                          <p:spTgt spid="28694"/>
                                        </p:tgtEl>
                                      </p:cBhvr>
                                    </p:animEffect>
                                  </p:childTnLst>
                                </p:cTn>
                              </p:par>
                            </p:childTnLst>
                          </p:cTn>
                        </p:par>
                        <p:par>
                          <p:cTn id="94" fill="hold">
                            <p:stCondLst>
                              <p:cond delay="9000"/>
                            </p:stCondLst>
                            <p:childTnLst>
                              <p:par>
                                <p:cTn id="95" presetID="2" presetClass="entr" presetSubtype="8" fill="hold" nodeType="afterEffect">
                                  <p:stCondLst>
                                    <p:cond delay="150"/>
                                  </p:stCondLst>
                                  <p:childTnLst>
                                    <p:set>
                                      <p:cBhvr>
                                        <p:cTn id="96" dur="1" fill="hold">
                                          <p:stCondLst>
                                            <p:cond delay="0"/>
                                          </p:stCondLst>
                                        </p:cTn>
                                        <p:tgtEl>
                                          <p:spTgt spid="29714"/>
                                        </p:tgtEl>
                                        <p:attrNameLst>
                                          <p:attrName>style.visibility</p:attrName>
                                        </p:attrNameLst>
                                      </p:cBhvr>
                                      <p:to>
                                        <p:strVal val="visible"/>
                                      </p:to>
                                    </p:set>
                                    <p:anim calcmode="lin" valueType="num">
                                      <p:cBhvr additive="base">
                                        <p:cTn id="97" dur="350" fill="hold"/>
                                        <p:tgtEl>
                                          <p:spTgt spid="29714"/>
                                        </p:tgtEl>
                                        <p:attrNameLst>
                                          <p:attrName>ppt_x</p:attrName>
                                        </p:attrNameLst>
                                      </p:cBhvr>
                                      <p:tavLst>
                                        <p:tav tm="0">
                                          <p:val>
                                            <p:strVal val="0-#ppt_w/2"/>
                                          </p:val>
                                        </p:tav>
                                        <p:tav tm="100000">
                                          <p:val>
                                            <p:strVal val="#ppt_x"/>
                                          </p:val>
                                        </p:tav>
                                      </p:tavLst>
                                    </p:anim>
                                    <p:anim calcmode="lin" valueType="num">
                                      <p:cBhvr additive="base">
                                        <p:cTn id="98" dur="350" fill="hold"/>
                                        <p:tgtEl>
                                          <p:spTgt spid="29714"/>
                                        </p:tgtEl>
                                        <p:attrNameLst>
                                          <p:attrName>ppt_y</p:attrName>
                                        </p:attrNameLst>
                                      </p:cBhvr>
                                      <p:tavLst>
                                        <p:tav tm="0">
                                          <p:val>
                                            <p:strVal val="#ppt_y"/>
                                          </p:val>
                                        </p:tav>
                                        <p:tav tm="100000">
                                          <p:val>
                                            <p:strVal val="#ppt_y"/>
                                          </p:val>
                                        </p:tav>
                                      </p:tavLst>
                                    </p:anim>
                                  </p:childTnLst>
                                </p:cTn>
                              </p:par>
                            </p:childTnLst>
                          </p:cTn>
                        </p:par>
                        <p:par>
                          <p:cTn id="99" fill="hold">
                            <p:stCondLst>
                              <p:cond delay="9650"/>
                            </p:stCondLst>
                            <p:childTnLst>
                              <p:par>
                                <p:cTn id="100" presetID="22" presetClass="entr" presetSubtype="2" fill="hold" nodeType="afterEffect">
                                  <p:stCondLst>
                                    <p:cond delay="0"/>
                                  </p:stCondLst>
                                  <p:childTnLst>
                                    <p:set>
                                      <p:cBhvr>
                                        <p:cTn id="101" dur="1" fill="hold">
                                          <p:stCondLst>
                                            <p:cond delay="0"/>
                                          </p:stCondLst>
                                        </p:cTn>
                                        <p:tgtEl>
                                          <p:spTgt spid="29708"/>
                                        </p:tgtEl>
                                        <p:attrNameLst>
                                          <p:attrName>style.visibility</p:attrName>
                                        </p:attrNameLst>
                                      </p:cBhvr>
                                      <p:to>
                                        <p:strVal val="visible"/>
                                      </p:to>
                                    </p:set>
                                    <p:animEffect transition="in" filter="wipe(right)">
                                      <p:cBhvr>
                                        <p:cTn id="102" dur="350"/>
                                        <p:tgtEl>
                                          <p:spTgt spid="29708"/>
                                        </p:tgtEl>
                                      </p:cBhvr>
                                    </p:animEffect>
                                  </p:childTnLst>
                                </p:cTn>
                              </p:par>
                            </p:childTnLst>
                          </p:cTn>
                        </p:par>
                        <p:par>
                          <p:cTn id="103" fill="hold">
                            <p:stCondLst>
                              <p:cond delay="10150"/>
                            </p:stCondLst>
                            <p:childTnLst>
                              <p:par>
                                <p:cTn id="104" presetID="22" presetClass="entr" presetSubtype="2" fill="hold" grpId="0" nodeType="afterEffect">
                                  <p:stCondLst>
                                    <p:cond delay="0"/>
                                  </p:stCondLst>
                                  <p:childTnLst>
                                    <p:set>
                                      <p:cBhvr>
                                        <p:cTn id="105" dur="1" fill="hold">
                                          <p:stCondLst>
                                            <p:cond delay="0"/>
                                          </p:stCondLst>
                                        </p:cTn>
                                        <p:tgtEl>
                                          <p:spTgt spid="28691"/>
                                        </p:tgtEl>
                                        <p:attrNameLst>
                                          <p:attrName>style.visibility</p:attrName>
                                        </p:attrNameLst>
                                      </p:cBhvr>
                                      <p:to>
                                        <p:strVal val="visible"/>
                                      </p:to>
                                    </p:set>
                                    <p:animEffect transition="in" filter="wipe(right)">
                                      <p:cBhvr>
                                        <p:cTn id="106" dur="400"/>
                                        <p:tgtEl>
                                          <p:spTgt spid="28691"/>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28692"/>
                                        </p:tgtEl>
                                        <p:attrNameLst>
                                          <p:attrName>style.visibility</p:attrName>
                                        </p:attrNameLst>
                                      </p:cBhvr>
                                      <p:to>
                                        <p:strVal val="visible"/>
                                      </p:to>
                                    </p:set>
                                    <p:animEffect transition="in" filter="wipe(right)">
                                      <p:cBhvr>
                                        <p:cTn id="109" dur="400"/>
                                        <p:tgtEl>
                                          <p:spTgt spid="28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8689" grpId="0"/>
      <p:bldP spid="28690" grpId="0"/>
      <p:bldP spid="28691" grpId="0"/>
      <p:bldP spid="28692" grpId="0"/>
      <p:bldP spid="28693" grpId="0"/>
      <p:bldP spid="28694" grpId="0"/>
      <p:bldP spid="28695" grpId="0"/>
      <p:bldP spid="28696" grpId="0"/>
      <p:bldP spid="28697" grpId="0"/>
      <p:bldP spid="28698" grpId="0"/>
      <p:bldP spid="28699" grpId="0"/>
      <p:bldP spid="2870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31746" name="燕尾形 2"/>
          <p:cNvSpPr>
            <a:spLocks noChangeArrowheads="1"/>
          </p:cNvSpPr>
          <p:nvPr/>
        </p:nvSpPr>
        <p:spPr bwMode="auto">
          <a:xfrm>
            <a:off x="3287713"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31747"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04    </a:t>
            </a:r>
            <a:r>
              <a:rPr lang="zh-CN" altLang="en-US" sz="1600">
                <a:latin typeface="微软雅黑" pitchFamily="34" charset="-122"/>
                <a:ea typeface="微软雅黑" pitchFamily="34" charset="-122"/>
              </a:rPr>
              <a:t>工作存在不足</a:t>
            </a:r>
          </a:p>
        </p:txBody>
      </p:sp>
      <p:sp>
        <p:nvSpPr>
          <p:cNvPr id="31748"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01    </a:t>
            </a:r>
            <a:r>
              <a:rPr lang="zh-CN" altLang="en-US" sz="1600">
                <a:latin typeface="微软雅黑" pitchFamily="34" charset="-122"/>
                <a:ea typeface="微软雅黑" pitchFamily="34" charset="-122"/>
              </a:rPr>
              <a:t>年度工作概述</a:t>
            </a:r>
          </a:p>
        </p:txBody>
      </p:sp>
      <p:sp>
        <p:nvSpPr>
          <p:cNvPr id="31749"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02    </a:t>
            </a:r>
            <a:r>
              <a:rPr lang="zh-CN" altLang="en-US" sz="1600">
                <a:solidFill>
                  <a:schemeClr val="bg1"/>
                </a:solidFill>
                <a:latin typeface="微软雅黑" pitchFamily="34" charset="-122"/>
                <a:ea typeface="微软雅黑" pitchFamily="34" charset="-122"/>
              </a:rPr>
              <a:t>工作完成情况</a:t>
            </a:r>
          </a:p>
        </p:txBody>
      </p:sp>
      <p:sp>
        <p:nvSpPr>
          <p:cNvPr id="31750"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03    </a:t>
            </a:r>
            <a:r>
              <a:rPr lang="zh-CN" altLang="en-US" sz="1600">
                <a:latin typeface="微软雅黑" pitchFamily="34" charset="-122"/>
                <a:ea typeface="微软雅黑" pitchFamily="34" charset="-122"/>
              </a:rPr>
              <a:t>成功项目展示</a:t>
            </a:r>
          </a:p>
        </p:txBody>
      </p:sp>
      <p:sp>
        <p:nvSpPr>
          <p:cNvPr id="31751"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05    </a:t>
            </a:r>
            <a:r>
              <a:rPr lang="zh-CN" altLang="en-US" sz="1600">
                <a:latin typeface="微软雅黑" pitchFamily="34" charset="-122"/>
                <a:ea typeface="微软雅黑" pitchFamily="34" charset="-122"/>
              </a:rPr>
              <a:t>明年工作计划</a:t>
            </a:r>
          </a:p>
        </p:txBody>
      </p:sp>
      <p:sp>
        <p:nvSpPr>
          <p:cNvPr id="31752"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
        <p:nvSpPr>
          <p:cNvPr id="46092" name="流程图: 可选过程 47"/>
          <p:cNvSpPr>
            <a:spLocks noChangeArrowheads="1"/>
          </p:cNvSpPr>
          <p:nvPr/>
        </p:nvSpPr>
        <p:spPr bwMode="auto">
          <a:xfrm>
            <a:off x="4224338" y="2047875"/>
            <a:ext cx="7007225" cy="403225"/>
          </a:xfrm>
          <a:prstGeom prst="flowChartAlternateProcess">
            <a:avLst/>
          </a:prstGeom>
          <a:solidFill>
            <a:srgbClr val="808080"/>
          </a:solidFill>
          <a:ln w="9525">
            <a:noFill/>
            <a:miter lim="800000"/>
          </a:ln>
        </p:spPr>
        <p:txBody>
          <a:bodyPr lIns="123979" tIns="61991" rIns="123979" bIns="61991" anchor="ctr"/>
          <a:lstStyle/>
          <a:p>
            <a:pPr algn="ctr" defTabSz="1239520"/>
            <a:endParaRPr lang="zh-CN" altLang="zh-CN" sz="2400" b="1">
              <a:solidFill>
                <a:srgbClr val="FFFFFF"/>
              </a:solidFill>
              <a:latin typeface="宋体" charset="-122"/>
              <a:ea typeface="华文细黑" pitchFamily="2" charset="-122"/>
              <a:sym typeface="宋体" charset="-122"/>
            </a:endParaRPr>
          </a:p>
        </p:txBody>
      </p:sp>
      <p:sp>
        <p:nvSpPr>
          <p:cNvPr id="31754" name="流程图: 可选过程 48"/>
          <p:cNvSpPr>
            <a:spLocks noChangeArrowheads="1"/>
          </p:cNvSpPr>
          <p:nvPr/>
        </p:nvSpPr>
        <p:spPr bwMode="auto">
          <a:xfrm>
            <a:off x="4224338" y="2073275"/>
            <a:ext cx="4889500" cy="350838"/>
          </a:xfrm>
          <a:prstGeom prst="flowChartAlternateProcess">
            <a:avLst/>
          </a:prstGeom>
          <a:solidFill>
            <a:srgbClr val="0848AF"/>
          </a:solidFill>
          <a:ln w="9525">
            <a:noFill/>
            <a:miter lim="800000"/>
          </a:ln>
        </p:spPr>
        <p:txBody>
          <a:bodyPr lIns="123979" tIns="61991" rIns="123979" bIns="61991" anchor="ctr"/>
          <a:lstStyle/>
          <a:p>
            <a:pPr algn="ctr" defTabSz="1239520"/>
            <a:endParaRPr lang="zh-CN" altLang="zh-CN" sz="2400" b="1">
              <a:latin typeface="宋体" charset="-122"/>
              <a:ea typeface="华文细黑" pitchFamily="2" charset="-122"/>
              <a:sym typeface="宋体" charset="-122"/>
            </a:endParaRPr>
          </a:p>
        </p:txBody>
      </p:sp>
      <p:sp>
        <p:nvSpPr>
          <p:cNvPr id="31755" name="圆角矩形标注 49"/>
          <p:cNvSpPr>
            <a:spLocks noChangeArrowheads="1"/>
          </p:cNvSpPr>
          <p:nvPr/>
        </p:nvSpPr>
        <p:spPr bwMode="auto">
          <a:xfrm>
            <a:off x="7534275" y="2701925"/>
            <a:ext cx="673100" cy="352425"/>
          </a:xfrm>
          <a:prstGeom prst="wedgeRoundRectCallout">
            <a:avLst>
              <a:gd name="adj1" fmla="val -24569"/>
              <a:gd name="adj2" fmla="val 69968"/>
              <a:gd name="adj3" fmla="val 16667"/>
            </a:avLst>
          </a:prstGeom>
          <a:solidFill>
            <a:srgbClr val="0848AF"/>
          </a:solidFill>
          <a:ln w="9525">
            <a:noFill/>
            <a:miter lim="800000"/>
          </a:ln>
        </p:spPr>
        <p:txBody>
          <a:bodyPr lIns="123979" tIns="61991" rIns="123979" bIns="61991" anchor="ctr"/>
          <a:lstStyle/>
          <a:p>
            <a:pPr algn="ctr" defTabSz="1239520"/>
            <a:r>
              <a:rPr lang="en-US" altLang="zh-CN" sz="2400" b="1">
                <a:solidFill>
                  <a:schemeClr val="bg1"/>
                </a:solidFill>
                <a:latin typeface="Calibri" pitchFamily="34" charset="0"/>
                <a:ea typeface="华文细黑" pitchFamily="2" charset="-122"/>
                <a:cs typeface="Calibri" pitchFamily="34" charset="0"/>
                <a:sym typeface="Calibri" pitchFamily="34" charset="0"/>
              </a:rPr>
              <a:t>50</a:t>
            </a:r>
            <a:endParaRPr lang="zh-CN" altLang="en-US" sz="2400" b="1">
              <a:solidFill>
                <a:schemeClr val="bg1"/>
              </a:solidFill>
              <a:ea typeface="华文细黑" pitchFamily="2" charset="-122"/>
              <a:cs typeface="Calibri" pitchFamily="34" charset="0"/>
            </a:endParaRPr>
          </a:p>
        </p:txBody>
      </p:sp>
      <p:sp>
        <p:nvSpPr>
          <p:cNvPr id="46095" name="流程图: 可选过程 50"/>
          <p:cNvSpPr>
            <a:spLocks noChangeArrowheads="1"/>
          </p:cNvSpPr>
          <p:nvPr/>
        </p:nvSpPr>
        <p:spPr bwMode="auto">
          <a:xfrm>
            <a:off x="4224338" y="3152775"/>
            <a:ext cx="7007225" cy="404813"/>
          </a:xfrm>
          <a:prstGeom prst="flowChartAlternateProcess">
            <a:avLst/>
          </a:prstGeom>
          <a:solidFill>
            <a:srgbClr val="808080"/>
          </a:solidFill>
          <a:ln w="9525">
            <a:noFill/>
            <a:miter lim="800000"/>
          </a:ln>
        </p:spPr>
        <p:txBody>
          <a:bodyPr lIns="123979" tIns="61991" rIns="123979" bIns="61991" anchor="ctr"/>
          <a:lstStyle/>
          <a:p>
            <a:pPr algn="ctr" defTabSz="1239520"/>
            <a:endParaRPr lang="zh-CN" altLang="zh-CN" sz="2400" b="1">
              <a:solidFill>
                <a:srgbClr val="FFFFFF"/>
              </a:solidFill>
              <a:latin typeface="宋体" charset="-122"/>
              <a:ea typeface="华文细黑" pitchFamily="2" charset="-122"/>
              <a:sym typeface="宋体" charset="-122"/>
            </a:endParaRPr>
          </a:p>
        </p:txBody>
      </p:sp>
      <p:sp>
        <p:nvSpPr>
          <p:cNvPr id="31757" name="流程图: 可选过程 51"/>
          <p:cNvSpPr>
            <a:spLocks noChangeArrowheads="1"/>
          </p:cNvSpPr>
          <p:nvPr/>
        </p:nvSpPr>
        <p:spPr bwMode="auto">
          <a:xfrm>
            <a:off x="4224338" y="3178175"/>
            <a:ext cx="3502025" cy="352425"/>
          </a:xfrm>
          <a:prstGeom prst="flowChartAlternateProcess">
            <a:avLst/>
          </a:prstGeom>
          <a:solidFill>
            <a:srgbClr val="0848AF"/>
          </a:solidFill>
          <a:ln w="9525">
            <a:noFill/>
            <a:miter lim="800000"/>
          </a:ln>
        </p:spPr>
        <p:txBody>
          <a:bodyPr lIns="123979" tIns="61991" rIns="123979" bIns="61991" anchor="ctr"/>
          <a:lstStyle/>
          <a:p>
            <a:pPr algn="ctr" defTabSz="1239520"/>
            <a:endParaRPr lang="zh-CN" altLang="zh-CN" sz="2400" b="1">
              <a:latin typeface="宋体" charset="-122"/>
              <a:ea typeface="华文细黑" pitchFamily="2" charset="-122"/>
              <a:sym typeface="宋体" charset="-122"/>
            </a:endParaRPr>
          </a:p>
        </p:txBody>
      </p:sp>
      <p:sp>
        <p:nvSpPr>
          <p:cNvPr id="46097" name="流程图: 可选过程 52"/>
          <p:cNvSpPr>
            <a:spLocks noChangeArrowheads="1"/>
          </p:cNvSpPr>
          <p:nvPr/>
        </p:nvSpPr>
        <p:spPr bwMode="auto">
          <a:xfrm>
            <a:off x="4270375" y="4159250"/>
            <a:ext cx="7007225" cy="401638"/>
          </a:xfrm>
          <a:prstGeom prst="flowChartAlternateProcess">
            <a:avLst/>
          </a:prstGeom>
          <a:solidFill>
            <a:srgbClr val="808080"/>
          </a:solidFill>
          <a:ln w="9525">
            <a:noFill/>
            <a:miter lim="800000"/>
          </a:ln>
        </p:spPr>
        <p:txBody>
          <a:bodyPr lIns="123979" tIns="61991" rIns="123979" bIns="61991" anchor="ctr"/>
          <a:lstStyle/>
          <a:p>
            <a:pPr algn="ctr" defTabSz="1239520"/>
            <a:endParaRPr lang="zh-CN" altLang="zh-CN" sz="2400" b="1">
              <a:solidFill>
                <a:srgbClr val="FFFFFF"/>
              </a:solidFill>
              <a:latin typeface="宋体" charset="-122"/>
              <a:ea typeface="华文细黑" pitchFamily="2" charset="-122"/>
              <a:sym typeface="宋体" charset="-122"/>
            </a:endParaRPr>
          </a:p>
        </p:txBody>
      </p:sp>
      <p:sp>
        <p:nvSpPr>
          <p:cNvPr id="31759" name="流程图: 可选过程 53"/>
          <p:cNvSpPr>
            <a:spLocks noChangeArrowheads="1"/>
          </p:cNvSpPr>
          <p:nvPr/>
        </p:nvSpPr>
        <p:spPr bwMode="auto">
          <a:xfrm>
            <a:off x="4270375" y="4184650"/>
            <a:ext cx="2395538" cy="352425"/>
          </a:xfrm>
          <a:prstGeom prst="flowChartAlternateProcess">
            <a:avLst/>
          </a:prstGeom>
          <a:solidFill>
            <a:srgbClr val="0848AF"/>
          </a:solidFill>
          <a:ln w="9525">
            <a:noFill/>
            <a:miter lim="800000"/>
          </a:ln>
        </p:spPr>
        <p:txBody>
          <a:bodyPr lIns="123979" tIns="61991" rIns="123979" bIns="61991" anchor="ctr"/>
          <a:lstStyle/>
          <a:p>
            <a:pPr algn="ctr" defTabSz="1239520"/>
            <a:endParaRPr lang="zh-CN" altLang="zh-CN" sz="2400" b="1">
              <a:latin typeface="宋体" charset="-122"/>
              <a:ea typeface="华文细黑" pitchFamily="2" charset="-122"/>
              <a:sym typeface="宋体" charset="-122"/>
            </a:endParaRPr>
          </a:p>
        </p:txBody>
      </p:sp>
      <p:sp>
        <p:nvSpPr>
          <p:cNvPr id="46099" name="流程图: 可选过程 73"/>
          <p:cNvSpPr>
            <a:spLocks noChangeArrowheads="1"/>
          </p:cNvSpPr>
          <p:nvPr/>
        </p:nvSpPr>
        <p:spPr bwMode="auto">
          <a:xfrm>
            <a:off x="4270375" y="5265738"/>
            <a:ext cx="7007225" cy="401637"/>
          </a:xfrm>
          <a:prstGeom prst="flowChartAlternateProcess">
            <a:avLst/>
          </a:prstGeom>
          <a:solidFill>
            <a:srgbClr val="808080"/>
          </a:solidFill>
          <a:ln w="9525">
            <a:noFill/>
            <a:miter lim="800000"/>
          </a:ln>
        </p:spPr>
        <p:txBody>
          <a:bodyPr lIns="123979" tIns="61991" rIns="123979" bIns="61991" anchor="ctr"/>
          <a:lstStyle/>
          <a:p>
            <a:pPr algn="ctr" defTabSz="1239520"/>
            <a:endParaRPr lang="zh-CN" altLang="zh-CN" sz="2400" b="1">
              <a:solidFill>
                <a:srgbClr val="FFFFFF"/>
              </a:solidFill>
              <a:latin typeface="宋体" charset="-122"/>
              <a:ea typeface="华文细黑" pitchFamily="2" charset="-122"/>
              <a:sym typeface="宋体" charset="-122"/>
            </a:endParaRPr>
          </a:p>
        </p:txBody>
      </p:sp>
      <p:sp>
        <p:nvSpPr>
          <p:cNvPr id="31761" name="流程图: 可选过程 74"/>
          <p:cNvSpPr>
            <a:spLocks noChangeArrowheads="1"/>
          </p:cNvSpPr>
          <p:nvPr/>
        </p:nvSpPr>
        <p:spPr bwMode="auto">
          <a:xfrm>
            <a:off x="4295775" y="5287963"/>
            <a:ext cx="5951538" cy="352425"/>
          </a:xfrm>
          <a:prstGeom prst="flowChartAlternateProcess">
            <a:avLst/>
          </a:prstGeom>
          <a:solidFill>
            <a:srgbClr val="0848AF"/>
          </a:solidFill>
          <a:ln w="9525">
            <a:noFill/>
            <a:miter lim="800000"/>
          </a:ln>
        </p:spPr>
        <p:txBody>
          <a:bodyPr lIns="123979" tIns="61991" rIns="123979" bIns="61991" anchor="ctr"/>
          <a:lstStyle/>
          <a:p>
            <a:pPr algn="ctr" defTabSz="1239520"/>
            <a:endParaRPr lang="zh-CN" altLang="zh-CN" sz="2400" b="1">
              <a:latin typeface="宋体" charset="-122"/>
              <a:ea typeface="华文细黑" pitchFamily="2" charset="-122"/>
              <a:sym typeface="宋体" charset="-122"/>
            </a:endParaRPr>
          </a:p>
        </p:txBody>
      </p:sp>
      <p:sp>
        <p:nvSpPr>
          <p:cNvPr id="31762" name="圆角矩形标注 75"/>
          <p:cNvSpPr>
            <a:spLocks noChangeArrowheads="1"/>
          </p:cNvSpPr>
          <p:nvPr/>
        </p:nvSpPr>
        <p:spPr bwMode="auto">
          <a:xfrm>
            <a:off x="6480175" y="3708400"/>
            <a:ext cx="671513" cy="352425"/>
          </a:xfrm>
          <a:prstGeom prst="wedgeRoundRectCallout">
            <a:avLst>
              <a:gd name="adj1" fmla="val -24569"/>
              <a:gd name="adj2" fmla="val 69968"/>
              <a:gd name="adj3" fmla="val 16667"/>
            </a:avLst>
          </a:prstGeom>
          <a:solidFill>
            <a:srgbClr val="0848AF"/>
          </a:solidFill>
          <a:ln w="9525">
            <a:noFill/>
            <a:miter lim="800000"/>
          </a:ln>
        </p:spPr>
        <p:txBody>
          <a:bodyPr lIns="123979" tIns="61991" rIns="123979" bIns="61991" anchor="ctr"/>
          <a:lstStyle/>
          <a:p>
            <a:pPr algn="ctr" defTabSz="1239520"/>
            <a:r>
              <a:rPr lang="en-US" altLang="zh-CN" sz="2400" b="1">
                <a:solidFill>
                  <a:schemeClr val="bg1"/>
                </a:solidFill>
                <a:latin typeface="Calibri" pitchFamily="34" charset="0"/>
                <a:ea typeface="华文细黑" pitchFamily="2" charset="-122"/>
                <a:cs typeface="Calibri" pitchFamily="34" charset="0"/>
                <a:sym typeface="Calibri" pitchFamily="34" charset="0"/>
              </a:rPr>
              <a:t>30</a:t>
            </a:r>
            <a:endParaRPr lang="zh-CN" altLang="en-US" sz="2400" b="1">
              <a:solidFill>
                <a:schemeClr val="bg1"/>
              </a:solidFill>
              <a:ea typeface="华文细黑" pitchFamily="2" charset="-122"/>
              <a:cs typeface="Calibri" pitchFamily="34" charset="0"/>
            </a:endParaRPr>
          </a:p>
        </p:txBody>
      </p:sp>
      <p:sp>
        <p:nvSpPr>
          <p:cNvPr id="31763" name="圆角矩形标注 76"/>
          <p:cNvSpPr>
            <a:spLocks noChangeArrowheads="1"/>
          </p:cNvSpPr>
          <p:nvPr/>
        </p:nvSpPr>
        <p:spPr bwMode="auto">
          <a:xfrm>
            <a:off x="8880475" y="1595438"/>
            <a:ext cx="671513" cy="352425"/>
          </a:xfrm>
          <a:prstGeom prst="wedgeRoundRectCallout">
            <a:avLst>
              <a:gd name="adj1" fmla="val -24569"/>
              <a:gd name="adj2" fmla="val 69968"/>
              <a:gd name="adj3" fmla="val 16667"/>
            </a:avLst>
          </a:prstGeom>
          <a:solidFill>
            <a:srgbClr val="0848AF"/>
          </a:solidFill>
          <a:ln w="9525">
            <a:noFill/>
            <a:miter lim="800000"/>
          </a:ln>
        </p:spPr>
        <p:txBody>
          <a:bodyPr lIns="123979" tIns="61991" rIns="123979" bIns="61991" anchor="ctr"/>
          <a:lstStyle/>
          <a:p>
            <a:pPr algn="ctr" defTabSz="1239520"/>
            <a:r>
              <a:rPr lang="en-US" altLang="zh-CN" sz="2400" b="1">
                <a:solidFill>
                  <a:schemeClr val="bg1"/>
                </a:solidFill>
                <a:latin typeface="Calibri" pitchFamily="34" charset="0"/>
                <a:ea typeface="华文细黑" pitchFamily="2" charset="-122"/>
                <a:cs typeface="Calibri" pitchFamily="34" charset="0"/>
                <a:sym typeface="Calibri" pitchFamily="34" charset="0"/>
              </a:rPr>
              <a:t>65</a:t>
            </a:r>
            <a:endParaRPr lang="zh-CN" altLang="en-US" sz="2400" b="1">
              <a:solidFill>
                <a:schemeClr val="bg1"/>
              </a:solidFill>
              <a:ea typeface="华文细黑" pitchFamily="2" charset="-122"/>
              <a:cs typeface="Calibri" pitchFamily="34" charset="0"/>
            </a:endParaRPr>
          </a:p>
        </p:txBody>
      </p:sp>
      <p:sp>
        <p:nvSpPr>
          <p:cNvPr id="31764" name="圆角矩形标注 77"/>
          <p:cNvSpPr>
            <a:spLocks noChangeArrowheads="1"/>
          </p:cNvSpPr>
          <p:nvPr/>
        </p:nvSpPr>
        <p:spPr bwMode="auto">
          <a:xfrm>
            <a:off x="10031413" y="4762500"/>
            <a:ext cx="671512" cy="352425"/>
          </a:xfrm>
          <a:prstGeom prst="wedgeRoundRectCallout">
            <a:avLst>
              <a:gd name="adj1" fmla="val -24569"/>
              <a:gd name="adj2" fmla="val 69968"/>
              <a:gd name="adj3" fmla="val 16667"/>
            </a:avLst>
          </a:prstGeom>
          <a:solidFill>
            <a:srgbClr val="0848AF"/>
          </a:solidFill>
          <a:ln w="9525">
            <a:noFill/>
            <a:miter lim="800000"/>
          </a:ln>
        </p:spPr>
        <p:txBody>
          <a:bodyPr lIns="123979" tIns="61991" rIns="123979" bIns="61991" anchor="ctr"/>
          <a:lstStyle/>
          <a:p>
            <a:pPr algn="ctr" defTabSz="1239520"/>
            <a:r>
              <a:rPr lang="en-US" altLang="zh-CN" sz="2400" b="1">
                <a:solidFill>
                  <a:schemeClr val="bg1"/>
                </a:solidFill>
                <a:latin typeface="Calibri" pitchFamily="34" charset="0"/>
                <a:ea typeface="华文细黑" pitchFamily="2" charset="-122"/>
                <a:cs typeface="Calibri" pitchFamily="34" charset="0"/>
                <a:sym typeface="Calibri" pitchFamily="34" charset="0"/>
              </a:rPr>
              <a:t>80</a:t>
            </a:r>
            <a:endParaRPr lang="zh-CN" altLang="en-US" sz="2400" b="1">
              <a:solidFill>
                <a:schemeClr val="bg1"/>
              </a:solidFill>
              <a:ea typeface="华文细黑" pitchFamily="2" charset="-122"/>
              <a:cs typeface="Calibri" pitchFamily="34" charset="0"/>
            </a:endParaRPr>
          </a:p>
        </p:txBody>
      </p:sp>
      <p:sp>
        <p:nvSpPr>
          <p:cNvPr id="46104" name="直接连接符 78"/>
          <p:cNvSpPr>
            <a:spLocks noChangeShapeType="1"/>
          </p:cNvSpPr>
          <p:nvPr/>
        </p:nvSpPr>
        <p:spPr bwMode="auto">
          <a:xfrm>
            <a:off x="3983038" y="1897063"/>
            <a:ext cx="0" cy="3875087"/>
          </a:xfrm>
          <a:prstGeom prst="line">
            <a:avLst/>
          </a:prstGeom>
          <a:noFill/>
          <a:ln w="28575">
            <a:solidFill>
              <a:schemeClr val="tx1"/>
            </a:solidFill>
            <a:round/>
          </a:ln>
        </p:spPr>
        <p:txBody>
          <a:bodyPr lIns="91430" tIns="45716" rIns="91430" bIns="45716"/>
          <a:lstStyle/>
          <a:p>
            <a:endParaRPr lang="zh-CN" altLang="en-US"/>
          </a:p>
        </p:txBody>
      </p:sp>
      <p:sp>
        <p:nvSpPr>
          <p:cNvPr id="46105" name="TextBox 16"/>
          <p:cNvSpPr>
            <a:spLocks noChangeArrowheads="1"/>
          </p:cNvSpPr>
          <p:nvPr/>
        </p:nvSpPr>
        <p:spPr bwMode="auto">
          <a:xfrm>
            <a:off x="766763" y="1543050"/>
            <a:ext cx="2974975" cy="4333875"/>
          </a:xfrm>
          <a:prstGeom prst="rect">
            <a:avLst/>
          </a:prstGeom>
          <a:noFill/>
          <a:ln w="9525">
            <a:noFill/>
            <a:miter lim="800000"/>
          </a:ln>
        </p:spPr>
        <p:txBody>
          <a:bodyPr lIns="123979" tIns="61991" rIns="123979" bIns="61991">
            <a:spAutoFit/>
          </a:bodyPr>
          <a:lstStyle/>
          <a:p>
            <a:pPr algn="ctr" defTabSz="1239520">
              <a:lnSpc>
                <a:spcPct val="300000"/>
              </a:lnSpc>
            </a:pPr>
            <a:r>
              <a:rPr lang="zh-CN" altLang="en-US" sz="2300">
                <a:latin typeface="微软雅黑" pitchFamily="34" charset="-122"/>
                <a:ea typeface="微软雅黑" pitchFamily="34" charset="-122"/>
                <a:sym typeface="微软雅黑" pitchFamily="34" charset="-122"/>
              </a:rPr>
              <a:t>点击添加图表说明</a:t>
            </a:r>
          </a:p>
          <a:p>
            <a:pPr algn="ctr" defTabSz="1239520">
              <a:lnSpc>
                <a:spcPct val="300000"/>
              </a:lnSpc>
            </a:pPr>
            <a:r>
              <a:rPr lang="zh-CN" altLang="en-US" sz="2300">
                <a:latin typeface="微软雅黑" pitchFamily="34" charset="-122"/>
                <a:ea typeface="微软雅黑" pitchFamily="34" charset="-122"/>
                <a:sym typeface="微软雅黑" pitchFamily="34" charset="-122"/>
              </a:rPr>
              <a:t>点击添加图表说明</a:t>
            </a:r>
          </a:p>
          <a:p>
            <a:pPr algn="ctr" defTabSz="1239520">
              <a:lnSpc>
                <a:spcPct val="300000"/>
              </a:lnSpc>
            </a:pPr>
            <a:r>
              <a:rPr lang="zh-CN" altLang="en-US" sz="2300">
                <a:latin typeface="微软雅黑" pitchFamily="34" charset="-122"/>
                <a:ea typeface="微软雅黑" pitchFamily="34" charset="-122"/>
                <a:sym typeface="微软雅黑" pitchFamily="34" charset="-122"/>
              </a:rPr>
              <a:t>点击添加图表说明</a:t>
            </a:r>
            <a:endParaRPr lang="en-US" altLang="zh-CN" sz="2300">
              <a:latin typeface="微软雅黑" pitchFamily="34" charset="-122"/>
              <a:ea typeface="微软雅黑" pitchFamily="34" charset="-122"/>
              <a:sym typeface="微软雅黑" pitchFamily="34" charset="-122"/>
            </a:endParaRPr>
          </a:p>
          <a:p>
            <a:pPr algn="ctr" defTabSz="1239520">
              <a:lnSpc>
                <a:spcPct val="300000"/>
              </a:lnSpc>
            </a:pPr>
            <a:r>
              <a:rPr lang="zh-CN" altLang="en-US" sz="2300">
                <a:latin typeface="微软雅黑" pitchFamily="34" charset="-122"/>
                <a:ea typeface="微软雅黑" pitchFamily="34" charset="-122"/>
                <a:sym typeface="微软雅黑" pitchFamily="34" charset="-122"/>
              </a:rPr>
              <a:t>点击添加图表说明</a:t>
            </a:r>
            <a:endParaRPr lang="zh-CN" altLang="en-US" sz="2300">
              <a:ea typeface="华文细黑" pitchFamily="2" charset="-122"/>
            </a:endParaRPr>
          </a:p>
        </p:txBody>
      </p:sp>
    </p:spTree>
  </p:cSld>
  <p:clrMapOvr>
    <a:masterClrMapping/>
  </p:clrMapOvr>
  <p:transition advTm="4058">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slide(fromLeft)">
                                      <p:cBhvr>
                                        <p:cTn id="7" dur="500"/>
                                        <p:tgtEl>
                                          <p:spTgt spid="31746"/>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46105"/>
                                        </p:tgtEl>
                                        <p:attrNameLst>
                                          <p:attrName>style.visibility</p:attrName>
                                        </p:attrNameLst>
                                      </p:cBhvr>
                                      <p:to>
                                        <p:strVal val="visible"/>
                                      </p:to>
                                    </p:set>
                                    <p:animEffect transition="in" filter="slide(fromBottom)">
                                      <p:cBhvr>
                                        <p:cTn id="11" dur="500"/>
                                        <p:tgtEl>
                                          <p:spTgt spid="4610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6104"/>
                                        </p:tgtEl>
                                        <p:attrNameLst>
                                          <p:attrName>style.visibility</p:attrName>
                                        </p:attrNameLst>
                                      </p:cBhvr>
                                      <p:to>
                                        <p:strVal val="visible"/>
                                      </p:to>
                                    </p:set>
                                    <p:animEffect transition="in" filter="fade">
                                      <p:cBhvr>
                                        <p:cTn id="15" dur="500"/>
                                        <p:tgtEl>
                                          <p:spTgt spid="4610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6092"/>
                                        </p:tgtEl>
                                        <p:attrNameLst>
                                          <p:attrName>style.visibility</p:attrName>
                                        </p:attrNameLst>
                                      </p:cBhvr>
                                      <p:to>
                                        <p:strVal val="visible"/>
                                      </p:to>
                                    </p:set>
                                    <p:animEffect transition="in" filter="fade">
                                      <p:cBhvr>
                                        <p:cTn id="19" dur="500"/>
                                        <p:tgtEl>
                                          <p:spTgt spid="4609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095"/>
                                        </p:tgtEl>
                                        <p:attrNameLst>
                                          <p:attrName>style.visibility</p:attrName>
                                        </p:attrNameLst>
                                      </p:cBhvr>
                                      <p:to>
                                        <p:strVal val="visible"/>
                                      </p:to>
                                    </p:set>
                                    <p:animEffect transition="in" filter="fade">
                                      <p:cBhvr>
                                        <p:cTn id="22" dur="500"/>
                                        <p:tgtEl>
                                          <p:spTgt spid="4609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6097"/>
                                        </p:tgtEl>
                                        <p:attrNameLst>
                                          <p:attrName>style.visibility</p:attrName>
                                        </p:attrNameLst>
                                      </p:cBhvr>
                                      <p:to>
                                        <p:strVal val="visible"/>
                                      </p:to>
                                    </p:set>
                                    <p:animEffect transition="in" filter="fade">
                                      <p:cBhvr>
                                        <p:cTn id="25" dur="500"/>
                                        <p:tgtEl>
                                          <p:spTgt spid="4609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099"/>
                                        </p:tgtEl>
                                        <p:attrNameLst>
                                          <p:attrName>style.visibility</p:attrName>
                                        </p:attrNameLst>
                                      </p:cBhvr>
                                      <p:to>
                                        <p:strVal val="visible"/>
                                      </p:to>
                                    </p:set>
                                    <p:animEffect transition="in" filter="fade">
                                      <p:cBhvr>
                                        <p:cTn id="28" dur="500"/>
                                        <p:tgtEl>
                                          <p:spTgt spid="4609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1754"/>
                                        </p:tgtEl>
                                        <p:attrNameLst>
                                          <p:attrName>style.visibility</p:attrName>
                                        </p:attrNameLst>
                                      </p:cBhvr>
                                      <p:to>
                                        <p:strVal val="visible"/>
                                      </p:to>
                                    </p:set>
                                    <p:animEffect transition="in" filter="wipe(left)">
                                      <p:cBhvr>
                                        <p:cTn id="32" dur="500"/>
                                        <p:tgtEl>
                                          <p:spTgt spid="31754"/>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31763"/>
                                        </p:tgtEl>
                                        <p:attrNameLst>
                                          <p:attrName>style.visibility</p:attrName>
                                        </p:attrNameLst>
                                      </p:cBhvr>
                                      <p:to>
                                        <p:strVal val="visible"/>
                                      </p:to>
                                    </p:set>
                                    <p:animEffect transition="in" filter="fade">
                                      <p:cBhvr>
                                        <p:cTn id="35" dur="500"/>
                                        <p:tgtEl>
                                          <p:spTgt spid="31763"/>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31757"/>
                                        </p:tgtEl>
                                        <p:attrNameLst>
                                          <p:attrName>style.visibility</p:attrName>
                                        </p:attrNameLst>
                                      </p:cBhvr>
                                      <p:to>
                                        <p:strVal val="visible"/>
                                      </p:to>
                                    </p:set>
                                    <p:animEffect transition="in" filter="wipe(left)">
                                      <p:cBhvr>
                                        <p:cTn id="38" dur="500"/>
                                        <p:tgtEl>
                                          <p:spTgt spid="31757"/>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31755"/>
                                        </p:tgtEl>
                                        <p:attrNameLst>
                                          <p:attrName>style.visibility</p:attrName>
                                        </p:attrNameLst>
                                      </p:cBhvr>
                                      <p:to>
                                        <p:strVal val="visible"/>
                                      </p:to>
                                    </p:set>
                                    <p:animEffect transition="in" filter="fade">
                                      <p:cBhvr>
                                        <p:cTn id="41" dur="500"/>
                                        <p:tgtEl>
                                          <p:spTgt spid="31755"/>
                                        </p:tgtEl>
                                      </p:cBhvr>
                                    </p:animEffect>
                                  </p:childTnLst>
                                </p:cTn>
                              </p:par>
                              <p:par>
                                <p:cTn id="42" presetID="22" presetClass="entr" presetSubtype="8" fill="hold" grpId="0" nodeType="withEffect">
                                  <p:stCondLst>
                                    <p:cond delay="1000"/>
                                  </p:stCondLst>
                                  <p:childTnLst>
                                    <p:set>
                                      <p:cBhvr>
                                        <p:cTn id="43" dur="1" fill="hold">
                                          <p:stCondLst>
                                            <p:cond delay="0"/>
                                          </p:stCondLst>
                                        </p:cTn>
                                        <p:tgtEl>
                                          <p:spTgt spid="31759"/>
                                        </p:tgtEl>
                                        <p:attrNameLst>
                                          <p:attrName>style.visibility</p:attrName>
                                        </p:attrNameLst>
                                      </p:cBhvr>
                                      <p:to>
                                        <p:strVal val="visible"/>
                                      </p:to>
                                    </p:set>
                                    <p:animEffect transition="in" filter="wipe(left)">
                                      <p:cBhvr>
                                        <p:cTn id="44" dur="500"/>
                                        <p:tgtEl>
                                          <p:spTgt spid="31759"/>
                                        </p:tgtEl>
                                      </p:cBhvr>
                                    </p:animEffect>
                                  </p:childTnLst>
                                </p:cTn>
                              </p:par>
                              <p:par>
                                <p:cTn id="45" presetID="10" presetClass="entr" presetSubtype="0" fill="hold" grpId="0" nodeType="withEffect">
                                  <p:stCondLst>
                                    <p:cond delay="1500"/>
                                  </p:stCondLst>
                                  <p:childTnLst>
                                    <p:set>
                                      <p:cBhvr>
                                        <p:cTn id="46" dur="1" fill="hold">
                                          <p:stCondLst>
                                            <p:cond delay="0"/>
                                          </p:stCondLst>
                                        </p:cTn>
                                        <p:tgtEl>
                                          <p:spTgt spid="31762"/>
                                        </p:tgtEl>
                                        <p:attrNameLst>
                                          <p:attrName>style.visibility</p:attrName>
                                        </p:attrNameLst>
                                      </p:cBhvr>
                                      <p:to>
                                        <p:strVal val="visible"/>
                                      </p:to>
                                    </p:set>
                                    <p:animEffect transition="in" filter="fade">
                                      <p:cBhvr>
                                        <p:cTn id="47" dur="500"/>
                                        <p:tgtEl>
                                          <p:spTgt spid="31762"/>
                                        </p:tgtEl>
                                      </p:cBhvr>
                                    </p:animEffect>
                                  </p:childTnLst>
                                </p:cTn>
                              </p:par>
                              <p:par>
                                <p:cTn id="48" presetID="22" presetClass="entr" presetSubtype="8" fill="hold" grpId="0" nodeType="withEffect">
                                  <p:stCondLst>
                                    <p:cond delay="1500"/>
                                  </p:stCondLst>
                                  <p:childTnLst>
                                    <p:set>
                                      <p:cBhvr>
                                        <p:cTn id="49" dur="1" fill="hold">
                                          <p:stCondLst>
                                            <p:cond delay="0"/>
                                          </p:stCondLst>
                                        </p:cTn>
                                        <p:tgtEl>
                                          <p:spTgt spid="31761"/>
                                        </p:tgtEl>
                                        <p:attrNameLst>
                                          <p:attrName>style.visibility</p:attrName>
                                        </p:attrNameLst>
                                      </p:cBhvr>
                                      <p:to>
                                        <p:strVal val="visible"/>
                                      </p:to>
                                    </p:set>
                                    <p:animEffect transition="in" filter="wipe(left)">
                                      <p:cBhvr>
                                        <p:cTn id="50" dur="500"/>
                                        <p:tgtEl>
                                          <p:spTgt spid="31761"/>
                                        </p:tgtEl>
                                      </p:cBhvr>
                                    </p:animEffect>
                                  </p:childTnLst>
                                </p:cTn>
                              </p:par>
                              <p:par>
                                <p:cTn id="51" presetID="10" presetClass="entr" presetSubtype="0" fill="hold" grpId="0" nodeType="withEffect">
                                  <p:stCondLst>
                                    <p:cond delay="2000"/>
                                  </p:stCondLst>
                                  <p:childTnLst>
                                    <p:set>
                                      <p:cBhvr>
                                        <p:cTn id="52" dur="1" fill="hold">
                                          <p:stCondLst>
                                            <p:cond delay="0"/>
                                          </p:stCondLst>
                                        </p:cTn>
                                        <p:tgtEl>
                                          <p:spTgt spid="31764"/>
                                        </p:tgtEl>
                                        <p:attrNameLst>
                                          <p:attrName>style.visibility</p:attrName>
                                        </p:attrNameLst>
                                      </p:cBhvr>
                                      <p:to>
                                        <p:strVal val="visible"/>
                                      </p:to>
                                    </p:set>
                                    <p:animEffect transition="in" filter="fade">
                                      <p:cBhvr>
                                        <p:cTn id="53" dur="500"/>
                                        <p:tgtEl>
                                          <p:spTgt spid="31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46092" grpId="0" animBg="1"/>
      <p:bldP spid="31754" grpId="0" animBg="1"/>
      <p:bldP spid="31755" grpId="0" animBg="1"/>
      <p:bldP spid="46095" grpId="0" animBg="1"/>
      <p:bldP spid="31757" grpId="0" animBg="1"/>
      <p:bldP spid="46097" grpId="0" animBg="1"/>
      <p:bldP spid="31759" grpId="0" animBg="1"/>
      <p:bldP spid="46099" grpId="0" animBg="1"/>
      <p:bldP spid="31761" grpId="0" animBg="1"/>
      <p:bldP spid="31762" grpId="0" animBg="1"/>
      <p:bldP spid="31763" grpId="0" animBg="1"/>
      <p:bldP spid="31764" grpId="0" animBg="1"/>
      <p:bldP spid="46104" grpId="0" animBg="1"/>
      <p:bldP spid="4610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33794" name="燕尾形 2"/>
          <p:cNvSpPr>
            <a:spLocks noChangeArrowheads="1"/>
          </p:cNvSpPr>
          <p:nvPr/>
        </p:nvSpPr>
        <p:spPr bwMode="auto">
          <a:xfrm>
            <a:off x="3287713"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33795"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04    </a:t>
            </a:r>
            <a:r>
              <a:rPr lang="zh-CN" altLang="en-US" sz="1600">
                <a:latin typeface="微软雅黑" pitchFamily="34" charset="-122"/>
                <a:ea typeface="微软雅黑" pitchFamily="34" charset="-122"/>
              </a:rPr>
              <a:t>工作存在不足</a:t>
            </a:r>
          </a:p>
        </p:txBody>
      </p:sp>
      <p:sp>
        <p:nvSpPr>
          <p:cNvPr id="33796"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01    </a:t>
            </a:r>
            <a:r>
              <a:rPr lang="zh-CN" altLang="en-US" sz="1600">
                <a:latin typeface="微软雅黑" pitchFamily="34" charset="-122"/>
                <a:ea typeface="微软雅黑" pitchFamily="34" charset="-122"/>
              </a:rPr>
              <a:t>年度工作概述</a:t>
            </a:r>
          </a:p>
        </p:txBody>
      </p:sp>
      <p:sp>
        <p:nvSpPr>
          <p:cNvPr id="33797"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02    </a:t>
            </a:r>
            <a:r>
              <a:rPr lang="zh-CN" altLang="en-US" sz="1600">
                <a:solidFill>
                  <a:schemeClr val="bg1"/>
                </a:solidFill>
                <a:latin typeface="微软雅黑" pitchFamily="34" charset="-122"/>
                <a:ea typeface="微软雅黑" pitchFamily="34" charset="-122"/>
              </a:rPr>
              <a:t>工作完成情况</a:t>
            </a:r>
          </a:p>
        </p:txBody>
      </p:sp>
      <p:sp>
        <p:nvSpPr>
          <p:cNvPr id="33798"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03    </a:t>
            </a:r>
            <a:r>
              <a:rPr lang="zh-CN" altLang="en-US" sz="1600">
                <a:latin typeface="微软雅黑" pitchFamily="34" charset="-122"/>
                <a:ea typeface="微软雅黑" pitchFamily="34" charset="-122"/>
              </a:rPr>
              <a:t>成功项目展示</a:t>
            </a:r>
          </a:p>
        </p:txBody>
      </p:sp>
      <p:sp>
        <p:nvSpPr>
          <p:cNvPr id="33799"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05    </a:t>
            </a:r>
            <a:r>
              <a:rPr lang="zh-CN" altLang="en-US" sz="1600">
                <a:latin typeface="微软雅黑" pitchFamily="34" charset="-122"/>
                <a:ea typeface="微软雅黑" pitchFamily="34" charset="-122"/>
              </a:rPr>
              <a:t>明年工作计划</a:t>
            </a:r>
          </a:p>
        </p:txBody>
      </p:sp>
      <p:sp>
        <p:nvSpPr>
          <p:cNvPr id="33800"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
        <p:nvSpPr>
          <p:cNvPr id="33801" name="五边形 3"/>
          <p:cNvSpPr>
            <a:spLocks noChangeArrowheads="1"/>
          </p:cNvSpPr>
          <p:nvPr/>
        </p:nvSpPr>
        <p:spPr bwMode="auto">
          <a:xfrm>
            <a:off x="0" y="3240088"/>
            <a:ext cx="7102475" cy="1165225"/>
          </a:xfrm>
          <a:prstGeom prst="homePlate">
            <a:avLst>
              <a:gd name="adj" fmla="val 47973"/>
            </a:avLst>
          </a:prstGeom>
          <a:noFill/>
          <a:ln w="25400" algn="ctr">
            <a:solidFill>
              <a:srgbClr val="0848AF"/>
            </a:solidFill>
            <a:prstDash val="dash"/>
            <a:miter lim="800000"/>
          </a:ln>
        </p:spPr>
        <p:txBody>
          <a:bodyPr lIns="91431" tIns="45716" rIns="91431" bIns="45716" anchor="ctr"/>
          <a:lstStyle/>
          <a:p>
            <a:pPr algn="ctr" defTabSz="912495"/>
            <a:endParaRPr lang="zh-CN" altLang="en-US" sz="2400"/>
          </a:p>
        </p:txBody>
      </p:sp>
      <p:sp>
        <p:nvSpPr>
          <p:cNvPr id="33802" name="燕尾形 2"/>
          <p:cNvSpPr>
            <a:spLocks noChangeArrowheads="1"/>
          </p:cNvSpPr>
          <p:nvPr/>
        </p:nvSpPr>
        <p:spPr bwMode="auto">
          <a:xfrm>
            <a:off x="957263" y="3236913"/>
            <a:ext cx="1063625" cy="1155700"/>
          </a:xfrm>
          <a:prstGeom prst="chevron">
            <a:avLst>
              <a:gd name="adj" fmla="val 54431"/>
            </a:avLst>
          </a:prstGeom>
          <a:solidFill>
            <a:srgbClr val="0848AF"/>
          </a:solidFill>
          <a:ln w="25400" algn="ctr">
            <a:noFill/>
            <a:miter lim="800000"/>
          </a:ln>
        </p:spPr>
        <p:txBody>
          <a:bodyPr lIns="91431" tIns="45716" rIns="91431" bIns="45716" anchor="ctr"/>
          <a:lstStyle/>
          <a:p>
            <a:pPr algn="ctr" defTabSz="912495"/>
            <a:endParaRPr lang="zh-CN" altLang="en-US" sz="2400">
              <a:latin typeface="Calibri" pitchFamily="34" charset="0"/>
            </a:endParaRPr>
          </a:p>
        </p:txBody>
      </p:sp>
      <p:sp>
        <p:nvSpPr>
          <p:cNvPr id="33803" name="燕尾形 4"/>
          <p:cNvSpPr>
            <a:spLocks noChangeArrowheads="1"/>
          </p:cNvSpPr>
          <p:nvPr/>
        </p:nvSpPr>
        <p:spPr bwMode="auto">
          <a:xfrm>
            <a:off x="1700213" y="3236913"/>
            <a:ext cx="1065212" cy="1155700"/>
          </a:xfrm>
          <a:prstGeom prst="chevron">
            <a:avLst>
              <a:gd name="adj" fmla="val 54431"/>
            </a:avLst>
          </a:prstGeom>
          <a:solidFill>
            <a:srgbClr val="0848AF"/>
          </a:solidFill>
          <a:ln w="25400" algn="ctr">
            <a:noFill/>
            <a:miter lim="800000"/>
          </a:ln>
        </p:spPr>
        <p:txBody>
          <a:bodyPr lIns="91431" tIns="45716" rIns="91431" bIns="45716" anchor="ctr"/>
          <a:lstStyle/>
          <a:p>
            <a:pPr algn="ctr" defTabSz="912495"/>
            <a:endParaRPr lang="zh-CN" altLang="en-US" sz="2400">
              <a:latin typeface="Calibri" pitchFamily="34" charset="0"/>
            </a:endParaRPr>
          </a:p>
        </p:txBody>
      </p:sp>
      <p:sp>
        <p:nvSpPr>
          <p:cNvPr id="33804" name="燕尾形 5"/>
          <p:cNvSpPr>
            <a:spLocks noChangeArrowheads="1"/>
          </p:cNvSpPr>
          <p:nvPr/>
        </p:nvSpPr>
        <p:spPr bwMode="auto">
          <a:xfrm>
            <a:off x="2443163" y="3236913"/>
            <a:ext cx="1065212" cy="1155700"/>
          </a:xfrm>
          <a:prstGeom prst="chevron">
            <a:avLst>
              <a:gd name="adj" fmla="val 54431"/>
            </a:avLst>
          </a:prstGeom>
          <a:solidFill>
            <a:srgbClr val="0848AF"/>
          </a:solidFill>
          <a:ln w="25400" algn="ctr">
            <a:noFill/>
            <a:miter lim="800000"/>
          </a:ln>
        </p:spPr>
        <p:txBody>
          <a:bodyPr lIns="91431" tIns="45716" rIns="91431" bIns="45716" anchor="ctr"/>
          <a:lstStyle/>
          <a:p>
            <a:pPr algn="ctr" defTabSz="912495"/>
            <a:endParaRPr lang="zh-CN" altLang="en-US" sz="2400">
              <a:latin typeface="Calibri" pitchFamily="34" charset="0"/>
            </a:endParaRPr>
          </a:p>
        </p:txBody>
      </p:sp>
      <p:sp>
        <p:nvSpPr>
          <p:cNvPr id="33805" name="燕尾形 6"/>
          <p:cNvSpPr>
            <a:spLocks noChangeArrowheads="1"/>
          </p:cNvSpPr>
          <p:nvPr/>
        </p:nvSpPr>
        <p:spPr bwMode="auto">
          <a:xfrm>
            <a:off x="3186113" y="3236913"/>
            <a:ext cx="1065212" cy="1155700"/>
          </a:xfrm>
          <a:prstGeom prst="chevron">
            <a:avLst>
              <a:gd name="adj" fmla="val 54431"/>
            </a:avLst>
          </a:prstGeom>
          <a:solidFill>
            <a:srgbClr val="0848AF"/>
          </a:solidFill>
          <a:ln w="25400" algn="ctr">
            <a:noFill/>
            <a:miter lim="800000"/>
          </a:ln>
        </p:spPr>
        <p:txBody>
          <a:bodyPr lIns="91431" tIns="45716" rIns="91431" bIns="45716" anchor="ctr"/>
          <a:lstStyle/>
          <a:p>
            <a:pPr algn="ctr" defTabSz="912495"/>
            <a:endParaRPr lang="zh-CN" altLang="en-US" sz="2400">
              <a:latin typeface="Calibri" pitchFamily="34" charset="0"/>
            </a:endParaRPr>
          </a:p>
        </p:txBody>
      </p:sp>
      <p:pic>
        <p:nvPicPr>
          <p:cNvPr id="153617" name="组合 30"/>
          <p:cNvPicPr preferRelativeResize="0">
            <a:picLocks noChangeAspect="1" noChangeArrowheads="1"/>
          </p:cNvPicPr>
          <p:nvPr/>
        </p:nvPicPr>
        <p:blipFill>
          <a:blip r:embed="rId3" cstate="print">
            <a:lum bright="-100000"/>
          </a:blip>
          <a:srcRect/>
          <a:stretch>
            <a:fillRect/>
          </a:stretch>
        </p:blipFill>
        <p:spPr bwMode="auto">
          <a:xfrm>
            <a:off x="4217988" y="2844800"/>
            <a:ext cx="2354262" cy="2273300"/>
          </a:xfrm>
          <a:prstGeom prst="rect">
            <a:avLst/>
          </a:prstGeom>
          <a:noFill/>
          <a:ln w="25400">
            <a:noFill/>
            <a:miter lim="800000"/>
            <a:headEnd/>
            <a:tailEnd/>
          </a:ln>
        </p:spPr>
      </p:pic>
      <p:cxnSp>
        <p:nvCxnSpPr>
          <p:cNvPr id="153618" name="直接连接符 31"/>
          <p:cNvCxnSpPr>
            <a:cxnSpLocks noChangeShapeType="1"/>
          </p:cNvCxnSpPr>
          <p:nvPr/>
        </p:nvCxnSpPr>
        <p:spPr bwMode="auto">
          <a:xfrm rot="5400000">
            <a:off x="5378450" y="3786188"/>
            <a:ext cx="4248150" cy="0"/>
          </a:xfrm>
          <a:prstGeom prst="line">
            <a:avLst/>
          </a:prstGeom>
          <a:noFill/>
          <a:ln w="25400" algn="ctr">
            <a:solidFill>
              <a:schemeClr val="tx1"/>
            </a:solidFill>
            <a:prstDash val="sysDot"/>
            <a:miter lim="800000"/>
          </a:ln>
        </p:spPr>
      </p:cxnSp>
      <p:cxnSp>
        <p:nvCxnSpPr>
          <p:cNvPr id="33808" name="直接连接符 24"/>
          <p:cNvCxnSpPr>
            <a:cxnSpLocks noChangeShapeType="1"/>
          </p:cNvCxnSpPr>
          <p:nvPr/>
        </p:nvCxnSpPr>
        <p:spPr bwMode="auto">
          <a:xfrm rot="5400000">
            <a:off x="2068513" y="2849563"/>
            <a:ext cx="755650" cy="0"/>
          </a:xfrm>
          <a:prstGeom prst="line">
            <a:avLst/>
          </a:prstGeom>
          <a:noFill/>
          <a:ln w="25400" algn="ctr">
            <a:solidFill>
              <a:srgbClr val="0848AF"/>
            </a:solidFill>
            <a:miter lim="800000"/>
            <a:headEnd type="stealth" w="med" len="med"/>
          </a:ln>
        </p:spPr>
      </p:cxnSp>
      <p:cxnSp>
        <p:nvCxnSpPr>
          <p:cNvPr id="33809" name="直接连接符 32"/>
          <p:cNvCxnSpPr>
            <a:cxnSpLocks noChangeShapeType="1"/>
          </p:cNvCxnSpPr>
          <p:nvPr/>
        </p:nvCxnSpPr>
        <p:spPr bwMode="auto">
          <a:xfrm rot="5400000">
            <a:off x="584994" y="2851944"/>
            <a:ext cx="757238" cy="0"/>
          </a:xfrm>
          <a:prstGeom prst="line">
            <a:avLst/>
          </a:prstGeom>
          <a:noFill/>
          <a:ln w="25400" algn="ctr">
            <a:solidFill>
              <a:srgbClr val="0848AF"/>
            </a:solidFill>
            <a:miter lim="800000"/>
            <a:headEnd type="stealth" w="med" len="med"/>
          </a:ln>
        </p:spPr>
      </p:cxnSp>
      <p:cxnSp>
        <p:nvCxnSpPr>
          <p:cNvPr id="33810" name="直接连接符 34"/>
          <p:cNvCxnSpPr>
            <a:cxnSpLocks noChangeShapeType="1"/>
          </p:cNvCxnSpPr>
          <p:nvPr/>
        </p:nvCxnSpPr>
        <p:spPr bwMode="auto">
          <a:xfrm rot="16200000" flipV="1">
            <a:off x="2808288" y="4794250"/>
            <a:ext cx="755650" cy="0"/>
          </a:xfrm>
          <a:prstGeom prst="line">
            <a:avLst/>
          </a:prstGeom>
          <a:noFill/>
          <a:ln w="25400" algn="ctr">
            <a:solidFill>
              <a:srgbClr val="0848AF"/>
            </a:solidFill>
            <a:miter lim="800000"/>
            <a:headEnd type="stealth" w="med" len="med"/>
          </a:ln>
        </p:spPr>
      </p:cxnSp>
      <p:cxnSp>
        <p:nvCxnSpPr>
          <p:cNvPr id="33811" name="直接连接符 33"/>
          <p:cNvCxnSpPr>
            <a:cxnSpLocks noChangeShapeType="1"/>
          </p:cNvCxnSpPr>
          <p:nvPr/>
        </p:nvCxnSpPr>
        <p:spPr bwMode="auto">
          <a:xfrm rot="16200000" flipV="1">
            <a:off x="1323975" y="4794250"/>
            <a:ext cx="755650" cy="0"/>
          </a:xfrm>
          <a:prstGeom prst="line">
            <a:avLst/>
          </a:prstGeom>
          <a:noFill/>
          <a:ln w="25400" algn="ctr">
            <a:solidFill>
              <a:srgbClr val="0848AF"/>
            </a:solidFill>
            <a:miter lim="800000"/>
            <a:headEnd type="stealth" w="med" len="med"/>
          </a:ln>
        </p:spPr>
      </p:cxnSp>
      <p:cxnSp>
        <p:nvCxnSpPr>
          <p:cNvPr id="153623" name="直接连接符 9"/>
          <p:cNvCxnSpPr>
            <a:cxnSpLocks noChangeShapeType="1"/>
          </p:cNvCxnSpPr>
          <p:nvPr/>
        </p:nvCxnSpPr>
        <p:spPr bwMode="auto">
          <a:xfrm>
            <a:off x="7843838" y="2590800"/>
            <a:ext cx="2555875" cy="0"/>
          </a:xfrm>
          <a:prstGeom prst="line">
            <a:avLst/>
          </a:prstGeom>
          <a:noFill/>
          <a:ln w="25400" algn="ctr">
            <a:solidFill>
              <a:schemeClr val="tx1"/>
            </a:solidFill>
            <a:prstDash val="sysDot"/>
            <a:miter lim="800000"/>
          </a:ln>
        </p:spPr>
      </p:cxnSp>
      <p:cxnSp>
        <p:nvCxnSpPr>
          <p:cNvPr id="153624" name="直接连接符 20"/>
          <p:cNvCxnSpPr>
            <a:cxnSpLocks noChangeShapeType="1"/>
          </p:cNvCxnSpPr>
          <p:nvPr/>
        </p:nvCxnSpPr>
        <p:spPr bwMode="auto">
          <a:xfrm>
            <a:off x="7843838" y="3908425"/>
            <a:ext cx="2555875" cy="0"/>
          </a:xfrm>
          <a:prstGeom prst="line">
            <a:avLst/>
          </a:prstGeom>
          <a:noFill/>
          <a:ln w="25400" algn="ctr">
            <a:solidFill>
              <a:schemeClr val="tx1"/>
            </a:solidFill>
            <a:prstDash val="sysDot"/>
            <a:miter lim="800000"/>
          </a:ln>
        </p:spPr>
      </p:cxnSp>
      <p:cxnSp>
        <p:nvCxnSpPr>
          <p:cNvPr id="153625" name="直接连接符 42"/>
          <p:cNvCxnSpPr>
            <a:cxnSpLocks noChangeShapeType="1"/>
          </p:cNvCxnSpPr>
          <p:nvPr/>
        </p:nvCxnSpPr>
        <p:spPr bwMode="auto">
          <a:xfrm>
            <a:off x="7843838" y="4987925"/>
            <a:ext cx="2555875" cy="0"/>
          </a:xfrm>
          <a:prstGeom prst="line">
            <a:avLst/>
          </a:prstGeom>
          <a:noFill/>
          <a:ln w="25400" algn="ctr">
            <a:solidFill>
              <a:schemeClr val="tx1"/>
            </a:solidFill>
            <a:prstDash val="sysDot"/>
            <a:miter lim="800000"/>
          </a:ln>
        </p:spPr>
      </p:cxnSp>
      <p:sp>
        <p:nvSpPr>
          <p:cNvPr id="30739" name="矩形 43"/>
          <p:cNvSpPr>
            <a:spLocks noChangeArrowheads="1"/>
          </p:cNvSpPr>
          <p:nvPr/>
        </p:nvSpPr>
        <p:spPr bwMode="auto">
          <a:xfrm>
            <a:off x="7788275" y="1628775"/>
            <a:ext cx="1454150" cy="396875"/>
          </a:xfrm>
          <a:prstGeom prst="rect">
            <a:avLst/>
          </a:prstGeom>
          <a:noFill/>
          <a:ln w="25400">
            <a:noFill/>
            <a:miter lim="800000"/>
          </a:ln>
        </p:spPr>
        <p:txBody>
          <a:bodyPr wrap="none" lIns="91431" tIns="45716" rIns="91431" bIns="45716">
            <a:spAutoFit/>
          </a:bodyPr>
          <a:lstStyle/>
          <a:p>
            <a:pPr defTabSz="912495"/>
            <a:r>
              <a:rPr lang="zh-CN" altLang="en-US" sz="2000" b="1">
                <a:solidFill>
                  <a:srgbClr val="08489B"/>
                </a:solidFill>
                <a:latin typeface="微软雅黑" pitchFamily="34" charset="-122"/>
                <a:ea typeface="微软雅黑" pitchFamily="34" charset="-122"/>
              </a:rPr>
              <a:t>添加标题一</a:t>
            </a:r>
            <a:endParaRPr lang="en-US" altLang="zh-CN" sz="2000" b="1">
              <a:solidFill>
                <a:srgbClr val="08489B"/>
              </a:solidFill>
              <a:latin typeface="微软雅黑" pitchFamily="34" charset="-122"/>
              <a:ea typeface="微软雅黑" pitchFamily="34" charset="-122"/>
            </a:endParaRPr>
          </a:p>
        </p:txBody>
      </p:sp>
      <p:sp>
        <p:nvSpPr>
          <p:cNvPr id="30740" name="矩形 47"/>
          <p:cNvSpPr>
            <a:spLocks noChangeArrowheads="1"/>
          </p:cNvSpPr>
          <p:nvPr/>
        </p:nvSpPr>
        <p:spPr bwMode="auto">
          <a:xfrm>
            <a:off x="7788275" y="1954213"/>
            <a:ext cx="3152775" cy="558800"/>
          </a:xfrm>
          <a:prstGeom prst="rect">
            <a:avLst/>
          </a:prstGeom>
          <a:noFill/>
          <a:ln w="25400">
            <a:noFill/>
            <a:miter lim="800000"/>
          </a:ln>
        </p:spPr>
        <p:txBody>
          <a:bodyPr lIns="91431" tIns="45716" rIns="91431" bIns="45716">
            <a:spAutoFit/>
          </a:bodyPr>
          <a:lstStyle/>
          <a:p>
            <a:pPr defTabSz="912495">
              <a:lnSpc>
                <a:spcPct val="110000"/>
              </a:lnSpc>
              <a:buFont typeface="Arial" charset="0"/>
              <a:buNone/>
            </a:pPr>
            <a:r>
              <a:rPr lang="zh-CN" altLang="en-US" sz="1400">
                <a:latin typeface="微软雅黑" pitchFamily="34" charset="-122"/>
                <a:ea typeface="微软雅黑" pitchFamily="34" charset="-122"/>
                <a:sym typeface="微软雅黑" pitchFamily="34" charset="-122"/>
              </a:rPr>
              <a:t>在此录入上述图表的描述说明，在此录入上述图表的描述说明。</a:t>
            </a:r>
          </a:p>
        </p:txBody>
      </p:sp>
      <p:sp>
        <p:nvSpPr>
          <p:cNvPr id="30741" name="矩形 45"/>
          <p:cNvSpPr>
            <a:spLocks noChangeArrowheads="1"/>
          </p:cNvSpPr>
          <p:nvPr/>
        </p:nvSpPr>
        <p:spPr bwMode="auto">
          <a:xfrm>
            <a:off x="7788275" y="5105400"/>
            <a:ext cx="1454150" cy="396875"/>
          </a:xfrm>
          <a:prstGeom prst="rect">
            <a:avLst/>
          </a:prstGeom>
          <a:noFill/>
          <a:ln w="25400">
            <a:noFill/>
            <a:miter lim="800000"/>
          </a:ln>
        </p:spPr>
        <p:txBody>
          <a:bodyPr wrap="none" lIns="91431" tIns="45716" rIns="91431" bIns="45716">
            <a:spAutoFit/>
          </a:bodyPr>
          <a:lstStyle/>
          <a:p>
            <a:pPr defTabSz="912495"/>
            <a:r>
              <a:rPr lang="zh-CN" altLang="en-US" sz="2000" b="1">
                <a:solidFill>
                  <a:srgbClr val="08489B"/>
                </a:solidFill>
                <a:latin typeface="微软雅黑" pitchFamily="34" charset="-122"/>
                <a:ea typeface="微软雅黑" pitchFamily="34" charset="-122"/>
              </a:rPr>
              <a:t>添加标题四</a:t>
            </a:r>
            <a:endParaRPr lang="en-US" altLang="zh-CN" sz="2000" b="1">
              <a:solidFill>
                <a:srgbClr val="08489B"/>
              </a:solidFill>
              <a:latin typeface="微软雅黑" pitchFamily="34" charset="-122"/>
              <a:ea typeface="微软雅黑" pitchFamily="34" charset="-122"/>
            </a:endParaRPr>
          </a:p>
        </p:txBody>
      </p:sp>
      <p:sp>
        <p:nvSpPr>
          <p:cNvPr id="30742" name="矩形 47"/>
          <p:cNvSpPr>
            <a:spLocks noChangeArrowheads="1"/>
          </p:cNvSpPr>
          <p:nvPr/>
        </p:nvSpPr>
        <p:spPr bwMode="auto">
          <a:xfrm>
            <a:off x="7788275" y="5430838"/>
            <a:ext cx="3152775" cy="558800"/>
          </a:xfrm>
          <a:prstGeom prst="rect">
            <a:avLst/>
          </a:prstGeom>
          <a:noFill/>
          <a:ln w="25400">
            <a:noFill/>
            <a:miter lim="800000"/>
          </a:ln>
        </p:spPr>
        <p:txBody>
          <a:bodyPr lIns="91431" tIns="45716" rIns="91431" bIns="45716">
            <a:spAutoFit/>
          </a:bodyPr>
          <a:lstStyle/>
          <a:p>
            <a:pPr defTabSz="912495">
              <a:lnSpc>
                <a:spcPct val="110000"/>
              </a:lnSpc>
              <a:buFont typeface="Arial" charset="0"/>
              <a:buNone/>
            </a:pPr>
            <a:r>
              <a:rPr lang="zh-CN" altLang="en-US" sz="1400">
                <a:latin typeface="微软雅黑" pitchFamily="34" charset="-122"/>
                <a:ea typeface="微软雅黑" pitchFamily="34" charset="-122"/>
                <a:sym typeface="微软雅黑" pitchFamily="34" charset="-122"/>
              </a:rPr>
              <a:t>在此录入上述图表的描述说明，在此录入上述图表的描述说明。</a:t>
            </a:r>
          </a:p>
        </p:txBody>
      </p:sp>
      <p:sp>
        <p:nvSpPr>
          <p:cNvPr id="30743" name="矩形 47"/>
          <p:cNvSpPr>
            <a:spLocks noChangeArrowheads="1"/>
          </p:cNvSpPr>
          <p:nvPr/>
        </p:nvSpPr>
        <p:spPr bwMode="auto">
          <a:xfrm>
            <a:off x="7788275" y="2708275"/>
            <a:ext cx="1454150" cy="396875"/>
          </a:xfrm>
          <a:prstGeom prst="rect">
            <a:avLst/>
          </a:prstGeom>
          <a:noFill/>
          <a:ln w="25400">
            <a:noFill/>
            <a:miter lim="800000"/>
          </a:ln>
        </p:spPr>
        <p:txBody>
          <a:bodyPr wrap="none" lIns="91431" tIns="45716" rIns="91431" bIns="45716">
            <a:spAutoFit/>
          </a:bodyPr>
          <a:lstStyle/>
          <a:p>
            <a:pPr defTabSz="912495"/>
            <a:r>
              <a:rPr lang="zh-CN" altLang="en-US" sz="2000" b="1">
                <a:solidFill>
                  <a:srgbClr val="08489B"/>
                </a:solidFill>
                <a:latin typeface="微软雅黑" pitchFamily="34" charset="-122"/>
                <a:ea typeface="微软雅黑" pitchFamily="34" charset="-122"/>
              </a:rPr>
              <a:t>添加标题二</a:t>
            </a:r>
            <a:endParaRPr lang="en-US" altLang="zh-CN" sz="2000" b="1">
              <a:solidFill>
                <a:srgbClr val="08489B"/>
              </a:solidFill>
              <a:latin typeface="微软雅黑" pitchFamily="34" charset="-122"/>
              <a:ea typeface="微软雅黑" pitchFamily="34" charset="-122"/>
            </a:endParaRPr>
          </a:p>
        </p:txBody>
      </p:sp>
      <p:sp>
        <p:nvSpPr>
          <p:cNvPr id="30744" name="矩形 47"/>
          <p:cNvSpPr>
            <a:spLocks noChangeArrowheads="1"/>
          </p:cNvSpPr>
          <p:nvPr/>
        </p:nvSpPr>
        <p:spPr bwMode="auto">
          <a:xfrm>
            <a:off x="7788275" y="3033713"/>
            <a:ext cx="3152775" cy="792162"/>
          </a:xfrm>
          <a:prstGeom prst="rect">
            <a:avLst/>
          </a:prstGeom>
          <a:noFill/>
          <a:ln w="25400">
            <a:noFill/>
            <a:miter lim="800000"/>
          </a:ln>
        </p:spPr>
        <p:txBody>
          <a:bodyPr lIns="91431" tIns="45716" rIns="91431" bIns="45716">
            <a:spAutoFit/>
          </a:bodyPr>
          <a:lstStyle/>
          <a:p>
            <a:pPr defTabSz="912495">
              <a:lnSpc>
                <a:spcPct val="110000"/>
              </a:lnSpc>
              <a:buFont typeface="Arial" charset="0"/>
              <a:buNone/>
            </a:pPr>
            <a:r>
              <a:rPr lang="zh-CN" altLang="en-US" sz="1400">
                <a:latin typeface="微软雅黑" pitchFamily="34" charset="-122"/>
                <a:ea typeface="微软雅黑" pitchFamily="34" charset="-122"/>
                <a:sym typeface="微软雅黑" pitchFamily="34" charset="-122"/>
              </a:rPr>
              <a:t>在此录入上述图表的描述说明，在此录入上述图表的描述说明，在此录入上述图表的描述说明。</a:t>
            </a:r>
          </a:p>
        </p:txBody>
      </p:sp>
      <p:sp>
        <p:nvSpPr>
          <p:cNvPr id="30745" name="矩形 51"/>
          <p:cNvSpPr>
            <a:spLocks noChangeArrowheads="1"/>
          </p:cNvSpPr>
          <p:nvPr/>
        </p:nvSpPr>
        <p:spPr bwMode="auto">
          <a:xfrm>
            <a:off x="7788275" y="4025900"/>
            <a:ext cx="1454150" cy="396875"/>
          </a:xfrm>
          <a:prstGeom prst="rect">
            <a:avLst/>
          </a:prstGeom>
          <a:noFill/>
          <a:ln w="25400">
            <a:noFill/>
            <a:miter lim="800000"/>
          </a:ln>
        </p:spPr>
        <p:txBody>
          <a:bodyPr wrap="none" lIns="91431" tIns="45716" rIns="91431" bIns="45716">
            <a:spAutoFit/>
          </a:bodyPr>
          <a:lstStyle/>
          <a:p>
            <a:pPr defTabSz="912495"/>
            <a:r>
              <a:rPr lang="zh-CN" altLang="en-US" sz="2000" b="1">
                <a:solidFill>
                  <a:srgbClr val="08489B"/>
                </a:solidFill>
                <a:latin typeface="微软雅黑" pitchFamily="34" charset="-122"/>
                <a:ea typeface="微软雅黑" pitchFamily="34" charset="-122"/>
              </a:rPr>
              <a:t>添加标题三</a:t>
            </a:r>
            <a:endParaRPr lang="en-US" altLang="zh-CN" sz="2000" b="1">
              <a:solidFill>
                <a:srgbClr val="08489B"/>
              </a:solidFill>
              <a:latin typeface="微软雅黑" pitchFamily="34" charset="-122"/>
              <a:ea typeface="微软雅黑" pitchFamily="34" charset="-122"/>
            </a:endParaRPr>
          </a:p>
        </p:txBody>
      </p:sp>
      <p:sp>
        <p:nvSpPr>
          <p:cNvPr id="30746" name="矩形 47"/>
          <p:cNvSpPr>
            <a:spLocks noChangeArrowheads="1"/>
          </p:cNvSpPr>
          <p:nvPr/>
        </p:nvSpPr>
        <p:spPr bwMode="auto">
          <a:xfrm>
            <a:off x="7788275" y="4351338"/>
            <a:ext cx="3152775" cy="558800"/>
          </a:xfrm>
          <a:prstGeom prst="rect">
            <a:avLst/>
          </a:prstGeom>
          <a:noFill/>
          <a:ln w="25400">
            <a:noFill/>
            <a:miter lim="800000"/>
          </a:ln>
        </p:spPr>
        <p:txBody>
          <a:bodyPr lIns="91431" tIns="45716" rIns="91431" bIns="45716">
            <a:spAutoFit/>
          </a:bodyPr>
          <a:lstStyle/>
          <a:p>
            <a:pPr defTabSz="912495">
              <a:lnSpc>
                <a:spcPct val="110000"/>
              </a:lnSpc>
              <a:buFont typeface="Arial" charset="0"/>
              <a:buNone/>
            </a:pPr>
            <a:r>
              <a:rPr lang="zh-CN" altLang="en-US" sz="1400">
                <a:latin typeface="微软雅黑" pitchFamily="34" charset="-122"/>
                <a:ea typeface="微软雅黑" pitchFamily="34" charset="-122"/>
                <a:sym typeface="微软雅黑" pitchFamily="34" charset="-122"/>
              </a:rPr>
              <a:t>在此录入上述图表的描述说明，在此录入上述图表的描述说明。</a:t>
            </a:r>
          </a:p>
        </p:txBody>
      </p:sp>
      <p:sp>
        <p:nvSpPr>
          <p:cNvPr id="30747" name="矩形 53"/>
          <p:cNvSpPr>
            <a:spLocks noChangeArrowheads="1"/>
          </p:cNvSpPr>
          <p:nvPr/>
        </p:nvSpPr>
        <p:spPr bwMode="auto">
          <a:xfrm>
            <a:off x="850900" y="2085975"/>
            <a:ext cx="1200150" cy="336550"/>
          </a:xfrm>
          <a:prstGeom prst="rect">
            <a:avLst/>
          </a:prstGeom>
          <a:noFill/>
          <a:ln w="25400">
            <a:noFill/>
            <a:miter lim="800000"/>
          </a:ln>
        </p:spPr>
        <p:txBody>
          <a:bodyPr wrap="none" lIns="91431" tIns="45716" rIns="91431" bIns="45716">
            <a:spAutoFit/>
          </a:bodyPr>
          <a:lstStyle/>
          <a:p>
            <a:pPr defTabSz="912495"/>
            <a:r>
              <a:rPr lang="zh-CN" altLang="en-US" sz="1600" b="1">
                <a:latin typeface="微软雅黑" pitchFamily="34" charset="-122"/>
                <a:ea typeface="微软雅黑" pitchFamily="34" charset="-122"/>
              </a:rPr>
              <a:t>添加标题一</a:t>
            </a:r>
            <a:endParaRPr lang="en-US" altLang="zh-CN" sz="1600" b="1">
              <a:latin typeface="微软雅黑" pitchFamily="34" charset="-122"/>
              <a:ea typeface="微软雅黑" pitchFamily="34" charset="-122"/>
            </a:endParaRPr>
          </a:p>
        </p:txBody>
      </p:sp>
      <p:sp>
        <p:nvSpPr>
          <p:cNvPr id="30748" name="矩形 54"/>
          <p:cNvSpPr>
            <a:spLocks noChangeArrowheads="1"/>
          </p:cNvSpPr>
          <p:nvPr/>
        </p:nvSpPr>
        <p:spPr bwMode="auto">
          <a:xfrm>
            <a:off x="2319338" y="2085975"/>
            <a:ext cx="1200150" cy="336550"/>
          </a:xfrm>
          <a:prstGeom prst="rect">
            <a:avLst/>
          </a:prstGeom>
          <a:noFill/>
          <a:ln w="25400">
            <a:noFill/>
            <a:miter lim="800000"/>
          </a:ln>
        </p:spPr>
        <p:txBody>
          <a:bodyPr wrap="none" lIns="91431" tIns="45716" rIns="91431" bIns="45716">
            <a:spAutoFit/>
          </a:bodyPr>
          <a:lstStyle/>
          <a:p>
            <a:pPr defTabSz="912495"/>
            <a:r>
              <a:rPr lang="zh-CN" altLang="en-US" sz="1600" b="1">
                <a:latin typeface="微软雅黑" pitchFamily="34" charset="-122"/>
                <a:ea typeface="微软雅黑" pitchFamily="34" charset="-122"/>
              </a:rPr>
              <a:t>添加标题三</a:t>
            </a:r>
            <a:endParaRPr lang="en-US" altLang="zh-CN" sz="1600" b="1">
              <a:latin typeface="微软雅黑" pitchFamily="34" charset="-122"/>
              <a:ea typeface="微软雅黑" pitchFamily="34" charset="-122"/>
            </a:endParaRPr>
          </a:p>
        </p:txBody>
      </p:sp>
      <p:sp>
        <p:nvSpPr>
          <p:cNvPr id="30749" name="矩形 55"/>
          <p:cNvSpPr>
            <a:spLocks noChangeArrowheads="1"/>
          </p:cNvSpPr>
          <p:nvPr/>
        </p:nvSpPr>
        <p:spPr bwMode="auto">
          <a:xfrm>
            <a:off x="1568450" y="5226050"/>
            <a:ext cx="1200150" cy="336550"/>
          </a:xfrm>
          <a:prstGeom prst="rect">
            <a:avLst/>
          </a:prstGeom>
          <a:noFill/>
          <a:ln w="25400">
            <a:noFill/>
            <a:miter lim="800000"/>
          </a:ln>
        </p:spPr>
        <p:txBody>
          <a:bodyPr wrap="none" lIns="91431" tIns="45716" rIns="91431" bIns="45716">
            <a:spAutoFit/>
          </a:bodyPr>
          <a:lstStyle/>
          <a:p>
            <a:pPr defTabSz="912495"/>
            <a:r>
              <a:rPr lang="zh-CN" altLang="en-US" sz="1600" b="1">
                <a:latin typeface="微软雅黑" pitchFamily="34" charset="-122"/>
                <a:ea typeface="微软雅黑" pitchFamily="34" charset="-122"/>
              </a:rPr>
              <a:t>添加标题二</a:t>
            </a:r>
            <a:endParaRPr lang="en-US" altLang="zh-CN" sz="1600" b="1">
              <a:latin typeface="微软雅黑" pitchFamily="34" charset="-122"/>
              <a:ea typeface="微软雅黑" pitchFamily="34" charset="-122"/>
            </a:endParaRPr>
          </a:p>
        </p:txBody>
      </p:sp>
      <p:sp>
        <p:nvSpPr>
          <p:cNvPr id="30750" name="矩形 56"/>
          <p:cNvSpPr>
            <a:spLocks noChangeArrowheads="1"/>
          </p:cNvSpPr>
          <p:nvPr/>
        </p:nvSpPr>
        <p:spPr bwMode="auto">
          <a:xfrm>
            <a:off x="3036888" y="5226050"/>
            <a:ext cx="1200150" cy="336550"/>
          </a:xfrm>
          <a:prstGeom prst="rect">
            <a:avLst/>
          </a:prstGeom>
          <a:noFill/>
          <a:ln w="25400">
            <a:noFill/>
            <a:miter lim="800000"/>
          </a:ln>
        </p:spPr>
        <p:txBody>
          <a:bodyPr wrap="none" lIns="91431" tIns="45716" rIns="91431" bIns="45716">
            <a:spAutoFit/>
          </a:bodyPr>
          <a:lstStyle/>
          <a:p>
            <a:pPr defTabSz="912495"/>
            <a:r>
              <a:rPr lang="zh-CN" altLang="en-US" sz="1600" b="1">
                <a:latin typeface="微软雅黑" pitchFamily="34" charset="-122"/>
                <a:ea typeface="微软雅黑" pitchFamily="34" charset="-122"/>
              </a:rPr>
              <a:t>添加标题四</a:t>
            </a:r>
            <a:endParaRPr lang="en-US" altLang="zh-CN" sz="1600" b="1">
              <a:latin typeface="微软雅黑" pitchFamily="34" charset="-122"/>
              <a:ea typeface="微软雅黑" pitchFamily="34" charset="-122"/>
            </a:endParaRPr>
          </a:p>
        </p:txBody>
      </p:sp>
    </p:spTree>
  </p:cSld>
  <p:clrMapOvr>
    <a:masterClrMapping/>
  </p:clrMapOvr>
  <p:transition advTm="4392">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slide(fromLeft)">
                                      <p:cBhvr>
                                        <p:cTn id="7" dur="500"/>
                                        <p:tgtEl>
                                          <p:spTgt spid="3379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3801"/>
                                        </p:tgtEl>
                                        <p:attrNameLst>
                                          <p:attrName>style.visibility</p:attrName>
                                        </p:attrNameLst>
                                      </p:cBhvr>
                                      <p:to>
                                        <p:strVal val="visible"/>
                                      </p:to>
                                    </p:set>
                                    <p:anim calcmode="lin" valueType="num">
                                      <p:cBhvr additive="base">
                                        <p:cTn id="11" dur="400" fill="hold"/>
                                        <p:tgtEl>
                                          <p:spTgt spid="33801"/>
                                        </p:tgtEl>
                                        <p:attrNameLst>
                                          <p:attrName>ppt_x</p:attrName>
                                        </p:attrNameLst>
                                      </p:cBhvr>
                                      <p:tavLst>
                                        <p:tav tm="0">
                                          <p:val>
                                            <p:strVal val="0-#ppt_w/2"/>
                                          </p:val>
                                        </p:tav>
                                        <p:tav tm="100000">
                                          <p:val>
                                            <p:strVal val="#ppt_x"/>
                                          </p:val>
                                        </p:tav>
                                      </p:tavLst>
                                    </p:anim>
                                    <p:anim calcmode="lin" valueType="num">
                                      <p:cBhvr additive="base">
                                        <p:cTn id="12" dur="400" fill="hold"/>
                                        <p:tgtEl>
                                          <p:spTgt spid="3380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53617"/>
                                        </p:tgtEl>
                                        <p:attrNameLst>
                                          <p:attrName>style.visibility</p:attrName>
                                        </p:attrNameLst>
                                      </p:cBhvr>
                                      <p:to>
                                        <p:strVal val="visible"/>
                                      </p:to>
                                    </p:set>
                                    <p:anim calcmode="lin" valueType="num">
                                      <p:cBhvr additive="base">
                                        <p:cTn id="15" dur="400" fill="hold"/>
                                        <p:tgtEl>
                                          <p:spTgt spid="153617"/>
                                        </p:tgtEl>
                                        <p:attrNameLst>
                                          <p:attrName>ppt_x</p:attrName>
                                        </p:attrNameLst>
                                      </p:cBhvr>
                                      <p:tavLst>
                                        <p:tav tm="0">
                                          <p:val>
                                            <p:strVal val="0-#ppt_w/2"/>
                                          </p:val>
                                        </p:tav>
                                        <p:tav tm="100000">
                                          <p:val>
                                            <p:strVal val="#ppt_x"/>
                                          </p:val>
                                        </p:tav>
                                      </p:tavLst>
                                    </p:anim>
                                    <p:anim calcmode="lin" valueType="num">
                                      <p:cBhvr additive="base">
                                        <p:cTn id="16" dur="400" fill="hold"/>
                                        <p:tgtEl>
                                          <p:spTgt spid="153617"/>
                                        </p:tgtEl>
                                        <p:attrNameLst>
                                          <p:attrName>ppt_y</p:attrName>
                                        </p:attrNameLst>
                                      </p:cBhvr>
                                      <p:tavLst>
                                        <p:tav tm="0">
                                          <p:val>
                                            <p:strVal val="#ppt_y"/>
                                          </p:val>
                                        </p:tav>
                                        <p:tav tm="100000">
                                          <p:val>
                                            <p:strVal val="#ppt_y"/>
                                          </p:val>
                                        </p:tav>
                                      </p:tavLst>
                                    </p:anim>
                                  </p:childTnLst>
                                </p:cTn>
                              </p:par>
                              <p:par>
                                <p:cTn id="17" presetID="12" presetClass="entr" presetSubtype="8" fill="hold" grpId="0" nodeType="withEffect">
                                  <p:stCondLst>
                                    <p:cond delay="750"/>
                                  </p:stCondLst>
                                  <p:childTnLst>
                                    <p:set>
                                      <p:cBhvr>
                                        <p:cTn id="18" dur="1" fill="hold">
                                          <p:stCondLst>
                                            <p:cond delay="0"/>
                                          </p:stCondLst>
                                        </p:cTn>
                                        <p:tgtEl>
                                          <p:spTgt spid="33802"/>
                                        </p:tgtEl>
                                        <p:attrNameLst>
                                          <p:attrName>style.visibility</p:attrName>
                                        </p:attrNameLst>
                                      </p:cBhvr>
                                      <p:to>
                                        <p:strVal val="visible"/>
                                      </p:to>
                                    </p:set>
                                    <p:anim calcmode="lin" valueType="num">
                                      <p:cBhvr additive="base">
                                        <p:cTn id="19" dur="400"/>
                                        <p:tgtEl>
                                          <p:spTgt spid="33802"/>
                                        </p:tgtEl>
                                        <p:attrNameLst>
                                          <p:attrName>ppt_x</p:attrName>
                                        </p:attrNameLst>
                                      </p:cBhvr>
                                      <p:tavLst>
                                        <p:tav tm="0">
                                          <p:val>
                                            <p:strVal val="#ppt_x-#ppt_w*1.125000"/>
                                          </p:val>
                                        </p:tav>
                                        <p:tav tm="100000">
                                          <p:val>
                                            <p:strVal val="#ppt_x"/>
                                          </p:val>
                                        </p:tav>
                                      </p:tavLst>
                                    </p:anim>
                                    <p:animEffect transition="in" filter="wipe(right)">
                                      <p:cBhvr>
                                        <p:cTn id="20" dur="400"/>
                                        <p:tgtEl>
                                          <p:spTgt spid="33802"/>
                                        </p:tgtEl>
                                      </p:cBhvr>
                                    </p:animEffect>
                                  </p:childTnLst>
                                </p:cTn>
                              </p:par>
                              <p:par>
                                <p:cTn id="21" presetID="12" presetClass="entr" presetSubtype="4" fill="hold" nodeType="withEffect">
                                  <p:stCondLst>
                                    <p:cond delay="1500"/>
                                  </p:stCondLst>
                                  <p:childTnLst>
                                    <p:set>
                                      <p:cBhvr>
                                        <p:cTn id="22" dur="1" fill="hold">
                                          <p:stCondLst>
                                            <p:cond delay="0"/>
                                          </p:stCondLst>
                                        </p:cTn>
                                        <p:tgtEl>
                                          <p:spTgt spid="33809"/>
                                        </p:tgtEl>
                                        <p:attrNameLst>
                                          <p:attrName>style.visibility</p:attrName>
                                        </p:attrNameLst>
                                      </p:cBhvr>
                                      <p:to>
                                        <p:strVal val="visible"/>
                                      </p:to>
                                    </p:set>
                                    <p:anim calcmode="lin" valueType="num">
                                      <p:cBhvr additive="base">
                                        <p:cTn id="23" dur="400"/>
                                        <p:tgtEl>
                                          <p:spTgt spid="33809"/>
                                        </p:tgtEl>
                                        <p:attrNameLst>
                                          <p:attrName>ppt_y</p:attrName>
                                        </p:attrNameLst>
                                      </p:cBhvr>
                                      <p:tavLst>
                                        <p:tav tm="0">
                                          <p:val>
                                            <p:strVal val="#ppt_y+#ppt_h*1.125000"/>
                                          </p:val>
                                        </p:tav>
                                        <p:tav tm="100000">
                                          <p:val>
                                            <p:strVal val="#ppt_y"/>
                                          </p:val>
                                        </p:tav>
                                      </p:tavLst>
                                    </p:anim>
                                    <p:animEffect transition="in" filter="wipe(up)">
                                      <p:cBhvr>
                                        <p:cTn id="24" dur="400"/>
                                        <p:tgtEl>
                                          <p:spTgt spid="33809"/>
                                        </p:tgtEl>
                                      </p:cBhvr>
                                    </p:animEffect>
                                  </p:childTnLst>
                                </p:cTn>
                              </p:par>
                              <p:par>
                                <p:cTn id="25" presetID="12" presetClass="entr" presetSubtype="4" fill="hold" grpId="0" nodeType="withEffect">
                                  <p:stCondLst>
                                    <p:cond delay="1500"/>
                                  </p:stCondLst>
                                  <p:childTnLst>
                                    <p:set>
                                      <p:cBhvr>
                                        <p:cTn id="26" dur="1" fill="hold">
                                          <p:stCondLst>
                                            <p:cond delay="0"/>
                                          </p:stCondLst>
                                        </p:cTn>
                                        <p:tgtEl>
                                          <p:spTgt spid="30747"/>
                                        </p:tgtEl>
                                        <p:attrNameLst>
                                          <p:attrName>style.visibility</p:attrName>
                                        </p:attrNameLst>
                                      </p:cBhvr>
                                      <p:to>
                                        <p:strVal val="visible"/>
                                      </p:to>
                                    </p:set>
                                    <p:anim calcmode="lin" valueType="num">
                                      <p:cBhvr additive="base">
                                        <p:cTn id="27" dur="400"/>
                                        <p:tgtEl>
                                          <p:spTgt spid="30747"/>
                                        </p:tgtEl>
                                        <p:attrNameLst>
                                          <p:attrName>ppt_y</p:attrName>
                                        </p:attrNameLst>
                                      </p:cBhvr>
                                      <p:tavLst>
                                        <p:tav tm="0">
                                          <p:val>
                                            <p:strVal val="#ppt_y+#ppt_h*1.125000"/>
                                          </p:val>
                                        </p:tav>
                                        <p:tav tm="100000">
                                          <p:val>
                                            <p:strVal val="#ppt_y"/>
                                          </p:val>
                                        </p:tav>
                                      </p:tavLst>
                                    </p:anim>
                                    <p:animEffect transition="in" filter="wipe(up)">
                                      <p:cBhvr>
                                        <p:cTn id="28" dur="400"/>
                                        <p:tgtEl>
                                          <p:spTgt spid="30747"/>
                                        </p:tgtEl>
                                      </p:cBhvr>
                                    </p:animEffect>
                                  </p:childTnLst>
                                </p:cTn>
                              </p:par>
                              <p:par>
                                <p:cTn id="29" presetID="12" presetClass="entr" presetSubtype="8" fill="hold" grpId="0" nodeType="withEffect">
                                  <p:stCondLst>
                                    <p:cond delay="2250"/>
                                  </p:stCondLst>
                                  <p:childTnLst>
                                    <p:set>
                                      <p:cBhvr>
                                        <p:cTn id="30" dur="1" fill="hold">
                                          <p:stCondLst>
                                            <p:cond delay="0"/>
                                          </p:stCondLst>
                                        </p:cTn>
                                        <p:tgtEl>
                                          <p:spTgt spid="33803"/>
                                        </p:tgtEl>
                                        <p:attrNameLst>
                                          <p:attrName>style.visibility</p:attrName>
                                        </p:attrNameLst>
                                      </p:cBhvr>
                                      <p:to>
                                        <p:strVal val="visible"/>
                                      </p:to>
                                    </p:set>
                                    <p:anim calcmode="lin" valueType="num">
                                      <p:cBhvr additive="base">
                                        <p:cTn id="31" dur="400"/>
                                        <p:tgtEl>
                                          <p:spTgt spid="33803"/>
                                        </p:tgtEl>
                                        <p:attrNameLst>
                                          <p:attrName>ppt_x</p:attrName>
                                        </p:attrNameLst>
                                      </p:cBhvr>
                                      <p:tavLst>
                                        <p:tav tm="0">
                                          <p:val>
                                            <p:strVal val="#ppt_x-#ppt_w*1.125000"/>
                                          </p:val>
                                        </p:tav>
                                        <p:tav tm="100000">
                                          <p:val>
                                            <p:strVal val="#ppt_x"/>
                                          </p:val>
                                        </p:tav>
                                      </p:tavLst>
                                    </p:anim>
                                    <p:animEffect transition="in" filter="wipe(right)">
                                      <p:cBhvr>
                                        <p:cTn id="32" dur="400"/>
                                        <p:tgtEl>
                                          <p:spTgt spid="33803"/>
                                        </p:tgtEl>
                                      </p:cBhvr>
                                    </p:animEffect>
                                  </p:childTnLst>
                                </p:cTn>
                              </p:par>
                              <p:par>
                                <p:cTn id="33" presetID="12" presetClass="entr" presetSubtype="1" fill="hold" nodeType="withEffect">
                                  <p:stCondLst>
                                    <p:cond delay="3000"/>
                                  </p:stCondLst>
                                  <p:childTnLst>
                                    <p:set>
                                      <p:cBhvr>
                                        <p:cTn id="34" dur="1" fill="hold">
                                          <p:stCondLst>
                                            <p:cond delay="0"/>
                                          </p:stCondLst>
                                        </p:cTn>
                                        <p:tgtEl>
                                          <p:spTgt spid="33811"/>
                                        </p:tgtEl>
                                        <p:attrNameLst>
                                          <p:attrName>style.visibility</p:attrName>
                                        </p:attrNameLst>
                                      </p:cBhvr>
                                      <p:to>
                                        <p:strVal val="visible"/>
                                      </p:to>
                                    </p:set>
                                    <p:anim calcmode="lin" valueType="num">
                                      <p:cBhvr additive="base">
                                        <p:cTn id="35" dur="400"/>
                                        <p:tgtEl>
                                          <p:spTgt spid="33811"/>
                                        </p:tgtEl>
                                        <p:attrNameLst>
                                          <p:attrName>ppt_y</p:attrName>
                                        </p:attrNameLst>
                                      </p:cBhvr>
                                      <p:tavLst>
                                        <p:tav tm="0">
                                          <p:val>
                                            <p:strVal val="#ppt_y-#ppt_h*1.125000"/>
                                          </p:val>
                                        </p:tav>
                                        <p:tav tm="100000">
                                          <p:val>
                                            <p:strVal val="#ppt_y"/>
                                          </p:val>
                                        </p:tav>
                                      </p:tavLst>
                                    </p:anim>
                                    <p:animEffect transition="in" filter="wipe(down)">
                                      <p:cBhvr>
                                        <p:cTn id="36" dur="400"/>
                                        <p:tgtEl>
                                          <p:spTgt spid="33811"/>
                                        </p:tgtEl>
                                      </p:cBhvr>
                                    </p:animEffect>
                                  </p:childTnLst>
                                </p:cTn>
                              </p:par>
                              <p:par>
                                <p:cTn id="37" presetID="12" presetClass="entr" presetSubtype="1" fill="hold" grpId="0" nodeType="withEffect">
                                  <p:stCondLst>
                                    <p:cond delay="3000"/>
                                  </p:stCondLst>
                                  <p:childTnLst>
                                    <p:set>
                                      <p:cBhvr>
                                        <p:cTn id="38" dur="1" fill="hold">
                                          <p:stCondLst>
                                            <p:cond delay="0"/>
                                          </p:stCondLst>
                                        </p:cTn>
                                        <p:tgtEl>
                                          <p:spTgt spid="30749"/>
                                        </p:tgtEl>
                                        <p:attrNameLst>
                                          <p:attrName>style.visibility</p:attrName>
                                        </p:attrNameLst>
                                      </p:cBhvr>
                                      <p:to>
                                        <p:strVal val="visible"/>
                                      </p:to>
                                    </p:set>
                                    <p:anim calcmode="lin" valueType="num">
                                      <p:cBhvr additive="base">
                                        <p:cTn id="39" dur="400"/>
                                        <p:tgtEl>
                                          <p:spTgt spid="30749"/>
                                        </p:tgtEl>
                                        <p:attrNameLst>
                                          <p:attrName>ppt_y</p:attrName>
                                        </p:attrNameLst>
                                      </p:cBhvr>
                                      <p:tavLst>
                                        <p:tav tm="0">
                                          <p:val>
                                            <p:strVal val="#ppt_y-#ppt_h*1.125000"/>
                                          </p:val>
                                        </p:tav>
                                        <p:tav tm="100000">
                                          <p:val>
                                            <p:strVal val="#ppt_y"/>
                                          </p:val>
                                        </p:tav>
                                      </p:tavLst>
                                    </p:anim>
                                    <p:animEffect transition="in" filter="wipe(down)">
                                      <p:cBhvr>
                                        <p:cTn id="40" dur="400"/>
                                        <p:tgtEl>
                                          <p:spTgt spid="30749"/>
                                        </p:tgtEl>
                                      </p:cBhvr>
                                    </p:animEffect>
                                  </p:childTnLst>
                                </p:cTn>
                              </p:par>
                              <p:par>
                                <p:cTn id="41" presetID="12" presetClass="entr" presetSubtype="8" fill="hold" grpId="0" nodeType="withEffect">
                                  <p:stCondLst>
                                    <p:cond delay="3750"/>
                                  </p:stCondLst>
                                  <p:childTnLst>
                                    <p:set>
                                      <p:cBhvr>
                                        <p:cTn id="42" dur="1" fill="hold">
                                          <p:stCondLst>
                                            <p:cond delay="0"/>
                                          </p:stCondLst>
                                        </p:cTn>
                                        <p:tgtEl>
                                          <p:spTgt spid="33804"/>
                                        </p:tgtEl>
                                        <p:attrNameLst>
                                          <p:attrName>style.visibility</p:attrName>
                                        </p:attrNameLst>
                                      </p:cBhvr>
                                      <p:to>
                                        <p:strVal val="visible"/>
                                      </p:to>
                                    </p:set>
                                    <p:anim calcmode="lin" valueType="num">
                                      <p:cBhvr additive="base">
                                        <p:cTn id="43" dur="400"/>
                                        <p:tgtEl>
                                          <p:spTgt spid="33804"/>
                                        </p:tgtEl>
                                        <p:attrNameLst>
                                          <p:attrName>ppt_x</p:attrName>
                                        </p:attrNameLst>
                                      </p:cBhvr>
                                      <p:tavLst>
                                        <p:tav tm="0">
                                          <p:val>
                                            <p:strVal val="#ppt_x-#ppt_w*1.125000"/>
                                          </p:val>
                                        </p:tav>
                                        <p:tav tm="100000">
                                          <p:val>
                                            <p:strVal val="#ppt_x"/>
                                          </p:val>
                                        </p:tav>
                                      </p:tavLst>
                                    </p:anim>
                                    <p:animEffect transition="in" filter="wipe(right)">
                                      <p:cBhvr>
                                        <p:cTn id="44" dur="400"/>
                                        <p:tgtEl>
                                          <p:spTgt spid="33804"/>
                                        </p:tgtEl>
                                      </p:cBhvr>
                                    </p:animEffect>
                                  </p:childTnLst>
                                </p:cTn>
                              </p:par>
                              <p:par>
                                <p:cTn id="45" presetID="12" presetClass="entr" presetSubtype="4" fill="hold" nodeType="withEffect">
                                  <p:stCondLst>
                                    <p:cond delay="4500"/>
                                  </p:stCondLst>
                                  <p:childTnLst>
                                    <p:set>
                                      <p:cBhvr>
                                        <p:cTn id="46" dur="1" fill="hold">
                                          <p:stCondLst>
                                            <p:cond delay="0"/>
                                          </p:stCondLst>
                                        </p:cTn>
                                        <p:tgtEl>
                                          <p:spTgt spid="33808"/>
                                        </p:tgtEl>
                                        <p:attrNameLst>
                                          <p:attrName>style.visibility</p:attrName>
                                        </p:attrNameLst>
                                      </p:cBhvr>
                                      <p:to>
                                        <p:strVal val="visible"/>
                                      </p:to>
                                    </p:set>
                                    <p:anim calcmode="lin" valueType="num">
                                      <p:cBhvr additive="base">
                                        <p:cTn id="47" dur="400"/>
                                        <p:tgtEl>
                                          <p:spTgt spid="33808"/>
                                        </p:tgtEl>
                                        <p:attrNameLst>
                                          <p:attrName>ppt_y</p:attrName>
                                        </p:attrNameLst>
                                      </p:cBhvr>
                                      <p:tavLst>
                                        <p:tav tm="0">
                                          <p:val>
                                            <p:strVal val="#ppt_y+#ppt_h*1.125000"/>
                                          </p:val>
                                        </p:tav>
                                        <p:tav tm="100000">
                                          <p:val>
                                            <p:strVal val="#ppt_y"/>
                                          </p:val>
                                        </p:tav>
                                      </p:tavLst>
                                    </p:anim>
                                    <p:animEffect transition="in" filter="wipe(up)">
                                      <p:cBhvr>
                                        <p:cTn id="48" dur="400"/>
                                        <p:tgtEl>
                                          <p:spTgt spid="33808"/>
                                        </p:tgtEl>
                                      </p:cBhvr>
                                    </p:animEffect>
                                  </p:childTnLst>
                                </p:cTn>
                              </p:par>
                              <p:par>
                                <p:cTn id="49" presetID="12" presetClass="entr" presetSubtype="4" fill="hold" grpId="0" nodeType="withEffect">
                                  <p:stCondLst>
                                    <p:cond delay="4500"/>
                                  </p:stCondLst>
                                  <p:childTnLst>
                                    <p:set>
                                      <p:cBhvr>
                                        <p:cTn id="50" dur="1" fill="hold">
                                          <p:stCondLst>
                                            <p:cond delay="0"/>
                                          </p:stCondLst>
                                        </p:cTn>
                                        <p:tgtEl>
                                          <p:spTgt spid="30748"/>
                                        </p:tgtEl>
                                        <p:attrNameLst>
                                          <p:attrName>style.visibility</p:attrName>
                                        </p:attrNameLst>
                                      </p:cBhvr>
                                      <p:to>
                                        <p:strVal val="visible"/>
                                      </p:to>
                                    </p:set>
                                    <p:anim calcmode="lin" valueType="num">
                                      <p:cBhvr additive="base">
                                        <p:cTn id="51" dur="400"/>
                                        <p:tgtEl>
                                          <p:spTgt spid="30748"/>
                                        </p:tgtEl>
                                        <p:attrNameLst>
                                          <p:attrName>ppt_y</p:attrName>
                                        </p:attrNameLst>
                                      </p:cBhvr>
                                      <p:tavLst>
                                        <p:tav tm="0">
                                          <p:val>
                                            <p:strVal val="#ppt_y+#ppt_h*1.125000"/>
                                          </p:val>
                                        </p:tav>
                                        <p:tav tm="100000">
                                          <p:val>
                                            <p:strVal val="#ppt_y"/>
                                          </p:val>
                                        </p:tav>
                                      </p:tavLst>
                                    </p:anim>
                                    <p:animEffect transition="in" filter="wipe(up)">
                                      <p:cBhvr>
                                        <p:cTn id="52" dur="400"/>
                                        <p:tgtEl>
                                          <p:spTgt spid="30748"/>
                                        </p:tgtEl>
                                      </p:cBhvr>
                                    </p:animEffect>
                                  </p:childTnLst>
                                </p:cTn>
                              </p:par>
                              <p:par>
                                <p:cTn id="53" presetID="12" presetClass="entr" presetSubtype="8" fill="hold" grpId="0" nodeType="withEffect">
                                  <p:stCondLst>
                                    <p:cond delay="5250"/>
                                  </p:stCondLst>
                                  <p:childTnLst>
                                    <p:set>
                                      <p:cBhvr>
                                        <p:cTn id="54" dur="1" fill="hold">
                                          <p:stCondLst>
                                            <p:cond delay="0"/>
                                          </p:stCondLst>
                                        </p:cTn>
                                        <p:tgtEl>
                                          <p:spTgt spid="33805"/>
                                        </p:tgtEl>
                                        <p:attrNameLst>
                                          <p:attrName>style.visibility</p:attrName>
                                        </p:attrNameLst>
                                      </p:cBhvr>
                                      <p:to>
                                        <p:strVal val="visible"/>
                                      </p:to>
                                    </p:set>
                                    <p:anim calcmode="lin" valueType="num">
                                      <p:cBhvr additive="base">
                                        <p:cTn id="55" dur="400"/>
                                        <p:tgtEl>
                                          <p:spTgt spid="33805"/>
                                        </p:tgtEl>
                                        <p:attrNameLst>
                                          <p:attrName>ppt_x</p:attrName>
                                        </p:attrNameLst>
                                      </p:cBhvr>
                                      <p:tavLst>
                                        <p:tav tm="0">
                                          <p:val>
                                            <p:strVal val="#ppt_x-#ppt_w*1.125000"/>
                                          </p:val>
                                        </p:tav>
                                        <p:tav tm="100000">
                                          <p:val>
                                            <p:strVal val="#ppt_x"/>
                                          </p:val>
                                        </p:tav>
                                      </p:tavLst>
                                    </p:anim>
                                    <p:animEffect transition="in" filter="wipe(right)">
                                      <p:cBhvr>
                                        <p:cTn id="56" dur="400"/>
                                        <p:tgtEl>
                                          <p:spTgt spid="33805"/>
                                        </p:tgtEl>
                                      </p:cBhvr>
                                    </p:animEffect>
                                  </p:childTnLst>
                                </p:cTn>
                              </p:par>
                              <p:par>
                                <p:cTn id="57" presetID="12" presetClass="entr" presetSubtype="1" fill="hold" nodeType="withEffect">
                                  <p:stCondLst>
                                    <p:cond delay="6000"/>
                                  </p:stCondLst>
                                  <p:childTnLst>
                                    <p:set>
                                      <p:cBhvr>
                                        <p:cTn id="58" dur="1" fill="hold">
                                          <p:stCondLst>
                                            <p:cond delay="0"/>
                                          </p:stCondLst>
                                        </p:cTn>
                                        <p:tgtEl>
                                          <p:spTgt spid="33810"/>
                                        </p:tgtEl>
                                        <p:attrNameLst>
                                          <p:attrName>style.visibility</p:attrName>
                                        </p:attrNameLst>
                                      </p:cBhvr>
                                      <p:to>
                                        <p:strVal val="visible"/>
                                      </p:to>
                                    </p:set>
                                    <p:anim calcmode="lin" valueType="num">
                                      <p:cBhvr additive="base">
                                        <p:cTn id="59" dur="400"/>
                                        <p:tgtEl>
                                          <p:spTgt spid="33810"/>
                                        </p:tgtEl>
                                        <p:attrNameLst>
                                          <p:attrName>ppt_y</p:attrName>
                                        </p:attrNameLst>
                                      </p:cBhvr>
                                      <p:tavLst>
                                        <p:tav tm="0">
                                          <p:val>
                                            <p:strVal val="#ppt_y-#ppt_h*1.125000"/>
                                          </p:val>
                                        </p:tav>
                                        <p:tav tm="100000">
                                          <p:val>
                                            <p:strVal val="#ppt_y"/>
                                          </p:val>
                                        </p:tav>
                                      </p:tavLst>
                                    </p:anim>
                                    <p:animEffect transition="in" filter="wipe(down)">
                                      <p:cBhvr>
                                        <p:cTn id="60" dur="400"/>
                                        <p:tgtEl>
                                          <p:spTgt spid="33810"/>
                                        </p:tgtEl>
                                      </p:cBhvr>
                                    </p:animEffect>
                                  </p:childTnLst>
                                </p:cTn>
                              </p:par>
                              <p:par>
                                <p:cTn id="61" presetID="12" presetClass="entr" presetSubtype="1" fill="hold" grpId="0" nodeType="withEffect">
                                  <p:stCondLst>
                                    <p:cond delay="6000"/>
                                  </p:stCondLst>
                                  <p:childTnLst>
                                    <p:set>
                                      <p:cBhvr>
                                        <p:cTn id="62" dur="1" fill="hold">
                                          <p:stCondLst>
                                            <p:cond delay="0"/>
                                          </p:stCondLst>
                                        </p:cTn>
                                        <p:tgtEl>
                                          <p:spTgt spid="30750"/>
                                        </p:tgtEl>
                                        <p:attrNameLst>
                                          <p:attrName>style.visibility</p:attrName>
                                        </p:attrNameLst>
                                      </p:cBhvr>
                                      <p:to>
                                        <p:strVal val="visible"/>
                                      </p:to>
                                    </p:set>
                                    <p:anim calcmode="lin" valueType="num">
                                      <p:cBhvr additive="base">
                                        <p:cTn id="63" dur="400"/>
                                        <p:tgtEl>
                                          <p:spTgt spid="30750"/>
                                        </p:tgtEl>
                                        <p:attrNameLst>
                                          <p:attrName>ppt_y</p:attrName>
                                        </p:attrNameLst>
                                      </p:cBhvr>
                                      <p:tavLst>
                                        <p:tav tm="0">
                                          <p:val>
                                            <p:strVal val="#ppt_y-#ppt_h*1.125000"/>
                                          </p:val>
                                        </p:tav>
                                        <p:tav tm="100000">
                                          <p:val>
                                            <p:strVal val="#ppt_y"/>
                                          </p:val>
                                        </p:tav>
                                      </p:tavLst>
                                    </p:anim>
                                    <p:animEffect transition="in" filter="wipe(down)">
                                      <p:cBhvr>
                                        <p:cTn id="64" dur="400"/>
                                        <p:tgtEl>
                                          <p:spTgt spid="30750"/>
                                        </p:tgtEl>
                                      </p:cBhvr>
                                    </p:animEffect>
                                  </p:childTnLst>
                                </p:cTn>
                              </p:par>
                              <p:par>
                                <p:cTn id="65" presetID="16" presetClass="entr" presetSubtype="42" fill="hold" nodeType="withEffect">
                                  <p:stCondLst>
                                    <p:cond delay="6750"/>
                                  </p:stCondLst>
                                  <p:childTnLst>
                                    <p:set>
                                      <p:cBhvr>
                                        <p:cTn id="66" dur="1" fill="hold">
                                          <p:stCondLst>
                                            <p:cond delay="0"/>
                                          </p:stCondLst>
                                        </p:cTn>
                                        <p:tgtEl>
                                          <p:spTgt spid="153618"/>
                                        </p:tgtEl>
                                        <p:attrNameLst>
                                          <p:attrName>style.visibility</p:attrName>
                                        </p:attrNameLst>
                                      </p:cBhvr>
                                      <p:to>
                                        <p:strVal val="visible"/>
                                      </p:to>
                                    </p:set>
                                    <p:animEffect transition="in" filter="barn(outHorizontal)">
                                      <p:cBhvr>
                                        <p:cTn id="67" dur="400"/>
                                        <p:tgtEl>
                                          <p:spTgt spid="153618"/>
                                        </p:tgtEl>
                                      </p:cBhvr>
                                    </p:animEffect>
                                  </p:childTnLst>
                                </p:cTn>
                              </p:par>
                            </p:childTnLst>
                          </p:cTn>
                        </p:par>
                        <p:par>
                          <p:cTn id="68" fill="hold">
                            <p:stCondLst>
                              <p:cond delay="1000"/>
                            </p:stCondLst>
                            <p:childTnLst>
                              <p:par>
                                <p:cTn id="69" presetID="14" presetClass="entr" presetSubtype="10" fill="hold" grpId="0" nodeType="afterEffect">
                                  <p:stCondLst>
                                    <p:cond delay="0"/>
                                  </p:stCondLst>
                                  <p:childTnLst>
                                    <p:set>
                                      <p:cBhvr>
                                        <p:cTn id="70" dur="1" fill="hold">
                                          <p:stCondLst>
                                            <p:cond delay="0"/>
                                          </p:stCondLst>
                                        </p:cTn>
                                        <p:tgtEl>
                                          <p:spTgt spid="30739"/>
                                        </p:tgtEl>
                                        <p:attrNameLst>
                                          <p:attrName>style.visibility</p:attrName>
                                        </p:attrNameLst>
                                      </p:cBhvr>
                                      <p:to>
                                        <p:strVal val="visible"/>
                                      </p:to>
                                    </p:set>
                                    <p:animEffect transition="in" filter="randombar(horizontal)">
                                      <p:cBhvr>
                                        <p:cTn id="71" dur="400"/>
                                        <p:tgtEl>
                                          <p:spTgt spid="30739"/>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30740"/>
                                        </p:tgtEl>
                                        <p:attrNameLst>
                                          <p:attrName>style.visibility</p:attrName>
                                        </p:attrNameLst>
                                      </p:cBhvr>
                                      <p:to>
                                        <p:strVal val="visible"/>
                                      </p:to>
                                    </p:set>
                                    <p:animEffect transition="in" filter="randombar(horizontal)">
                                      <p:cBhvr>
                                        <p:cTn id="74" dur="400"/>
                                        <p:tgtEl>
                                          <p:spTgt spid="30740"/>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30741"/>
                                        </p:tgtEl>
                                        <p:attrNameLst>
                                          <p:attrName>style.visibility</p:attrName>
                                        </p:attrNameLst>
                                      </p:cBhvr>
                                      <p:to>
                                        <p:strVal val="visible"/>
                                      </p:to>
                                    </p:set>
                                    <p:animEffect transition="in" filter="randombar(horizontal)">
                                      <p:cBhvr>
                                        <p:cTn id="77" dur="400"/>
                                        <p:tgtEl>
                                          <p:spTgt spid="30741"/>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30742"/>
                                        </p:tgtEl>
                                        <p:attrNameLst>
                                          <p:attrName>style.visibility</p:attrName>
                                        </p:attrNameLst>
                                      </p:cBhvr>
                                      <p:to>
                                        <p:strVal val="visible"/>
                                      </p:to>
                                    </p:set>
                                    <p:animEffect transition="in" filter="randombar(horizontal)">
                                      <p:cBhvr>
                                        <p:cTn id="80" dur="400"/>
                                        <p:tgtEl>
                                          <p:spTgt spid="30742"/>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30743"/>
                                        </p:tgtEl>
                                        <p:attrNameLst>
                                          <p:attrName>style.visibility</p:attrName>
                                        </p:attrNameLst>
                                      </p:cBhvr>
                                      <p:to>
                                        <p:strVal val="visible"/>
                                      </p:to>
                                    </p:set>
                                    <p:animEffect transition="in" filter="randombar(horizontal)">
                                      <p:cBhvr>
                                        <p:cTn id="83" dur="400"/>
                                        <p:tgtEl>
                                          <p:spTgt spid="30743"/>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30744"/>
                                        </p:tgtEl>
                                        <p:attrNameLst>
                                          <p:attrName>style.visibility</p:attrName>
                                        </p:attrNameLst>
                                      </p:cBhvr>
                                      <p:to>
                                        <p:strVal val="visible"/>
                                      </p:to>
                                    </p:set>
                                    <p:animEffect transition="in" filter="randombar(horizontal)">
                                      <p:cBhvr>
                                        <p:cTn id="86" dur="400"/>
                                        <p:tgtEl>
                                          <p:spTgt spid="30744"/>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30745"/>
                                        </p:tgtEl>
                                        <p:attrNameLst>
                                          <p:attrName>style.visibility</p:attrName>
                                        </p:attrNameLst>
                                      </p:cBhvr>
                                      <p:to>
                                        <p:strVal val="visible"/>
                                      </p:to>
                                    </p:set>
                                    <p:animEffect transition="in" filter="randombar(horizontal)">
                                      <p:cBhvr>
                                        <p:cTn id="89" dur="400"/>
                                        <p:tgtEl>
                                          <p:spTgt spid="30745"/>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30746"/>
                                        </p:tgtEl>
                                        <p:attrNameLst>
                                          <p:attrName>style.visibility</p:attrName>
                                        </p:attrNameLst>
                                      </p:cBhvr>
                                      <p:to>
                                        <p:strVal val="visible"/>
                                      </p:to>
                                    </p:set>
                                    <p:animEffect transition="in" filter="randombar(horizontal)">
                                      <p:cBhvr>
                                        <p:cTn id="92" dur="400"/>
                                        <p:tgtEl>
                                          <p:spTgt spid="30746"/>
                                        </p:tgtEl>
                                      </p:cBhvr>
                                    </p:animEffect>
                                  </p:childTnLst>
                                </p:cTn>
                              </p:par>
                            </p:childTnLst>
                          </p:cTn>
                        </p:par>
                        <p:par>
                          <p:cTn id="93" fill="hold">
                            <p:stCondLst>
                              <p:cond delay="1500"/>
                            </p:stCondLst>
                            <p:childTnLst>
                              <p:par>
                                <p:cTn id="94" presetID="16" presetClass="entr" presetSubtype="37" fill="hold" nodeType="afterEffect">
                                  <p:stCondLst>
                                    <p:cond delay="0"/>
                                  </p:stCondLst>
                                  <p:childTnLst>
                                    <p:set>
                                      <p:cBhvr>
                                        <p:cTn id="95" dur="1" fill="hold">
                                          <p:stCondLst>
                                            <p:cond delay="0"/>
                                          </p:stCondLst>
                                        </p:cTn>
                                        <p:tgtEl>
                                          <p:spTgt spid="153623"/>
                                        </p:tgtEl>
                                        <p:attrNameLst>
                                          <p:attrName>style.visibility</p:attrName>
                                        </p:attrNameLst>
                                      </p:cBhvr>
                                      <p:to>
                                        <p:strVal val="visible"/>
                                      </p:to>
                                    </p:set>
                                    <p:animEffect transition="in" filter="barn(outVertical)">
                                      <p:cBhvr>
                                        <p:cTn id="96" dur="500"/>
                                        <p:tgtEl>
                                          <p:spTgt spid="153623"/>
                                        </p:tgtEl>
                                      </p:cBhvr>
                                    </p:animEffect>
                                  </p:childTnLst>
                                </p:cTn>
                              </p:par>
                              <p:par>
                                <p:cTn id="97" presetID="16" presetClass="entr" presetSubtype="37" fill="hold" nodeType="withEffect">
                                  <p:stCondLst>
                                    <p:cond delay="0"/>
                                  </p:stCondLst>
                                  <p:childTnLst>
                                    <p:set>
                                      <p:cBhvr>
                                        <p:cTn id="98" dur="1" fill="hold">
                                          <p:stCondLst>
                                            <p:cond delay="0"/>
                                          </p:stCondLst>
                                        </p:cTn>
                                        <p:tgtEl>
                                          <p:spTgt spid="153624"/>
                                        </p:tgtEl>
                                        <p:attrNameLst>
                                          <p:attrName>style.visibility</p:attrName>
                                        </p:attrNameLst>
                                      </p:cBhvr>
                                      <p:to>
                                        <p:strVal val="visible"/>
                                      </p:to>
                                    </p:set>
                                    <p:animEffect transition="in" filter="barn(outVertical)">
                                      <p:cBhvr>
                                        <p:cTn id="99" dur="500"/>
                                        <p:tgtEl>
                                          <p:spTgt spid="153624"/>
                                        </p:tgtEl>
                                      </p:cBhvr>
                                    </p:animEffect>
                                  </p:childTnLst>
                                </p:cTn>
                              </p:par>
                              <p:par>
                                <p:cTn id="100" presetID="16" presetClass="entr" presetSubtype="37" fill="hold" nodeType="withEffect">
                                  <p:stCondLst>
                                    <p:cond delay="0"/>
                                  </p:stCondLst>
                                  <p:childTnLst>
                                    <p:set>
                                      <p:cBhvr>
                                        <p:cTn id="101" dur="1" fill="hold">
                                          <p:stCondLst>
                                            <p:cond delay="0"/>
                                          </p:stCondLst>
                                        </p:cTn>
                                        <p:tgtEl>
                                          <p:spTgt spid="153625"/>
                                        </p:tgtEl>
                                        <p:attrNameLst>
                                          <p:attrName>style.visibility</p:attrName>
                                        </p:attrNameLst>
                                      </p:cBhvr>
                                      <p:to>
                                        <p:strVal val="visible"/>
                                      </p:to>
                                    </p:set>
                                    <p:animEffect transition="in" filter="barn(outVertical)">
                                      <p:cBhvr>
                                        <p:cTn id="102" dur="500"/>
                                        <p:tgtEl>
                                          <p:spTgt spid="153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801" grpId="0" animBg="1"/>
      <p:bldP spid="33802" grpId="0" animBg="1"/>
      <p:bldP spid="33803" grpId="0" animBg="1"/>
      <p:bldP spid="33804" grpId="0" animBg="1"/>
      <p:bldP spid="33805" grpId="0" animBg="1"/>
      <p:bldP spid="30739" grpId="0"/>
      <p:bldP spid="30740" grpId="0"/>
      <p:bldP spid="30741" grpId="0"/>
      <p:bldP spid="30742" grpId="0"/>
      <p:bldP spid="30743" grpId="0"/>
      <p:bldP spid="30744" grpId="0"/>
      <p:bldP spid="30745" grpId="0"/>
      <p:bldP spid="30746" grpId="0"/>
      <p:bldP spid="30747" grpId="0"/>
      <p:bldP spid="30748" grpId="0"/>
      <p:bldP spid="30749" grpId="0"/>
      <p:bldP spid="3075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AutoShape 8"/>
          <p:cNvSpPr>
            <a:spLocks noChangeArrowheads="1"/>
          </p:cNvSpPr>
          <p:nvPr/>
        </p:nvSpPr>
        <p:spPr bwMode="auto">
          <a:xfrm>
            <a:off x="7967663" y="2276475"/>
            <a:ext cx="3176587" cy="4103688"/>
          </a:xfrm>
          <a:prstGeom prst="roundRect">
            <a:avLst>
              <a:gd name="adj" fmla="val 16667"/>
            </a:avLst>
          </a:prstGeom>
          <a:noFill/>
          <a:ln w="25400">
            <a:solidFill>
              <a:srgbClr val="0848AF"/>
            </a:solidFill>
            <a:prstDash val="sysDot"/>
            <a:round/>
          </a:ln>
        </p:spPr>
        <p:txBody>
          <a:bodyPr wrap="none" anchor="ctr"/>
          <a:lstStyle/>
          <a:p>
            <a:endParaRPr lang="zh-CN" altLang="en-US"/>
          </a:p>
        </p:txBody>
      </p:sp>
      <p:sp>
        <p:nvSpPr>
          <p:cNvPr id="35842" name="Oval 35"/>
          <p:cNvSpPr>
            <a:spLocks noChangeArrowheads="1"/>
          </p:cNvSpPr>
          <p:nvPr/>
        </p:nvSpPr>
        <p:spPr bwMode="auto">
          <a:xfrm>
            <a:off x="8543925" y="1196975"/>
            <a:ext cx="2114550" cy="2114550"/>
          </a:xfrm>
          <a:prstGeom prst="ellipse">
            <a:avLst/>
          </a:prstGeom>
          <a:solidFill>
            <a:srgbClr val="0848AF"/>
          </a:solidFill>
          <a:ln w="25400">
            <a:noFill/>
            <a:prstDash val="sysDot"/>
            <a:round/>
          </a:ln>
        </p:spPr>
        <p:txBody>
          <a:bodyPr wrap="none" anchor="ctr"/>
          <a:lstStyle/>
          <a:p>
            <a:endParaRPr lang="zh-CN" altLang="en-US"/>
          </a:p>
        </p:txBody>
      </p:sp>
      <p:sp>
        <p:nvSpPr>
          <p:cNvPr id="35843"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35844" name="燕尾形 2"/>
          <p:cNvSpPr>
            <a:spLocks noChangeArrowheads="1"/>
          </p:cNvSpPr>
          <p:nvPr/>
        </p:nvSpPr>
        <p:spPr bwMode="auto">
          <a:xfrm>
            <a:off x="3287713"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35845"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04    </a:t>
            </a:r>
            <a:r>
              <a:rPr lang="zh-CN" altLang="en-US" sz="1600">
                <a:latin typeface="微软雅黑" pitchFamily="34" charset="-122"/>
                <a:ea typeface="微软雅黑" pitchFamily="34" charset="-122"/>
              </a:rPr>
              <a:t>工作存在不足</a:t>
            </a:r>
          </a:p>
        </p:txBody>
      </p:sp>
      <p:sp>
        <p:nvSpPr>
          <p:cNvPr id="35846"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01    </a:t>
            </a:r>
            <a:r>
              <a:rPr lang="zh-CN" altLang="en-US" sz="1600">
                <a:latin typeface="微软雅黑" pitchFamily="34" charset="-122"/>
                <a:ea typeface="微软雅黑" pitchFamily="34" charset="-122"/>
              </a:rPr>
              <a:t>年度工作概述</a:t>
            </a:r>
          </a:p>
        </p:txBody>
      </p:sp>
      <p:sp>
        <p:nvSpPr>
          <p:cNvPr id="35847"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02    </a:t>
            </a:r>
            <a:r>
              <a:rPr lang="zh-CN" altLang="en-US" sz="1600">
                <a:solidFill>
                  <a:schemeClr val="bg1"/>
                </a:solidFill>
                <a:latin typeface="微软雅黑" pitchFamily="34" charset="-122"/>
                <a:ea typeface="微软雅黑" pitchFamily="34" charset="-122"/>
              </a:rPr>
              <a:t>工作完成情况</a:t>
            </a:r>
          </a:p>
        </p:txBody>
      </p:sp>
      <p:sp>
        <p:nvSpPr>
          <p:cNvPr id="35848"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03    </a:t>
            </a:r>
            <a:r>
              <a:rPr lang="zh-CN" altLang="en-US" sz="1600">
                <a:latin typeface="微软雅黑" pitchFamily="34" charset="-122"/>
                <a:ea typeface="微软雅黑" pitchFamily="34" charset="-122"/>
              </a:rPr>
              <a:t>成功项目展示</a:t>
            </a:r>
          </a:p>
        </p:txBody>
      </p:sp>
      <p:sp>
        <p:nvSpPr>
          <p:cNvPr id="35849"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05    </a:t>
            </a:r>
            <a:r>
              <a:rPr lang="zh-CN" altLang="en-US" sz="1600">
                <a:latin typeface="微软雅黑" pitchFamily="34" charset="-122"/>
                <a:ea typeface="微软雅黑" pitchFamily="34" charset="-122"/>
              </a:rPr>
              <a:t>明年工作计划</a:t>
            </a:r>
          </a:p>
        </p:txBody>
      </p:sp>
      <p:sp>
        <p:nvSpPr>
          <p:cNvPr id="35850"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grpSp>
        <p:nvGrpSpPr>
          <p:cNvPr id="3" name="组合 1"/>
          <p:cNvGrpSpPr/>
          <p:nvPr/>
        </p:nvGrpSpPr>
        <p:grpSpPr>
          <a:xfrm>
            <a:off x="632760" y="1351423"/>
            <a:ext cx="5567080" cy="4764756"/>
            <a:chOff x="1243649" y="1306887"/>
            <a:chExt cx="6153580" cy="5266736"/>
          </a:xfrm>
          <a:solidFill>
            <a:srgbClr val="7F7F7F"/>
          </a:solidFill>
        </p:grpSpPr>
        <p:sp>
          <p:nvSpPr>
            <p:cNvPr id="244" name="任意多边形 243"/>
            <p:cNvSpPr/>
            <p:nvPr/>
          </p:nvSpPr>
          <p:spPr bwMode="gray">
            <a:xfrm>
              <a:off x="3611263" y="4109462"/>
              <a:ext cx="1445846" cy="1188744"/>
            </a:xfrm>
            <a:custGeom>
              <a:avLst/>
              <a:gdLst>
                <a:gd name="connsiteX0" fmla="*/ 1597670 w 5621432"/>
                <a:gd name="connsiteY0" fmla="*/ 4265814 h 4315196"/>
                <a:gd name="connsiteX1" fmla="*/ 1601110 w 5621432"/>
                <a:gd name="connsiteY1" fmla="*/ 4267402 h 4315196"/>
                <a:gd name="connsiteX2" fmla="*/ 1601110 w 5621432"/>
                <a:gd name="connsiteY2" fmla="*/ 4315196 h 4315196"/>
                <a:gd name="connsiteX3" fmla="*/ 1597670 w 5621432"/>
                <a:gd name="connsiteY3" fmla="*/ 4315196 h 4315196"/>
                <a:gd name="connsiteX4" fmla="*/ 1479324 w 5621432"/>
                <a:gd name="connsiteY4" fmla="*/ 3933314 h 4315196"/>
                <a:gd name="connsiteX5" fmla="*/ 1482764 w 5621432"/>
                <a:gd name="connsiteY5" fmla="*/ 3939665 h 4315196"/>
                <a:gd name="connsiteX6" fmla="*/ 1482764 w 5621432"/>
                <a:gd name="connsiteY6" fmla="*/ 4207538 h 4315196"/>
                <a:gd name="connsiteX7" fmla="*/ 1479324 w 5621432"/>
                <a:gd name="connsiteY7" fmla="*/ 4205951 h 4315196"/>
                <a:gd name="connsiteX8" fmla="*/ 3551353 w 5621432"/>
                <a:gd name="connsiteY8" fmla="*/ 3386610 h 4315196"/>
                <a:gd name="connsiteX9" fmla="*/ 3727897 w 5621432"/>
                <a:gd name="connsiteY9" fmla="*/ 3386610 h 4315196"/>
                <a:gd name="connsiteX10" fmla="*/ 3729746 w 5621432"/>
                <a:gd name="connsiteY10" fmla="*/ 3393438 h 4315196"/>
                <a:gd name="connsiteX11" fmla="*/ 3553818 w 5621432"/>
                <a:gd name="connsiteY11" fmla="*/ 3393438 h 4315196"/>
                <a:gd name="connsiteX12" fmla="*/ 1005046 w 5621432"/>
                <a:gd name="connsiteY12" fmla="*/ 3223568 h 4315196"/>
                <a:gd name="connsiteX13" fmla="*/ 1009381 w 5621432"/>
                <a:gd name="connsiteY13" fmla="*/ 3229570 h 4315196"/>
                <a:gd name="connsiteX14" fmla="*/ 951103 w 5621432"/>
                <a:gd name="connsiteY14" fmla="*/ 3283367 h 4315196"/>
                <a:gd name="connsiteX15" fmla="*/ 946768 w 5621432"/>
                <a:gd name="connsiteY15" fmla="*/ 3277364 h 4315196"/>
                <a:gd name="connsiteX16" fmla="*/ 2899475 w 5621432"/>
                <a:gd name="connsiteY16" fmla="*/ 3120324 h 4315196"/>
                <a:gd name="connsiteX17" fmla="*/ 2902915 w 5621432"/>
                <a:gd name="connsiteY17" fmla="*/ 3120324 h 4315196"/>
                <a:gd name="connsiteX18" fmla="*/ 2902915 w 5621432"/>
                <a:gd name="connsiteY18" fmla="*/ 3443350 h 4315196"/>
                <a:gd name="connsiteX19" fmla="*/ 2899475 w 5621432"/>
                <a:gd name="connsiteY19" fmla="*/ 3441233 h 4315196"/>
                <a:gd name="connsiteX20" fmla="*/ 532481 w 5621432"/>
                <a:gd name="connsiteY20" fmla="*/ 1695265 h 4315196"/>
                <a:gd name="connsiteX21" fmla="*/ 535997 w 5621432"/>
                <a:gd name="connsiteY21" fmla="*/ 1700133 h 4315196"/>
                <a:gd name="connsiteX22" fmla="*/ 477156 w 5621432"/>
                <a:gd name="connsiteY22" fmla="*/ 3221001 h 4315196"/>
                <a:gd name="connsiteX23" fmla="*/ 473384 w 5621432"/>
                <a:gd name="connsiteY23" fmla="*/ 3222742 h 4315196"/>
                <a:gd name="connsiteX24" fmla="*/ 531945 w 5621432"/>
                <a:gd name="connsiteY24" fmla="*/ 1475097 h 4315196"/>
                <a:gd name="connsiteX25" fmla="*/ 535997 w 5621432"/>
                <a:gd name="connsiteY25" fmla="*/ 1481642 h 4315196"/>
                <a:gd name="connsiteX26" fmla="*/ 418770 w 5621432"/>
                <a:gd name="connsiteY26" fmla="*/ 1535749 h 4315196"/>
                <a:gd name="connsiteX27" fmla="*/ 414211 w 5621432"/>
                <a:gd name="connsiteY27" fmla="*/ 1529437 h 4315196"/>
                <a:gd name="connsiteX28" fmla="*/ 295865 w 5621432"/>
                <a:gd name="connsiteY28" fmla="*/ 932240 h 4315196"/>
                <a:gd name="connsiteX29" fmla="*/ 299305 w 5621432"/>
                <a:gd name="connsiteY29" fmla="*/ 935415 h 4315196"/>
                <a:gd name="connsiteX30" fmla="*/ 299305 w 5621432"/>
                <a:gd name="connsiteY30" fmla="*/ 1098012 h 4315196"/>
                <a:gd name="connsiteX31" fmla="*/ 295865 w 5621432"/>
                <a:gd name="connsiteY31" fmla="*/ 1092455 h 4315196"/>
                <a:gd name="connsiteX32" fmla="*/ 3668724 w 5621432"/>
                <a:gd name="connsiteY32" fmla="*/ 873964 h 4315196"/>
                <a:gd name="connsiteX33" fmla="*/ 3787070 w 5621432"/>
                <a:gd name="connsiteY33" fmla="*/ 928587 h 4315196"/>
                <a:gd name="connsiteX34" fmla="*/ 3846243 w 5621432"/>
                <a:gd name="connsiteY34" fmla="*/ 1037832 h 4315196"/>
                <a:gd name="connsiteX35" fmla="*/ 4082934 w 5621432"/>
                <a:gd name="connsiteY35" fmla="*/ 983209 h 4315196"/>
                <a:gd name="connsiteX36" fmla="*/ 4378799 w 5621432"/>
                <a:gd name="connsiteY36" fmla="*/ 1201700 h 4315196"/>
                <a:gd name="connsiteX37" fmla="*/ 4615491 w 5621432"/>
                <a:gd name="connsiteY37" fmla="*/ 1256323 h 4315196"/>
                <a:gd name="connsiteX38" fmla="*/ 4852183 w 5621432"/>
                <a:gd name="connsiteY38" fmla="*/ 1310946 h 4315196"/>
                <a:gd name="connsiteX39" fmla="*/ 5207221 w 5621432"/>
                <a:gd name="connsiteY39" fmla="*/ 1529437 h 4315196"/>
                <a:gd name="connsiteX40" fmla="*/ 5384740 w 5621432"/>
                <a:gd name="connsiteY40" fmla="*/ 1584060 h 4315196"/>
                <a:gd name="connsiteX41" fmla="*/ 5621432 w 5621432"/>
                <a:gd name="connsiteY41" fmla="*/ 1747928 h 4315196"/>
                <a:gd name="connsiteX42" fmla="*/ 5621432 w 5621432"/>
                <a:gd name="connsiteY42" fmla="*/ 2021041 h 4315196"/>
                <a:gd name="connsiteX43" fmla="*/ 5503086 w 5621432"/>
                <a:gd name="connsiteY43" fmla="*/ 2021041 h 4315196"/>
                <a:gd name="connsiteX44" fmla="*/ 5266394 w 5621432"/>
                <a:gd name="connsiteY44" fmla="*/ 2130287 h 4315196"/>
                <a:gd name="connsiteX45" fmla="*/ 4911356 w 5621432"/>
                <a:gd name="connsiteY45" fmla="*/ 2130287 h 4315196"/>
                <a:gd name="connsiteX46" fmla="*/ 4793010 w 5621432"/>
                <a:gd name="connsiteY46" fmla="*/ 2239532 h 4315196"/>
                <a:gd name="connsiteX47" fmla="*/ 4793010 w 5621432"/>
                <a:gd name="connsiteY47" fmla="*/ 2294155 h 4315196"/>
                <a:gd name="connsiteX48" fmla="*/ 4852183 w 5621432"/>
                <a:gd name="connsiteY48" fmla="*/ 2403401 h 4315196"/>
                <a:gd name="connsiteX49" fmla="*/ 4852183 w 5621432"/>
                <a:gd name="connsiteY49" fmla="*/ 2458023 h 4315196"/>
                <a:gd name="connsiteX50" fmla="*/ 4793010 w 5621432"/>
                <a:gd name="connsiteY50" fmla="*/ 2567269 h 4315196"/>
                <a:gd name="connsiteX51" fmla="*/ 4852183 w 5621432"/>
                <a:gd name="connsiteY51" fmla="*/ 2567269 h 4315196"/>
                <a:gd name="connsiteX52" fmla="*/ 5148048 w 5621432"/>
                <a:gd name="connsiteY52" fmla="*/ 2895005 h 4315196"/>
                <a:gd name="connsiteX53" fmla="*/ 5207221 w 5621432"/>
                <a:gd name="connsiteY53" fmla="*/ 3113496 h 4315196"/>
                <a:gd name="connsiteX54" fmla="*/ 5148048 w 5621432"/>
                <a:gd name="connsiteY54" fmla="*/ 3277364 h 4315196"/>
                <a:gd name="connsiteX55" fmla="*/ 5148048 w 5621432"/>
                <a:gd name="connsiteY55" fmla="*/ 3331987 h 4315196"/>
                <a:gd name="connsiteX56" fmla="*/ 5088875 w 5621432"/>
                <a:gd name="connsiteY56" fmla="*/ 3441233 h 4315196"/>
                <a:gd name="connsiteX57" fmla="*/ 4970529 w 5621432"/>
                <a:gd name="connsiteY57" fmla="*/ 3441233 h 4315196"/>
                <a:gd name="connsiteX58" fmla="*/ 4911356 w 5621432"/>
                <a:gd name="connsiteY58" fmla="*/ 3331987 h 4315196"/>
                <a:gd name="connsiteX59" fmla="*/ 4852183 w 5621432"/>
                <a:gd name="connsiteY59" fmla="*/ 3331987 h 4315196"/>
                <a:gd name="connsiteX60" fmla="*/ 4674664 w 5621432"/>
                <a:gd name="connsiteY60" fmla="*/ 2949628 h 4315196"/>
                <a:gd name="connsiteX61" fmla="*/ 4497145 w 5621432"/>
                <a:gd name="connsiteY61" fmla="*/ 2949628 h 4315196"/>
                <a:gd name="connsiteX62" fmla="*/ 4378799 w 5621432"/>
                <a:gd name="connsiteY62" fmla="*/ 2840382 h 4315196"/>
                <a:gd name="connsiteX63" fmla="*/ 4319626 w 5621432"/>
                <a:gd name="connsiteY63" fmla="*/ 2895005 h 4315196"/>
                <a:gd name="connsiteX64" fmla="*/ 4260454 w 5621432"/>
                <a:gd name="connsiteY64" fmla="*/ 3113496 h 4315196"/>
                <a:gd name="connsiteX65" fmla="*/ 4082934 w 5621432"/>
                <a:gd name="connsiteY65" fmla="*/ 3004251 h 4315196"/>
                <a:gd name="connsiteX66" fmla="*/ 4082934 w 5621432"/>
                <a:gd name="connsiteY66" fmla="*/ 3168119 h 4315196"/>
                <a:gd name="connsiteX67" fmla="*/ 3964589 w 5621432"/>
                <a:gd name="connsiteY67" fmla="*/ 3222742 h 4315196"/>
                <a:gd name="connsiteX68" fmla="*/ 3905416 w 5621432"/>
                <a:gd name="connsiteY68" fmla="*/ 3168119 h 4315196"/>
                <a:gd name="connsiteX69" fmla="*/ 3787070 w 5621432"/>
                <a:gd name="connsiteY69" fmla="*/ 3168119 h 4315196"/>
                <a:gd name="connsiteX70" fmla="*/ 3734248 w 5621432"/>
                <a:gd name="connsiteY70" fmla="*/ 3151866 h 4315196"/>
                <a:gd name="connsiteX71" fmla="*/ 3723828 w 5621432"/>
                <a:gd name="connsiteY71" fmla="*/ 3131027 h 4315196"/>
                <a:gd name="connsiteX72" fmla="*/ 3638103 w 5621432"/>
                <a:gd name="connsiteY72" fmla="*/ 3035777 h 4315196"/>
                <a:gd name="connsiteX73" fmla="*/ 3561903 w 5621432"/>
                <a:gd name="connsiteY73" fmla="*/ 3073877 h 4315196"/>
                <a:gd name="connsiteX74" fmla="*/ 3495228 w 5621432"/>
                <a:gd name="connsiteY74" fmla="*/ 2997677 h 4315196"/>
                <a:gd name="connsiteX75" fmla="*/ 3438078 w 5621432"/>
                <a:gd name="connsiteY75" fmla="*/ 2892902 h 4315196"/>
                <a:gd name="connsiteX76" fmla="*/ 3323778 w 5621432"/>
                <a:gd name="connsiteY76" fmla="*/ 2854802 h 4315196"/>
                <a:gd name="connsiteX77" fmla="*/ 3285678 w 5621432"/>
                <a:gd name="connsiteY77" fmla="*/ 2778602 h 4315196"/>
                <a:gd name="connsiteX78" fmla="*/ 3266628 w 5621432"/>
                <a:gd name="connsiteY78" fmla="*/ 2673827 h 4315196"/>
                <a:gd name="connsiteX79" fmla="*/ 3342828 w 5621432"/>
                <a:gd name="connsiteY79" fmla="*/ 2607152 h 4315196"/>
                <a:gd name="connsiteX80" fmla="*/ 3457128 w 5621432"/>
                <a:gd name="connsiteY80" fmla="*/ 2530952 h 4315196"/>
                <a:gd name="connsiteX81" fmla="*/ 3428553 w 5621432"/>
                <a:gd name="connsiteY81" fmla="*/ 2435702 h 4315196"/>
                <a:gd name="connsiteX82" fmla="*/ 3352353 w 5621432"/>
                <a:gd name="connsiteY82" fmla="*/ 2349977 h 4315196"/>
                <a:gd name="connsiteX83" fmla="*/ 3466653 w 5621432"/>
                <a:gd name="connsiteY83" fmla="*/ 2302352 h 4315196"/>
                <a:gd name="connsiteX84" fmla="*/ 3466653 w 5621432"/>
                <a:gd name="connsiteY84" fmla="*/ 2254727 h 4315196"/>
                <a:gd name="connsiteX85" fmla="*/ 3580953 w 5621432"/>
                <a:gd name="connsiteY85" fmla="*/ 2235677 h 4315196"/>
                <a:gd name="connsiteX86" fmla="*/ 3733353 w 5621432"/>
                <a:gd name="connsiteY86" fmla="*/ 2340452 h 4315196"/>
                <a:gd name="connsiteX87" fmla="*/ 3800028 w 5621432"/>
                <a:gd name="connsiteY87" fmla="*/ 2330927 h 4315196"/>
                <a:gd name="connsiteX88" fmla="*/ 3923853 w 5621432"/>
                <a:gd name="connsiteY88" fmla="*/ 2283302 h 4315196"/>
                <a:gd name="connsiteX89" fmla="*/ 3961953 w 5621432"/>
                <a:gd name="connsiteY89" fmla="*/ 2369027 h 4315196"/>
                <a:gd name="connsiteX90" fmla="*/ 4038153 w 5621432"/>
                <a:gd name="connsiteY90" fmla="*/ 2426177 h 4315196"/>
                <a:gd name="connsiteX91" fmla="*/ 4123878 w 5621432"/>
                <a:gd name="connsiteY91" fmla="*/ 2407127 h 4315196"/>
                <a:gd name="connsiteX92" fmla="*/ 4200078 w 5621432"/>
                <a:gd name="connsiteY92" fmla="*/ 2340452 h 4315196"/>
                <a:gd name="connsiteX93" fmla="*/ 4247703 w 5621432"/>
                <a:gd name="connsiteY93" fmla="*/ 2216627 h 4315196"/>
                <a:gd name="connsiteX94" fmla="*/ 4285803 w 5621432"/>
                <a:gd name="connsiteY94" fmla="*/ 2149952 h 4315196"/>
                <a:gd name="connsiteX95" fmla="*/ 4257228 w 5621432"/>
                <a:gd name="connsiteY95" fmla="*/ 2092802 h 4315196"/>
                <a:gd name="connsiteX96" fmla="*/ 4304853 w 5621432"/>
                <a:gd name="connsiteY96" fmla="*/ 2016602 h 4315196"/>
                <a:gd name="connsiteX97" fmla="*/ 4371528 w 5621432"/>
                <a:gd name="connsiteY97" fmla="*/ 2026127 h 4315196"/>
                <a:gd name="connsiteX98" fmla="*/ 4447728 w 5621432"/>
                <a:gd name="connsiteY98" fmla="*/ 1988027 h 4315196"/>
                <a:gd name="connsiteX99" fmla="*/ 4495353 w 5621432"/>
                <a:gd name="connsiteY99" fmla="*/ 2035652 h 4315196"/>
                <a:gd name="connsiteX100" fmla="*/ 4533453 w 5621432"/>
                <a:gd name="connsiteY100" fmla="*/ 2016602 h 4315196"/>
                <a:gd name="connsiteX101" fmla="*/ 4523928 w 5621432"/>
                <a:gd name="connsiteY101" fmla="*/ 1959452 h 4315196"/>
                <a:gd name="connsiteX102" fmla="*/ 4562028 w 5621432"/>
                <a:gd name="connsiteY102" fmla="*/ 1911827 h 4315196"/>
                <a:gd name="connsiteX103" fmla="*/ 4562028 w 5621432"/>
                <a:gd name="connsiteY103" fmla="*/ 1835627 h 4315196"/>
                <a:gd name="connsiteX104" fmla="*/ 4619178 w 5621432"/>
                <a:gd name="connsiteY104" fmla="*/ 1788002 h 4315196"/>
                <a:gd name="connsiteX105" fmla="*/ 4600128 w 5621432"/>
                <a:gd name="connsiteY105" fmla="*/ 1759427 h 4315196"/>
                <a:gd name="connsiteX106" fmla="*/ 4657278 w 5621432"/>
                <a:gd name="connsiteY106" fmla="*/ 1711802 h 4315196"/>
                <a:gd name="connsiteX107" fmla="*/ 4666803 w 5621432"/>
                <a:gd name="connsiteY107" fmla="*/ 1673702 h 4315196"/>
                <a:gd name="connsiteX108" fmla="*/ 4733478 w 5621432"/>
                <a:gd name="connsiteY108" fmla="*/ 1664177 h 4315196"/>
                <a:gd name="connsiteX109" fmla="*/ 4771578 w 5621432"/>
                <a:gd name="connsiteY109" fmla="*/ 1635602 h 4315196"/>
                <a:gd name="connsiteX110" fmla="*/ 4819203 w 5621432"/>
                <a:gd name="connsiteY110" fmla="*/ 1587977 h 4315196"/>
                <a:gd name="connsiteX111" fmla="*/ 4800153 w 5621432"/>
                <a:gd name="connsiteY111" fmla="*/ 1559402 h 4315196"/>
                <a:gd name="connsiteX112" fmla="*/ 4723953 w 5621432"/>
                <a:gd name="connsiteY112" fmla="*/ 1483202 h 4315196"/>
                <a:gd name="connsiteX113" fmla="*/ 4685853 w 5621432"/>
                <a:gd name="connsiteY113" fmla="*/ 1435577 h 4315196"/>
                <a:gd name="connsiteX114" fmla="*/ 4723953 w 5621432"/>
                <a:gd name="connsiteY114" fmla="*/ 1416527 h 4315196"/>
                <a:gd name="connsiteX115" fmla="*/ 4733478 w 5621432"/>
                <a:gd name="connsiteY115" fmla="*/ 1378427 h 4315196"/>
                <a:gd name="connsiteX116" fmla="*/ 4762053 w 5621432"/>
                <a:gd name="connsiteY116" fmla="*/ 1321277 h 4315196"/>
                <a:gd name="connsiteX117" fmla="*/ 4883954 w 5621432"/>
                <a:gd name="connsiteY117" fmla="*/ 1335209 h 4315196"/>
                <a:gd name="connsiteX118" fmla="*/ 4855623 w 5621432"/>
                <a:gd name="connsiteY118" fmla="*/ 1317774 h 4315196"/>
                <a:gd name="connsiteX119" fmla="*/ 4618931 w 5621432"/>
                <a:gd name="connsiteY119" fmla="*/ 1263151 h 4315196"/>
                <a:gd name="connsiteX120" fmla="*/ 4382239 w 5621432"/>
                <a:gd name="connsiteY120" fmla="*/ 1208528 h 4315196"/>
                <a:gd name="connsiteX121" fmla="*/ 4086374 w 5621432"/>
                <a:gd name="connsiteY121" fmla="*/ 990037 h 4315196"/>
                <a:gd name="connsiteX122" fmla="*/ 3849683 w 5621432"/>
                <a:gd name="connsiteY122" fmla="*/ 1044660 h 4315196"/>
                <a:gd name="connsiteX123" fmla="*/ 3790510 w 5621432"/>
                <a:gd name="connsiteY123" fmla="*/ 935415 h 4315196"/>
                <a:gd name="connsiteX124" fmla="*/ 3672164 w 5621432"/>
                <a:gd name="connsiteY124" fmla="*/ 880792 h 4315196"/>
                <a:gd name="connsiteX125" fmla="*/ 3494645 w 5621432"/>
                <a:gd name="connsiteY125" fmla="*/ 1099283 h 4315196"/>
                <a:gd name="connsiteX126" fmla="*/ 3198780 w 5621432"/>
                <a:gd name="connsiteY126" fmla="*/ 1044660 h 4315196"/>
                <a:gd name="connsiteX127" fmla="*/ 3080434 w 5621432"/>
                <a:gd name="connsiteY127" fmla="*/ 935415 h 4315196"/>
                <a:gd name="connsiteX128" fmla="*/ 3078456 w 5621432"/>
                <a:gd name="connsiteY128" fmla="*/ 929936 h 4315196"/>
                <a:gd name="connsiteX129" fmla="*/ 3195340 w 5621432"/>
                <a:gd name="connsiteY129" fmla="*/ 1037832 h 4315196"/>
                <a:gd name="connsiteX130" fmla="*/ 3491205 w 5621432"/>
                <a:gd name="connsiteY130" fmla="*/ 1092455 h 4315196"/>
                <a:gd name="connsiteX131" fmla="*/ 2545655 w 5621432"/>
                <a:gd name="connsiteY131" fmla="*/ 328411 h 4315196"/>
                <a:gd name="connsiteX132" fmla="*/ 2840302 w 5621432"/>
                <a:gd name="connsiteY132" fmla="*/ 491605 h 4315196"/>
                <a:gd name="connsiteX133" fmla="*/ 2958648 w 5621432"/>
                <a:gd name="connsiteY133" fmla="*/ 491605 h 4315196"/>
                <a:gd name="connsiteX134" fmla="*/ 2958648 w 5621432"/>
                <a:gd name="connsiteY134" fmla="*/ 498433 h 4315196"/>
                <a:gd name="connsiteX135" fmla="*/ 2843742 w 5621432"/>
                <a:gd name="connsiteY135" fmla="*/ 498433 h 4315196"/>
                <a:gd name="connsiteX136" fmla="*/ 2547877 w 5621432"/>
                <a:gd name="connsiteY136" fmla="*/ 334565 h 4315196"/>
                <a:gd name="connsiteX137" fmla="*/ 177347 w 5621432"/>
                <a:gd name="connsiteY137" fmla="*/ 327896 h 4315196"/>
                <a:gd name="connsiteX138" fmla="*/ 180959 w 5621432"/>
                <a:gd name="connsiteY138" fmla="*/ 334565 h 4315196"/>
                <a:gd name="connsiteX139" fmla="*/ 62613 w 5621432"/>
                <a:gd name="connsiteY139" fmla="*/ 443810 h 4315196"/>
                <a:gd name="connsiteX140" fmla="*/ 3440 w 5621432"/>
                <a:gd name="connsiteY140" fmla="*/ 662301 h 4315196"/>
                <a:gd name="connsiteX141" fmla="*/ 3440 w 5621432"/>
                <a:gd name="connsiteY141" fmla="*/ 711683 h 4315196"/>
                <a:gd name="connsiteX142" fmla="*/ 0 w 5621432"/>
                <a:gd name="connsiteY142" fmla="*/ 710096 h 4315196"/>
                <a:gd name="connsiteX143" fmla="*/ 0 w 5621432"/>
                <a:gd name="connsiteY143" fmla="*/ 655473 h 4315196"/>
                <a:gd name="connsiteX144" fmla="*/ 59173 w 5621432"/>
                <a:gd name="connsiteY144" fmla="*/ 436982 h 4315196"/>
                <a:gd name="connsiteX145" fmla="*/ 2485265 w 5621432"/>
                <a:gd name="connsiteY145" fmla="*/ 163868 h 4315196"/>
                <a:gd name="connsiteX146" fmla="*/ 2487869 w 5621432"/>
                <a:gd name="connsiteY146" fmla="*/ 171082 h 4315196"/>
                <a:gd name="connsiteX147" fmla="*/ 2370359 w 5621432"/>
                <a:gd name="connsiteY147" fmla="*/ 225319 h 4315196"/>
                <a:gd name="connsiteX148" fmla="*/ 2192840 w 5621432"/>
                <a:gd name="connsiteY148" fmla="*/ 225319 h 4315196"/>
                <a:gd name="connsiteX149" fmla="*/ 2192840 w 5621432"/>
                <a:gd name="connsiteY149" fmla="*/ 279942 h 4315196"/>
                <a:gd name="connsiteX150" fmla="*/ 2252013 w 5621432"/>
                <a:gd name="connsiteY150" fmla="*/ 498433 h 4315196"/>
                <a:gd name="connsiteX151" fmla="*/ 2133667 w 5621432"/>
                <a:gd name="connsiteY151" fmla="*/ 662301 h 4315196"/>
                <a:gd name="connsiteX152" fmla="*/ 1896975 w 5621432"/>
                <a:gd name="connsiteY152" fmla="*/ 607678 h 4315196"/>
                <a:gd name="connsiteX153" fmla="*/ 1660283 w 5621432"/>
                <a:gd name="connsiteY153" fmla="*/ 662301 h 4315196"/>
                <a:gd name="connsiteX154" fmla="*/ 1601110 w 5621432"/>
                <a:gd name="connsiteY154" fmla="*/ 880792 h 4315196"/>
                <a:gd name="connsiteX155" fmla="*/ 1305245 w 5621432"/>
                <a:gd name="connsiteY155" fmla="*/ 880792 h 4315196"/>
                <a:gd name="connsiteX156" fmla="*/ 1186899 w 5621432"/>
                <a:gd name="connsiteY156" fmla="*/ 771546 h 4315196"/>
                <a:gd name="connsiteX157" fmla="*/ 1127727 w 5621432"/>
                <a:gd name="connsiteY157" fmla="*/ 716924 h 4315196"/>
                <a:gd name="connsiteX158" fmla="*/ 1127727 w 5621432"/>
                <a:gd name="connsiteY158" fmla="*/ 771546 h 4315196"/>
                <a:gd name="connsiteX159" fmla="*/ 950208 w 5621432"/>
                <a:gd name="connsiteY159" fmla="*/ 826169 h 4315196"/>
                <a:gd name="connsiteX160" fmla="*/ 772689 w 5621432"/>
                <a:gd name="connsiteY160" fmla="*/ 553056 h 4315196"/>
                <a:gd name="connsiteX161" fmla="*/ 654343 w 5621432"/>
                <a:gd name="connsiteY161" fmla="*/ 553056 h 4315196"/>
                <a:gd name="connsiteX162" fmla="*/ 654343 w 5621432"/>
                <a:gd name="connsiteY162" fmla="*/ 546228 h 4315196"/>
                <a:gd name="connsiteX163" fmla="*/ 769249 w 5621432"/>
                <a:gd name="connsiteY163" fmla="*/ 546228 h 4315196"/>
                <a:gd name="connsiteX164" fmla="*/ 946768 w 5621432"/>
                <a:gd name="connsiteY164" fmla="*/ 819341 h 4315196"/>
                <a:gd name="connsiteX165" fmla="*/ 1124286 w 5621432"/>
                <a:gd name="connsiteY165" fmla="*/ 764718 h 4315196"/>
                <a:gd name="connsiteX166" fmla="*/ 1124286 w 5621432"/>
                <a:gd name="connsiteY166" fmla="*/ 710096 h 4315196"/>
                <a:gd name="connsiteX167" fmla="*/ 1183459 w 5621432"/>
                <a:gd name="connsiteY167" fmla="*/ 764718 h 4315196"/>
                <a:gd name="connsiteX168" fmla="*/ 1301805 w 5621432"/>
                <a:gd name="connsiteY168" fmla="*/ 873964 h 4315196"/>
                <a:gd name="connsiteX169" fmla="*/ 1597670 w 5621432"/>
                <a:gd name="connsiteY169" fmla="*/ 873964 h 4315196"/>
                <a:gd name="connsiteX170" fmla="*/ 1656843 w 5621432"/>
                <a:gd name="connsiteY170" fmla="*/ 655473 h 4315196"/>
                <a:gd name="connsiteX171" fmla="*/ 1893535 w 5621432"/>
                <a:gd name="connsiteY171" fmla="*/ 600850 h 4315196"/>
                <a:gd name="connsiteX172" fmla="*/ 2130227 w 5621432"/>
                <a:gd name="connsiteY172" fmla="*/ 655473 h 4315196"/>
                <a:gd name="connsiteX173" fmla="*/ 2248573 w 5621432"/>
                <a:gd name="connsiteY173" fmla="*/ 491605 h 4315196"/>
                <a:gd name="connsiteX174" fmla="*/ 2189400 w 5621432"/>
                <a:gd name="connsiteY174" fmla="*/ 273114 h 4315196"/>
                <a:gd name="connsiteX175" fmla="*/ 2189400 w 5621432"/>
                <a:gd name="connsiteY175" fmla="*/ 218491 h 4315196"/>
                <a:gd name="connsiteX176" fmla="*/ 2366919 w 5621432"/>
                <a:gd name="connsiteY176" fmla="*/ 218491 h 4315196"/>
                <a:gd name="connsiteX177" fmla="*/ 118346 w 5621432"/>
                <a:gd name="connsiteY177" fmla="*/ 0 h 4315196"/>
                <a:gd name="connsiteX178" fmla="*/ 236692 w 5621432"/>
                <a:gd name="connsiteY178" fmla="*/ 0 h 4315196"/>
                <a:gd name="connsiteX179" fmla="*/ 295865 w 5621432"/>
                <a:gd name="connsiteY179" fmla="*/ 109246 h 4315196"/>
                <a:gd name="connsiteX180" fmla="*/ 473384 w 5621432"/>
                <a:gd name="connsiteY180" fmla="*/ 109246 h 4315196"/>
                <a:gd name="connsiteX181" fmla="*/ 650903 w 5621432"/>
                <a:gd name="connsiteY181" fmla="*/ 273114 h 4315196"/>
                <a:gd name="connsiteX182" fmla="*/ 650903 w 5621432"/>
                <a:gd name="connsiteY182" fmla="*/ 276766 h 4315196"/>
                <a:gd name="connsiteX183" fmla="*/ 476824 w 5621432"/>
                <a:gd name="connsiteY183" fmla="*/ 116074 h 4315196"/>
                <a:gd name="connsiteX184" fmla="*/ 299305 w 5621432"/>
                <a:gd name="connsiteY184" fmla="*/ 116074 h 4315196"/>
                <a:gd name="connsiteX185" fmla="*/ 240132 w 5621432"/>
                <a:gd name="connsiteY185" fmla="*/ 6828 h 4315196"/>
                <a:gd name="connsiteX186" fmla="*/ 121786 w 5621432"/>
                <a:gd name="connsiteY186" fmla="*/ 6828 h 4315196"/>
                <a:gd name="connsiteX187" fmla="*/ 121786 w 5621432"/>
                <a:gd name="connsiteY187" fmla="*/ 224842 h 4315196"/>
                <a:gd name="connsiteX188" fmla="*/ 118346 w 5621432"/>
                <a:gd name="connsiteY188" fmla="*/ 218491 h 431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5621432" h="4315196">
                  <a:moveTo>
                    <a:pt x="1597670" y="4265814"/>
                  </a:moveTo>
                  <a:lnTo>
                    <a:pt x="1601110" y="4267402"/>
                  </a:lnTo>
                  <a:lnTo>
                    <a:pt x="1601110" y="4315196"/>
                  </a:lnTo>
                  <a:lnTo>
                    <a:pt x="1597670" y="4315196"/>
                  </a:lnTo>
                  <a:close/>
                  <a:moveTo>
                    <a:pt x="1479324" y="3933314"/>
                  </a:moveTo>
                  <a:lnTo>
                    <a:pt x="1482764" y="3939665"/>
                  </a:lnTo>
                  <a:lnTo>
                    <a:pt x="1482764" y="4207538"/>
                  </a:lnTo>
                  <a:lnTo>
                    <a:pt x="1479324" y="4205951"/>
                  </a:lnTo>
                  <a:close/>
                  <a:moveTo>
                    <a:pt x="3551353" y="3386610"/>
                  </a:moveTo>
                  <a:lnTo>
                    <a:pt x="3727897" y="3386610"/>
                  </a:lnTo>
                  <a:lnTo>
                    <a:pt x="3729746" y="3393438"/>
                  </a:lnTo>
                  <a:lnTo>
                    <a:pt x="3553818" y="3393438"/>
                  </a:lnTo>
                  <a:close/>
                  <a:moveTo>
                    <a:pt x="1005046" y="3223568"/>
                  </a:moveTo>
                  <a:lnTo>
                    <a:pt x="1009381" y="3229570"/>
                  </a:lnTo>
                  <a:lnTo>
                    <a:pt x="951103" y="3283367"/>
                  </a:lnTo>
                  <a:lnTo>
                    <a:pt x="946768" y="3277364"/>
                  </a:lnTo>
                  <a:close/>
                  <a:moveTo>
                    <a:pt x="2899475" y="3120324"/>
                  </a:moveTo>
                  <a:lnTo>
                    <a:pt x="2902915" y="3120324"/>
                  </a:lnTo>
                  <a:lnTo>
                    <a:pt x="2902915" y="3443350"/>
                  </a:lnTo>
                  <a:lnTo>
                    <a:pt x="2899475" y="3441233"/>
                  </a:lnTo>
                  <a:close/>
                  <a:moveTo>
                    <a:pt x="532481" y="1695265"/>
                  </a:moveTo>
                  <a:lnTo>
                    <a:pt x="535997" y="1700133"/>
                  </a:lnTo>
                  <a:lnTo>
                    <a:pt x="477156" y="3221001"/>
                  </a:lnTo>
                  <a:lnTo>
                    <a:pt x="473384" y="3222742"/>
                  </a:lnTo>
                  <a:close/>
                  <a:moveTo>
                    <a:pt x="531945" y="1475097"/>
                  </a:moveTo>
                  <a:lnTo>
                    <a:pt x="535997" y="1481642"/>
                  </a:lnTo>
                  <a:lnTo>
                    <a:pt x="418770" y="1535749"/>
                  </a:lnTo>
                  <a:lnTo>
                    <a:pt x="414211" y="1529437"/>
                  </a:lnTo>
                  <a:close/>
                  <a:moveTo>
                    <a:pt x="295865" y="932240"/>
                  </a:moveTo>
                  <a:lnTo>
                    <a:pt x="299305" y="935415"/>
                  </a:lnTo>
                  <a:lnTo>
                    <a:pt x="299305" y="1098012"/>
                  </a:lnTo>
                  <a:lnTo>
                    <a:pt x="295865" y="1092455"/>
                  </a:lnTo>
                  <a:close/>
                  <a:moveTo>
                    <a:pt x="3668724" y="873964"/>
                  </a:moveTo>
                  <a:lnTo>
                    <a:pt x="3787070" y="928587"/>
                  </a:lnTo>
                  <a:lnTo>
                    <a:pt x="3846243" y="1037832"/>
                  </a:lnTo>
                  <a:lnTo>
                    <a:pt x="4082934" y="983209"/>
                  </a:lnTo>
                  <a:lnTo>
                    <a:pt x="4378799" y="1201700"/>
                  </a:lnTo>
                  <a:lnTo>
                    <a:pt x="4615491" y="1256323"/>
                  </a:lnTo>
                  <a:lnTo>
                    <a:pt x="4852183" y="1310946"/>
                  </a:lnTo>
                  <a:lnTo>
                    <a:pt x="5207221" y="1529437"/>
                  </a:lnTo>
                  <a:lnTo>
                    <a:pt x="5384740" y="1584060"/>
                  </a:lnTo>
                  <a:lnTo>
                    <a:pt x="5621432" y="1747928"/>
                  </a:lnTo>
                  <a:lnTo>
                    <a:pt x="5621432" y="2021041"/>
                  </a:lnTo>
                  <a:lnTo>
                    <a:pt x="5503086" y="2021041"/>
                  </a:lnTo>
                  <a:lnTo>
                    <a:pt x="5266394" y="2130287"/>
                  </a:lnTo>
                  <a:lnTo>
                    <a:pt x="4911356" y="2130287"/>
                  </a:lnTo>
                  <a:lnTo>
                    <a:pt x="4793010" y="2239532"/>
                  </a:lnTo>
                  <a:lnTo>
                    <a:pt x="4793010" y="2294155"/>
                  </a:lnTo>
                  <a:lnTo>
                    <a:pt x="4852183" y="2403401"/>
                  </a:lnTo>
                  <a:lnTo>
                    <a:pt x="4852183" y="2458023"/>
                  </a:lnTo>
                  <a:lnTo>
                    <a:pt x="4793010" y="2567269"/>
                  </a:lnTo>
                  <a:lnTo>
                    <a:pt x="4852183" y="2567269"/>
                  </a:lnTo>
                  <a:lnTo>
                    <a:pt x="5148048" y="2895005"/>
                  </a:lnTo>
                  <a:lnTo>
                    <a:pt x="5207221" y="3113496"/>
                  </a:lnTo>
                  <a:lnTo>
                    <a:pt x="5148048" y="3277364"/>
                  </a:lnTo>
                  <a:lnTo>
                    <a:pt x="5148048" y="3331987"/>
                  </a:lnTo>
                  <a:lnTo>
                    <a:pt x="5088875" y="3441233"/>
                  </a:lnTo>
                  <a:lnTo>
                    <a:pt x="4970529" y="3441233"/>
                  </a:lnTo>
                  <a:lnTo>
                    <a:pt x="4911356" y="3331987"/>
                  </a:lnTo>
                  <a:lnTo>
                    <a:pt x="4852183" y="3331987"/>
                  </a:lnTo>
                  <a:lnTo>
                    <a:pt x="4674664" y="2949628"/>
                  </a:lnTo>
                  <a:lnTo>
                    <a:pt x="4497145" y="2949628"/>
                  </a:lnTo>
                  <a:lnTo>
                    <a:pt x="4378799" y="2840382"/>
                  </a:lnTo>
                  <a:lnTo>
                    <a:pt x="4319626" y="2895005"/>
                  </a:lnTo>
                  <a:lnTo>
                    <a:pt x="4260454" y="3113496"/>
                  </a:lnTo>
                  <a:lnTo>
                    <a:pt x="4082934" y="3004251"/>
                  </a:lnTo>
                  <a:lnTo>
                    <a:pt x="4082934" y="3168119"/>
                  </a:lnTo>
                  <a:lnTo>
                    <a:pt x="3964589" y="3222742"/>
                  </a:lnTo>
                  <a:lnTo>
                    <a:pt x="3905416" y="3168119"/>
                  </a:lnTo>
                  <a:lnTo>
                    <a:pt x="3787070" y="3168119"/>
                  </a:lnTo>
                  <a:lnTo>
                    <a:pt x="3734248" y="3151866"/>
                  </a:lnTo>
                  <a:lnTo>
                    <a:pt x="3723828" y="3131027"/>
                  </a:lnTo>
                  <a:lnTo>
                    <a:pt x="3638103" y="3035777"/>
                  </a:lnTo>
                  <a:lnTo>
                    <a:pt x="3561903" y="3073877"/>
                  </a:lnTo>
                  <a:lnTo>
                    <a:pt x="3495228" y="2997677"/>
                  </a:lnTo>
                  <a:lnTo>
                    <a:pt x="3438078" y="2892902"/>
                  </a:lnTo>
                  <a:lnTo>
                    <a:pt x="3323778" y="2854802"/>
                  </a:lnTo>
                  <a:lnTo>
                    <a:pt x="3285678" y="2778602"/>
                  </a:lnTo>
                  <a:lnTo>
                    <a:pt x="3266628" y="2673827"/>
                  </a:lnTo>
                  <a:lnTo>
                    <a:pt x="3342828" y="2607152"/>
                  </a:lnTo>
                  <a:lnTo>
                    <a:pt x="3457128" y="2530952"/>
                  </a:lnTo>
                  <a:lnTo>
                    <a:pt x="3428553" y="2435702"/>
                  </a:lnTo>
                  <a:lnTo>
                    <a:pt x="3352353" y="2349977"/>
                  </a:lnTo>
                  <a:lnTo>
                    <a:pt x="3466653" y="2302352"/>
                  </a:lnTo>
                  <a:lnTo>
                    <a:pt x="3466653" y="2254727"/>
                  </a:lnTo>
                  <a:lnTo>
                    <a:pt x="3580953" y="2235677"/>
                  </a:lnTo>
                  <a:lnTo>
                    <a:pt x="3733353" y="2340452"/>
                  </a:lnTo>
                  <a:lnTo>
                    <a:pt x="3800028" y="2330927"/>
                  </a:lnTo>
                  <a:lnTo>
                    <a:pt x="3923853" y="2283302"/>
                  </a:lnTo>
                  <a:lnTo>
                    <a:pt x="3961953" y="2369027"/>
                  </a:lnTo>
                  <a:lnTo>
                    <a:pt x="4038153" y="2426177"/>
                  </a:lnTo>
                  <a:lnTo>
                    <a:pt x="4123878" y="2407127"/>
                  </a:lnTo>
                  <a:lnTo>
                    <a:pt x="4200078" y="2340452"/>
                  </a:lnTo>
                  <a:lnTo>
                    <a:pt x="4247703" y="2216627"/>
                  </a:lnTo>
                  <a:lnTo>
                    <a:pt x="4285803" y="2149952"/>
                  </a:lnTo>
                  <a:lnTo>
                    <a:pt x="4257228" y="2092802"/>
                  </a:lnTo>
                  <a:lnTo>
                    <a:pt x="4304853" y="2016602"/>
                  </a:lnTo>
                  <a:lnTo>
                    <a:pt x="4371528" y="2026127"/>
                  </a:lnTo>
                  <a:lnTo>
                    <a:pt x="4447728" y="1988027"/>
                  </a:lnTo>
                  <a:lnTo>
                    <a:pt x="4495353" y="2035652"/>
                  </a:lnTo>
                  <a:lnTo>
                    <a:pt x="4533453" y="2016602"/>
                  </a:lnTo>
                  <a:lnTo>
                    <a:pt x="4523928" y="1959452"/>
                  </a:lnTo>
                  <a:lnTo>
                    <a:pt x="4562028" y="1911827"/>
                  </a:lnTo>
                  <a:lnTo>
                    <a:pt x="4562028" y="1835627"/>
                  </a:lnTo>
                  <a:lnTo>
                    <a:pt x="4619178" y="1788002"/>
                  </a:lnTo>
                  <a:lnTo>
                    <a:pt x="4600128" y="1759427"/>
                  </a:lnTo>
                  <a:lnTo>
                    <a:pt x="4657278" y="1711802"/>
                  </a:lnTo>
                  <a:lnTo>
                    <a:pt x="4666803" y="1673702"/>
                  </a:lnTo>
                  <a:lnTo>
                    <a:pt x="4733478" y="1664177"/>
                  </a:lnTo>
                  <a:lnTo>
                    <a:pt x="4771578" y="1635602"/>
                  </a:lnTo>
                  <a:lnTo>
                    <a:pt x="4819203" y="1587977"/>
                  </a:lnTo>
                  <a:lnTo>
                    <a:pt x="4800153" y="1559402"/>
                  </a:lnTo>
                  <a:lnTo>
                    <a:pt x="4723953" y="1483202"/>
                  </a:lnTo>
                  <a:lnTo>
                    <a:pt x="4685853" y="1435577"/>
                  </a:lnTo>
                  <a:lnTo>
                    <a:pt x="4723953" y="1416527"/>
                  </a:lnTo>
                  <a:lnTo>
                    <a:pt x="4733478" y="1378427"/>
                  </a:lnTo>
                  <a:lnTo>
                    <a:pt x="4762053" y="1321277"/>
                  </a:lnTo>
                  <a:lnTo>
                    <a:pt x="4883954" y="1335209"/>
                  </a:lnTo>
                  <a:lnTo>
                    <a:pt x="4855623" y="1317774"/>
                  </a:lnTo>
                  <a:lnTo>
                    <a:pt x="4618931" y="1263151"/>
                  </a:lnTo>
                  <a:lnTo>
                    <a:pt x="4382239" y="1208528"/>
                  </a:lnTo>
                  <a:lnTo>
                    <a:pt x="4086374" y="990037"/>
                  </a:lnTo>
                  <a:lnTo>
                    <a:pt x="3849683" y="1044660"/>
                  </a:lnTo>
                  <a:lnTo>
                    <a:pt x="3790510" y="935415"/>
                  </a:lnTo>
                  <a:lnTo>
                    <a:pt x="3672164" y="880792"/>
                  </a:lnTo>
                  <a:lnTo>
                    <a:pt x="3494645" y="1099283"/>
                  </a:lnTo>
                  <a:lnTo>
                    <a:pt x="3198780" y="1044660"/>
                  </a:lnTo>
                  <a:lnTo>
                    <a:pt x="3080434" y="935415"/>
                  </a:lnTo>
                  <a:lnTo>
                    <a:pt x="3078456" y="929936"/>
                  </a:lnTo>
                  <a:lnTo>
                    <a:pt x="3195340" y="1037832"/>
                  </a:lnTo>
                  <a:lnTo>
                    <a:pt x="3491205" y="1092455"/>
                  </a:lnTo>
                  <a:close/>
                  <a:moveTo>
                    <a:pt x="2545655" y="328411"/>
                  </a:moveTo>
                  <a:lnTo>
                    <a:pt x="2840302" y="491605"/>
                  </a:lnTo>
                  <a:lnTo>
                    <a:pt x="2958648" y="491605"/>
                  </a:lnTo>
                  <a:lnTo>
                    <a:pt x="2958648" y="498433"/>
                  </a:lnTo>
                  <a:lnTo>
                    <a:pt x="2843742" y="498433"/>
                  </a:lnTo>
                  <a:lnTo>
                    <a:pt x="2547877" y="334565"/>
                  </a:lnTo>
                  <a:close/>
                  <a:moveTo>
                    <a:pt x="177347" y="327896"/>
                  </a:moveTo>
                  <a:lnTo>
                    <a:pt x="180959" y="334565"/>
                  </a:lnTo>
                  <a:lnTo>
                    <a:pt x="62613" y="443810"/>
                  </a:lnTo>
                  <a:lnTo>
                    <a:pt x="3440" y="662301"/>
                  </a:lnTo>
                  <a:lnTo>
                    <a:pt x="3440" y="711683"/>
                  </a:lnTo>
                  <a:lnTo>
                    <a:pt x="0" y="710096"/>
                  </a:lnTo>
                  <a:lnTo>
                    <a:pt x="0" y="655473"/>
                  </a:lnTo>
                  <a:lnTo>
                    <a:pt x="59173" y="436982"/>
                  </a:lnTo>
                  <a:close/>
                  <a:moveTo>
                    <a:pt x="2485265" y="163868"/>
                  </a:moveTo>
                  <a:lnTo>
                    <a:pt x="2487869" y="171082"/>
                  </a:lnTo>
                  <a:lnTo>
                    <a:pt x="2370359" y="225319"/>
                  </a:lnTo>
                  <a:lnTo>
                    <a:pt x="2192840" y="225319"/>
                  </a:lnTo>
                  <a:lnTo>
                    <a:pt x="2192840" y="279942"/>
                  </a:lnTo>
                  <a:lnTo>
                    <a:pt x="2252013" y="498433"/>
                  </a:lnTo>
                  <a:lnTo>
                    <a:pt x="2133667" y="662301"/>
                  </a:lnTo>
                  <a:lnTo>
                    <a:pt x="1896975" y="607678"/>
                  </a:lnTo>
                  <a:lnTo>
                    <a:pt x="1660283" y="662301"/>
                  </a:lnTo>
                  <a:lnTo>
                    <a:pt x="1601110" y="880792"/>
                  </a:lnTo>
                  <a:lnTo>
                    <a:pt x="1305245" y="880792"/>
                  </a:lnTo>
                  <a:lnTo>
                    <a:pt x="1186899" y="771546"/>
                  </a:lnTo>
                  <a:lnTo>
                    <a:pt x="1127727" y="716924"/>
                  </a:lnTo>
                  <a:lnTo>
                    <a:pt x="1127727" y="771546"/>
                  </a:lnTo>
                  <a:lnTo>
                    <a:pt x="950208" y="826169"/>
                  </a:lnTo>
                  <a:lnTo>
                    <a:pt x="772689" y="553056"/>
                  </a:lnTo>
                  <a:lnTo>
                    <a:pt x="654343" y="553056"/>
                  </a:lnTo>
                  <a:lnTo>
                    <a:pt x="654343" y="546228"/>
                  </a:lnTo>
                  <a:lnTo>
                    <a:pt x="769249" y="546228"/>
                  </a:lnTo>
                  <a:lnTo>
                    <a:pt x="946768" y="819341"/>
                  </a:lnTo>
                  <a:lnTo>
                    <a:pt x="1124286" y="764718"/>
                  </a:lnTo>
                  <a:lnTo>
                    <a:pt x="1124286"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close/>
                  <a:moveTo>
                    <a:pt x="118346" y="0"/>
                  </a:moveTo>
                  <a:lnTo>
                    <a:pt x="236692" y="0"/>
                  </a:lnTo>
                  <a:lnTo>
                    <a:pt x="295865" y="109246"/>
                  </a:lnTo>
                  <a:lnTo>
                    <a:pt x="473384" y="109246"/>
                  </a:lnTo>
                  <a:lnTo>
                    <a:pt x="650903" y="273114"/>
                  </a:lnTo>
                  <a:lnTo>
                    <a:pt x="650903" y="276766"/>
                  </a:lnTo>
                  <a:lnTo>
                    <a:pt x="476824" y="116074"/>
                  </a:lnTo>
                  <a:lnTo>
                    <a:pt x="299305" y="116074"/>
                  </a:lnTo>
                  <a:lnTo>
                    <a:pt x="240132" y="6828"/>
                  </a:lnTo>
                  <a:lnTo>
                    <a:pt x="121786" y="6828"/>
                  </a:lnTo>
                  <a:lnTo>
                    <a:pt x="121786" y="224842"/>
                  </a:lnTo>
                  <a:lnTo>
                    <a:pt x="118346" y="218491"/>
                  </a:lnTo>
                  <a:close/>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45" name="任意多边形 244"/>
            <p:cNvSpPr/>
            <p:nvPr/>
          </p:nvSpPr>
          <p:spPr bwMode="gray">
            <a:xfrm>
              <a:off x="3608512" y="4113168"/>
              <a:ext cx="1255281" cy="1188744"/>
            </a:xfrm>
            <a:custGeom>
              <a:avLst/>
              <a:gdLst>
                <a:gd name="connsiteX0" fmla="*/ 118346 w 4880514"/>
                <a:gd name="connsiteY0" fmla="*/ 0 h 4315196"/>
                <a:gd name="connsiteX1" fmla="*/ 236692 w 4880514"/>
                <a:gd name="connsiteY1" fmla="*/ 0 h 4315196"/>
                <a:gd name="connsiteX2" fmla="*/ 295865 w 4880514"/>
                <a:gd name="connsiteY2" fmla="*/ 109246 h 4315196"/>
                <a:gd name="connsiteX3" fmla="*/ 473384 w 4880514"/>
                <a:gd name="connsiteY3" fmla="*/ 109246 h 4315196"/>
                <a:gd name="connsiteX4" fmla="*/ 650903 w 4880514"/>
                <a:gd name="connsiteY4" fmla="*/ 273114 h 4315196"/>
                <a:gd name="connsiteX5" fmla="*/ 650903 w 4880514"/>
                <a:gd name="connsiteY5" fmla="*/ 546228 h 4315196"/>
                <a:gd name="connsiteX6" fmla="*/ 769249 w 4880514"/>
                <a:gd name="connsiteY6" fmla="*/ 546228 h 4315196"/>
                <a:gd name="connsiteX7" fmla="*/ 946768 w 4880514"/>
                <a:gd name="connsiteY7" fmla="*/ 819341 h 4315196"/>
                <a:gd name="connsiteX8" fmla="*/ 1124287 w 4880514"/>
                <a:gd name="connsiteY8" fmla="*/ 764718 h 4315196"/>
                <a:gd name="connsiteX9" fmla="*/ 1124287 w 4880514"/>
                <a:gd name="connsiteY9" fmla="*/ 710096 h 4315196"/>
                <a:gd name="connsiteX10" fmla="*/ 1183459 w 4880514"/>
                <a:gd name="connsiteY10" fmla="*/ 764718 h 4315196"/>
                <a:gd name="connsiteX11" fmla="*/ 1301805 w 4880514"/>
                <a:gd name="connsiteY11" fmla="*/ 873964 h 4315196"/>
                <a:gd name="connsiteX12" fmla="*/ 1597670 w 4880514"/>
                <a:gd name="connsiteY12" fmla="*/ 873964 h 4315196"/>
                <a:gd name="connsiteX13" fmla="*/ 1656843 w 4880514"/>
                <a:gd name="connsiteY13" fmla="*/ 655473 h 4315196"/>
                <a:gd name="connsiteX14" fmla="*/ 1893535 w 4880514"/>
                <a:gd name="connsiteY14" fmla="*/ 600850 h 4315196"/>
                <a:gd name="connsiteX15" fmla="*/ 2130227 w 4880514"/>
                <a:gd name="connsiteY15" fmla="*/ 655473 h 4315196"/>
                <a:gd name="connsiteX16" fmla="*/ 2248573 w 4880514"/>
                <a:gd name="connsiteY16" fmla="*/ 491605 h 4315196"/>
                <a:gd name="connsiteX17" fmla="*/ 2189400 w 4880514"/>
                <a:gd name="connsiteY17" fmla="*/ 273114 h 4315196"/>
                <a:gd name="connsiteX18" fmla="*/ 2189400 w 4880514"/>
                <a:gd name="connsiteY18" fmla="*/ 218491 h 4315196"/>
                <a:gd name="connsiteX19" fmla="*/ 2366919 w 4880514"/>
                <a:gd name="connsiteY19" fmla="*/ 218491 h 4315196"/>
                <a:gd name="connsiteX20" fmla="*/ 2485265 w 4880514"/>
                <a:gd name="connsiteY20" fmla="*/ 163868 h 4315196"/>
                <a:gd name="connsiteX21" fmla="*/ 2544437 w 4880514"/>
                <a:gd name="connsiteY21" fmla="*/ 327737 h 4315196"/>
                <a:gd name="connsiteX22" fmla="*/ 2840302 w 4880514"/>
                <a:gd name="connsiteY22" fmla="*/ 491605 h 4315196"/>
                <a:gd name="connsiteX23" fmla="*/ 2958648 w 4880514"/>
                <a:gd name="connsiteY23" fmla="*/ 491605 h 4315196"/>
                <a:gd name="connsiteX24" fmla="*/ 2958648 w 4880514"/>
                <a:gd name="connsiteY24" fmla="*/ 600850 h 4315196"/>
                <a:gd name="connsiteX25" fmla="*/ 3076994 w 4880514"/>
                <a:gd name="connsiteY25" fmla="*/ 928587 h 4315196"/>
                <a:gd name="connsiteX26" fmla="*/ 3195340 w 4880514"/>
                <a:gd name="connsiteY26" fmla="*/ 1037832 h 4315196"/>
                <a:gd name="connsiteX27" fmla="*/ 3491205 w 4880514"/>
                <a:gd name="connsiteY27" fmla="*/ 1092455 h 4315196"/>
                <a:gd name="connsiteX28" fmla="*/ 3668724 w 4880514"/>
                <a:gd name="connsiteY28" fmla="*/ 873964 h 4315196"/>
                <a:gd name="connsiteX29" fmla="*/ 3787070 w 4880514"/>
                <a:gd name="connsiteY29" fmla="*/ 928587 h 4315196"/>
                <a:gd name="connsiteX30" fmla="*/ 3846243 w 4880514"/>
                <a:gd name="connsiteY30" fmla="*/ 1037832 h 4315196"/>
                <a:gd name="connsiteX31" fmla="*/ 4082934 w 4880514"/>
                <a:gd name="connsiteY31" fmla="*/ 983209 h 4315196"/>
                <a:gd name="connsiteX32" fmla="*/ 4378799 w 4880514"/>
                <a:gd name="connsiteY32" fmla="*/ 1201700 h 4315196"/>
                <a:gd name="connsiteX33" fmla="*/ 4615491 w 4880514"/>
                <a:gd name="connsiteY33" fmla="*/ 1256323 h 4315196"/>
                <a:gd name="connsiteX34" fmla="*/ 4852183 w 4880514"/>
                <a:gd name="connsiteY34" fmla="*/ 1310946 h 4315196"/>
                <a:gd name="connsiteX35" fmla="*/ 4880514 w 4880514"/>
                <a:gd name="connsiteY35" fmla="*/ 1328381 h 4315196"/>
                <a:gd name="connsiteX36" fmla="*/ 4758613 w 4880514"/>
                <a:gd name="connsiteY36" fmla="*/ 1314449 h 4315196"/>
                <a:gd name="connsiteX37" fmla="*/ 4730038 w 4880514"/>
                <a:gd name="connsiteY37" fmla="*/ 1371599 h 4315196"/>
                <a:gd name="connsiteX38" fmla="*/ 4720513 w 4880514"/>
                <a:gd name="connsiteY38" fmla="*/ 1409699 h 4315196"/>
                <a:gd name="connsiteX39" fmla="*/ 4682413 w 4880514"/>
                <a:gd name="connsiteY39" fmla="*/ 1428749 h 4315196"/>
                <a:gd name="connsiteX40" fmla="*/ 4720513 w 4880514"/>
                <a:gd name="connsiteY40" fmla="*/ 1476374 h 4315196"/>
                <a:gd name="connsiteX41" fmla="*/ 4796713 w 4880514"/>
                <a:gd name="connsiteY41" fmla="*/ 1552574 h 4315196"/>
                <a:gd name="connsiteX42" fmla="*/ 4815763 w 4880514"/>
                <a:gd name="connsiteY42" fmla="*/ 1581149 h 4315196"/>
                <a:gd name="connsiteX43" fmla="*/ 4768138 w 4880514"/>
                <a:gd name="connsiteY43" fmla="*/ 1628774 h 4315196"/>
                <a:gd name="connsiteX44" fmla="*/ 4730038 w 4880514"/>
                <a:gd name="connsiteY44" fmla="*/ 1657349 h 4315196"/>
                <a:gd name="connsiteX45" fmla="*/ 4663363 w 4880514"/>
                <a:gd name="connsiteY45" fmla="*/ 1666874 h 4315196"/>
                <a:gd name="connsiteX46" fmla="*/ 4653838 w 4880514"/>
                <a:gd name="connsiteY46" fmla="*/ 1704974 h 4315196"/>
                <a:gd name="connsiteX47" fmla="*/ 4596688 w 4880514"/>
                <a:gd name="connsiteY47" fmla="*/ 1752599 h 4315196"/>
                <a:gd name="connsiteX48" fmla="*/ 4615738 w 4880514"/>
                <a:gd name="connsiteY48" fmla="*/ 1781174 h 4315196"/>
                <a:gd name="connsiteX49" fmla="*/ 4558588 w 4880514"/>
                <a:gd name="connsiteY49" fmla="*/ 1828799 h 4315196"/>
                <a:gd name="connsiteX50" fmla="*/ 4558588 w 4880514"/>
                <a:gd name="connsiteY50" fmla="*/ 1904999 h 4315196"/>
                <a:gd name="connsiteX51" fmla="*/ 4520488 w 4880514"/>
                <a:gd name="connsiteY51" fmla="*/ 1952624 h 4315196"/>
                <a:gd name="connsiteX52" fmla="*/ 4530013 w 4880514"/>
                <a:gd name="connsiteY52" fmla="*/ 2009774 h 4315196"/>
                <a:gd name="connsiteX53" fmla="*/ 4491913 w 4880514"/>
                <a:gd name="connsiteY53" fmla="*/ 2028824 h 4315196"/>
                <a:gd name="connsiteX54" fmla="*/ 4444288 w 4880514"/>
                <a:gd name="connsiteY54" fmla="*/ 1981199 h 4315196"/>
                <a:gd name="connsiteX55" fmla="*/ 4368088 w 4880514"/>
                <a:gd name="connsiteY55" fmla="*/ 2019299 h 4315196"/>
                <a:gd name="connsiteX56" fmla="*/ 4301413 w 4880514"/>
                <a:gd name="connsiteY56" fmla="*/ 2009774 h 4315196"/>
                <a:gd name="connsiteX57" fmla="*/ 4253788 w 4880514"/>
                <a:gd name="connsiteY57" fmla="*/ 2085974 h 4315196"/>
                <a:gd name="connsiteX58" fmla="*/ 4282363 w 4880514"/>
                <a:gd name="connsiteY58" fmla="*/ 2143124 h 4315196"/>
                <a:gd name="connsiteX59" fmla="*/ 4244263 w 4880514"/>
                <a:gd name="connsiteY59" fmla="*/ 2209799 h 4315196"/>
                <a:gd name="connsiteX60" fmla="*/ 4196638 w 4880514"/>
                <a:gd name="connsiteY60" fmla="*/ 2333624 h 4315196"/>
                <a:gd name="connsiteX61" fmla="*/ 4120438 w 4880514"/>
                <a:gd name="connsiteY61" fmla="*/ 2400299 h 4315196"/>
                <a:gd name="connsiteX62" fmla="*/ 4034713 w 4880514"/>
                <a:gd name="connsiteY62" fmla="*/ 2419349 h 4315196"/>
                <a:gd name="connsiteX63" fmla="*/ 3958513 w 4880514"/>
                <a:gd name="connsiteY63" fmla="*/ 2362199 h 4315196"/>
                <a:gd name="connsiteX64" fmla="*/ 3920413 w 4880514"/>
                <a:gd name="connsiteY64" fmla="*/ 2276474 h 4315196"/>
                <a:gd name="connsiteX65" fmla="*/ 3796588 w 4880514"/>
                <a:gd name="connsiteY65" fmla="*/ 2324099 h 4315196"/>
                <a:gd name="connsiteX66" fmla="*/ 3729913 w 4880514"/>
                <a:gd name="connsiteY66" fmla="*/ 2333624 h 4315196"/>
                <a:gd name="connsiteX67" fmla="*/ 3577513 w 4880514"/>
                <a:gd name="connsiteY67" fmla="*/ 2228849 h 4315196"/>
                <a:gd name="connsiteX68" fmla="*/ 3463213 w 4880514"/>
                <a:gd name="connsiteY68" fmla="*/ 2247899 h 4315196"/>
                <a:gd name="connsiteX69" fmla="*/ 3463213 w 4880514"/>
                <a:gd name="connsiteY69" fmla="*/ 2295524 h 4315196"/>
                <a:gd name="connsiteX70" fmla="*/ 3348913 w 4880514"/>
                <a:gd name="connsiteY70" fmla="*/ 2343149 h 4315196"/>
                <a:gd name="connsiteX71" fmla="*/ 3425113 w 4880514"/>
                <a:gd name="connsiteY71" fmla="*/ 2428874 h 4315196"/>
                <a:gd name="connsiteX72" fmla="*/ 3453688 w 4880514"/>
                <a:gd name="connsiteY72" fmla="*/ 2524124 h 4315196"/>
                <a:gd name="connsiteX73" fmla="*/ 3339388 w 4880514"/>
                <a:gd name="connsiteY73" fmla="*/ 2600324 h 4315196"/>
                <a:gd name="connsiteX74" fmla="*/ 3263188 w 4880514"/>
                <a:gd name="connsiteY74" fmla="*/ 2666999 h 4315196"/>
                <a:gd name="connsiteX75" fmla="*/ 3282238 w 4880514"/>
                <a:gd name="connsiteY75" fmla="*/ 2771774 h 4315196"/>
                <a:gd name="connsiteX76" fmla="*/ 3320338 w 4880514"/>
                <a:gd name="connsiteY76" fmla="*/ 2847974 h 4315196"/>
                <a:gd name="connsiteX77" fmla="*/ 3434638 w 4880514"/>
                <a:gd name="connsiteY77" fmla="*/ 2886074 h 4315196"/>
                <a:gd name="connsiteX78" fmla="*/ 3491788 w 4880514"/>
                <a:gd name="connsiteY78" fmla="*/ 2990849 h 4315196"/>
                <a:gd name="connsiteX79" fmla="*/ 3558463 w 4880514"/>
                <a:gd name="connsiteY79" fmla="*/ 3067049 h 4315196"/>
                <a:gd name="connsiteX80" fmla="*/ 3634663 w 4880514"/>
                <a:gd name="connsiteY80" fmla="*/ 3028949 h 4315196"/>
                <a:gd name="connsiteX81" fmla="*/ 3720388 w 4880514"/>
                <a:gd name="connsiteY81" fmla="*/ 3124199 h 4315196"/>
                <a:gd name="connsiteX82" fmla="*/ 3734217 w 4880514"/>
                <a:gd name="connsiteY82" fmla="*/ 3151856 h 4315196"/>
                <a:gd name="connsiteX83" fmla="*/ 3609551 w 4880514"/>
                <a:gd name="connsiteY83" fmla="*/ 3113496 h 4315196"/>
                <a:gd name="connsiteX84" fmla="*/ 3491205 w 4880514"/>
                <a:gd name="connsiteY84" fmla="*/ 3222742 h 4315196"/>
                <a:gd name="connsiteX85" fmla="*/ 3550378 w 4880514"/>
                <a:gd name="connsiteY85" fmla="*/ 3386610 h 4315196"/>
                <a:gd name="connsiteX86" fmla="*/ 3727897 w 4880514"/>
                <a:gd name="connsiteY86" fmla="*/ 3386610 h 4315196"/>
                <a:gd name="connsiteX87" fmla="*/ 3787070 w 4880514"/>
                <a:gd name="connsiteY87" fmla="*/ 3605101 h 4315196"/>
                <a:gd name="connsiteX88" fmla="*/ 3372859 w 4880514"/>
                <a:gd name="connsiteY88" fmla="*/ 3605101 h 4315196"/>
                <a:gd name="connsiteX89" fmla="*/ 3254513 w 4880514"/>
                <a:gd name="connsiteY89" fmla="*/ 3441233 h 4315196"/>
                <a:gd name="connsiteX90" fmla="*/ 3076994 w 4880514"/>
                <a:gd name="connsiteY90" fmla="*/ 3550478 h 4315196"/>
                <a:gd name="connsiteX91" fmla="*/ 2899475 w 4880514"/>
                <a:gd name="connsiteY91" fmla="*/ 3441233 h 4315196"/>
                <a:gd name="connsiteX92" fmla="*/ 2899475 w 4880514"/>
                <a:gd name="connsiteY92" fmla="*/ 3113496 h 4315196"/>
                <a:gd name="connsiteX93" fmla="*/ 2662783 w 4880514"/>
                <a:gd name="connsiteY93" fmla="*/ 3113496 h 4315196"/>
                <a:gd name="connsiteX94" fmla="*/ 2662783 w 4880514"/>
                <a:gd name="connsiteY94" fmla="*/ 3331987 h 4315196"/>
                <a:gd name="connsiteX95" fmla="*/ 2485265 w 4880514"/>
                <a:gd name="connsiteY95" fmla="*/ 3386610 h 4315196"/>
                <a:gd name="connsiteX96" fmla="*/ 2485265 w 4880514"/>
                <a:gd name="connsiteY96" fmla="*/ 3441233 h 4315196"/>
                <a:gd name="connsiteX97" fmla="*/ 2307746 w 4880514"/>
                <a:gd name="connsiteY97" fmla="*/ 3659723 h 4315196"/>
                <a:gd name="connsiteX98" fmla="*/ 2189400 w 4880514"/>
                <a:gd name="connsiteY98" fmla="*/ 3659723 h 4315196"/>
                <a:gd name="connsiteX99" fmla="*/ 2189400 w 4880514"/>
                <a:gd name="connsiteY99" fmla="*/ 4315196 h 4315196"/>
                <a:gd name="connsiteX100" fmla="*/ 2011881 w 4880514"/>
                <a:gd name="connsiteY100" fmla="*/ 4315196 h 4315196"/>
                <a:gd name="connsiteX101" fmla="*/ 1952708 w 4880514"/>
                <a:gd name="connsiteY101" fmla="*/ 4205951 h 4315196"/>
                <a:gd name="connsiteX102" fmla="*/ 1834362 w 4880514"/>
                <a:gd name="connsiteY102" fmla="*/ 4315196 h 4315196"/>
                <a:gd name="connsiteX103" fmla="*/ 1597670 w 4880514"/>
                <a:gd name="connsiteY103" fmla="*/ 4315196 h 4315196"/>
                <a:gd name="connsiteX104" fmla="*/ 1597670 w 4880514"/>
                <a:gd name="connsiteY104" fmla="*/ 4260574 h 4315196"/>
                <a:gd name="connsiteX105" fmla="*/ 1479324 w 4880514"/>
                <a:gd name="connsiteY105" fmla="*/ 4205951 h 4315196"/>
                <a:gd name="connsiteX106" fmla="*/ 1479324 w 4880514"/>
                <a:gd name="connsiteY106" fmla="*/ 3932837 h 4315196"/>
                <a:gd name="connsiteX107" fmla="*/ 1183459 w 4880514"/>
                <a:gd name="connsiteY107" fmla="*/ 3386610 h 4315196"/>
                <a:gd name="connsiteX108" fmla="*/ 1065114 w 4880514"/>
                <a:gd name="connsiteY108" fmla="*/ 3386610 h 4315196"/>
                <a:gd name="connsiteX109" fmla="*/ 1065114 w 4880514"/>
                <a:gd name="connsiteY109" fmla="*/ 3441233 h 4315196"/>
                <a:gd name="connsiteX110" fmla="*/ 946768 w 4880514"/>
                <a:gd name="connsiteY110" fmla="*/ 3277364 h 4315196"/>
                <a:gd name="connsiteX111" fmla="*/ 1005941 w 4880514"/>
                <a:gd name="connsiteY111" fmla="*/ 3222742 h 4315196"/>
                <a:gd name="connsiteX112" fmla="*/ 769249 w 4880514"/>
                <a:gd name="connsiteY112" fmla="*/ 2895005 h 4315196"/>
                <a:gd name="connsiteX113" fmla="*/ 650903 w 4880514"/>
                <a:gd name="connsiteY113" fmla="*/ 2949628 h 4315196"/>
                <a:gd name="connsiteX114" fmla="*/ 591730 w 4880514"/>
                <a:gd name="connsiteY114" fmla="*/ 3168119 h 4315196"/>
                <a:gd name="connsiteX115" fmla="*/ 473384 w 4880514"/>
                <a:gd name="connsiteY115" fmla="*/ 3222742 h 4315196"/>
                <a:gd name="connsiteX116" fmla="*/ 532557 w 4880514"/>
                <a:gd name="connsiteY116" fmla="*/ 1693305 h 4315196"/>
                <a:gd name="connsiteX117" fmla="*/ 414211 w 4880514"/>
                <a:gd name="connsiteY117" fmla="*/ 1529437 h 4315196"/>
                <a:gd name="connsiteX118" fmla="*/ 532557 w 4880514"/>
                <a:gd name="connsiteY118" fmla="*/ 1474814 h 4315196"/>
                <a:gd name="connsiteX119" fmla="*/ 295865 w 4880514"/>
                <a:gd name="connsiteY119" fmla="*/ 1092455 h 4315196"/>
                <a:gd name="connsiteX120" fmla="*/ 295865 w 4880514"/>
                <a:gd name="connsiteY120" fmla="*/ 928587 h 4315196"/>
                <a:gd name="connsiteX121" fmla="*/ 118346 w 4880514"/>
                <a:gd name="connsiteY121" fmla="*/ 764718 h 4315196"/>
                <a:gd name="connsiteX122" fmla="*/ 0 w 4880514"/>
                <a:gd name="connsiteY122" fmla="*/ 710096 h 4315196"/>
                <a:gd name="connsiteX123" fmla="*/ 0 w 4880514"/>
                <a:gd name="connsiteY123" fmla="*/ 655473 h 4315196"/>
                <a:gd name="connsiteX124" fmla="*/ 59173 w 4880514"/>
                <a:gd name="connsiteY124" fmla="*/ 436982 h 4315196"/>
                <a:gd name="connsiteX125" fmla="*/ 177519 w 4880514"/>
                <a:gd name="connsiteY125" fmla="*/ 327737 h 4315196"/>
                <a:gd name="connsiteX126" fmla="*/ 118346 w 4880514"/>
                <a:gd name="connsiteY126" fmla="*/ 218491 h 431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880514" h="4315196">
                  <a:moveTo>
                    <a:pt x="118346" y="0"/>
                  </a:moveTo>
                  <a:lnTo>
                    <a:pt x="236692" y="0"/>
                  </a:lnTo>
                  <a:lnTo>
                    <a:pt x="295865" y="109246"/>
                  </a:lnTo>
                  <a:lnTo>
                    <a:pt x="473384" y="109246"/>
                  </a:lnTo>
                  <a:lnTo>
                    <a:pt x="650903" y="273114"/>
                  </a:lnTo>
                  <a:lnTo>
                    <a:pt x="650903" y="546228"/>
                  </a:lnTo>
                  <a:lnTo>
                    <a:pt x="769249" y="546228"/>
                  </a:lnTo>
                  <a:lnTo>
                    <a:pt x="946768" y="819341"/>
                  </a:lnTo>
                  <a:lnTo>
                    <a:pt x="1124287" y="764718"/>
                  </a:lnTo>
                  <a:lnTo>
                    <a:pt x="1124287"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lnTo>
                    <a:pt x="2485265" y="163868"/>
                  </a:lnTo>
                  <a:lnTo>
                    <a:pt x="2544437" y="327737"/>
                  </a:lnTo>
                  <a:lnTo>
                    <a:pt x="2840302" y="491605"/>
                  </a:lnTo>
                  <a:lnTo>
                    <a:pt x="2958648" y="491605"/>
                  </a:lnTo>
                  <a:lnTo>
                    <a:pt x="2958648" y="600850"/>
                  </a:lnTo>
                  <a:lnTo>
                    <a:pt x="3076994" y="928587"/>
                  </a:lnTo>
                  <a:lnTo>
                    <a:pt x="3195340" y="1037832"/>
                  </a:lnTo>
                  <a:lnTo>
                    <a:pt x="3491205" y="1092455"/>
                  </a:lnTo>
                  <a:lnTo>
                    <a:pt x="3668724" y="873964"/>
                  </a:lnTo>
                  <a:lnTo>
                    <a:pt x="3787070" y="928587"/>
                  </a:lnTo>
                  <a:lnTo>
                    <a:pt x="3846243" y="1037832"/>
                  </a:lnTo>
                  <a:lnTo>
                    <a:pt x="4082934" y="983209"/>
                  </a:lnTo>
                  <a:lnTo>
                    <a:pt x="4378799" y="1201700"/>
                  </a:lnTo>
                  <a:lnTo>
                    <a:pt x="4615491" y="1256323"/>
                  </a:lnTo>
                  <a:lnTo>
                    <a:pt x="4852183" y="1310946"/>
                  </a:lnTo>
                  <a:lnTo>
                    <a:pt x="4880514" y="1328381"/>
                  </a:lnTo>
                  <a:lnTo>
                    <a:pt x="4758613" y="1314449"/>
                  </a:lnTo>
                  <a:lnTo>
                    <a:pt x="4730038" y="1371599"/>
                  </a:lnTo>
                  <a:lnTo>
                    <a:pt x="4720513" y="1409699"/>
                  </a:lnTo>
                  <a:lnTo>
                    <a:pt x="4682413" y="1428749"/>
                  </a:lnTo>
                  <a:lnTo>
                    <a:pt x="4720513" y="1476374"/>
                  </a:lnTo>
                  <a:lnTo>
                    <a:pt x="4796713" y="1552574"/>
                  </a:lnTo>
                  <a:lnTo>
                    <a:pt x="4815763" y="1581149"/>
                  </a:lnTo>
                  <a:lnTo>
                    <a:pt x="4768138" y="1628774"/>
                  </a:lnTo>
                  <a:lnTo>
                    <a:pt x="4730038" y="1657349"/>
                  </a:lnTo>
                  <a:lnTo>
                    <a:pt x="4663363" y="1666874"/>
                  </a:lnTo>
                  <a:lnTo>
                    <a:pt x="4653838" y="1704974"/>
                  </a:lnTo>
                  <a:lnTo>
                    <a:pt x="4596688" y="1752599"/>
                  </a:lnTo>
                  <a:lnTo>
                    <a:pt x="4615738" y="1781174"/>
                  </a:lnTo>
                  <a:lnTo>
                    <a:pt x="4558588" y="1828799"/>
                  </a:lnTo>
                  <a:lnTo>
                    <a:pt x="4558588" y="1904999"/>
                  </a:lnTo>
                  <a:lnTo>
                    <a:pt x="4520488" y="1952624"/>
                  </a:lnTo>
                  <a:lnTo>
                    <a:pt x="4530013" y="2009774"/>
                  </a:lnTo>
                  <a:lnTo>
                    <a:pt x="4491913" y="2028824"/>
                  </a:lnTo>
                  <a:lnTo>
                    <a:pt x="4444288" y="1981199"/>
                  </a:lnTo>
                  <a:lnTo>
                    <a:pt x="4368088" y="2019299"/>
                  </a:lnTo>
                  <a:lnTo>
                    <a:pt x="4301413" y="2009774"/>
                  </a:lnTo>
                  <a:lnTo>
                    <a:pt x="4253788" y="2085974"/>
                  </a:lnTo>
                  <a:lnTo>
                    <a:pt x="4282363" y="2143124"/>
                  </a:lnTo>
                  <a:lnTo>
                    <a:pt x="4244263" y="2209799"/>
                  </a:lnTo>
                  <a:lnTo>
                    <a:pt x="4196638" y="2333624"/>
                  </a:lnTo>
                  <a:lnTo>
                    <a:pt x="4120438" y="2400299"/>
                  </a:lnTo>
                  <a:lnTo>
                    <a:pt x="4034713" y="2419349"/>
                  </a:lnTo>
                  <a:lnTo>
                    <a:pt x="3958513" y="2362199"/>
                  </a:lnTo>
                  <a:lnTo>
                    <a:pt x="3920413" y="2276474"/>
                  </a:lnTo>
                  <a:lnTo>
                    <a:pt x="3796588" y="2324099"/>
                  </a:lnTo>
                  <a:lnTo>
                    <a:pt x="3729913" y="2333624"/>
                  </a:lnTo>
                  <a:lnTo>
                    <a:pt x="3577513" y="2228849"/>
                  </a:lnTo>
                  <a:lnTo>
                    <a:pt x="3463213" y="2247899"/>
                  </a:lnTo>
                  <a:lnTo>
                    <a:pt x="3463213" y="2295524"/>
                  </a:lnTo>
                  <a:lnTo>
                    <a:pt x="3348913" y="2343149"/>
                  </a:lnTo>
                  <a:lnTo>
                    <a:pt x="3425113" y="2428874"/>
                  </a:lnTo>
                  <a:lnTo>
                    <a:pt x="3453688" y="2524124"/>
                  </a:lnTo>
                  <a:lnTo>
                    <a:pt x="3339388" y="2600324"/>
                  </a:lnTo>
                  <a:lnTo>
                    <a:pt x="3263188" y="2666999"/>
                  </a:lnTo>
                  <a:lnTo>
                    <a:pt x="3282238" y="2771774"/>
                  </a:lnTo>
                  <a:lnTo>
                    <a:pt x="3320338" y="2847974"/>
                  </a:lnTo>
                  <a:lnTo>
                    <a:pt x="3434638" y="2886074"/>
                  </a:lnTo>
                  <a:lnTo>
                    <a:pt x="3491788" y="2990849"/>
                  </a:lnTo>
                  <a:lnTo>
                    <a:pt x="3558463" y="3067049"/>
                  </a:lnTo>
                  <a:lnTo>
                    <a:pt x="3634663" y="3028949"/>
                  </a:lnTo>
                  <a:lnTo>
                    <a:pt x="3720388" y="3124199"/>
                  </a:lnTo>
                  <a:lnTo>
                    <a:pt x="3734217" y="3151856"/>
                  </a:lnTo>
                  <a:lnTo>
                    <a:pt x="3609551" y="3113496"/>
                  </a:lnTo>
                  <a:lnTo>
                    <a:pt x="3491205" y="3222742"/>
                  </a:lnTo>
                  <a:lnTo>
                    <a:pt x="3550378" y="3386610"/>
                  </a:lnTo>
                  <a:lnTo>
                    <a:pt x="3727897" y="3386610"/>
                  </a:lnTo>
                  <a:lnTo>
                    <a:pt x="3787070" y="3605101"/>
                  </a:lnTo>
                  <a:lnTo>
                    <a:pt x="3372859" y="3605101"/>
                  </a:lnTo>
                  <a:lnTo>
                    <a:pt x="3254513" y="3441233"/>
                  </a:lnTo>
                  <a:lnTo>
                    <a:pt x="3076994" y="3550478"/>
                  </a:lnTo>
                  <a:lnTo>
                    <a:pt x="2899475" y="3441233"/>
                  </a:lnTo>
                  <a:lnTo>
                    <a:pt x="2899475" y="3113496"/>
                  </a:lnTo>
                  <a:lnTo>
                    <a:pt x="2662783" y="3113496"/>
                  </a:lnTo>
                  <a:lnTo>
                    <a:pt x="2662783" y="3331987"/>
                  </a:lnTo>
                  <a:lnTo>
                    <a:pt x="2485265" y="3386610"/>
                  </a:lnTo>
                  <a:lnTo>
                    <a:pt x="2485265" y="3441233"/>
                  </a:lnTo>
                  <a:lnTo>
                    <a:pt x="2307746" y="3659723"/>
                  </a:lnTo>
                  <a:lnTo>
                    <a:pt x="2189400" y="3659723"/>
                  </a:lnTo>
                  <a:lnTo>
                    <a:pt x="2189400" y="4315196"/>
                  </a:lnTo>
                  <a:lnTo>
                    <a:pt x="2011881" y="4315196"/>
                  </a:lnTo>
                  <a:lnTo>
                    <a:pt x="1952708" y="4205951"/>
                  </a:lnTo>
                  <a:lnTo>
                    <a:pt x="1834362" y="4315196"/>
                  </a:lnTo>
                  <a:lnTo>
                    <a:pt x="1597670" y="4315196"/>
                  </a:lnTo>
                  <a:lnTo>
                    <a:pt x="1597670" y="4260574"/>
                  </a:lnTo>
                  <a:lnTo>
                    <a:pt x="1479324" y="4205951"/>
                  </a:lnTo>
                  <a:lnTo>
                    <a:pt x="1479324" y="3932837"/>
                  </a:lnTo>
                  <a:lnTo>
                    <a:pt x="1183459" y="3386610"/>
                  </a:lnTo>
                  <a:lnTo>
                    <a:pt x="1065114" y="3386610"/>
                  </a:lnTo>
                  <a:lnTo>
                    <a:pt x="1065114" y="3441233"/>
                  </a:lnTo>
                  <a:lnTo>
                    <a:pt x="946768" y="3277364"/>
                  </a:lnTo>
                  <a:lnTo>
                    <a:pt x="1005941" y="3222742"/>
                  </a:lnTo>
                  <a:lnTo>
                    <a:pt x="769249" y="2895005"/>
                  </a:lnTo>
                  <a:lnTo>
                    <a:pt x="650903" y="2949628"/>
                  </a:lnTo>
                  <a:lnTo>
                    <a:pt x="591730" y="3168119"/>
                  </a:lnTo>
                  <a:lnTo>
                    <a:pt x="473384" y="3222742"/>
                  </a:lnTo>
                  <a:lnTo>
                    <a:pt x="532557" y="1693305"/>
                  </a:lnTo>
                  <a:lnTo>
                    <a:pt x="414211" y="1529437"/>
                  </a:lnTo>
                  <a:lnTo>
                    <a:pt x="532557" y="1474814"/>
                  </a:lnTo>
                  <a:lnTo>
                    <a:pt x="295865" y="1092455"/>
                  </a:lnTo>
                  <a:lnTo>
                    <a:pt x="295865" y="928587"/>
                  </a:lnTo>
                  <a:lnTo>
                    <a:pt x="118346" y="764718"/>
                  </a:lnTo>
                  <a:lnTo>
                    <a:pt x="0" y="710096"/>
                  </a:lnTo>
                  <a:lnTo>
                    <a:pt x="0" y="655473"/>
                  </a:lnTo>
                  <a:lnTo>
                    <a:pt x="59173" y="436982"/>
                  </a:lnTo>
                  <a:lnTo>
                    <a:pt x="177519" y="327737"/>
                  </a:lnTo>
                  <a:lnTo>
                    <a:pt x="118346" y="218491"/>
                  </a:lnTo>
                  <a:close/>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46" name="Freeform 5"/>
            <p:cNvSpPr/>
            <p:nvPr/>
          </p:nvSpPr>
          <p:spPr bwMode="invGray">
            <a:xfrm>
              <a:off x="4833464" y="6269641"/>
              <a:ext cx="338010" cy="303982"/>
            </a:xfrm>
            <a:custGeom>
              <a:avLst/>
              <a:gdLst>
                <a:gd name="T0" fmla="*/ 2147483646 w 177"/>
                <a:gd name="T1" fmla="*/ 2147483646 h 161"/>
                <a:gd name="T2" fmla="*/ 2147483646 w 177"/>
                <a:gd name="T3" fmla="*/ 2147483646 h 161"/>
                <a:gd name="T4" fmla="*/ 2147483646 w 177"/>
                <a:gd name="T5" fmla="*/ 2147483646 h 161"/>
                <a:gd name="T6" fmla="*/ 2147483646 w 177"/>
                <a:gd name="T7" fmla="*/ 2147483646 h 161"/>
                <a:gd name="T8" fmla="*/ 2147483646 w 177"/>
                <a:gd name="T9" fmla="*/ 0 h 161"/>
                <a:gd name="T10" fmla="*/ 2147483646 w 177"/>
                <a:gd name="T11" fmla="*/ 2147483646 h 161"/>
                <a:gd name="T12" fmla="*/ 2147483646 w 177"/>
                <a:gd name="T13" fmla="*/ 0 h 161"/>
                <a:gd name="T14" fmla="*/ 2147483646 w 177"/>
                <a:gd name="T15" fmla="*/ 2147483646 h 161"/>
                <a:gd name="T16" fmla="*/ 2147483646 w 177"/>
                <a:gd name="T17" fmla="*/ 2147483646 h 161"/>
                <a:gd name="T18" fmla="*/ 2147483646 w 177"/>
                <a:gd name="T19" fmla="*/ 2147483646 h 161"/>
                <a:gd name="T20" fmla="*/ 2147483646 w 177"/>
                <a:gd name="T21" fmla="*/ 2147483646 h 161"/>
                <a:gd name="T22" fmla="*/ 2147483646 w 177"/>
                <a:gd name="T23" fmla="*/ 2147483646 h 161"/>
                <a:gd name="T24" fmla="*/ 2147483646 w 177"/>
                <a:gd name="T25" fmla="*/ 2147483646 h 161"/>
                <a:gd name="T26" fmla="*/ 2147483646 w 177"/>
                <a:gd name="T27" fmla="*/ 2147483646 h 161"/>
                <a:gd name="T28" fmla="*/ 2147483646 w 177"/>
                <a:gd name="T29" fmla="*/ 2147483646 h 161"/>
                <a:gd name="T30" fmla="*/ 2147483646 w 177"/>
                <a:gd name="T31" fmla="*/ 2147483646 h 161"/>
                <a:gd name="T32" fmla="*/ 2147483646 w 177"/>
                <a:gd name="T33" fmla="*/ 2147483646 h 161"/>
                <a:gd name="T34" fmla="*/ 2147483646 w 177"/>
                <a:gd name="T35" fmla="*/ 2147483646 h 161"/>
                <a:gd name="T36" fmla="*/ 0 w 177"/>
                <a:gd name="T37" fmla="*/ 2147483646 h 161"/>
                <a:gd name="T38" fmla="*/ 0 w 177"/>
                <a:gd name="T39" fmla="*/ 2147483646 h 161"/>
                <a:gd name="T40" fmla="*/ 2147483646 w 177"/>
                <a:gd name="T41" fmla="*/ 2147483646 h 161"/>
                <a:gd name="T42" fmla="*/ 2147483646 w 177"/>
                <a:gd name="T43" fmla="*/ 2147483646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48" name="Freeform 7"/>
            <p:cNvSpPr/>
            <p:nvPr/>
          </p:nvSpPr>
          <p:spPr bwMode="invGray">
            <a:xfrm>
              <a:off x="6048382" y="1306887"/>
              <a:ext cx="1348847" cy="1318392"/>
            </a:xfrm>
            <a:custGeom>
              <a:avLst/>
              <a:gdLst>
                <a:gd name="T0" fmla="*/ 2147483646 w 705"/>
                <a:gd name="T1" fmla="*/ 2147483646 h 697"/>
                <a:gd name="T2" fmla="*/ 2147483646 w 705"/>
                <a:gd name="T3" fmla="*/ 2147483646 h 697"/>
                <a:gd name="T4" fmla="*/ 2147483646 w 705"/>
                <a:gd name="T5" fmla="*/ 2147483646 h 697"/>
                <a:gd name="T6" fmla="*/ 2147483646 w 705"/>
                <a:gd name="T7" fmla="*/ 2147483646 h 697"/>
                <a:gd name="T8" fmla="*/ 2147483646 w 705"/>
                <a:gd name="T9" fmla="*/ 2147483646 h 697"/>
                <a:gd name="T10" fmla="*/ 2147483646 w 705"/>
                <a:gd name="T11" fmla="*/ 2147483646 h 697"/>
                <a:gd name="T12" fmla="*/ 2147483646 w 705"/>
                <a:gd name="T13" fmla="*/ 2147483646 h 697"/>
                <a:gd name="T14" fmla="*/ 2147483646 w 705"/>
                <a:gd name="T15" fmla="*/ 2147483646 h 697"/>
                <a:gd name="T16" fmla="*/ 2147483646 w 705"/>
                <a:gd name="T17" fmla="*/ 2147483646 h 697"/>
                <a:gd name="T18" fmla="*/ 2147483646 w 705"/>
                <a:gd name="T19" fmla="*/ 2147483646 h 697"/>
                <a:gd name="T20" fmla="*/ 2147483646 w 705"/>
                <a:gd name="T21" fmla="*/ 2147483646 h 697"/>
                <a:gd name="T22" fmla="*/ 2147483646 w 705"/>
                <a:gd name="T23" fmla="*/ 2147483646 h 697"/>
                <a:gd name="T24" fmla="*/ 2147483646 w 705"/>
                <a:gd name="T25" fmla="*/ 2147483646 h 697"/>
                <a:gd name="T26" fmla="*/ 2147483646 w 705"/>
                <a:gd name="T27" fmla="*/ 2147483646 h 697"/>
                <a:gd name="T28" fmla="*/ 2147483646 w 705"/>
                <a:gd name="T29" fmla="*/ 2147483646 h 697"/>
                <a:gd name="T30" fmla="*/ 2147483646 w 705"/>
                <a:gd name="T31" fmla="*/ 2147483646 h 697"/>
                <a:gd name="T32" fmla="*/ 2147483646 w 705"/>
                <a:gd name="T33" fmla="*/ 2147483646 h 697"/>
                <a:gd name="T34" fmla="*/ 2147483646 w 705"/>
                <a:gd name="T35" fmla="*/ 2147483646 h 697"/>
                <a:gd name="T36" fmla="*/ 2147483646 w 705"/>
                <a:gd name="T37" fmla="*/ 2147483646 h 697"/>
                <a:gd name="T38" fmla="*/ 2147483646 w 705"/>
                <a:gd name="T39" fmla="*/ 2147483646 h 697"/>
                <a:gd name="T40" fmla="*/ 2147483646 w 705"/>
                <a:gd name="T41" fmla="*/ 2147483646 h 697"/>
                <a:gd name="T42" fmla="*/ 2147483646 w 705"/>
                <a:gd name="T43" fmla="*/ 2147483646 h 697"/>
                <a:gd name="T44" fmla="*/ 2147483646 w 705"/>
                <a:gd name="T45" fmla="*/ 2147483646 h 697"/>
                <a:gd name="T46" fmla="*/ 2147483646 w 705"/>
                <a:gd name="T47" fmla="*/ 2147483646 h 697"/>
                <a:gd name="T48" fmla="*/ 2147483646 w 705"/>
                <a:gd name="T49" fmla="*/ 2147483646 h 697"/>
                <a:gd name="T50" fmla="*/ 2147483646 w 705"/>
                <a:gd name="T51" fmla="*/ 2147483646 h 697"/>
                <a:gd name="T52" fmla="*/ 2147483646 w 705"/>
                <a:gd name="T53" fmla="*/ 2147483646 h 697"/>
                <a:gd name="T54" fmla="*/ 2147483646 w 705"/>
                <a:gd name="T55" fmla="*/ 2147483646 h 697"/>
                <a:gd name="T56" fmla="*/ 2147483646 w 705"/>
                <a:gd name="T57" fmla="*/ 2147483646 h 697"/>
                <a:gd name="T58" fmla="*/ 2147483646 w 705"/>
                <a:gd name="T59" fmla="*/ 2147483646 h 697"/>
                <a:gd name="T60" fmla="*/ 2147483646 w 705"/>
                <a:gd name="T61" fmla="*/ 2147483646 h 697"/>
                <a:gd name="T62" fmla="*/ 2147483646 w 705"/>
                <a:gd name="T63" fmla="*/ 2147483646 h 697"/>
                <a:gd name="T64" fmla="*/ 2147483646 w 705"/>
                <a:gd name="T65" fmla="*/ 2147483646 h 697"/>
                <a:gd name="T66" fmla="*/ 2147483646 w 705"/>
                <a:gd name="T67" fmla="*/ 2147483646 h 697"/>
                <a:gd name="T68" fmla="*/ 2147483646 w 705"/>
                <a:gd name="T69" fmla="*/ 2147483646 h 697"/>
                <a:gd name="T70" fmla="*/ 2147483646 w 705"/>
                <a:gd name="T71" fmla="*/ 2147483646 h 697"/>
                <a:gd name="T72" fmla="*/ 2147483646 w 705"/>
                <a:gd name="T73" fmla="*/ 2147483646 h 697"/>
                <a:gd name="T74" fmla="*/ 2147483646 w 705"/>
                <a:gd name="T75" fmla="*/ 2147483646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50" name="Freeform 8"/>
            <p:cNvSpPr/>
            <p:nvPr/>
          </p:nvSpPr>
          <p:spPr bwMode="invGray">
            <a:xfrm>
              <a:off x="6183905" y="2321297"/>
              <a:ext cx="1012431" cy="759953"/>
            </a:xfrm>
            <a:custGeom>
              <a:avLst/>
              <a:gdLst>
                <a:gd name="T0" fmla="*/ 2147483646 w 529"/>
                <a:gd name="T1" fmla="*/ 2147483646 h 401"/>
                <a:gd name="T2" fmla="*/ 2147483646 w 529"/>
                <a:gd name="T3" fmla="*/ 2147483646 h 401"/>
                <a:gd name="T4" fmla="*/ 2147483646 w 529"/>
                <a:gd name="T5" fmla="*/ 2147483646 h 401"/>
                <a:gd name="T6" fmla="*/ 2147483646 w 529"/>
                <a:gd name="T7" fmla="*/ 2147483646 h 401"/>
                <a:gd name="T8" fmla="*/ 2147483646 w 529"/>
                <a:gd name="T9" fmla="*/ 2147483646 h 401"/>
                <a:gd name="T10" fmla="*/ 2147483646 w 529"/>
                <a:gd name="T11" fmla="*/ 2147483646 h 401"/>
                <a:gd name="T12" fmla="*/ 2147483646 w 529"/>
                <a:gd name="T13" fmla="*/ 2147483646 h 401"/>
                <a:gd name="T14" fmla="*/ 2147483646 w 529"/>
                <a:gd name="T15" fmla="*/ 2147483646 h 401"/>
                <a:gd name="T16" fmla="*/ 2147483646 w 529"/>
                <a:gd name="T17" fmla="*/ 2147483646 h 401"/>
                <a:gd name="T18" fmla="*/ 2147483646 w 529"/>
                <a:gd name="T19" fmla="*/ 2147483646 h 401"/>
                <a:gd name="T20" fmla="*/ 2147483646 w 529"/>
                <a:gd name="T21" fmla="*/ 2147483646 h 401"/>
                <a:gd name="T22" fmla="*/ 2147483646 w 529"/>
                <a:gd name="T23" fmla="*/ 2147483646 h 401"/>
                <a:gd name="T24" fmla="*/ 2147483646 w 529"/>
                <a:gd name="T25" fmla="*/ 2147483646 h 401"/>
                <a:gd name="T26" fmla="*/ 2147483646 w 529"/>
                <a:gd name="T27" fmla="*/ 2147483646 h 401"/>
                <a:gd name="T28" fmla="*/ 2147483646 w 529"/>
                <a:gd name="T29" fmla="*/ 2147483646 h 401"/>
                <a:gd name="T30" fmla="*/ 2147483646 w 529"/>
                <a:gd name="T31" fmla="*/ 2147483646 h 401"/>
                <a:gd name="T32" fmla="*/ 2147483646 w 529"/>
                <a:gd name="T33" fmla="*/ 2147483646 h 401"/>
                <a:gd name="T34" fmla="*/ 2147483646 w 529"/>
                <a:gd name="T35" fmla="*/ 2147483646 h 401"/>
                <a:gd name="T36" fmla="*/ 2147483646 w 529"/>
                <a:gd name="T37" fmla="*/ 0 h 401"/>
                <a:gd name="T38" fmla="*/ 2147483646 w 529"/>
                <a:gd name="T39" fmla="*/ 2147483646 h 401"/>
                <a:gd name="T40" fmla="*/ 2147483646 w 529"/>
                <a:gd name="T41" fmla="*/ 2147483646 h 401"/>
                <a:gd name="T42" fmla="*/ 2147483646 w 529"/>
                <a:gd name="T43" fmla="*/ 2147483646 h 401"/>
                <a:gd name="T44" fmla="*/ 2147483646 w 529"/>
                <a:gd name="T45" fmla="*/ 2147483646 h 401"/>
                <a:gd name="T46" fmla="*/ 2147483646 w 529"/>
                <a:gd name="T47" fmla="*/ 2147483646 h 401"/>
                <a:gd name="T48" fmla="*/ 0 w 529"/>
                <a:gd name="T49" fmla="*/ 2147483646 h 401"/>
                <a:gd name="T50" fmla="*/ 2147483646 w 529"/>
                <a:gd name="T51" fmla="*/ 2147483646 h 401"/>
                <a:gd name="T52" fmla="*/ 2147483646 w 529"/>
                <a:gd name="T53" fmla="*/ 2147483646 h 401"/>
                <a:gd name="T54" fmla="*/ 2147483646 w 529"/>
                <a:gd name="T55" fmla="*/ 2147483646 h 401"/>
                <a:gd name="T56" fmla="*/ 2147483646 w 529"/>
                <a:gd name="T57" fmla="*/ 2147483646 h 401"/>
                <a:gd name="T58" fmla="*/ 2147483646 w 529"/>
                <a:gd name="T59" fmla="*/ 2147483646 h 401"/>
                <a:gd name="T60" fmla="*/ 2147483646 w 529"/>
                <a:gd name="T61" fmla="*/ 2147483646 h 401"/>
                <a:gd name="T62" fmla="*/ 2147483646 w 529"/>
                <a:gd name="T63" fmla="*/ 2147483646 h 401"/>
                <a:gd name="T64" fmla="*/ 2147483646 w 529"/>
                <a:gd name="T65" fmla="*/ 2147483646 h 401"/>
                <a:gd name="T66" fmla="*/ 2147483646 w 529"/>
                <a:gd name="T67" fmla="*/ 2147483646 h 401"/>
                <a:gd name="T68" fmla="*/ 2147483646 w 529"/>
                <a:gd name="T69" fmla="*/ 2147483646 h 401"/>
                <a:gd name="T70" fmla="*/ 2147483646 w 529"/>
                <a:gd name="T71" fmla="*/ 2147483646 h 401"/>
                <a:gd name="T72" fmla="*/ 2147483646 w 529"/>
                <a:gd name="T73" fmla="*/ 2147483646 h 401"/>
                <a:gd name="T74" fmla="*/ 2147483646 w 529"/>
                <a:gd name="T75" fmla="*/ 2147483646 h 401"/>
                <a:gd name="T76" fmla="*/ 2147483646 w 529"/>
                <a:gd name="T77" fmla="*/ 2147483646 h 401"/>
                <a:gd name="T78" fmla="*/ 2147483646 w 529"/>
                <a:gd name="T79" fmla="*/ 2147483646 h 401"/>
                <a:gd name="T80" fmla="*/ 2147483646 w 529"/>
                <a:gd name="T81" fmla="*/ 2147483646 h 401"/>
                <a:gd name="T82" fmla="*/ 2147483646 w 529"/>
                <a:gd name="T83" fmla="*/ 2147483646 h 401"/>
                <a:gd name="T84" fmla="*/ 2147483646 w 529"/>
                <a:gd name="T85" fmla="*/ 2147483646 h 401"/>
                <a:gd name="T86" fmla="*/ 2147483646 w 529"/>
                <a:gd name="T87" fmla="*/ 2147483646 h 401"/>
                <a:gd name="T88" fmla="*/ 2147483646 w 529"/>
                <a:gd name="T89" fmla="*/ 2147483646 h 401"/>
                <a:gd name="T90" fmla="*/ 2147483646 w 529"/>
                <a:gd name="T91" fmla="*/ 2147483646 h 401"/>
                <a:gd name="T92" fmla="*/ 2147483646 w 529"/>
                <a:gd name="T93" fmla="*/ 2147483646 h 401"/>
                <a:gd name="T94" fmla="*/ 2147483646 w 529"/>
                <a:gd name="T95" fmla="*/ 2147483646 h 401"/>
                <a:gd name="T96" fmla="*/ 2147483646 w 529"/>
                <a:gd name="T97" fmla="*/ 2147483646 h 401"/>
                <a:gd name="T98" fmla="*/ 2147483646 w 529"/>
                <a:gd name="T99" fmla="*/ 2147483646 h 401"/>
                <a:gd name="T100" fmla="*/ 2147483646 w 529"/>
                <a:gd name="T101" fmla="*/ 2147483646 h 401"/>
                <a:gd name="T102" fmla="*/ 2147483646 w 529"/>
                <a:gd name="T103" fmla="*/ 2147483646 h 401"/>
                <a:gd name="T104" fmla="*/ 2147483646 w 529"/>
                <a:gd name="T105" fmla="*/ 2147483646 h 401"/>
                <a:gd name="T106" fmla="*/ 2147483646 w 529"/>
                <a:gd name="T107" fmla="*/ 2147483646 h 401"/>
                <a:gd name="T108" fmla="*/ 2147483646 w 529"/>
                <a:gd name="T109" fmla="*/ 2147483646 h 401"/>
                <a:gd name="T110" fmla="*/ 2147483646 w 529"/>
                <a:gd name="T111" fmla="*/ 2147483646 h 401"/>
                <a:gd name="T112" fmla="*/ 2147483646 w 529"/>
                <a:gd name="T113" fmla="*/ 2147483646 h 401"/>
                <a:gd name="T114" fmla="*/ 2147483646 w 529"/>
                <a:gd name="T115" fmla="*/ 2147483646 h 401"/>
                <a:gd name="T116" fmla="*/ 2147483646 w 529"/>
                <a:gd name="T117" fmla="*/ 2147483646 h 401"/>
                <a:gd name="T118" fmla="*/ 2147483646 w 529"/>
                <a:gd name="T119" fmla="*/ 2147483646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52" name="Freeform 9"/>
            <p:cNvSpPr/>
            <p:nvPr/>
          </p:nvSpPr>
          <p:spPr bwMode="gray">
            <a:xfrm>
              <a:off x="5970258" y="2743112"/>
              <a:ext cx="722254" cy="746291"/>
            </a:xfrm>
            <a:custGeom>
              <a:avLst/>
              <a:gdLst>
                <a:gd name="T0" fmla="*/ 2147483646 w 377"/>
                <a:gd name="T1" fmla="*/ 2147483646 h 393"/>
                <a:gd name="T2" fmla="*/ 2147483646 w 377"/>
                <a:gd name="T3" fmla="*/ 2147483646 h 393"/>
                <a:gd name="T4" fmla="*/ 2147483646 w 377"/>
                <a:gd name="T5" fmla="*/ 2147483646 h 393"/>
                <a:gd name="T6" fmla="*/ 2147483646 w 377"/>
                <a:gd name="T7" fmla="*/ 2147483646 h 393"/>
                <a:gd name="T8" fmla="*/ 2147483646 w 377"/>
                <a:gd name="T9" fmla="*/ 2147483646 h 393"/>
                <a:gd name="T10" fmla="*/ 2147483646 w 377"/>
                <a:gd name="T11" fmla="*/ 2147483646 h 393"/>
                <a:gd name="T12" fmla="*/ 2147483646 w 377"/>
                <a:gd name="T13" fmla="*/ 0 h 393"/>
                <a:gd name="T14" fmla="*/ 2147483646 w 377"/>
                <a:gd name="T15" fmla="*/ 0 h 393"/>
                <a:gd name="T16" fmla="*/ 2147483646 w 377"/>
                <a:gd name="T17" fmla="*/ 2147483646 h 393"/>
                <a:gd name="T18" fmla="*/ 2147483646 w 377"/>
                <a:gd name="T19" fmla="*/ 2147483646 h 393"/>
                <a:gd name="T20" fmla="*/ 2147483646 w 377"/>
                <a:gd name="T21" fmla="*/ 2147483646 h 393"/>
                <a:gd name="T22" fmla="*/ 2147483646 w 377"/>
                <a:gd name="T23" fmla="*/ 2147483646 h 393"/>
                <a:gd name="T24" fmla="*/ 2147483646 w 377"/>
                <a:gd name="T25" fmla="*/ 2147483646 h 393"/>
                <a:gd name="T26" fmla="*/ 2147483646 w 377"/>
                <a:gd name="T27" fmla="*/ 2147483646 h 393"/>
                <a:gd name="T28" fmla="*/ 2147483646 w 377"/>
                <a:gd name="T29" fmla="*/ 2147483646 h 393"/>
                <a:gd name="T30" fmla="*/ 2147483646 w 377"/>
                <a:gd name="T31" fmla="*/ 2147483646 h 393"/>
                <a:gd name="T32" fmla="*/ 2147483646 w 377"/>
                <a:gd name="T33" fmla="*/ 2147483646 h 393"/>
                <a:gd name="T34" fmla="*/ 2147483646 w 377"/>
                <a:gd name="T35" fmla="*/ 2147483646 h 393"/>
                <a:gd name="T36" fmla="*/ 2147483646 w 377"/>
                <a:gd name="T37" fmla="*/ 2147483646 h 393"/>
                <a:gd name="T38" fmla="*/ 0 w 377"/>
                <a:gd name="T39" fmla="*/ 2147483646 h 393"/>
                <a:gd name="T40" fmla="*/ 2147483646 w 377"/>
                <a:gd name="T41" fmla="*/ 2147483646 h 393"/>
                <a:gd name="T42" fmla="*/ 2147483646 w 377"/>
                <a:gd name="T43" fmla="*/ 2147483646 h 393"/>
                <a:gd name="T44" fmla="*/ 2147483646 w 377"/>
                <a:gd name="T45" fmla="*/ 2147483646 h 393"/>
                <a:gd name="T46" fmla="*/ 2147483646 w 377"/>
                <a:gd name="T47" fmla="*/ 2147483646 h 393"/>
                <a:gd name="T48" fmla="*/ 2147483646 w 377"/>
                <a:gd name="T49" fmla="*/ 2147483646 h 393"/>
                <a:gd name="T50" fmla="*/ 2147483646 w 377"/>
                <a:gd name="T51" fmla="*/ 2147483646 h 393"/>
                <a:gd name="T52" fmla="*/ 2147483646 w 377"/>
                <a:gd name="T53" fmla="*/ 2147483646 h 393"/>
                <a:gd name="T54" fmla="*/ 2147483646 w 377"/>
                <a:gd name="T55" fmla="*/ 2147483646 h 393"/>
                <a:gd name="T56" fmla="*/ 2147483646 w 377"/>
                <a:gd name="T57" fmla="*/ 2147483646 h 393"/>
                <a:gd name="T58" fmla="*/ 2147483646 w 377"/>
                <a:gd name="T59" fmla="*/ 2147483646 h 393"/>
                <a:gd name="T60" fmla="*/ 2147483646 w 377"/>
                <a:gd name="T61" fmla="*/ 2147483646 h 393"/>
                <a:gd name="T62" fmla="*/ 2147483646 w 377"/>
                <a:gd name="T63" fmla="*/ 2147483646 h 393"/>
                <a:gd name="T64" fmla="*/ 2147483646 w 377"/>
                <a:gd name="T65" fmla="*/ 2147483646 h 393"/>
                <a:gd name="T66" fmla="*/ 2147483646 w 377"/>
                <a:gd name="T67" fmla="*/ 2147483646 h 393"/>
                <a:gd name="T68" fmla="*/ 2147483646 w 377"/>
                <a:gd name="T69" fmla="*/ 2147483646 h 393"/>
                <a:gd name="T70" fmla="*/ 2147483646 w 377"/>
                <a:gd name="T71" fmla="*/ 2147483646 h 393"/>
                <a:gd name="T72" fmla="*/ 2147483646 w 377"/>
                <a:gd name="T73" fmla="*/ 2147483646 h 393"/>
                <a:gd name="T74" fmla="*/ 2147483646 w 377"/>
                <a:gd name="T75" fmla="*/ 2147483646 h 393"/>
                <a:gd name="T76" fmla="*/ 2147483646 w 377"/>
                <a:gd name="T77" fmla="*/ 2147483646 h 393"/>
                <a:gd name="T78" fmla="*/ 2147483646 w 377"/>
                <a:gd name="T79" fmla="*/ 2147483646 h 393"/>
                <a:gd name="T80" fmla="*/ 2147483646 w 377"/>
                <a:gd name="T81" fmla="*/ 2147483646 h 393"/>
                <a:gd name="T82" fmla="*/ 2147483646 w 377"/>
                <a:gd name="T83" fmla="*/ 2147483646 h 393"/>
                <a:gd name="T84" fmla="*/ 2147483646 w 377"/>
                <a:gd name="T85" fmla="*/ 2147483646 h 393"/>
                <a:gd name="T86" fmla="*/ 2147483646 w 377"/>
                <a:gd name="T87" fmla="*/ 2147483646 h 393"/>
                <a:gd name="T88" fmla="*/ 2147483646 w 377"/>
                <a:gd name="T89" fmla="*/ 2147483646 h 393"/>
                <a:gd name="T90" fmla="*/ 2147483646 w 377"/>
                <a:gd name="T91" fmla="*/ 2147483646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54" name="Freeform 10"/>
            <p:cNvSpPr/>
            <p:nvPr/>
          </p:nvSpPr>
          <p:spPr bwMode="gray">
            <a:xfrm>
              <a:off x="5420195" y="2912183"/>
              <a:ext cx="674426" cy="1016116"/>
            </a:xfrm>
            <a:custGeom>
              <a:avLst/>
              <a:gdLst>
                <a:gd name="T0" fmla="*/ 2147483646 w 353"/>
                <a:gd name="T1" fmla="*/ 2147483646 h 537"/>
                <a:gd name="T2" fmla="*/ 2147483646 w 353"/>
                <a:gd name="T3" fmla="*/ 2147483646 h 537"/>
                <a:gd name="T4" fmla="*/ 2147483646 w 353"/>
                <a:gd name="T5" fmla="*/ 2147483646 h 537"/>
                <a:gd name="T6" fmla="*/ 2147483646 w 353"/>
                <a:gd name="T7" fmla="*/ 0 h 537"/>
                <a:gd name="T8" fmla="*/ 2147483646 w 353"/>
                <a:gd name="T9" fmla="*/ 2147483646 h 537"/>
                <a:gd name="T10" fmla="*/ 2147483646 w 353"/>
                <a:gd name="T11" fmla="*/ 2147483646 h 537"/>
                <a:gd name="T12" fmla="*/ 2147483646 w 353"/>
                <a:gd name="T13" fmla="*/ 2147483646 h 537"/>
                <a:gd name="T14" fmla="*/ 2147483646 w 353"/>
                <a:gd name="T15" fmla="*/ 2147483646 h 537"/>
                <a:gd name="T16" fmla="*/ 2147483646 w 353"/>
                <a:gd name="T17" fmla="*/ 2147483646 h 537"/>
                <a:gd name="T18" fmla="*/ 2147483646 w 353"/>
                <a:gd name="T19" fmla="*/ 2147483646 h 537"/>
                <a:gd name="T20" fmla="*/ 2147483646 w 353"/>
                <a:gd name="T21" fmla="*/ 2147483646 h 537"/>
                <a:gd name="T22" fmla="*/ 2147483646 w 353"/>
                <a:gd name="T23" fmla="*/ 2147483646 h 537"/>
                <a:gd name="T24" fmla="*/ 2147483646 w 353"/>
                <a:gd name="T25" fmla="*/ 2147483646 h 537"/>
                <a:gd name="T26" fmla="*/ 2147483646 w 353"/>
                <a:gd name="T27" fmla="*/ 2147483646 h 537"/>
                <a:gd name="T28" fmla="*/ 2147483646 w 353"/>
                <a:gd name="T29" fmla="*/ 2147483646 h 537"/>
                <a:gd name="T30" fmla="*/ 2147483646 w 353"/>
                <a:gd name="T31" fmla="*/ 2147483646 h 537"/>
                <a:gd name="T32" fmla="*/ 2147483646 w 353"/>
                <a:gd name="T33" fmla="*/ 2147483646 h 537"/>
                <a:gd name="T34" fmla="*/ 2147483646 w 353"/>
                <a:gd name="T35" fmla="*/ 2147483646 h 537"/>
                <a:gd name="T36" fmla="*/ 2147483646 w 353"/>
                <a:gd name="T37" fmla="*/ 2147483646 h 537"/>
                <a:gd name="T38" fmla="*/ 2147483646 w 353"/>
                <a:gd name="T39" fmla="*/ 2147483646 h 537"/>
                <a:gd name="T40" fmla="*/ 2147483646 w 353"/>
                <a:gd name="T41" fmla="*/ 2147483646 h 537"/>
                <a:gd name="T42" fmla="*/ 2147483646 w 353"/>
                <a:gd name="T43" fmla="*/ 2147483646 h 537"/>
                <a:gd name="T44" fmla="*/ 2147483646 w 353"/>
                <a:gd name="T45" fmla="*/ 2147483646 h 537"/>
                <a:gd name="T46" fmla="*/ 2147483646 w 353"/>
                <a:gd name="T47" fmla="*/ 2147483646 h 537"/>
                <a:gd name="T48" fmla="*/ 2147483646 w 353"/>
                <a:gd name="T49" fmla="*/ 2147483646 h 537"/>
                <a:gd name="T50" fmla="*/ 2147483646 w 353"/>
                <a:gd name="T51" fmla="*/ 2147483646 h 537"/>
                <a:gd name="T52" fmla="*/ 2147483646 w 353"/>
                <a:gd name="T53" fmla="*/ 2147483646 h 537"/>
                <a:gd name="T54" fmla="*/ 2147483646 w 353"/>
                <a:gd name="T55" fmla="*/ 2147483646 h 537"/>
                <a:gd name="T56" fmla="*/ 2147483646 w 353"/>
                <a:gd name="T57" fmla="*/ 2147483646 h 537"/>
                <a:gd name="T58" fmla="*/ 2147483646 w 353"/>
                <a:gd name="T59" fmla="*/ 2147483646 h 537"/>
                <a:gd name="T60" fmla="*/ 2147483646 w 353"/>
                <a:gd name="T61" fmla="*/ 2147483646 h 537"/>
                <a:gd name="T62" fmla="*/ 2147483646 w 353"/>
                <a:gd name="T63" fmla="*/ 2147483646 h 537"/>
                <a:gd name="T64" fmla="*/ 2147483646 w 353"/>
                <a:gd name="T65" fmla="*/ 2147483646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56" name="Freeform 14"/>
            <p:cNvSpPr/>
            <p:nvPr/>
          </p:nvSpPr>
          <p:spPr bwMode="gray">
            <a:xfrm>
              <a:off x="5601956" y="3578210"/>
              <a:ext cx="830672" cy="548190"/>
            </a:xfrm>
            <a:custGeom>
              <a:avLst/>
              <a:gdLst>
                <a:gd name="T0" fmla="*/ 2147483646 w 433"/>
                <a:gd name="T1" fmla="*/ 2147483646 h 289"/>
                <a:gd name="T2" fmla="*/ 2147483646 w 433"/>
                <a:gd name="T3" fmla="*/ 2147483646 h 289"/>
                <a:gd name="T4" fmla="*/ 2147483646 w 433"/>
                <a:gd name="T5" fmla="*/ 2147483646 h 289"/>
                <a:gd name="T6" fmla="*/ 2147483646 w 433"/>
                <a:gd name="T7" fmla="*/ 2147483646 h 289"/>
                <a:gd name="T8" fmla="*/ 2147483646 w 433"/>
                <a:gd name="T9" fmla="*/ 2147483646 h 289"/>
                <a:gd name="T10" fmla="*/ 2147483646 w 433"/>
                <a:gd name="T11" fmla="*/ 2147483646 h 289"/>
                <a:gd name="T12" fmla="*/ 2147483646 w 433"/>
                <a:gd name="T13" fmla="*/ 2147483646 h 289"/>
                <a:gd name="T14" fmla="*/ 2147483646 w 433"/>
                <a:gd name="T15" fmla="*/ 2147483646 h 289"/>
                <a:gd name="T16" fmla="*/ 2147483646 w 433"/>
                <a:gd name="T17" fmla="*/ 2147483646 h 289"/>
                <a:gd name="T18" fmla="*/ 2147483646 w 433"/>
                <a:gd name="T19" fmla="*/ 2147483646 h 289"/>
                <a:gd name="T20" fmla="*/ 0 w 433"/>
                <a:gd name="T21" fmla="*/ 2147483646 h 289"/>
                <a:gd name="T22" fmla="*/ 2147483646 w 433"/>
                <a:gd name="T23" fmla="*/ 2147483646 h 289"/>
                <a:gd name="T24" fmla="*/ 2147483646 w 433"/>
                <a:gd name="T25" fmla="*/ 2147483646 h 289"/>
                <a:gd name="T26" fmla="*/ 2147483646 w 433"/>
                <a:gd name="T27" fmla="*/ 2147483646 h 289"/>
                <a:gd name="T28" fmla="*/ 2147483646 w 433"/>
                <a:gd name="T29" fmla="*/ 2147483646 h 289"/>
                <a:gd name="T30" fmla="*/ 2147483646 w 433"/>
                <a:gd name="T31" fmla="*/ 2147483646 h 289"/>
                <a:gd name="T32" fmla="*/ 2147483646 w 433"/>
                <a:gd name="T33" fmla="*/ 2147483646 h 289"/>
                <a:gd name="T34" fmla="*/ 2147483646 w 433"/>
                <a:gd name="T35" fmla="*/ 2147483646 h 289"/>
                <a:gd name="T36" fmla="*/ 2147483646 w 433"/>
                <a:gd name="T37" fmla="*/ 2147483646 h 289"/>
                <a:gd name="T38" fmla="*/ 2147483646 w 433"/>
                <a:gd name="T39" fmla="*/ 2147483646 h 289"/>
                <a:gd name="T40" fmla="*/ 2147483646 w 433"/>
                <a:gd name="T41" fmla="*/ 2147483646 h 289"/>
                <a:gd name="T42" fmla="*/ 2147483646 w 433"/>
                <a:gd name="T43" fmla="*/ 2147483646 h 289"/>
                <a:gd name="T44" fmla="*/ 2147483646 w 433"/>
                <a:gd name="T45" fmla="*/ 2147483646 h 289"/>
                <a:gd name="T46" fmla="*/ 2147483646 w 433"/>
                <a:gd name="T47" fmla="*/ 2147483646 h 289"/>
                <a:gd name="T48" fmla="*/ 2147483646 w 433"/>
                <a:gd name="T49" fmla="*/ 2147483646 h 289"/>
                <a:gd name="T50" fmla="*/ 2147483646 w 433"/>
                <a:gd name="T51" fmla="*/ 2147483646 h 289"/>
                <a:gd name="T52" fmla="*/ 2147483646 w 433"/>
                <a:gd name="T53" fmla="*/ 2147483646 h 289"/>
                <a:gd name="T54" fmla="*/ 2147483646 w 433"/>
                <a:gd name="T55" fmla="*/ 2147483646 h 289"/>
                <a:gd name="T56" fmla="*/ 2147483646 w 433"/>
                <a:gd name="T57" fmla="*/ 2147483646 h 289"/>
                <a:gd name="T58" fmla="*/ 2147483646 w 433"/>
                <a:gd name="T59" fmla="*/ 2147483646 h 289"/>
                <a:gd name="T60" fmla="*/ 2147483646 w 433"/>
                <a:gd name="T61" fmla="*/ 2147483646 h 289"/>
                <a:gd name="T62" fmla="*/ 2147483646 w 433"/>
                <a:gd name="T63" fmla="*/ 2147483646 h 289"/>
                <a:gd name="T64" fmla="*/ 2147483646 w 433"/>
                <a:gd name="T65" fmla="*/ 2147483646 h 289"/>
                <a:gd name="T66" fmla="*/ 2147483646 w 433"/>
                <a:gd name="T67" fmla="*/ 2147483646 h 289"/>
                <a:gd name="T68" fmla="*/ 2147483646 w 433"/>
                <a:gd name="T69" fmla="*/ 2147483646 h 289"/>
                <a:gd name="T70" fmla="*/ 2147483646 w 433"/>
                <a:gd name="T71" fmla="*/ 2147483646 h 289"/>
                <a:gd name="T72" fmla="*/ 2147483646 w 433"/>
                <a:gd name="T73" fmla="*/ 2147483646 h 289"/>
                <a:gd name="T74" fmla="*/ 2147483646 w 433"/>
                <a:gd name="T75" fmla="*/ 2147483646 h 289"/>
                <a:gd name="T76" fmla="*/ 2147483646 w 433"/>
                <a:gd name="T77" fmla="*/ 2147483646 h 289"/>
                <a:gd name="T78" fmla="*/ 2147483646 w 433"/>
                <a:gd name="T79" fmla="*/ 0 h 289"/>
                <a:gd name="T80" fmla="*/ 2147483646 w 433"/>
                <a:gd name="T81" fmla="*/ 2147483646 h 289"/>
                <a:gd name="T82" fmla="*/ 2147483646 w 433"/>
                <a:gd name="T83" fmla="*/ 2147483646 h 289"/>
                <a:gd name="T84" fmla="*/ 2147483646 w 433"/>
                <a:gd name="T85" fmla="*/ 2147483646 h 289"/>
                <a:gd name="T86" fmla="*/ 2147483646 w 433"/>
                <a:gd name="T87" fmla="*/ 2147483646 h 289"/>
                <a:gd name="T88" fmla="*/ 2147483646 w 433"/>
                <a:gd name="T89" fmla="*/ 2147483646 h 289"/>
                <a:gd name="T90" fmla="*/ 2147483646 w 433"/>
                <a:gd name="T91" fmla="*/ 2147483646 h 289"/>
                <a:gd name="T92" fmla="*/ 2147483646 w 433"/>
                <a:gd name="T93" fmla="*/ 0 h 289"/>
                <a:gd name="T94" fmla="*/ 2147483646 w 433"/>
                <a:gd name="T95" fmla="*/ 0 h 289"/>
                <a:gd name="T96" fmla="*/ 2147483646 w 433"/>
                <a:gd name="T97" fmla="*/ 0 h 289"/>
                <a:gd name="T98" fmla="*/ 2147483646 w 433"/>
                <a:gd name="T99" fmla="*/ 2147483646 h 289"/>
                <a:gd name="T100" fmla="*/ 2147483646 w 433"/>
                <a:gd name="T101" fmla="*/ 2147483646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58" name="Freeform 18"/>
            <p:cNvSpPr/>
            <p:nvPr/>
          </p:nvSpPr>
          <p:spPr bwMode="gray">
            <a:xfrm>
              <a:off x="5801255" y="5016146"/>
              <a:ext cx="522957" cy="698475"/>
            </a:xfrm>
            <a:custGeom>
              <a:avLst/>
              <a:gdLst>
                <a:gd name="T0" fmla="*/ 2147483646 w 273"/>
                <a:gd name="T1" fmla="*/ 2147483646 h 369"/>
                <a:gd name="T2" fmla="*/ 2147483646 w 273"/>
                <a:gd name="T3" fmla="*/ 2147483646 h 369"/>
                <a:gd name="T4" fmla="*/ 2147483646 w 273"/>
                <a:gd name="T5" fmla="*/ 2147483646 h 369"/>
                <a:gd name="T6" fmla="*/ 2147483646 w 273"/>
                <a:gd name="T7" fmla="*/ 2147483646 h 369"/>
                <a:gd name="T8" fmla="*/ 2147483646 w 273"/>
                <a:gd name="T9" fmla="*/ 2147483646 h 369"/>
                <a:gd name="T10" fmla="*/ 2147483646 w 273"/>
                <a:gd name="T11" fmla="*/ 2147483646 h 369"/>
                <a:gd name="T12" fmla="*/ 2147483646 w 273"/>
                <a:gd name="T13" fmla="*/ 2147483646 h 369"/>
                <a:gd name="T14" fmla="*/ 2147483646 w 273"/>
                <a:gd name="T15" fmla="*/ 2147483646 h 369"/>
                <a:gd name="T16" fmla="*/ 2147483646 w 273"/>
                <a:gd name="T17" fmla="*/ 2147483646 h 369"/>
                <a:gd name="T18" fmla="*/ 2147483646 w 273"/>
                <a:gd name="T19" fmla="*/ 2147483646 h 369"/>
                <a:gd name="T20" fmla="*/ 2147483646 w 273"/>
                <a:gd name="T21" fmla="*/ 2147483646 h 369"/>
                <a:gd name="T22" fmla="*/ 2147483646 w 273"/>
                <a:gd name="T23" fmla="*/ 2147483646 h 369"/>
                <a:gd name="T24" fmla="*/ 2147483646 w 273"/>
                <a:gd name="T25" fmla="*/ 0 h 369"/>
                <a:gd name="T26" fmla="*/ 2147483646 w 273"/>
                <a:gd name="T27" fmla="*/ 0 h 369"/>
                <a:gd name="T28" fmla="*/ 2147483646 w 273"/>
                <a:gd name="T29" fmla="*/ 2147483646 h 369"/>
                <a:gd name="T30" fmla="*/ 2147483646 w 273"/>
                <a:gd name="T31" fmla="*/ 2147483646 h 369"/>
                <a:gd name="T32" fmla="*/ 2147483646 w 273"/>
                <a:gd name="T33" fmla="*/ 2147483646 h 369"/>
                <a:gd name="T34" fmla="*/ 2147483646 w 273"/>
                <a:gd name="T35" fmla="*/ 2147483646 h 369"/>
                <a:gd name="T36" fmla="*/ 2147483646 w 273"/>
                <a:gd name="T37" fmla="*/ 2147483646 h 369"/>
                <a:gd name="T38" fmla="*/ 2147483646 w 273"/>
                <a:gd name="T39" fmla="*/ 2147483646 h 369"/>
                <a:gd name="T40" fmla="*/ 2147483646 w 273"/>
                <a:gd name="T41" fmla="*/ 2147483646 h 369"/>
                <a:gd name="T42" fmla="*/ 2147483646 w 273"/>
                <a:gd name="T43" fmla="*/ 2147483646 h 369"/>
                <a:gd name="T44" fmla="*/ 2147483646 w 273"/>
                <a:gd name="T45" fmla="*/ 2147483646 h 369"/>
                <a:gd name="T46" fmla="*/ 2147483646 w 273"/>
                <a:gd name="T47" fmla="*/ 2147483646 h 369"/>
                <a:gd name="T48" fmla="*/ 2147483646 w 273"/>
                <a:gd name="T49" fmla="*/ 2147483646 h 369"/>
                <a:gd name="T50" fmla="*/ 2147483646 w 273"/>
                <a:gd name="T51" fmla="*/ 2147483646 h 369"/>
                <a:gd name="T52" fmla="*/ 2147483646 w 273"/>
                <a:gd name="T53" fmla="*/ 2147483646 h 369"/>
                <a:gd name="T54" fmla="*/ 2147483646 w 273"/>
                <a:gd name="T55" fmla="*/ 2147483646 h 369"/>
                <a:gd name="T56" fmla="*/ 0 w 273"/>
                <a:gd name="T57" fmla="*/ 2147483646 h 369"/>
                <a:gd name="T58" fmla="*/ 2147483646 w 273"/>
                <a:gd name="T59" fmla="*/ 2147483646 h 369"/>
                <a:gd name="T60" fmla="*/ 2147483646 w 273"/>
                <a:gd name="T61" fmla="*/ 2147483646 h 369"/>
                <a:gd name="T62" fmla="*/ 2147483646 w 273"/>
                <a:gd name="T63" fmla="*/ 2147483646 h 369"/>
                <a:gd name="T64" fmla="*/ 2147483646 w 273"/>
                <a:gd name="T65" fmla="*/ 2147483646 h 369"/>
                <a:gd name="T66" fmla="*/ 2147483646 w 273"/>
                <a:gd name="T67" fmla="*/ 2147483646 h 369"/>
                <a:gd name="T68" fmla="*/ 2147483646 w 273"/>
                <a:gd name="T69" fmla="*/ 2147483646 h 369"/>
                <a:gd name="T70" fmla="*/ 2147483646 w 273"/>
                <a:gd name="T71" fmla="*/ 2147483646 h 369"/>
                <a:gd name="T72" fmla="*/ 2147483646 w 273"/>
                <a:gd name="T73" fmla="*/ 2147483646 h 369"/>
                <a:gd name="T74" fmla="*/ 2147483646 w 273"/>
                <a:gd name="T75" fmla="*/ 2147483646 h 369"/>
                <a:gd name="T76" fmla="*/ 2147483646 w 273"/>
                <a:gd name="T77" fmla="*/ 2147483646 h 369"/>
                <a:gd name="T78" fmla="*/ 2147483646 w 273"/>
                <a:gd name="T79" fmla="*/ 2147483646 h 369"/>
                <a:gd name="T80" fmla="*/ 2147483646 w 273"/>
                <a:gd name="T81" fmla="*/ 2147483646 h 369"/>
                <a:gd name="T82" fmla="*/ 2147483646 w 273"/>
                <a:gd name="T83" fmla="*/ 2147483646 h 369"/>
                <a:gd name="T84" fmla="*/ 2147483646 w 273"/>
                <a:gd name="T85" fmla="*/ 2147483646 h 369"/>
                <a:gd name="T86" fmla="*/ 2147483646 w 273"/>
                <a:gd name="T87" fmla="*/ 2147483646 h 369"/>
                <a:gd name="T88" fmla="*/ 2147483646 w 273"/>
                <a:gd name="T89" fmla="*/ 2147483646 h 369"/>
                <a:gd name="T90" fmla="*/ 2147483646 w 273"/>
                <a:gd name="T91" fmla="*/ 2147483646 h 369"/>
                <a:gd name="T92" fmla="*/ 2147483646 w 273"/>
                <a:gd name="T93" fmla="*/ 2147483646 h 369"/>
                <a:gd name="T94" fmla="*/ 2147483646 w 273"/>
                <a:gd name="T95" fmla="*/ 2147483646 h 369"/>
                <a:gd name="T96" fmla="*/ 2147483646 w 273"/>
                <a:gd name="T97" fmla="*/ 2147483646 h 369"/>
                <a:gd name="T98" fmla="*/ 2147483646 w 273"/>
                <a:gd name="T99" fmla="*/ 2147483646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60" name="Freeform 26"/>
            <p:cNvSpPr/>
            <p:nvPr/>
          </p:nvSpPr>
          <p:spPr bwMode="gray">
            <a:xfrm>
              <a:off x="5495133" y="4771935"/>
              <a:ext cx="585138" cy="807772"/>
            </a:xfrm>
            <a:custGeom>
              <a:avLst/>
              <a:gdLst>
                <a:gd name="T0" fmla="*/ 2147483646 w 305"/>
                <a:gd name="T1" fmla="*/ 2147483646 h 425"/>
                <a:gd name="T2" fmla="*/ 2147483646 w 305"/>
                <a:gd name="T3" fmla="*/ 2147483646 h 425"/>
                <a:gd name="T4" fmla="*/ 2147483646 w 305"/>
                <a:gd name="T5" fmla="*/ 2147483646 h 425"/>
                <a:gd name="T6" fmla="*/ 2147483646 w 305"/>
                <a:gd name="T7" fmla="*/ 2147483646 h 425"/>
                <a:gd name="T8" fmla="*/ 2147483646 w 305"/>
                <a:gd name="T9" fmla="*/ 2147483646 h 425"/>
                <a:gd name="T10" fmla="*/ 2147483646 w 305"/>
                <a:gd name="T11" fmla="*/ 2147483646 h 425"/>
                <a:gd name="T12" fmla="*/ 2147483646 w 305"/>
                <a:gd name="T13" fmla="*/ 2147483646 h 425"/>
                <a:gd name="T14" fmla="*/ 2147483646 w 305"/>
                <a:gd name="T15" fmla="*/ 2147483646 h 425"/>
                <a:gd name="T16" fmla="*/ 2147483646 w 305"/>
                <a:gd name="T17" fmla="*/ 2147483646 h 425"/>
                <a:gd name="T18" fmla="*/ 2147483646 w 305"/>
                <a:gd name="T19" fmla="*/ 2147483646 h 425"/>
                <a:gd name="T20" fmla="*/ 2147483646 w 305"/>
                <a:gd name="T21" fmla="*/ 2147483646 h 425"/>
                <a:gd name="T22" fmla="*/ 2147483646 w 305"/>
                <a:gd name="T23" fmla="*/ 2147483646 h 425"/>
                <a:gd name="T24" fmla="*/ 2147483646 w 305"/>
                <a:gd name="T25" fmla="*/ 2147483646 h 425"/>
                <a:gd name="T26" fmla="*/ 2147483646 w 305"/>
                <a:gd name="T27" fmla="*/ 2147483646 h 425"/>
                <a:gd name="T28" fmla="*/ 2147483646 w 305"/>
                <a:gd name="T29" fmla="*/ 2147483646 h 425"/>
                <a:gd name="T30" fmla="*/ 2147483646 w 305"/>
                <a:gd name="T31" fmla="*/ 2147483646 h 425"/>
                <a:gd name="T32" fmla="*/ 2147483646 w 305"/>
                <a:gd name="T33" fmla="*/ 2147483646 h 425"/>
                <a:gd name="T34" fmla="*/ 2147483646 w 305"/>
                <a:gd name="T35" fmla="*/ 2147483646 h 425"/>
                <a:gd name="T36" fmla="*/ 2147483646 w 305"/>
                <a:gd name="T37" fmla="*/ 2147483646 h 425"/>
                <a:gd name="T38" fmla="*/ 2147483646 w 305"/>
                <a:gd name="T39" fmla="*/ 2147483646 h 425"/>
                <a:gd name="T40" fmla="*/ 2147483646 w 305"/>
                <a:gd name="T41" fmla="*/ 2147483646 h 425"/>
                <a:gd name="T42" fmla="*/ 2147483646 w 305"/>
                <a:gd name="T43" fmla="*/ 2147483646 h 425"/>
                <a:gd name="T44" fmla="*/ 2147483646 w 305"/>
                <a:gd name="T45" fmla="*/ 2147483646 h 425"/>
                <a:gd name="T46" fmla="*/ 2147483646 w 305"/>
                <a:gd name="T47" fmla="*/ 2147483646 h 425"/>
                <a:gd name="T48" fmla="*/ 2147483646 w 305"/>
                <a:gd name="T49" fmla="*/ 2147483646 h 425"/>
                <a:gd name="T50" fmla="*/ 2147483646 w 305"/>
                <a:gd name="T51" fmla="*/ 2147483646 h 425"/>
                <a:gd name="T52" fmla="*/ 2147483646 w 305"/>
                <a:gd name="T53" fmla="*/ 2147483646 h 425"/>
                <a:gd name="T54" fmla="*/ 2147483646 w 305"/>
                <a:gd name="T55" fmla="*/ 2147483646 h 425"/>
                <a:gd name="T56" fmla="*/ 2147483646 w 305"/>
                <a:gd name="T57" fmla="*/ 2147483646 h 425"/>
                <a:gd name="T58" fmla="*/ 2147483646 w 305"/>
                <a:gd name="T59" fmla="*/ 2147483646 h 425"/>
                <a:gd name="T60" fmla="*/ 2147483646 w 305"/>
                <a:gd name="T61" fmla="*/ 2147483646 h 425"/>
                <a:gd name="T62" fmla="*/ 2147483646 w 305"/>
                <a:gd name="T63" fmla="*/ 2147483646 h 425"/>
                <a:gd name="T64" fmla="*/ 2147483646 w 305"/>
                <a:gd name="T65" fmla="*/ 2147483646 h 425"/>
                <a:gd name="T66" fmla="*/ 2147483646 w 305"/>
                <a:gd name="T67" fmla="*/ 2147483646 h 425"/>
                <a:gd name="T68" fmla="*/ 2147483646 w 305"/>
                <a:gd name="T69" fmla="*/ 2147483646 h 425"/>
                <a:gd name="T70" fmla="*/ 2147483646 w 305"/>
                <a:gd name="T71" fmla="*/ 2147483646 h 425"/>
                <a:gd name="T72" fmla="*/ 0 w 305"/>
                <a:gd name="T73" fmla="*/ 2147483646 h 425"/>
                <a:gd name="T74" fmla="*/ 2147483646 w 305"/>
                <a:gd name="T75" fmla="*/ 2147483646 h 425"/>
                <a:gd name="T76" fmla="*/ 2147483646 w 305"/>
                <a:gd name="T77" fmla="*/ 2147483646 h 425"/>
                <a:gd name="T78" fmla="*/ 2147483646 w 305"/>
                <a:gd name="T79" fmla="*/ 2147483646 h 425"/>
                <a:gd name="T80" fmla="*/ 2147483646 w 305"/>
                <a:gd name="T81" fmla="*/ 2147483646 h 425"/>
                <a:gd name="T82" fmla="*/ 2147483646 w 305"/>
                <a:gd name="T83" fmla="*/ 2147483646 h 425"/>
                <a:gd name="T84" fmla="*/ 2147483646 w 305"/>
                <a:gd name="T85" fmla="*/ 2147483646 h 425"/>
                <a:gd name="T86" fmla="*/ 2147483646 w 305"/>
                <a:gd name="T87" fmla="*/ 2147483646 h 425"/>
                <a:gd name="T88" fmla="*/ 2147483646 w 305"/>
                <a:gd name="T89" fmla="*/ 2147483646 h 425"/>
                <a:gd name="T90" fmla="*/ 2147483646 w 305"/>
                <a:gd name="T91" fmla="*/ 2147483646 h 425"/>
                <a:gd name="T92" fmla="*/ 2147483646 w 305"/>
                <a:gd name="T93" fmla="*/ 2147483646 h 425"/>
                <a:gd name="T94" fmla="*/ 2147483646 w 305"/>
                <a:gd name="T95" fmla="*/ 2147483646 h 425"/>
                <a:gd name="T96" fmla="*/ 2147483646 w 305"/>
                <a:gd name="T97" fmla="*/ 0 h 425"/>
                <a:gd name="T98" fmla="*/ 2147483646 w 305"/>
                <a:gd name="T99" fmla="*/ 2147483646 h 425"/>
                <a:gd name="T100" fmla="*/ 2147483646 w 305"/>
                <a:gd name="T101" fmla="*/ 2147483646 h 425"/>
                <a:gd name="T102" fmla="*/ 2147483646 w 305"/>
                <a:gd name="T103" fmla="*/ 2147483646 h 425"/>
                <a:gd name="T104" fmla="*/ 2147483646 w 305"/>
                <a:gd name="T105" fmla="*/ 2147483646 h 425"/>
                <a:gd name="T106" fmla="*/ 2147483646 w 305"/>
                <a:gd name="T107" fmla="*/ 2147483646 h 425"/>
                <a:gd name="T108" fmla="*/ 2147483646 w 305"/>
                <a:gd name="T109" fmla="*/ 0 h 425"/>
                <a:gd name="T110" fmla="*/ 2147483646 w 305"/>
                <a:gd name="T111" fmla="*/ 2147483646 h 425"/>
                <a:gd name="T112" fmla="*/ 2147483646 w 305"/>
                <a:gd name="T113" fmla="*/ 2147483646 h 425"/>
                <a:gd name="T114" fmla="*/ 2147483646 w 305"/>
                <a:gd name="T115" fmla="*/ 2147483646 h 425"/>
                <a:gd name="T116" fmla="*/ 2147483646 w 305"/>
                <a:gd name="T117" fmla="*/ 2147483646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62" name="Freeform 29"/>
            <p:cNvSpPr/>
            <p:nvPr/>
          </p:nvSpPr>
          <p:spPr bwMode="gray">
            <a:xfrm>
              <a:off x="5601956" y="4107616"/>
              <a:ext cx="583544" cy="729213"/>
            </a:xfrm>
            <a:custGeom>
              <a:avLst/>
              <a:gdLst>
                <a:gd name="T0" fmla="*/ 2147483646 w 305"/>
                <a:gd name="T1" fmla="*/ 0 h 385"/>
                <a:gd name="T2" fmla="*/ 2147483646 w 305"/>
                <a:gd name="T3" fmla="*/ 2147483646 h 385"/>
                <a:gd name="T4" fmla="*/ 2147483646 w 305"/>
                <a:gd name="T5" fmla="*/ 2147483646 h 385"/>
                <a:gd name="T6" fmla="*/ 2147483646 w 305"/>
                <a:gd name="T7" fmla="*/ 2147483646 h 385"/>
                <a:gd name="T8" fmla="*/ 2147483646 w 305"/>
                <a:gd name="T9" fmla="*/ 2147483646 h 385"/>
                <a:gd name="T10" fmla="*/ 2147483646 w 305"/>
                <a:gd name="T11" fmla="*/ 2147483646 h 385"/>
                <a:gd name="T12" fmla="*/ 2147483646 w 305"/>
                <a:gd name="T13" fmla="*/ 2147483646 h 385"/>
                <a:gd name="T14" fmla="*/ 2147483646 w 305"/>
                <a:gd name="T15" fmla="*/ 2147483646 h 385"/>
                <a:gd name="T16" fmla="*/ 2147483646 w 305"/>
                <a:gd name="T17" fmla="*/ 2147483646 h 385"/>
                <a:gd name="T18" fmla="*/ 2147483646 w 305"/>
                <a:gd name="T19" fmla="*/ 2147483646 h 385"/>
                <a:gd name="T20" fmla="*/ 2147483646 w 305"/>
                <a:gd name="T21" fmla="*/ 2147483646 h 385"/>
                <a:gd name="T22" fmla="*/ 2147483646 w 305"/>
                <a:gd name="T23" fmla="*/ 2147483646 h 385"/>
                <a:gd name="T24" fmla="*/ 2147483646 w 305"/>
                <a:gd name="T25" fmla="*/ 2147483646 h 385"/>
                <a:gd name="T26" fmla="*/ 2147483646 w 305"/>
                <a:gd name="T27" fmla="*/ 2147483646 h 385"/>
                <a:gd name="T28" fmla="*/ 2147483646 w 305"/>
                <a:gd name="T29" fmla="*/ 2147483646 h 385"/>
                <a:gd name="T30" fmla="*/ 2147483646 w 305"/>
                <a:gd name="T31" fmla="*/ 2147483646 h 385"/>
                <a:gd name="T32" fmla="*/ 2147483646 w 305"/>
                <a:gd name="T33" fmla="*/ 2147483646 h 385"/>
                <a:gd name="T34" fmla="*/ 2147483646 w 305"/>
                <a:gd name="T35" fmla="*/ 2147483646 h 385"/>
                <a:gd name="T36" fmla="*/ 2147483646 w 305"/>
                <a:gd name="T37" fmla="*/ 2147483646 h 385"/>
                <a:gd name="T38" fmla="*/ 2147483646 w 305"/>
                <a:gd name="T39" fmla="*/ 2147483646 h 385"/>
                <a:gd name="T40" fmla="*/ 2147483646 w 305"/>
                <a:gd name="T41" fmla="*/ 2147483646 h 385"/>
                <a:gd name="T42" fmla="*/ 2147483646 w 305"/>
                <a:gd name="T43" fmla="*/ 2147483646 h 385"/>
                <a:gd name="T44" fmla="*/ 2147483646 w 305"/>
                <a:gd name="T45" fmla="*/ 2147483646 h 385"/>
                <a:gd name="T46" fmla="*/ 2147483646 w 305"/>
                <a:gd name="T47" fmla="*/ 2147483646 h 385"/>
                <a:gd name="T48" fmla="*/ 2147483646 w 305"/>
                <a:gd name="T49" fmla="*/ 2147483646 h 385"/>
                <a:gd name="T50" fmla="*/ 2147483646 w 305"/>
                <a:gd name="T51" fmla="*/ 2147483646 h 385"/>
                <a:gd name="T52" fmla="*/ 0 w 305"/>
                <a:gd name="T53" fmla="*/ 2147483646 h 385"/>
                <a:gd name="T54" fmla="*/ 2147483646 w 305"/>
                <a:gd name="T55" fmla="*/ 2147483646 h 385"/>
                <a:gd name="T56" fmla="*/ 2147483646 w 305"/>
                <a:gd name="T57" fmla="*/ 2147483646 h 385"/>
                <a:gd name="T58" fmla="*/ 2147483646 w 305"/>
                <a:gd name="T59" fmla="*/ 2147483646 h 385"/>
                <a:gd name="T60" fmla="*/ 2147483646 w 305"/>
                <a:gd name="T61" fmla="*/ 2147483646 h 385"/>
                <a:gd name="T62" fmla="*/ 2147483646 w 305"/>
                <a:gd name="T63" fmla="*/ 2147483646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64" name="Freeform 28"/>
            <p:cNvSpPr/>
            <p:nvPr/>
          </p:nvSpPr>
          <p:spPr bwMode="gray">
            <a:xfrm>
              <a:off x="4852596" y="4321086"/>
              <a:ext cx="935901" cy="604547"/>
            </a:xfrm>
            <a:custGeom>
              <a:avLst/>
              <a:gdLst>
                <a:gd name="T0" fmla="*/ 2147483646 w 489"/>
                <a:gd name="T1" fmla="*/ 2147483646 h 321"/>
                <a:gd name="T2" fmla="*/ 2147483646 w 489"/>
                <a:gd name="T3" fmla="*/ 2147483646 h 321"/>
                <a:gd name="T4" fmla="*/ 2147483646 w 489"/>
                <a:gd name="T5" fmla="*/ 2147483646 h 321"/>
                <a:gd name="T6" fmla="*/ 2147483646 w 489"/>
                <a:gd name="T7" fmla="*/ 2147483646 h 321"/>
                <a:gd name="T8" fmla="*/ 2147483646 w 489"/>
                <a:gd name="T9" fmla="*/ 2147483646 h 321"/>
                <a:gd name="T10" fmla="*/ 2147483646 w 489"/>
                <a:gd name="T11" fmla="*/ 2147483646 h 321"/>
                <a:gd name="T12" fmla="*/ 2147483646 w 489"/>
                <a:gd name="T13" fmla="*/ 2147483646 h 321"/>
                <a:gd name="T14" fmla="*/ 2147483646 w 489"/>
                <a:gd name="T15" fmla="*/ 2147483646 h 321"/>
                <a:gd name="T16" fmla="*/ 2147483646 w 489"/>
                <a:gd name="T17" fmla="*/ 2147483646 h 321"/>
                <a:gd name="T18" fmla="*/ 2147483646 w 489"/>
                <a:gd name="T19" fmla="*/ 2147483646 h 321"/>
                <a:gd name="T20" fmla="*/ 2147483646 w 489"/>
                <a:gd name="T21" fmla="*/ 2147483646 h 321"/>
                <a:gd name="T22" fmla="*/ 2147483646 w 489"/>
                <a:gd name="T23" fmla="*/ 2147483646 h 321"/>
                <a:gd name="T24" fmla="*/ 2147483646 w 489"/>
                <a:gd name="T25" fmla="*/ 2147483646 h 321"/>
                <a:gd name="T26" fmla="*/ 2147483646 w 489"/>
                <a:gd name="T27" fmla="*/ 2147483646 h 321"/>
                <a:gd name="T28" fmla="*/ 2147483646 w 489"/>
                <a:gd name="T29" fmla="*/ 2147483646 h 321"/>
                <a:gd name="T30" fmla="*/ 2147483646 w 489"/>
                <a:gd name="T31" fmla="*/ 2147483646 h 321"/>
                <a:gd name="T32" fmla="*/ 2147483646 w 489"/>
                <a:gd name="T33" fmla="*/ 2147483646 h 321"/>
                <a:gd name="T34" fmla="*/ 2147483646 w 489"/>
                <a:gd name="T35" fmla="*/ 2147483646 h 321"/>
                <a:gd name="T36" fmla="*/ 2147483646 w 489"/>
                <a:gd name="T37" fmla="*/ 2147483646 h 321"/>
                <a:gd name="T38" fmla="*/ 2147483646 w 489"/>
                <a:gd name="T39" fmla="*/ 2147483646 h 321"/>
                <a:gd name="T40" fmla="*/ 0 w 489"/>
                <a:gd name="T41" fmla="*/ 2147483646 h 321"/>
                <a:gd name="T42" fmla="*/ 2147483646 w 489"/>
                <a:gd name="T43" fmla="*/ 2147483646 h 321"/>
                <a:gd name="T44" fmla="*/ 2147483646 w 489"/>
                <a:gd name="T45" fmla="*/ 2147483646 h 321"/>
                <a:gd name="T46" fmla="*/ 0 w 489"/>
                <a:gd name="T47" fmla="*/ 2147483646 h 321"/>
                <a:gd name="T48" fmla="*/ 0 w 489"/>
                <a:gd name="T49" fmla="*/ 2147483646 h 321"/>
                <a:gd name="T50" fmla="*/ 2147483646 w 489"/>
                <a:gd name="T51" fmla="*/ 2147483646 h 321"/>
                <a:gd name="T52" fmla="*/ 2147483646 w 489"/>
                <a:gd name="T53" fmla="*/ 2147483646 h 321"/>
                <a:gd name="T54" fmla="*/ 2147483646 w 489"/>
                <a:gd name="T55" fmla="*/ 2147483646 h 321"/>
                <a:gd name="T56" fmla="*/ 2147483646 w 489"/>
                <a:gd name="T57" fmla="*/ 2147483646 h 321"/>
                <a:gd name="T58" fmla="*/ 2147483646 w 489"/>
                <a:gd name="T59" fmla="*/ 2147483646 h 321"/>
                <a:gd name="T60" fmla="*/ 2147483646 w 489"/>
                <a:gd name="T61" fmla="*/ 2147483646 h 321"/>
                <a:gd name="T62" fmla="*/ 2147483646 w 489"/>
                <a:gd name="T63" fmla="*/ 2147483646 h 321"/>
                <a:gd name="T64" fmla="*/ 2147483646 w 489"/>
                <a:gd name="T65" fmla="*/ 2147483646 h 321"/>
                <a:gd name="T66" fmla="*/ 2147483646 w 489"/>
                <a:gd name="T67" fmla="*/ 2147483646 h 321"/>
                <a:gd name="T68" fmla="*/ 2147483646 w 489"/>
                <a:gd name="T69" fmla="*/ 2147483646 h 321"/>
                <a:gd name="T70" fmla="*/ 2147483646 w 489"/>
                <a:gd name="T71" fmla="*/ 2147483646 h 321"/>
                <a:gd name="T72" fmla="*/ 2147483646 w 489"/>
                <a:gd name="T73" fmla="*/ 2147483646 h 321"/>
                <a:gd name="T74" fmla="*/ 2147483646 w 489"/>
                <a:gd name="T75" fmla="*/ 0 h 321"/>
                <a:gd name="T76" fmla="*/ 2147483646 w 489"/>
                <a:gd name="T77" fmla="*/ 2147483646 h 321"/>
                <a:gd name="T78" fmla="*/ 2147483646 w 489"/>
                <a:gd name="T79" fmla="*/ 2147483646 h 321"/>
                <a:gd name="T80" fmla="*/ 2147483646 w 489"/>
                <a:gd name="T81" fmla="*/ 2147483646 h 321"/>
                <a:gd name="T82" fmla="*/ 2147483646 w 489"/>
                <a:gd name="T83" fmla="*/ 2147483646 h 321"/>
                <a:gd name="T84" fmla="*/ 2147483646 w 489"/>
                <a:gd name="T85" fmla="*/ 2147483646 h 321"/>
                <a:gd name="T86" fmla="*/ 2147483646 w 489"/>
                <a:gd name="T87" fmla="*/ 2147483646 h 321"/>
                <a:gd name="T88" fmla="*/ 2147483646 w 489"/>
                <a:gd name="T89" fmla="*/ 2147483646 h 321"/>
                <a:gd name="T90" fmla="*/ 2147483646 w 489"/>
                <a:gd name="T91" fmla="*/ 2147483646 h 321"/>
                <a:gd name="T92" fmla="*/ 2147483646 w 489"/>
                <a:gd name="T93" fmla="*/ 2147483646 h 321"/>
                <a:gd name="T94" fmla="*/ 2147483646 w 489"/>
                <a:gd name="T95" fmla="*/ 2147483646 h 321"/>
                <a:gd name="T96" fmla="*/ 2147483646 w 489"/>
                <a:gd name="T97" fmla="*/ 2147483646 h 321"/>
                <a:gd name="T98" fmla="*/ 2147483646 w 489"/>
                <a:gd name="T99" fmla="*/ 2147483646 h 321"/>
                <a:gd name="T100" fmla="*/ 2147483646 w 489"/>
                <a:gd name="T101" fmla="*/ 2147483646 h 321"/>
                <a:gd name="T102" fmla="*/ 2147483646 w 489"/>
                <a:gd name="T103" fmla="*/ 2147483646 h 321"/>
                <a:gd name="T104" fmla="*/ 2147483646 w 489"/>
                <a:gd name="T105" fmla="*/ 2147483646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66" name="Freeform 27"/>
            <p:cNvSpPr/>
            <p:nvPr/>
          </p:nvSpPr>
          <p:spPr bwMode="gray">
            <a:xfrm>
              <a:off x="4911588" y="4771935"/>
              <a:ext cx="676017" cy="792402"/>
            </a:xfrm>
            <a:custGeom>
              <a:avLst/>
              <a:gdLst>
                <a:gd name="T0" fmla="*/ 2147483646 w 353"/>
                <a:gd name="T1" fmla="*/ 2147483646 h 417"/>
                <a:gd name="T2" fmla="*/ 2147483646 w 353"/>
                <a:gd name="T3" fmla="*/ 2147483646 h 417"/>
                <a:gd name="T4" fmla="*/ 2147483646 w 353"/>
                <a:gd name="T5" fmla="*/ 2147483646 h 417"/>
                <a:gd name="T6" fmla="*/ 2147483646 w 353"/>
                <a:gd name="T7" fmla="*/ 2147483646 h 417"/>
                <a:gd name="T8" fmla="*/ 2147483646 w 353"/>
                <a:gd name="T9" fmla="*/ 2147483646 h 417"/>
                <a:gd name="T10" fmla="*/ 2147483646 w 353"/>
                <a:gd name="T11" fmla="*/ 2147483646 h 417"/>
                <a:gd name="T12" fmla="*/ 2147483646 w 353"/>
                <a:gd name="T13" fmla="*/ 2147483646 h 417"/>
                <a:gd name="T14" fmla="*/ 2147483646 w 353"/>
                <a:gd name="T15" fmla="*/ 2147483646 h 417"/>
                <a:gd name="T16" fmla="*/ 2147483646 w 353"/>
                <a:gd name="T17" fmla="*/ 2147483646 h 417"/>
                <a:gd name="T18" fmla="*/ 2147483646 w 353"/>
                <a:gd name="T19" fmla="*/ 2147483646 h 417"/>
                <a:gd name="T20" fmla="*/ 2147483646 w 353"/>
                <a:gd name="T21" fmla="*/ 2147483646 h 417"/>
                <a:gd name="T22" fmla="*/ 2147483646 w 353"/>
                <a:gd name="T23" fmla="*/ 2147483646 h 417"/>
                <a:gd name="T24" fmla="*/ 2147483646 w 353"/>
                <a:gd name="T25" fmla="*/ 2147483646 h 417"/>
                <a:gd name="T26" fmla="*/ 2147483646 w 353"/>
                <a:gd name="T27" fmla="*/ 2147483646 h 417"/>
                <a:gd name="T28" fmla="*/ 2147483646 w 353"/>
                <a:gd name="T29" fmla="*/ 2147483646 h 417"/>
                <a:gd name="T30" fmla="*/ 2147483646 w 353"/>
                <a:gd name="T31" fmla="*/ 2147483646 h 417"/>
                <a:gd name="T32" fmla="*/ 2147483646 w 353"/>
                <a:gd name="T33" fmla="*/ 2147483646 h 417"/>
                <a:gd name="T34" fmla="*/ 2147483646 w 353"/>
                <a:gd name="T35" fmla="*/ 2147483646 h 417"/>
                <a:gd name="T36" fmla="*/ 2147483646 w 353"/>
                <a:gd name="T37" fmla="*/ 2147483646 h 417"/>
                <a:gd name="T38" fmla="*/ 2147483646 w 353"/>
                <a:gd name="T39" fmla="*/ 2147483646 h 417"/>
                <a:gd name="T40" fmla="*/ 2147483646 w 353"/>
                <a:gd name="T41" fmla="*/ 2147483646 h 417"/>
                <a:gd name="T42" fmla="*/ 2147483646 w 353"/>
                <a:gd name="T43" fmla="*/ 2147483646 h 417"/>
                <a:gd name="T44" fmla="*/ 2147483646 w 353"/>
                <a:gd name="T45" fmla="*/ 2147483646 h 417"/>
                <a:gd name="T46" fmla="*/ 2147483646 w 353"/>
                <a:gd name="T47" fmla="*/ 2147483646 h 417"/>
                <a:gd name="T48" fmla="*/ 0 w 353"/>
                <a:gd name="T49" fmla="*/ 2147483646 h 417"/>
                <a:gd name="T50" fmla="*/ 2147483646 w 353"/>
                <a:gd name="T51" fmla="*/ 2147483646 h 417"/>
                <a:gd name="T52" fmla="*/ 2147483646 w 353"/>
                <a:gd name="T53" fmla="*/ 2147483646 h 417"/>
                <a:gd name="T54" fmla="*/ 2147483646 w 353"/>
                <a:gd name="T55" fmla="*/ 2147483646 h 417"/>
                <a:gd name="T56" fmla="*/ 2147483646 w 353"/>
                <a:gd name="T57" fmla="*/ 2147483646 h 417"/>
                <a:gd name="T58" fmla="*/ 2147483646 w 353"/>
                <a:gd name="T59" fmla="*/ 2147483646 h 417"/>
                <a:gd name="T60" fmla="*/ 2147483646 w 353"/>
                <a:gd name="T61" fmla="*/ 0 h 417"/>
                <a:gd name="T62" fmla="*/ 2147483646 w 353"/>
                <a:gd name="T63" fmla="*/ 2147483646 h 417"/>
                <a:gd name="T64" fmla="*/ 2147483646 w 353"/>
                <a:gd name="T65" fmla="*/ 2147483646 h 417"/>
                <a:gd name="T66" fmla="*/ 2147483646 w 353"/>
                <a:gd name="T67" fmla="*/ 2147483646 h 417"/>
                <a:gd name="T68" fmla="*/ 2147483646 w 353"/>
                <a:gd name="T69" fmla="*/ 214748364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68" name="Freeform 19"/>
            <p:cNvSpPr/>
            <p:nvPr/>
          </p:nvSpPr>
          <p:spPr bwMode="gray">
            <a:xfrm>
              <a:off x="5004061" y="5455039"/>
              <a:ext cx="967790" cy="727508"/>
            </a:xfrm>
            <a:custGeom>
              <a:avLst/>
              <a:gdLst>
                <a:gd name="T0" fmla="*/ 2147483646 w 505"/>
                <a:gd name="T1" fmla="*/ 2147483646 h 385"/>
                <a:gd name="T2" fmla="*/ 2147483646 w 505"/>
                <a:gd name="T3" fmla="*/ 2147483646 h 385"/>
                <a:gd name="T4" fmla="*/ 2147483646 w 505"/>
                <a:gd name="T5" fmla="*/ 2147483646 h 385"/>
                <a:gd name="T6" fmla="*/ 2147483646 w 505"/>
                <a:gd name="T7" fmla="*/ 2147483646 h 385"/>
                <a:gd name="T8" fmla="*/ 2147483646 w 505"/>
                <a:gd name="T9" fmla="*/ 2147483646 h 385"/>
                <a:gd name="T10" fmla="*/ 2147483646 w 505"/>
                <a:gd name="T11" fmla="*/ 0 h 385"/>
                <a:gd name="T12" fmla="*/ 2147483646 w 505"/>
                <a:gd name="T13" fmla="*/ 0 h 385"/>
                <a:gd name="T14" fmla="*/ 2147483646 w 505"/>
                <a:gd name="T15" fmla="*/ 2147483646 h 385"/>
                <a:gd name="T16" fmla="*/ 2147483646 w 505"/>
                <a:gd name="T17" fmla="*/ 2147483646 h 385"/>
                <a:gd name="T18" fmla="*/ 2147483646 w 505"/>
                <a:gd name="T19" fmla="*/ 2147483646 h 385"/>
                <a:gd name="T20" fmla="*/ 2147483646 w 505"/>
                <a:gd name="T21" fmla="*/ 2147483646 h 385"/>
                <a:gd name="T22" fmla="*/ 2147483646 w 505"/>
                <a:gd name="T23" fmla="*/ 2147483646 h 385"/>
                <a:gd name="T24" fmla="*/ 2147483646 w 505"/>
                <a:gd name="T25" fmla="*/ 2147483646 h 385"/>
                <a:gd name="T26" fmla="*/ 2147483646 w 505"/>
                <a:gd name="T27" fmla="*/ 2147483646 h 385"/>
                <a:gd name="T28" fmla="*/ 2147483646 w 505"/>
                <a:gd name="T29" fmla="*/ 2147483646 h 385"/>
                <a:gd name="T30" fmla="*/ 2147483646 w 505"/>
                <a:gd name="T31" fmla="*/ 2147483646 h 385"/>
                <a:gd name="T32" fmla="*/ 0 w 505"/>
                <a:gd name="T33" fmla="*/ 2147483646 h 385"/>
                <a:gd name="T34" fmla="*/ 2147483646 w 505"/>
                <a:gd name="T35" fmla="*/ 2147483646 h 385"/>
                <a:gd name="T36" fmla="*/ 2147483646 w 505"/>
                <a:gd name="T37" fmla="*/ 2147483646 h 385"/>
                <a:gd name="T38" fmla="*/ 2147483646 w 505"/>
                <a:gd name="T39" fmla="*/ 2147483646 h 385"/>
                <a:gd name="T40" fmla="*/ 2147483646 w 505"/>
                <a:gd name="T41" fmla="*/ 2147483646 h 385"/>
                <a:gd name="T42" fmla="*/ 2147483646 w 505"/>
                <a:gd name="T43" fmla="*/ 2147483646 h 385"/>
                <a:gd name="T44" fmla="*/ 2147483646 w 505"/>
                <a:gd name="T45" fmla="*/ 2147483646 h 385"/>
                <a:gd name="T46" fmla="*/ 2147483646 w 505"/>
                <a:gd name="T47" fmla="*/ 2147483646 h 385"/>
                <a:gd name="T48" fmla="*/ 2147483646 w 505"/>
                <a:gd name="T49" fmla="*/ 2147483646 h 385"/>
                <a:gd name="T50" fmla="*/ 2147483646 w 505"/>
                <a:gd name="T51" fmla="*/ 2147483646 h 385"/>
                <a:gd name="T52" fmla="*/ 2147483646 w 505"/>
                <a:gd name="T53" fmla="*/ 2147483646 h 385"/>
                <a:gd name="T54" fmla="*/ 2147483646 w 505"/>
                <a:gd name="T55" fmla="*/ 2147483646 h 385"/>
                <a:gd name="T56" fmla="*/ 2147483646 w 505"/>
                <a:gd name="T57" fmla="*/ 2147483646 h 385"/>
                <a:gd name="T58" fmla="*/ 2147483646 w 505"/>
                <a:gd name="T59" fmla="*/ 2147483646 h 385"/>
                <a:gd name="T60" fmla="*/ 2147483646 w 505"/>
                <a:gd name="T61" fmla="*/ 2147483646 h 385"/>
                <a:gd name="T62" fmla="*/ 2147483646 w 505"/>
                <a:gd name="T63" fmla="*/ 2147483646 h 385"/>
                <a:gd name="T64" fmla="*/ 2147483646 w 505"/>
                <a:gd name="T65" fmla="*/ 2147483646 h 385"/>
                <a:gd name="T66" fmla="*/ 2147483646 w 505"/>
                <a:gd name="T67" fmla="*/ 2147483646 h 385"/>
                <a:gd name="T68" fmla="*/ 2147483646 w 505"/>
                <a:gd name="T69" fmla="*/ 214748364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70" name="Freeform 20"/>
            <p:cNvSpPr/>
            <p:nvPr/>
          </p:nvSpPr>
          <p:spPr bwMode="gray">
            <a:xfrm>
              <a:off x="4359932" y="5318416"/>
              <a:ext cx="953441" cy="727508"/>
            </a:xfrm>
            <a:custGeom>
              <a:avLst/>
              <a:gdLst>
                <a:gd name="T0" fmla="*/ 2147483646 w 497"/>
                <a:gd name="T1" fmla="*/ 2147483646 h 385"/>
                <a:gd name="T2" fmla="*/ 2147483646 w 497"/>
                <a:gd name="T3" fmla="*/ 2147483646 h 385"/>
                <a:gd name="T4" fmla="*/ 2147483646 w 497"/>
                <a:gd name="T5" fmla="*/ 2147483646 h 385"/>
                <a:gd name="T6" fmla="*/ 2147483646 w 497"/>
                <a:gd name="T7" fmla="*/ 2147483646 h 385"/>
                <a:gd name="T8" fmla="*/ 2147483646 w 497"/>
                <a:gd name="T9" fmla="*/ 2147483646 h 385"/>
                <a:gd name="T10" fmla="*/ 2147483646 w 497"/>
                <a:gd name="T11" fmla="*/ 2147483646 h 385"/>
                <a:gd name="T12" fmla="*/ 2147483646 w 497"/>
                <a:gd name="T13" fmla="*/ 2147483646 h 385"/>
                <a:gd name="T14" fmla="*/ 2147483646 w 497"/>
                <a:gd name="T15" fmla="*/ 2147483646 h 385"/>
                <a:gd name="T16" fmla="*/ 2147483646 w 497"/>
                <a:gd name="T17" fmla="*/ 2147483646 h 385"/>
                <a:gd name="T18" fmla="*/ 2147483646 w 497"/>
                <a:gd name="T19" fmla="*/ 2147483646 h 385"/>
                <a:gd name="T20" fmla="*/ 2147483646 w 497"/>
                <a:gd name="T21" fmla="*/ 2147483646 h 385"/>
                <a:gd name="T22" fmla="*/ 2147483646 w 497"/>
                <a:gd name="T23" fmla="*/ 2147483646 h 385"/>
                <a:gd name="T24" fmla="*/ 2147483646 w 497"/>
                <a:gd name="T25" fmla="*/ 2147483646 h 385"/>
                <a:gd name="T26" fmla="*/ 2147483646 w 497"/>
                <a:gd name="T27" fmla="*/ 2147483646 h 385"/>
                <a:gd name="T28" fmla="*/ 2147483646 w 497"/>
                <a:gd name="T29" fmla="*/ 2147483646 h 385"/>
                <a:gd name="T30" fmla="*/ 2147483646 w 497"/>
                <a:gd name="T31" fmla="*/ 2147483646 h 385"/>
                <a:gd name="T32" fmla="*/ 2147483646 w 497"/>
                <a:gd name="T33" fmla="*/ 2147483646 h 385"/>
                <a:gd name="T34" fmla="*/ 2147483646 w 497"/>
                <a:gd name="T35" fmla="*/ 2147483646 h 385"/>
                <a:gd name="T36" fmla="*/ 2147483646 w 497"/>
                <a:gd name="T37" fmla="*/ 2147483646 h 385"/>
                <a:gd name="T38" fmla="*/ 2147483646 w 497"/>
                <a:gd name="T39" fmla="*/ 2147483646 h 385"/>
                <a:gd name="T40" fmla="*/ 2147483646 w 497"/>
                <a:gd name="T41" fmla="*/ 2147483646 h 385"/>
                <a:gd name="T42" fmla="*/ 2147483646 w 497"/>
                <a:gd name="T43" fmla="*/ 2147483646 h 385"/>
                <a:gd name="T44" fmla="*/ 2147483646 w 497"/>
                <a:gd name="T45" fmla="*/ 2147483646 h 385"/>
                <a:gd name="T46" fmla="*/ 0 w 497"/>
                <a:gd name="T47" fmla="*/ 2147483646 h 385"/>
                <a:gd name="T48" fmla="*/ 2147483646 w 497"/>
                <a:gd name="T49" fmla="*/ 2147483646 h 385"/>
                <a:gd name="T50" fmla="*/ 2147483646 w 497"/>
                <a:gd name="T51" fmla="*/ 2147483646 h 385"/>
                <a:gd name="T52" fmla="*/ 2147483646 w 497"/>
                <a:gd name="T53" fmla="*/ 2147483646 h 385"/>
                <a:gd name="T54" fmla="*/ 2147483646 w 497"/>
                <a:gd name="T55" fmla="*/ 2147483646 h 385"/>
                <a:gd name="T56" fmla="*/ 2147483646 w 497"/>
                <a:gd name="T57" fmla="*/ 2147483646 h 385"/>
                <a:gd name="T58" fmla="*/ 2147483646 w 497"/>
                <a:gd name="T59" fmla="*/ 2147483646 h 385"/>
                <a:gd name="T60" fmla="*/ 2147483646 w 497"/>
                <a:gd name="T61" fmla="*/ 2147483646 h 385"/>
                <a:gd name="T62" fmla="*/ 2147483646 w 497"/>
                <a:gd name="T63" fmla="*/ 2147483646 h 385"/>
                <a:gd name="T64" fmla="*/ 2147483646 w 497"/>
                <a:gd name="T65" fmla="*/ 2147483646 h 385"/>
                <a:gd name="T66" fmla="*/ 2147483646 w 497"/>
                <a:gd name="T67" fmla="*/ 2147483646 h 385"/>
                <a:gd name="T68" fmla="*/ 2147483646 w 497"/>
                <a:gd name="T69" fmla="*/ 2147483646 h 385"/>
                <a:gd name="T70" fmla="*/ 2147483646 w 497"/>
                <a:gd name="T71" fmla="*/ 2147483646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72" name="Freeform 30"/>
            <p:cNvSpPr/>
            <p:nvPr/>
          </p:nvSpPr>
          <p:spPr bwMode="gray">
            <a:xfrm>
              <a:off x="5082188" y="3880482"/>
              <a:ext cx="722255" cy="681397"/>
            </a:xfrm>
            <a:custGeom>
              <a:avLst/>
              <a:gdLst>
                <a:gd name="T0" fmla="*/ 2147483646 w 377"/>
                <a:gd name="T1" fmla="*/ 2147483646 h 361"/>
                <a:gd name="T2" fmla="*/ 2147483646 w 377"/>
                <a:gd name="T3" fmla="*/ 0 h 361"/>
                <a:gd name="T4" fmla="*/ 2147483646 w 377"/>
                <a:gd name="T5" fmla="*/ 2147483646 h 361"/>
                <a:gd name="T6" fmla="*/ 2147483646 w 377"/>
                <a:gd name="T7" fmla="*/ 2147483646 h 361"/>
                <a:gd name="T8" fmla="*/ 2147483646 w 377"/>
                <a:gd name="T9" fmla="*/ 2147483646 h 361"/>
                <a:gd name="T10" fmla="*/ 2147483646 w 377"/>
                <a:gd name="T11" fmla="*/ 2147483646 h 361"/>
                <a:gd name="T12" fmla="*/ 2147483646 w 377"/>
                <a:gd name="T13" fmla="*/ 2147483646 h 361"/>
                <a:gd name="T14" fmla="*/ 2147483646 w 377"/>
                <a:gd name="T15" fmla="*/ 2147483646 h 361"/>
                <a:gd name="T16" fmla="*/ 2147483646 w 377"/>
                <a:gd name="T17" fmla="*/ 2147483646 h 361"/>
                <a:gd name="T18" fmla="*/ 2147483646 w 377"/>
                <a:gd name="T19" fmla="*/ 2147483646 h 361"/>
                <a:gd name="T20" fmla="*/ 2147483646 w 377"/>
                <a:gd name="T21" fmla="*/ 2147483646 h 361"/>
                <a:gd name="T22" fmla="*/ 2147483646 w 377"/>
                <a:gd name="T23" fmla="*/ 2147483646 h 361"/>
                <a:gd name="T24" fmla="*/ 2147483646 w 377"/>
                <a:gd name="T25" fmla="*/ 2147483646 h 361"/>
                <a:gd name="T26" fmla="*/ 2147483646 w 377"/>
                <a:gd name="T27" fmla="*/ 2147483646 h 361"/>
                <a:gd name="T28" fmla="*/ 2147483646 w 377"/>
                <a:gd name="T29" fmla="*/ 2147483646 h 361"/>
                <a:gd name="T30" fmla="*/ 2147483646 w 377"/>
                <a:gd name="T31" fmla="*/ 2147483646 h 361"/>
                <a:gd name="T32" fmla="*/ 2147483646 w 377"/>
                <a:gd name="T33" fmla="*/ 2147483646 h 361"/>
                <a:gd name="T34" fmla="*/ 2147483646 w 377"/>
                <a:gd name="T35" fmla="*/ 2147483646 h 361"/>
                <a:gd name="T36" fmla="*/ 2147483646 w 377"/>
                <a:gd name="T37" fmla="*/ 2147483646 h 361"/>
                <a:gd name="T38" fmla="*/ 2147483646 w 377"/>
                <a:gd name="T39" fmla="*/ 2147483646 h 361"/>
                <a:gd name="T40" fmla="*/ 2147483646 w 377"/>
                <a:gd name="T41" fmla="*/ 2147483646 h 361"/>
                <a:gd name="T42" fmla="*/ 2147483646 w 377"/>
                <a:gd name="T43" fmla="*/ 2147483646 h 361"/>
                <a:gd name="T44" fmla="*/ 2147483646 w 377"/>
                <a:gd name="T45" fmla="*/ 2147483646 h 361"/>
                <a:gd name="T46" fmla="*/ 2147483646 w 377"/>
                <a:gd name="T47" fmla="*/ 2147483646 h 361"/>
                <a:gd name="T48" fmla="*/ 2147483646 w 377"/>
                <a:gd name="T49" fmla="*/ 2147483646 h 361"/>
                <a:gd name="T50" fmla="*/ 2147483646 w 377"/>
                <a:gd name="T51" fmla="*/ 2147483646 h 361"/>
                <a:gd name="T52" fmla="*/ 2147483646 w 377"/>
                <a:gd name="T53" fmla="*/ 2147483646 h 361"/>
                <a:gd name="T54" fmla="*/ 2147483646 w 377"/>
                <a:gd name="T55" fmla="*/ 2147483646 h 361"/>
                <a:gd name="T56" fmla="*/ 2147483646 w 377"/>
                <a:gd name="T57" fmla="*/ 2147483646 h 361"/>
                <a:gd name="T58" fmla="*/ 2147483646 w 377"/>
                <a:gd name="T59" fmla="*/ 2147483646 h 361"/>
                <a:gd name="T60" fmla="*/ 2147483646 w 377"/>
                <a:gd name="T61" fmla="*/ 2147483646 h 361"/>
                <a:gd name="T62" fmla="*/ 2147483646 w 377"/>
                <a:gd name="T63" fmla="*/ 2147483646 h 361"/>
                <a:gd name="T64" fmla="*/ 2147483646 w 377"/>
                <a:gd name="T65" fmla="*/ 2147483646 h 361"/>
                <a:gd name="T66" fmla="*/ 2147483646 w 377"/>
                <a:gd name="T67" fmla="*/ 2147483646 h 361"/>
                <a:gd name="T68" fmla="*/ 2147483646 w 377"/>
                <a:gd name="T69" fmla="*/ 2147483646 h 361"/>
                <a:gd name="T70" fmla="*/ 2147483646 w 377"/>
                <a:gd name="T71" fmla="*/ 2147483646 h 361"/>
                <a:gd name="T72" fmla="*/ 2147483646 w 377"/>
                <a:gd name="T73" fmla="*/ 2147483646 h 361"/>
                <a:gd name="T74" fmla="*/ 2147483646 w 377"/>
                <a:gd name="T75" fmla="*/ 2147483646 h 361"/>
                <a:gd name="T76" fmla="*/ 2147483646 w 377"/>
                <a:gd name="T77" fmla="*/ 2147483646 h 361"/>
                <a:gd name="T78" fmla="*/ 2147483646 w 377"/>
                <a:gd name="T79" fmla="*/ 2147483646 h 361"/>
                <a:gd name="T80" fmla="*/ 2147483646 w 377"/>
                <a:gd name="T81" fmla="*/ 2147483646 h 361"/>
                <a:gd name="T82" fmla="*/ 2147483646 w 377"/>
                <a:gd name="T83" fmla="*/ 2147483646 h 361"/>
                <a:gd name="T84" fmla="*/ 0 w 377"/>
                <a:gd name="T85" fmla="*/ 2147483646 h 361"/>
                <a:gd name="T86" fmla="*/ 2147483646 w 377"/>
                <a:gd name="T87" fmla="*/ 2147483646 h 361"/>
                <a:gd name="T88" fmla="*/ 2147483646 w 377"/>
                <a:gd name="T89" fmla="*/ 2147483646 h 361"/>
                <a:gd name="T90" fmla="*/ 2147483646 w 377"/>
                <a:gd name="T91" fmla="*/ 2147483646 h 361"/>
                <a:gd name="T92" fmla="*/ 2147483646 w 377"/>
                <a:gd name="T93" fmla="*/ 2147483646 h 361"/>
                <a:gd name="T94" fmla="*/ 2147483646 w 377"/>
                <a:gd name="T95" fmla="*/ 2147483646 h 361"/>
                <a:gd name="T96" fmla="*/ 2147483646 w 377"/>
                <a:gd name="T97" fmla="*/ 2147483646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74" name="Freeform 31"/>
            <p:cNvSpPr/>
            <p:nvPr/>
          </p:nvSpPr>
          <p:spPr bwMode="invGray">
            <a:xfrm>
              <a:off x="5070914" y="3261692"/>
              <a:ext cx="477043" cy="865912"/>
            </a:xfrm>
            <a:custGeom>
              <a:avLst/>
              <a:gdLst>
                <a:gd name="T0" fmla="*/ 2147483646 w 249"/>
                <a:gd name="T1" fmla="*/ 2147483646 h 457"/>
                <a:gd name="T2" fmla="*/ 2147483646 w 249"/>
                <a:gd name="T3" fmla="*/ 2147483646 h 457"/>
                <a:gd name="T4" fmla="*/ 2147483646 w 249"/>
                <a:gd name="T5" fmla="*/ 2147483646 h 457"/>
                <a:gd name="T6" fmla="*/ 2147483646 w 249"/>
                <a:gd name="T7" fmla="*/ 2147483646 h 457"/>
                <a:gd name="T8" fmla="*/ 2147483646 w 249"/>
                <a:gd name="T9" fmla="*/ 2147483646 h 457"/>
                <a:gd name="T10" fmla="*/ 2147483646 w 249"/>
                <a:gd name="T11" fmla="*/ 2147483646 h 457"/>
                <a:gd name="T12" fmla="*/ 2147483646 w 249"/>
                <a:gd name="T13" fmla="*/ 2147483646 h 457"/>
                <a:gd name="T14" fmla="*/ 0 w 249"/>
                <a:gd name="T15" fmla="*/ 2147483646 h 457"/>
                <a:gd name="T16" fmla="*/ 2147483646 w 249"/>
                <a:gd name="T17" fmla="*/ 2147483646 h 457"/>
                <a:gd name="T18" fmla="*/ 2147483646 w 249"/>
                <a:gd name="T19" fmla="*/ 2147483646 h 457"/>
                <a:gd name="T20" fmla="*/ 2147483646 w 249"/>
                <a:gd name="T21" fmla="*/ 2147483646 h 457"/>
                <a:gd name="T22" fmla="*/ 2147483646 w 249"/>
                <a:gd name="T23" fmla="*/ 2147483646 h 457"/>
                <a:gd name="T24" fmla="*/ 2147483646 w 249"/>
                <a:gd name="T25" fmla="*/ 2147483646 h 457"/>
                <a:gd name="T26" fmla="*/ 2147483646 w 249"/>
                <a:gd name="T27" fmla="*/ 2147483646 h 457"/>
                <a:gd name="T28" fmla="*/ 2147483646 w 249"/>
                <a:gd name="T29" fmla="*/ 2147483646 h 457"/>
                <a:gd name="T30" fmla="*/ 2147483646 w 249"/>
                <a:gd name="T31" fmla="*/ 2147483646 h 457"/>
                <a:gd name="T32" fmla="*/ 2147483646 w 249"/>
                <a:gd name="T33" fmla="*/ 2147483646 h 457"/>
                <a:gd name="T34" fmla="*/ 2147483646 w 249"/>
                <a:gd name="T35" fmla="*/ 2147483646 h 457"/>
                <a:gd name="T36" fmla="*/ 2147483646 w 249"/>
                <a:gd name="T37" fmla="*/ 2147483646 h 457"/>
                <a:gd name="T38" fmla="*/ 2147483646 w 249"/>
                <a:gd name="T39" fmla="*/ 2147483646 h 457"/>
                <a:gd name="T40" fmla="*/ 2147483646 w 249"/>
                <a:gd name="T41" fmla="*/ 2147483646 h 457"/>
                <a:gd name="T42" fmla="*/ 2147483646 w 249"/>
                <a:gd name="T43" fmla="*/ 0 h 457"/>
                <a:gd name="T44" fmla="*/ 2147483646 w 249"/>
                <a:gd name="T45" fmla="*/ 2147483646 h 457"/>
                <a:gd name="T46" fmla="*/ 2147483646 w 249"/>
                <a:gd name="T47" fmla="*/ 0 h 457"/>
                <a:gd name="T48" fmla="*/ 2147483646 w 249"/>
                <a:gd name="T49" fmla="*/ 2147483646 h 457"/>
                <a:gd name="T50" fmla="*/ 2147483646 w 249"/>
                <a:gd name="T51" fmla="*/ 2147483646 h 457"/>
                <a:gd name="T52" fmla="*/ 2147483646 w 249"/>
                <a:gd name="T53" fmla="*/ 2147483646 h 457"/>
                <a:gd name="T54" fmla="*/ 2147483646 w 249"/>
                <a:gd name="T55" fmla="*/ 2147483646 h 457"/>
                <a:gd name="T56" fmla="*/ 2147483646 w 249"/>
                <a:gd name="T57" fmla="*/ 2147483646 h 457"/>
                <a:gd name="T58" fmla="*/ 2147483646 w 249"/>
                <a:gd name="T59" fmla="*/ 2147483646 h 457"/>
                <a:gd name="T60" fmla="*/ 2147483646 w 249"/>
                <a:gd name="T61" fmla="*/ 2147483646 h 457"/>
                <a:gd name="T62" fmla="*/ 2147483646 w 249"/>
                <a:gd name="T63" fmla="*/ 2147483646 h 457"/>
                <a:gd name="T64" fmla="*/ 2147483646 w 249"/>
                <a:gd name="T65" fmla="*/ 2147483646 h 457"/>
                <a:gd name="T66" fmla="*/ 2147483646 w 249"/>
                <a:gd name="T67" fmla="*/ 2147483646 h 457"/>
                <a:gd name="T68" fmla="*/ 2147483646 w 249"/>
                <a:gd name="T69" fmla="*/ 2147483646 h 457"/>
                <a:gd name="T70" fmla="*/ 2147483646 w 249"/>
                <a:gd name="T71" fmla="*/ 2147483646 h 457"/>
                <a:gd name="T72" fmla="*/ 2147483646 w 249"/>
                <a:gd name="T73" fmla="*/ 2147483646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76" name="Freeform 35"/>
            <p:cNvSpPr/>
            <p:nvPr/>
          </p:nvSpPr>
          <p:spPr bwMode="invGray">
            <a:xfrm>
              <a:off x="3763633" y="1368366"/>
              <a:ext cx="2727987" cy="2348171"/>
            </a:xfrm>
            <a:custGeom>
              <a:avLst/>
              <a:gdLst>
                <a:gd name="T0" fmla="*/ 2147483646 w 1425"/>
                <a:gd name="T1" fmla="*/ 2147483646 h 1241"/>
                <a:gd name="T2" fmla="*/ 2147483646 w 1425"/>
                <a:gd name="T3" fmla="*/ 2147483646 h 1241"/>
                <a:gd name="T4" fmla="*/ 2147483646 w 1425"/>
                <a:gd name="T5" fmla="*/ 2147483646 h 1241"/>
                <a:gd name="T6" fmla="*/ 2147483646 w 1425"/>
                <a:gd name="T7" fmla="*/ 2147483646 h 1241"/>
                <a:gd name="T8" fmla="*/ 2147483646 w 1425"/>
                <a:gd name="T9" fmla="*/ 2147483646 h 1241"/>
                <a:gd name="T10" fmla="*/ 2147483646 w 1425"/>
                <a:gd name="T11" fmla="*/ 2147483646 h 1241"/>
                <a:gd name="T12" fmla="*/ 2147483646 w 1425"/>
                <a:gd name="T13" fmla="*/ 2147483646 h 1241"/>
                <a:gd name="T14" fmla="*/ 2147483646 w 1425"/>
                <a:gd name="T15" fmla="*/ 2147483646 h 1241"/>
                <a:gd name="T16" fmla="*/ 2147483646 w 1425"/>
                <a:gd name="T17" fmla="*/ 2147483646 h 1241"/>
                <a:gd name="T18" fmla="*/ 2147483646 w 1425"/>
                <a:gd name="T19" fmla="*/ 2147483646 h 1241"/>
                <a:gd name="T20" fmla="*/ 2147483646 w 1425"/>
                <a:gd name="T21" fmla="*/ 2147483646 h 1241"/>
                <a:gd name="T22" fmla="*/ 2147483646 w 1425"/>
                <a:gd name="T23" fmla="*/ 2147483646 h 1241"/>
                <a:gd name="T24" fmla="*/ 2147483646 w 1425"/>
                <a:gd name="T25" fmla="*/ 2147483646 h 1241"/>
                <a:gd name="T26" fmla="*/ 2147483646 w 1425"/>
                <a:gd name="T27" fmla="*/ 2147483646 h 1241"/>
                <a:gd name="T28" fmla="*/ 2147483646 w 1425"/>
                <a:gd name="T29" fmla="*/ 2147483646 h 1241"/>
                <a:gd name="T30" fmla="*/ 2147483646 w 1425"/>
                <a:gd name="T31" fmla="*/ 2147483646 h 1241"/>
                <a:gd name="T32" fmla="*/ 2147483646 w 1425"/>
                <a:gd name="T33" fmla="*/ 2147483646 h 1241"/>
                <a:gd name="T34" fmla="*/ 2147483646 w 1425"/>
                <a:gd name="T35" fmla="*/ 2147483646 h 1241"/>
                <a:gd name="T36" fmla="*/ 2147483646 w 1425"/>
                <a:gd name="T37" fmla="*/ 2147483646 h 1241"/>
                <a:gd name="T38" fmla="*/ 2147483646 w 1425"/>
                <a:gd name="T39" fmla="*/ 2147483646 h 1241"/>
                <a:gd name="T40" fmla="*/ 2147483646 w 1425"/>
                <a:gd name="T41" fmla="*/ 2147483646 h 1241"/>
                <a:gd name="T42" fmla="*/ 2147483646 w 1425"/>
                <a:gd name="T43" fmla="*/ 2147483646 h 1241"/>
                <a:gd name="T44" fmla="*/ 2147483646 w 1425"/>
                <a:gd name="T45" fmla="*/ 2147483646 h 1241"/>
                <a:gd name="T46" fmla="*/ 2147483646 w 1425"/>
                <a:gd name="T47" fmla="*/ 2147483646 h 1241"/>
                <a:gd name="T48" fmla="*/ 2147483646 w 1425"/>
                <a:gd name="T49" fmla="*/ 2147483646 h 1241"/>
                <a:gd name="T50" fmla="*/ 2147483646 w 1425"/>
                <a:gd name="T51" fmla="*/ 2147483646 h 1241"/>
                <a:gd name="T52" fmla="*/ 2147483646 w 1425"/>
                <a:gd name="T53" fmla="*/ 2147483646 h 1241"/>
                <a:gd name="T54" fmla="*/ 2147483646 w 1425"/>
                <a:gd name="T55" fmla="*/ 2147483646 h 1241"/>
                <a:gd name="T56" fmla="*/ 2147483646 w 1425"/>
                <a:gd name="T57" fmla="*/ 2147483646 h 1241"/>
                <a:gd name="T58" fmla="*/ 2147483646 w 1425"/>
                <a:gd name="T59" fmla="*/ 2147483646 h 1241"/>
                <a:gd name="T60" fmla="*/ 2147483646 w 1425"/>
                <a:gd name="T61" fmla="*/ 2147483646 h 1241"/>
                <a:gd name="T62" fmla="*/ 2147483646 w 1425"/>
                <a:gd name="T63" fmla="*/ 2147483646 h 1241"/>
                <a:gd name="T64" fmla="*/ 2147483646 w 1425"/>
                <a:gd name="T65" fmla="*/ 2147483646 h 1241"/>
                <a:gd name="T66" fmla="*/ 2147483646 w 1425"/>
                <a:gd name="T67" fmla="*/ 2147483646 h 1241"/>
                <a:gd name="T68" fmla="*/ 2147483646 w 1425"/>
                <a:gd name="T69" fmla="*/ 2147483646 h 1241"/>
                <a:gd name="T70" fmla="*/ 2147483646 w 1425"/>
                <a:gd name="T71" fmla="*/ 2147483646 h 1241"/>
                <a:gd name="T72" fmla="*/ 2147483646 w 1425"/>
                <a:gd name="T73" fmla="*/ 0 h 1241"/>
                <a:gd name="T74" fmla="*/ 2147483646 w 1425"/>
                <a:gd name="T75" fmla="*/ 2147483646 h 1241"/>
                <a:gd name="T76" fmla="*/ 2147483646 w 1425"/>
                <a:gd name="T77" fmla="*/ 2147483646 h 1241"/>
                <a:gd name="T78" fmla="*/ 2147483646 w 1425"/>
                <a:gd name="T79" fmla="*/ 2147483646 h 1241"/>
                <a:gd name="T80" fmla="*/ 2147483646 w 1425"/>
                <a:gd name="T81" fmla="*/ 2147483646 h 1241"/>
                <a:gd name="T82" fmla="*/ 2147483646 w 1425"/>
                <a:gd name="T83" fmla="*/ 2147483646 h 1241"/>
                <a:gd name="T84" fmla="*/ 2147483646 w 1425"/>
                <a:gd name="T85" fmla="*/ 2147483646 h 1241"/>
                <a:gd name="T86" fmla="*/ 2147483646 w 1425"/>
                <a:gd name="T87" fmla="*/ 2147483646 h 1241"/>
                <a:gd name="T88" fmla="*/ 2147483646 w 1425"/>
                <a:gd name="T89" fmla="*/ 2147483646 h 1241"/>
                <a:gd name="T90" fmla="*/ 2147483646 w 1425"/>
                <a:gd name="T91" fmla="*/ 2147483646 h 1241"/>
                <a:gd name="T92" fmla="*/ 2147483646 w 1425"/>
                <a:gd name="T93" fmla="*/ 2147483646 h 1241"/>
                <a:gd name="T94" fmla="*/ 2147483646 w 1425"/>
                <a:gd name="T95" fmla="*/ 2147483646 h 1241"/>
                <a:gd name="T96" fmla="*/ 2147483646 w 1425"/>
                <a:gd name="T97" fmla="*/ 2147483646 h 1241"/>
                <a:gd name="T98" fmla="*/ 2147483646 w 1425"/>
                <a:gd name="T99" fmla="*/ 2147483646 h 1241"/>
                <a:gd name="T100" fmla="*/ 2147483646 w 1425"/>
                <a:gd name="T101" fmla="*/ 2147483646 h 1241"/>
                <a:gd name="T102" fmla="*/ 2147483646 w 1425"/>
                <a:gd name="T103" fmla="*/ 2147483646 h 1241"/>
                <a:gd name="T104" fmla="*/ 2147483646 w 1425"/>
                <a:gd name="T105" fmla="*/ 2147483646 h 1241"/>
                <a:gd name="T106" fmla="*/ 2147483646 w 1425"/>
                <a:gd name="T107" fmla="*/ 2147483646 h 1241"/>
                <a:gd name="T108" fmla="*/ 2147483646 w 1425"/>
                <a:gd name="T109" fmla="*/ 2147483646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78" name="Freeform 32"/>
            <p:cNvSpPr/>
            <p:nvPr/>
          </p:nvSpPr>
          <p:spPr bwMode="gray">
            <a:xfrm>
              <a:off x="4560824" y="3410851"/>
              <a:ext cx="615432" cy="1151031"/>
            </a:xfrm>
            <a:custGeom>
              <a:avLst/>
              <a:gdLst>
                <a:gd name="T0" fmla="*/ 2147483646 w 321"/>
                <a:gd name="T1" fmla="*/ 2147483646 h 609"/>
                <a:gd name="T2" fmla="*/ 2147483646 w 321"/>
                <a:gd name="T3" fmla="*/ 2147483646 h 609"/>
                <a:gd name="T4" fmla="*/ 2147483646 w 321"/>
                <a:gd name="T5" fmla="*/ 2147483646 h 609"/>
                <a:gd name="T6" fmla="*/ 2147483646 w 321"/>
                <a:gd name="T7" fmla="*/ 2147483646 h 609"/>
                <a:gd name="T8" fmla="*/ 2147483646 w 321"/>
                <a:gd name="T9" fmla="*/ 2147483646 h 609"/>
                <a:gd name="T10" fmla="*/ 2147483646 w 321"/>
                <a:gd name="T11" fmla="*/ 2147483646 h 609"/>
                <a:gd name="T12" fmla="*/ 2147483646 w 321"/>
                <a:gd name="T13" fmla="*/ 2147483646 h 609"/>
                <a:gd name="T14" fmla="*/ 2147483646 w 321"/>
                <a:gd name="T15" fmla="*/ 2147483646 h 609"/>
                <a:gd name="T16" fmla="*/ 2147483646 w 321"/>
                <a:gd name="T17" fmla="*/ 2147483646 h 609"/>
                <a:gd name="T18" fmla="*/ 2147483646 w 321"/>
                <a:gd name="T19" fmla="*/ 2147483646 h 609"/>
                <a:gd name="T20" fmla="*/ 2147483646 w 321"/>
                <a:gd name="T21" fmla="*/ 2147483646 h 609"/>
                <a:gd name="T22" fmla="*/ 2147483646 w 321"/>
                <a:gd name="T23" fmla="*/ 2147483646 h 609"/>
                <a:gd name="T24" fmla="*/ 2147483646 w 321"/>
                <a:gd name="T25" fmla="*/ 2147483646 h 609"/>
                <a:gd name="T26" fmla="*/ 0 w 321"/>
                <a:gd name="T27" fmla="*/ 2147483646 h 609"/>
                <a:gd name="T28" fmla="*/ 2147483646 w 321"/>
                <a:gd name="T29" fmla="*/ 2147483646 h 609"/>
                <a:gd name="T30" fmla="*/ 2147483646 w 321"/>
                <a:gd name="T31" fmla="*/ 2147483646 h 609"/>
                <a:gd name="T32" fmla="*/ 0 w 321"/>
                <a:gd name="T33" fmla="*/ 2147483646 h 609"/>
                <a:gd name="T34" fmla="*/ 2147483646 w 321"/>
                <a:gd name="T35" fmla="*/ 2147483646 h 609"/>
                <a:gd name="T36" fmla="*/ 2147483646 w 321"/>
                <a:gd name="T37" fmla="*/ 2147483646 h 609"/>
                <a:gd name="T38" fmla="*/ 2147483646 w 321"/>
                <a:gd name="T39" fmla="*/ 2147483646 h 609"/>
                <a:gd name="T40" fmla="*/ 2147483646 w 321"/>
                <a:gd name="T41" fmla="*/ 2147483646 h 609"/>
                <a:gd name="T42" fmla="*/ 2147483646 w 321"/>
                <a:gd name="T43" fmla="*/ 2147483646 h 609"/>
                <a:gd name="T44" fmla="*/ 2147483646 w 321"/>
                <a:gd name="T45" fmla="*/ 2147483646 h 609"/>
                <a:gd name="T46" fmla="*/ 2147483646 w 321"/>
                <a:gd name="T47" fmla="*/ 2147483646 h 609"/>
                <a:gd name="T48" fmla="*/ 2147483646 w 321"/>
                <a:gd name="T49" fmla="*/ 2147483646 h 609"/>
                <a:gd name="T50" fmla="*/ 2147483646 w 321"/>
                <a:gd name="T51" fmla="*/ 2147483646 h 609"/>
                <a:gd name="T52" fmla="*/ 2147483646 w 321"/>
                <a:gd name="T53" fmla="*/ 2147483646 h 609"/>
                <a:gd name="T54" fmla="*/ 2147483646 w 321"/>
                <a:gd name="T55" fmla="*/ 2147483646 h 609"/>
                <a:gd name="T56" fmla="*/ 2147483646 w 321"/>
                <a:gd name="T57" fmla="*/ 2147483646 h 609"/>
                <a:gd name="T58" fmla="*/ 2147483646 w 321"/>
                <a:gd name="T59" fmla="*/ 2147483646 h 609"/>
                <a:gd name="T60" fmla="*/ 2147483646 w 321"/>
                <a:gd name="T61" fmla="*/ 2147483646 h 609"/>
                <a:gd name="T62" fmla="*/ 2147483646 w 321"/>
                <a:gd name="T63" fmla="*/ 2147483646 h 609"/>
                <a:gd name="T64" fmla="*/ 2147483646 w 321"/>
                <a:gd name="T65" fmla="*/ 2147483646 h 609"/>
                <a:gd name="T66" fmla="*/ 2147483646 w 321"/>
                <a:gd name="T67" fmla="*/ 2147483646 h 609"/>
                <a:gd name="T68" fmla="*/ 2147483646 w 321"/>
                <a:gd name="T69" fmla="*/ 2147483646 h 609"/>
                <a:gd name="T70" fmla="*/ 2147483646 w 321"/>
                <a:gd name="T71" fmla="*/ 2147483646 h 609"/>
                <a:gd name="T72" fmla="*/ 2147483646 w 321"/>
                <a:gd name="T73" fmla="*/ 2147483646 h 609"/>
                <a:gd name="T74" fmla="*/ 2147483646 w 321"/>
                <a:gd name="T75" fmla="*/ 2147483646 h 609"/>
                <a:gd name="T76" fmla="*/ 2147483646 w 321"/>
                <a:gd name="T77" fmla="*/ 2147483646 h 609"/>
                <a:gd name="T78" fmla="*/ 2147483646 w 321"/>
                <a:gd name="T79" fmla="*/ 2147483646 h 609"/>
                <a:gd name="T80" fmla="*/ 2147483646 w 321"/>
                <a:gd name="T81" fmla="*/ 2147483646 h 609"/>
                <a:gd name="T82" fmla="*/ 2147483646 w 321"/>
                <a:gd name="T83" fmla="*/ 2147483646 h 609"/>
                <a:gd name="T84" fmla="*/ 2147483646 w 321"/>
                <a:gd name="T85" fmla="*/ 0 h 609"/>
                <a:gd name="T86" fmla="*/ 2147483646 w 321"/>
                <a:gd name="T87" fmla="*/ 2147483646 h 609"/>
                <a:gd name="T88" fmla="*/ 2147483646 w 321"/>
                <a:gd name="T89" fmla="*/ 2147483646 h 609"/>
                <a:gd name="T90" fmla="*/ 2147483646 w 321"/>
                <a:gd name="T91" fmla="*/ 2147483646 h 609"/>
                <a:gd name="T92" fmla="*/ 2147483646 w 321"/>
                <a:gd name="T93" fmla="*/ 2147483646 h 609"/>
                <a:gd name="T94" fmla="*/ 2147483646 w 321"/>
                <a:gd name="T95" fmla="*/ 2147483646 h 609"/>
                <a:gd name="T96" fmla="*/ 2147483646 w 321"/>
                <a:gd name="T97" fmla="*/ 2147483646 h 609"/>
                <a:gd name="T98" fmla="*/ 2147483646 w 321"/>
                <a:gd name="T99" fmla="*/ 2147483646 h 609"/>
                <a:gd name="T100" fmla="*/ 2147483646 w 321"/>
                <a:gd name="T101" fmla="*/ 2147483646 h 609"/>
                <a:gd name="T102" fmla="*/ 2147483646 w 321"/>
                <a:gd name="T103" fmla="*/ 2147483646 h 609"/>
                <a:gd name="T104" fmla="*/ 2147483646 w 321"/>
                <a:gd name="T105" fmla="*/ 2147483646 h 609"/>
                <a:gd name="T106" fmla="*/ 2147483646 w 321"/>
                <a:gd name="T107" fmla="*/ 2147483646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80" name="Freeform 33"/>
            <p:cNvSpPr/>
            <p:nvPr/>
          </p:nvSpPr>
          <p:spPr bwMode="invGray">
            <a:xfrm>
              <a:off x="4451051" y="3426220"/>
              <a:ext cx="336414" cy="592594"/>
            </a:xfrm>
            <a:custGeom>
              <a:avLst/>
              <a:gdLst>
                <a:gd name="T0" fmla="*/ 2147483646 w 177"/>
                <a:gd name="T1" fmla="*/ 2147483646 h 313"/>
                <a:gd name="T2" fmla="*/ 2147483646 w 177"/>
                <a:gd name="T3" fmla="*/ 2147483646 h 313"/>
                <a:gd name="T4" fmla="*/ 2147483646 w 177"/>
                <a:gd name="T5" fmla="*/ 2147483646 h 313"/>
                <a:gd name="T6" fmla="*/ 2147483646 w 177"/>
                <a:gd name="T7" fmla="*/ 2147483646 h 313"/>
                <a:gd name="T8" fmla="*/ 2147483646 w 177"/>
                <a:gd name="T9" fmla="*/ 0 h 313"/>
                <a:gd name="T10" fmla="*/ 2147483646 w 177"/>
                <a:gd name="T11" fmla="*/ 2147483646 h 313"/>
                <a:gd name="T12" fmla="*/ 2147483646 w 177"/>
                <a:gd name="T13" fmla="*/ 2147483646 h 313"/>
                <a:gd name="T14" fmla="*/ 2147483646 w 177"/>
                <a:gd name="T15" fmla="*/ 2147483646 h 313"/>
                <a:gd name="T16" fmla="*/ 2147483646 w 177"/>
                <a:gd name="T17" fmla="*/ 2147483646 h 313"/>
                <a:gd name="T18" fmla="*/ 0 w 177"/>
                <a:gd name="T19" fmla="*/ 2147483646 h 313"/>
                <a:gd name="T20" fmla="*/ 2147483646 w 177"/>
                <a:gd name="T21" fmla="*/ 2147483646 h 313"/>
                <a:gd name="T22" fmla="*/ 2147483646 w 177"/>
                <a:gd name="T23" fmla="*/ 2147483646 h 313"/>
                <a:gd name="T24" fmla="*/ 2147483646 w 177"/>
                <a:gd name="T25" fmla="*/ 2147483646 h 313"/>
                <a:gd name="T26" fmla="*/ 2147483646 w 177"/>
                <a:gd name="T27" fmla="*/ 2147483646 h 313"/>
                <a:gd name="T28" fmla="*/ 2147483646 w 177"/>
                <a:gd name="T29" fmla="*/ 2147483646 h 313"/>
                <a:gd name="T30" fmla="*/ 2147483646 w 177"/>
                <a:gd name="T31" fmla="*/ 2147483646 h 313"/>
                <a:gd name="T32" fmla="*/ 2147483646 w 177"/>
                <a:gd name="T33" fmla="*/ 2147483646 h 313"/>
                <a:gd name="T34" fmla="*/ 2147483646 w 177"/>
                <a:gd name="T35" fmla="*/ 2147483646 h 313"/>
                <a:gd name="T36" fmla="*/ 2147483646 w 177"/>
                <a:gd name="T37" fmla="*/ 2147483646 h 313"/>
                <a:gd name="T38" fmla="*/ 2147483646 w 177"/>
                <a:gd name="T39" fmla="*/ 2147483646 h 313"/>
                <a:gd name="T40" fmla="*/ 2147483646 w 177"/>
                <a:gd name="T41" fmla="*/ 2147483646 h 313"/>
                <a:gd name="T42" fmla="*/ 2147483646 w 177"/>
                <a:gd name="T43" fmla="*/ 2147483646 h 313"/>
                <a:gd name="T44" fmla="*/ 2147483646 w 177"/>
                <a:gd name="T45" fmla="*/ 2147483646 h 313"/>
                <a:gd name="T46" fmla="*/ 2147483646 w 177"/>
                <a:gd name="T47" fmla="*/ 2147483646 h 313"/>
                <a:gd name="T48" fmla="*/ 2147483646 w 177"/>
                <a:gd name="T49" fmla="*/ 2147483646 h 313"/>
                <a:gd name="T50" fmla="*/ 2147483646 w 177"/>
                <a:gd name="T51" fmla="*/ 2147483646 h 313"/>
                <a:gd name="T52" fmla="*/ 2147483646 w 177"/>
                <a:gd name="T53" fmla="*/ 2147483646 h 313"/>
                <a:gd name="T54" fmla="*/ 2147483646 w 177"/>
                <a:gd name="T55" fmla="*/ 2147483646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82" name="Freeform 34"/>
            <p:cNvSpPr/>
            <p:nvPr/>
          </p:nvSpPr>
          <p:spPr bwMode="invGray">
            <a:xfrm>
              <a:off x="3242270" y="2837041"/>
              <a:ext cx="1642212" cy="1589924"/>
            </a:xfrm>
            <a:custGeom>
              <a:avLst/>
              <a:gdLst>
                <a:gd name="T0" fmla="*/ 2147483646 w 857"/>
                <a:gd name="T1" fmla="*/ 2147483646 h 841"/>
                <a:gd name="T2" fmla="*/ 2147483646 w 857"/>
                <a:gd name="T3" fmla="*/ 2147483646 h 841"/>
                <a:gd name="T4" fmla="*/ 2147483646 w 857"/>
                <a:gd name="T5" fmla="*/ 2147483646 h 841"/>
                <a:gd name="T6" fmla="*/ 2147483646 w 857"/>
                <a:gd name="T7" fmla="*/ 2147483646 h 841"/>
                <a:gd name="T8" fmla="*/ 2147483646 w 857"/>
                <a:gd name="T9" fmla="*/ 2147483646 h 841"/>
                <a:gd name="T10" fmla="*/ 2147483646 w 857"/>
                <a:gd name="T11" fmla="*/ 2147483646 h 841"/>
                <a:gd name="T12" fmla="*/ 2147483646 w 857"/>
                <a:gd name="T13" fmla="*/ 2147483646 h 841"/>
                <a:gd name="T14" fmla="*/ 2147483646 w 857"/>
                <a:gd name="T15" fmla="*/ 2147483646 h 841"/>
                <a:gd name="T16" fmla="*/ 2147483646 w 857"/>
                <a:gd name="T17" fmla="*/ 2147483646 h 841"/>
                <a:gd name="T18" fmla="*/ 2147483646 w 857"/>
                <a:gd name="T19" fmla="*/ 2147483646 h 841"/>
                <a:gd name="T20" fmla="*/ 2147483646 w 857"/>
                <a:gd name="T21" fmla="*/ 2147483646 h 841"/>
                <a:gd name="T22" fmla="*/ 2147483646 w 857"/>
                <a:gd name="T23" fmla="*/ 2147483646 h 841"/>
                <a:gd name="T24" fmla="*/ 2147483646 w 857"/>
                <a:gd name="T25" fmla="*/ 2147483646 h 841"/>
                <a:gd name="T26" fmla="*/ 2147483646 w 857"/>
                <a:gd name="T27" fmla="*/ 2147483646 h 841"/>
                <a:gd name="T28" fmla="*/ 2147483646 w 857"/>
                <a:gd name="T29" fmla="*/ 2147483646 h 841"/>
                <a:gd name="T30" fmla="*/ 2147483646 w 857"/>
                <a:gd name="T31" fmla="*/ 2147483646 h 841"/>
                <a:gd name="T32" fmla="*/ 2147483646 w 857"/>
                <a:gd name="T33" fmla="*/ 2147483646 h 841"/>
                <a:gd name="T34" fmla="*/ 2147483646 w 857"/>
                <a:gd name="T35" fmla="*/ 2147483646 h 841"/>
                <a:gd name="T36" fmla="*/ 2147483646 w 857"/>
                <a:gd name="T37" fmla="*/ 2147483646 h 841"/>
                <a:gd name="T38" fmla="*/ 2147483646 w 857"/>
                <a:gd name="T39" fmla="*/ 2147483646 h 841"/>
                <a:gd name="T40" fmla="*/ 2147483646 w 857"/>
                <a:gd name="T41" fmla="*/ 2147483646 h 841"/>
                <a:gd name="T42" fmla="*/ 2147483646 w 857"/>
                <a:gd name="T43" fmla="*/ 2147483646 h 841"/>
                <a:gd name="T44" fmla="*/ 2147483646 w 857"/>
                <a:gd name="T45" fmla="*/ 2147483646 h 841"/>
                <a:gd name="T46" fmla="*/ 2147483646 w 857"/>
                <a:gd name="T47" fmla="*/ 2147483646 h 841"/>
                <a:gd name="T48" fmla="*/ 2147483646 w 857"/>
                <a:gd name="T49" fmla="*/ 2147483646 h 841"/>
                <a:gd name="T50" fmla="*/ 2147483646 w 857"/>
                <a:gd name="T51" fmla="*/ 2147483646 h 841"/>
                <a:gd name="T52" fmla="*/ 2147483646 w 857"/>
                <a:gd name="T53" fmla="*/ 2147483646 h 841"/>
                <a:gd name="T54" fmla="*/ 2147483646 w 857"/>
                <a:gd name="T55" fmla="*/ 2147483646 h 841"/>
                <a:gd name="T56" fmla="*/ 2147483646 w 857"/>
                <a:gd name="T57" fmla="*/ 2147483646 h 841"/>
                <a:gd name="T58" fmla="*/ 2147483646 w 857"/>
                <a:gd name="T59" fmla="*/ 2147483646 h 841"/>
                <a:gd name="T60" fmla="*/ 2147483646 w 857"/>
                <a:gd name="T61" fmla="*/ 2147483646 h 841"/>
                <a:gd name="T62" fmla="*/ 2147483646 w 857"/>
                <a:gd name="T63" fmla="*/ 2147483646 h 841"/>
                <a:gd name="T64" fmla="*/ 2147483646 w 857"/>
                <a:gd name="T65" fmla="*/ 2147483646 h 841"/>
                <a:gd name="T66" fmla="*/ 2147483646 w 857"/>
                <a:gd name="T67" fmla="*/ 2147483646 h 841"/>
                <a:gd name="T68" fmla="*/ 2147483646 w 857"/>
                <a:gd name="T69" fmla="*/ 2147483646 h 841"/>
                <a:gd name="T70" fmla="*/ 2147483646 w 857"/>
                <a:gd name="T71" fmla="*/ 2147483646 h 841"/>
                <a:gd name="T72" fmla="*/ 2147483646 w 857"/>
                <a:gd name="T73" fmla="*/ 2147483646 h 841"/>
                <a:gd name="T74" fmla="*/ 2147483646 w 857"/>
                <a:gd name="T75" fmla="*/ 2147483646 h 841"/>
                <a:gd name="T76" fmla="*/ 2147483646 w 857"/>
                <a:gd name="T77" fmla="*/ 2147483646 h 841"/>
                <a:gd name="T78" fmla="*/ 2147483646 w 857"/>
                <a:gd name="T79" fmla="*/ 2147483646 h 841"/>
                <a:gd name="T80" fmla="*/ 2147483646 w 857"/>
                <a:gd name="T81" fmla="*/ 2147483646 h 841"/>
                <a:gd name="T82" fmla="*/ 2147483646 w 857"/>
                <a:gd name="T83" fmla="*/ 2147483646 h 841"/>
                <a:gd name="T84" fmla="*/ 2147483646 w 857"/>
                <a:gd name="T85" fmla="*/ 0 h 841"/>
                <a:gd name="T86" fmla="*/ 2147483646 w 857"/>
                <a:gd name="T87" fmla="*/ 2147483646 h 841"/>
                <a:gd name="T88" fmla="*/ 2147483646 w 857"/>
                <a:gd name="T89" fmla="*/ 2147483646 h 841"/>
                <a:gd name="T90" fmla="*/ 2147483646 w 857"/>
                <a:gd name="T91" fmla="*/ 2147483646 h 841"/>
                <a:gd name="T92" fmla="*/ 2147483646 w 857"/>
                <a:gd name="T93" fmla="*/ 2147483646 h 841"/>
                <a:gd name="T94" fmla="*/ 2147483646 w 857"/>
                <a:gd name="T95" fmla="*/ 2147483646 h 841"/>
                <a:gd name="T96" fmla="*/ 2147483646 w 857"/>
                <a:gd name="T97" fmla="*/ 2147483646 h 841"/>
                <a:gd name="T98" fmla="*/ 2147483646 w 857"/>
                <a:gd name="T99" fmla="*/ 2147483646 h 841"/>
                <a:gd name="T100" fmla="*/ 2147483646 w 857"/>
                <a:gd name="T101" fmla="*/ 2147483646 h 841"/>
                <a:gd name="T102" fmla="*/ 2147483646 w 857"/>
                <a:gd name="T103" fmla="*/ 2147483646 h 841"/>
                <a:gd name="T104" fmla="*/ 2147483646 w 857"/>
                <a:gd name="T105" fmla="*/ 2147483646 h 841"/>
                <a:gd name="T106" fmla="*/ 2147483646 w 857"/>
                <a:gd name="T107" fmla="*/ 2147483646 h 841"/>
                <a:gd name="T108" fmla="*/ 2147483646 w 857"/>
                <a:gd name="T109" fmla="*/ 2147483646 h 841"/>
                <a:gd name="T110" fmla="*/ 2147483646 w 857"/>
                <a:gd name="T111" fmla="*/ 2147483646 h 841"/>
                <a:gd name="T112" fmla="*/ 2147483646 w 857"/>
                <a:gd name="T113" fmla="*/ 2147483646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84" name="Freeform 25"/>
            <p:cNvSpPr/>
            <p:nvPr/>
          </p:nvSpPr>
          <p:spPr bwMode="invGray">
            <a:xfrm>
              <a:off x="2768740" y="3289598"/>
              <a:ext cx="1503502" cy="1168109"/>
            </a:xfrm>
            <a:custGeom>
              <a:avLst/>
              <a:gdLst>
                <a:gd name="T0" fmla="*/ 2147483646 w 785"/>
                <a:gd name="T1" fmla="*/ 2147483646 h 617"/>
                <a:gd name="T2" fmla="*/ 2147483646 w 785"/>
                <a:gd name="T3" fmla="*/ 2147483646 h 617"/>
                <a:gd name="T4" fmla="*/ 2147483646 w 785"/>
                <a:gd name="T5" fmla="*/ 2147483646 h 617"/>
                <a:gd name="T6" fmla="*/ 2147483646 w 785"/>
                <a:gd name="T7" fmla="*/ 2147483646 h 617"/>
                <a:gd name="T8" fmla="*/ 2147483646 w 785"/>
                <a:gd name="T9" fmla="*/ 2147483646 h 617"/>
                <a:gd name="T10" fmla="*/ 2147483646 w 785"/>
                <a:gd name="T11" fmla="*/ 2147483646 h 617"/>
                <a:gd name="T12" fmla="*/ 2147483646 w 785"/>
                <a:gd name="T13" fmla="*/ 2147483646 h 617"/>
                <a:gd name="T14" fmla="*/ 2147483646 w 785"/>
                <a:gd name="T15" fmla="*/ 2147483646 h 617"/>
                <a:gd name="T16" fmla="*/ 2147483646 w 785"/>
                <a:gd name="T17" fmla="*/ 2147483646 h 617"/>
                <a:gd name="T18" fmla="*/ 2147483646 w 785"/>
                <a:gd name="T19" fmla="*/ 2147483646 h 617"/>
                <a:gd name="T20" fmla="*/ 2147483646 w 785"/>
                <a:gd name="T21" fmla="*/ 2147483646 h 617"/>
                <a:gd name="T22" fmla="*/ 2147483646 w 785"/>
                <a:gd name="T23" fmla="*/ 2147483646 h 617"/>
                <a:gd name="T24" fmla="*/ 2147483646 w 785"/>
                <a:gd name="T25" fmla="*/ 2147483646 h 617"/>
                <a:gd name="T26" fmla="*/ 2147483646 w 785"/>
                <a:gd name="T27" fmla="*/ 2147483646 h 617"/>
                <a:gd name="T28" fmla="*/ 2147483646 w 785"/>
                <a:gd name="T29" fmla="*/ 2147483646 h 617"/>
                <a:gd name="T30" fmla="*/ 2147483646 w 785"/>
                <a:gd name="T31" fmla="*/ 2147483646 h 617"/>
                <a:gd name="T32" fmla="*/ 2147483646 w 785"/>
                <a:gd name="T33" fmla="*/ 2147483646 h 617"/>
                <a:gd name="T34" fmla="*/ 2147483646 w 785"/>
                <a:gd name="T35" fmla="*/ 2147483646 h 617"/>
                <a:gd name="T36" fmla="*/ 2147483646 w 785"/>
                <a:gd name="T37" fmla="*/ 2147483646 h 617"/>
                <a:gd name="T38" fmla="*/ 2147483646 w 785"/>
                <a:gd name="T39" fmla="*/ 2147483646 h 617"/>
                <a:gd name="T40" fmla="*/ 0 w 785"/>
                <a:gd name="T41" fmla="*/ 2147483646 h 617"/>
                <a:gd name="T42" fmla="*/ 2147483646 w 785"/>
                <a:gd name="T43" fmla="*/ 2147483646 h 617"/>
                <a:gd name="T44" fmla="*/ 2147483646 w 785"/>
                <a:gd name="T45" fmla="*/ 2147483646 h 617"/>
                <a:gd name="T46" fmla="*/ 2147483646 w 785"/>
                <a:gd name="T47" fmla="*/ 2147483646 h 617"/>
                <a:gd name="T48" fmla="*/ 2147483646 w 785"/>
                <a:gd name="T49" fmla="*/ 2147483646 h 617"/>
                <a:gd name="T50" fmla="*/ 2147483646 w 785"/>
                <a:gd name="T51" fmla="*/ 2147483646 h 617"/>
                <a:gd name="T52" fmla="*/ 2147483646 w 785"/>
                <a:gd name="T53" fmla="*/ 2147483646 h 617"/>
                <a:gd name="T54" fmla="*/ 2147483646 w 785"/>
                <a:gd name="T55" fmla="*/ 2147483646 h 617"/>
                <a:gd name="T56" fmla="*/ 2147483646 w 785"/>
                <a:gd name="T57" fmla="*/ 2147483646 h 617"/>
                <a:gd name="T58" fmla="*/ 2147483646 w 785"/>
                <a:gd name="T59" fmla="*/ 2147483646 h 617"/>
                <a:gd name="T60" fmla="*/ 2147483646 w 785"/>
                <a:gd name="T61" fmla="*/ 0 h 617"/>
                <a:gd name="T62" fmla="*/ 2147483646 w 785"/>
                <a:gd name="T63" fmla="*/ 2147483646 h 617"/>
                <a:gd name="T64" fmla="*/ 2147483646 w 785"/>
                <a:gd name="T65" fmla="*/ 2147483646 h 617"/>
                <a:gd name="T66" fmla="*/ 2147483646 w 785"/>
                <a:gd name="T67" fmla="*/ 2147483646 h 617"/>
                <a:gd name="T68" fmla="*/ 2147483646 w 785"/>
                <a:gd name="T69" fmla="*/ 2147483646 h 617"/>
                <a:gd name="T70" fmla="*/ 2147483646 w 785"/>
                <a:gd name="T71" fmla="*/ 2147483646 h 617"/>
                <a:gd name="T72" fmla="*/ 2147483646 w 785"/>
                <a:gd name="T73" fmla="*/ 2147483646 h 617"/>
                <a:gd name="T74" fmla="*/ 2147483646 w 785"/>
                <a:gd name="T75" fmla="*/ 2147483646 h 617"/>
                <a:gd name="T76" fmla="*/ 2147483646 w 785"/>
                <a:gd name="T77" fmla="*/ 2147483646 h 617"/>
                <a:gd name="T78" fmla="*/ 2147483646 w 785"/>
                <a:gd name="T79" fmla="*/ 2147483646 h 617"/>
                <a:gd name="T80" fmla="*/ 2147483646 w 785"/>
                <a:gd name="T81" fmla="*/ 2147483646 h 617"/>
                <a:gd name="T82" fmla="*/ 2147483646 w 785"/>
                <a:gd name="T83" fmla="*/ 2147483646 h 617"/>
                <a:gd name="T84" fmla="*/ 2147483646 w 785"/>
                <a:gd name="T85" fmla="*/ 2147483646 h 617"/>
                <a:gd name="T86" fmla="*/ 2147483646 w 785"/>
                <a:gd name="T87" fmla="*/ 2147483646 h 617"/>
                <a:gd name="T88" fmla="*/ 2147483646 w 785"/>
                <a:gd name="T89" fmla="*/ 2147483646 h 617"/>
                <a:gd name="T90" fmla="*/ 2147483646 w 785"/>
                <a:gd name="T91" fmla="*/ 2147483646 h 617"/>
                <a:gd name="T92" fmla="*/ 2147483646 w 785"/>
                <a:gd name="T93" fmla="*/ 2147483646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87" name="Freeform 21"/>
            <p:cNvSpPr/>
            <p:nvPr/>
          </p:nvSpPr>
          <p:spPr bwMode="invGray">
            <a:xfrm>
              <a:off x="4269050" y="4910264"/>
              <a:ext cx="707906" cy="669441"/>
            </a:xfrm>
            <a:custGeom>
              <a:avLst/>
              <a:gdLst>
                <a:gd name="T0" fmla="*/ 2147483646 w 369"/>
                <a:gd name="T1" fmla="*/ 2147483646 h 353"/>
                <a:gd name="T2" fmla="*/ 2147483646 w 369"/>
                <a:gd name="T3" fmla="*/ 2147483646 h 353"/>
                <a:gd name="T4" fmla="*/ 2147483646 w 369"/>
                <a:gd name="T5" fmla="*/ 2147483646 h 353"/>
                <a:gd name="T6" fmla="*/ 2147483646 w 369"/>
                <a:gd name="T7" fmla="*/ 2147483646 h 353"/>
                <a:gd name="T8" fmla="*/ 2147483646 w 369"/>
                <a:gd name="T9" fmla="*/ 2147483646 h 353"/>
                <a:gd name="T10" fmla="*/ 2147483646 w 369"/>
                <a:gd name="T11" fmla="*/ 2147483646 h 353"/>
                <a:gd name="T12" fmla="*/ 2147483646 w 369"/>
                <a:gd name="T13" fmla="*/ 2147483646 h 353"/>
                <a:gd name="T14" fmla="*/ 2147483646 w 369"/>
                <a:gd name="T15" fmla="*/ 2147483646 h 353"/>
                <a:gd name="T16" fmla="*/ 2147483646 w 369"/>
                <a:gd name="T17" fmla="*/ 2147483646 h 353"/>
                <a:gd name="T18" fmla="*/ 2147483646 w 369"/>
                <a:gd name="T19" fmla="*/ 2147483646 h 353"/>
                <a:gd name="T20" fmla="*/ 2147483646 w 369"/>
                <a:gd name="T21" fmla="*/ 2147483646 h 353"/>
                <a:gd name="T22" fmla="*/ 2147483646 w 369"/>
                <a:gd name="T23" fmla="*/ 2147483646 h 353"/>
                <a:gd name="T24" fmla="*/ 2147483646 w 369"/>
                <a:gd name="T25" fmla="*/ 2147483646 h 353"/>
                <a:gd name="T26" fmla="*/ 2147483646 w 369"/>
                <a:gd name="T27" fmla="*/ 0 h 353"/>
                <a:gd name="T28" fmla="*/ 2147483646 w 369"/>
                <a:gd name="T29" fmla="*/ 2147483646 h 353"/>
                <a:gd name="T30" fmla="*/ 2147483646 w 369"/>
                <a:gd name="T31" fmla="*/ 2147483646 h 353"/>
                <a:gd name="T32" fmla="*/ 2147483646 w 369"/>
                <a:gd name="T33" fmla="*/ 2147483646 h 353"/>
                <a:gd name="T34" fmla="*/ 2147483646 w 369"/>
                <a:gd name="T35" fmla="*/ 2147483646 h 353"/>
                <a:gd name="T36" fmla="*/ 2147483646 w 369"/>
                <a:gd name="T37" fmla="*/ 2147483646 h 353"/>
                <a:gd name="T38" fmla="*/ 2147483646 w 369"/>
                <a:gd name="T39" fmla="*/ 2147483646 h 353"/>
                <a:gd name="T40" fmla="*/ 2147483646 w 369"/>
                <a:gd name="T41" fmla="*/ 2147483646 h 353"/>
                <a:gd name="T42" fmla="*/ 2147483646 w 369"/>
                <a:gd name="T43" fmla="*/ 2147483646 h 353"/>
                <a:gd name="T44" fmla="*/ 2147483646 w 369"/>
                <a:gd name="T45" fmla="*/ 2147483646 h 353"/>
                <a:gd name="T46" fmla="*/ 2147483646 w 369"/>
                <a:gd name="T47" fmla="*/ 2147483646 h 353"/>
                <a:gd name="T48" fmla="*/ 2147483646 w 369"/>
                <a:gd name="T49" fmla="*/ 2147483646 h 353"/>
                <a:gd name="T50" fmla="*/ 2147483646 w 369"/>
                <a:gd name="T51" fmla="*/ 2147483646 h 353"/>
                <a:gd name="T52" fmla="*/ 2147483646 w 369"/>
                <a:gd name="T53" fmla="*/ 2147483646 h 353"/>
                <a:gd name="T54" fmla="*/ 2147483646 w 369"/>
                <a:gd name="T55" fmla="*/ 2147483646 h 353"/>
                <a:gd name="T56" fmla="*/ 2147483646 w 369"/>
                <a:gd name="T57" fmla="*/ 2147483646 h 353"/>
                <a:gd name="T58" fmla="*/ 2147483646 w 369"/>
                <a:gd name="T59" fmla="*/ 2147483646 h 353"/>
                <a:gd name="T60" fmla="*/ 2147483646 w 369"/>
                <a:gd name="T61" fmla="*/ 2147483646 h 353"/>
                <a:gd name="T62" fmla="*/ 2147483646 w 369"/>
                <a:gd name="T63" fmla="*/ 2147483646 h 353"/>
                <a:gd name="T64" fmla="*/ 2147483646 w 369"/>
                <a:gd name="T65" fmla="*/ 2147483646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89" name="Freeform 22"/>
            <p:cNvSpPr/>
            <p:nvPr/>
          </p:nvSpPr>
          <p:spPr bwMode="invGray">
            <a:xfrm>
              <a:off x="3470267" y="4864152"/>
              <a:ext cx="1090557" cy="1166402"/>
            </a:xfrm>
            <a:custGeom>
              <a:avLst/>
              <a:gdLst>
                <a:gd name="T0" fmla="*/ 2147483646 w 569"/>
                <a:gd name="T1" fmla="*/ 2147483646 h 617"/>
                <a:gd name="T2" fmla="*/ 2147483646 w 569"/>
                <a:gd name="T3" fmla="*/ 2147483646 h 617"/>
                <a:gd name="T4" fmla="*/ 2147483646 w 569"/>
                <a:gd name="T5" fmla="*/ 2147483646 h 617"/>
                <a:gd name="T6" fmla="*/ 2147483646 w 569"/>
                <a:gd name="T7" fmla="*/ 2147483646 h 617"/>
                <a:gd name="T8" fmla="*/ 2147483646 w 569"/>
                <a:gd name="T9" fmla="*/ 2147483646 h 617"/>
                <a:gd name="T10" fmla="*/ 2147483646 w 569"/>
                <a:gd name="T11" fmla="*/ 2147483646 h 617"/>
                <a:gd name="T12" fmla="*/ 2147483646 w 569"/>
                <a:gd name="T13" fmla="*/ 2147483646 h 617"/>
                <a:gd name="T14" fmla="*/ 2147483646 w 569"/>
                <a:gd name="T15" fmla="*/ 2147483646 h 617"/>
                <a:gd name="T16" fmla="*/ 2147483646 w 569"/>
                <a:gd name="T17" fmla="*/ 2147483646 h 617"/>
                <a:gd name="T18" fmla="*/ 2147483646 w 569"/>
                <a:gd name="T19" fmla="*/ 2147483646 h 617"/>
                <a:gd name="T20" fmla="*/ 2147483646 w 569"/>
                <a:gd name="T21" fmla="*/ 2147483646 h 617"/>
                <a:gd name="T22" fmla="*/ 2147483646 w 569"/>
                <a:gd name="T23" fmla="*/ 2147483646 h 617"/>
                <a:gd name="T24" fmla="*/ 2147483646 w 569"/>
                <a:gd name="T25" fmla="*/ 2147483646 h 617"/>
                <a:gd name="T26" fmla="*/ 2147483646 w 569"/>
                <a:gd name="T27" fmla="*/ 2147483646 h 617"/>
                <a:gd name="T28" fmla="*/ 2147483646 w 569"/>
                <a:gd name="T29" fmla="*/ 2147483646 h 617"/>
                <a:gd name="T30" fmla="*/ 2147483646 w 569"/>
                <a:gd name="T31" fmla="*/ 2147483646 h 617"/>
                <a:gd name="T32" fmla="*/ 2147483646 w 569"/>
                <a:gd name="T33" fmla="*/ 2147483646 h 617"/>
                <a:gd name="T34" fmla="*/ 2147483646 w 569"/>
                <a:gd name="T35" fmla="*/ 2147483646 h 617"/>
                <a:gd name="T36" fmla="*/ 2147483646 w 569"/>
                <a:gd name="T37" fmla="*/ 2147483646 h 617"/>
                <a:gd name="T38" fmla="*/ 2147483646 w 569"/>
                <a:gd name="T39" fmla="*/ 2147483646 h 617"/>
                <a:gd name="T40" fmla="*/ 2147483646 w 569"/>
                <a:gd name="T41" fmla="*/ 2147483646 h 617"/>
                <a:gd name="T42" fmla="*/ 2147483646 w 569"/>
                <a:gd name="T43" fmla="*/ 2147483646 h 617"/>
                <a:gd name="T44" fmla="*/ 2147483646 w 569"/>
                <a:gd name="T45" fmla="*/ 2147483646 h 617"/>
                <a:gd name="T46" fmla="*/ 2147483646 w 569"/>
                <a:gd name="T47" fmla="*/ 2147483646 h 617"/>
                <a:gd name="T48" fmla="*/ 2147483646 w 569"/>
                <a:gd name="T49" fmla="*/ 2147483646 h 617"/>
                <a:gd name="T50" fmla="*/ 2147483646 w 569"/>
                <a:gd name="T51" fmla="*/ 0 h 617"/>
                <a:gd name="T52" fmla="*/ 2147483646 w 569"/>
                <a:gd name="T53" fmla="*/ 0 h 617"/>
                <a:gd name="T54" fmla="*/ 2147483646 w 569"/>
                <a:gd name="T55" fmla="*/ 2147483646 h 617"/>
                <a:gd name="T56" fmla="*/ 2147483646 w 569"/>
                <a:gd name="T57" fmla="*/ 2147483646 h 617"/>
                <a:gd name="T58" fmla="*/ 2147483646 w 569"/>
                <a:gd name="T59" fmla="*/ 2147483646 h 617"/>
                <a:gd name="T60" fmla="*/ 2147483646 w 569"/>
                <a:gd name="T61" fmla="*/ 2147483646 h 617"/>
                <a:gd name="T62" fmla="*/ 2147483646 w 569"/>
                <a:gd name="T63" fmla="*/ 2147483646 h 617"/>
                <a:gd name="T64" fmla="*/ 2147483646 w 569"/>
                <a:gd name="T65" fmla="*/ 2147483646 h 617"/>
                <a:gd name="T66" fmla="*/ 2147483646 w 569"/>
                <a:gd name="T67" fmla="*/ 2147483646 h 617"/>
                <a:gd name="T68" fmla="*/ 0 w 569"/>
                <a:gd name="T69" fmla="*/ 2147483646 h 617"/>
                <a:gd name="T70" fmla="*/ 2147483646 w 569"/>
                <a:gd name="T71" fmla="*/ 2147483646 h 617"/>
                <a:gd name="T72" fmla="*/ 2147483646 w 569"/>
                <a:gd name="T73" fmla="*/ 2147483646 h 617"/>
                <a:gd name="T74" fmla="*/ 2147483646 w 569"/>
                <a:gd name="T75" fmla="*/ 2147483646 h 617"/>
                <a:gd name="T76" fmla="*/ 2147483646 w 569"/>
                <a:gd name="T77" fmla="*/ 2147483646 h 617"/>
                <a:gd name="T78" fmla="*/ 2147483646 w 569"/>
                <a:gd name="T79" fmla="*/ 2147483646 h 617"/>
                <a:gd name="T80" fmla="*/ 2147483646 w 569"/>
                <a:gd name="T81" fmla="*/ 2147483646 h 617"/>
                <a:gd name="T82" fmla="*/ 2147483646 w 569"/>
                <a:gd name="T83" fmla="*/ 2147483646 h 617"/>
                <a:gd name="T84" fmla="*/ 2147483646 w 569"/>
                <a:gd name="T85" fmla="*/ 2147483646 h 617"/>
                <a:gd name="T86" fmla="*/ 2147483646 w 569"/>
                <a:gd name="T87" fmla="*/ 2147483646 h 617"/>
                <a:gd name="T88" fmla="*/ 2147483646 w 569"/>
                <a:gd name="T89" fmla="*/ 2147483646 h 617"/>
                <a:gd name="T90" fmla="*/ 2147483646 w 569"/>
                <a:gd name="T91" fmla="*/ 2147483646 h 617"/>
                <a:gd name="T92" fmla="*/ 2147483646 w 569"/>
                <a:gd name="T93" fmla="*/ 2147483646 h 617"/>
                <a:gd name="T94" fmla="*/ 2147483646 w 569"/>
                <a:gd name="T95" fmla="*/ 2147483646 h 617"/>
                <a:gd name="T96" fmla="*/ 2147483646 w 569"/>
                <a:gd name="T97" fmla="*/ 2147483646 h 617"/>
                <a:gd name="T98" fmla="*/ 2147483646 w 569"/>
                <a:gd name="T99" fmla="*/ 2147483646 h 617"/>
                <a:gd name="T100" fmla="*/ 2147483646 w 569"/>
                <a:gd name="T101" fmla="*/ 2147483646 h 617"/>
                <a:gd name="T102" fmla="*/ 2147483646 w 569"/>
                <a:gd name="T103" fmla="*/ 2147483646 h 617"/>
                <a:gd name="T104" fmla="*/ 2147483646 w 569"/>
                <a:gd name="T105" fmla="*/ 2147483646 h 617"/>
                <a:gd name="T106" fmla="*/ 2147483646 w 569"/>
                <a:gd name="T107" fmla="*/ 2147483646 h 617"/>
                <a:gd name="T108" fmla="*/ 2147483646 w 569"/>
                <a:gd name="T109" fmla="*/ 2147483646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91" name="Freeform 23"/>
            <p:cNvSpPr/>
            <p:nvPr/>
          </p:nvSpPr>
          <p:spPr bwMode="invGray">
            <a:xfrm>
              <a:off x="1434242" y="3515021"/>
              <a:ext cx="2318231" cy="1485753"/>
            </a:xfrm>
            <a:custGeom>
              <a:avLst/>
              <a:gdLst>
                <a:gd name="T0" fmla="*/ 2147483646 w 1209"/>
                <a:gd name="T1" fmla="*/ 2147483646 h 785"/>
                <a:gd name="T2" fmla="*/ 2147483646 w 1209"/>
                <a:gd name="T3" fmla="*/ 2147483646 h 785"/>
                <a:gd name="T4" fmla="*/ 2147483646 w 1209"/>
                <a:gd name="T5" fmla="*/ 2147483646 h 785"/>
                <a:gd name="T6" fmla="*/ 2147483646 w 1209"/>
                <a:gd name="T7" fmla="*/ 2147483646 h 785"/>
                <a:gd name="T8" fmla="*/ 2147483646 w 1209"/>
                <a:gd name="T9" fmla="*/ 2147483646 h 785"/>
                <a:gd name="T10" fmla="*/ 2147483646 w 1209"/>
                <a:gd name="T11" fmla="*/ 2147483646 h 785"/>
                <a:gd name="T12" fmla="*/ 2147483646 w 1209"/>
                <a:gd name="T13" fmla="*/ 2147483646 h 785"/>
                <a:gd name="T14" fmla="*/ 2147483646 w 1209"/>
                <a:gd name="T15" fmla="*/ 2147483646 h 785"/>
                <a:gd name="T16" fmla="*/ 2147483646 w 1209"/>
                <a:gd name="T17" fmla="*/ 2147483646 h 785"/>
                <a:gd name="T18" fmla="*/ 2147483646 w 1209"/>
                <a:gd name="T19" fmla="*/ 2147483646 h 785"/>
                <a:gd name="T20" fmla="*/ 2147483646 w 1209"/>
                <a:gd name="T21" fmla="*/ 2147483646 h 785"/>
                <a:gd name="T22" fmla="*/ 2147483646 w 1209"/>
                <a:gd name="T23" fmla="*/ 2147483646 h 785"/>
                <a:gd name="T24" fmla="*/ 2147483646 w 1209"/>
                <a:gd name="T25" fmla="*/ 2147483646 h 785"/>
                <a:gd name="T26" fmla="*/ 2147483646 w 1209"/>
                <a:gd name="T27" fmla="*/ 2147483646 h 785"/>
                <a:gd name="T28" fmla="*/ 2147483646 w 1209"/>
                <a:gd name="T29" fmla="*/ 2147483646 h 785"/>
                <a:gd name="T30" fmla="*/ 2147483646 w 1209"/>
                <a:gd name="T31" fmla="*/ 2147483646 h 785"/>
                <a:gd name="T32" fmla="*/ 2147483646 w 1209"/>
                <a:gd name="T33" fmla="*/ 2147483646 h 785"/>
                <a:gd name="T34" fmla="*/ 2147483646 w 1209"/>
                <a:gd name="T35" fmla="*/ 2147483646 h 785"/>
                <a:gd name="T36" fmla="*/ 2147483646 w 1209"/>
                <a:gd name="T37" fmla="*/ 2147483646 h 785"/>
                <a:gd name="T38" fmla="*/ 2147483646 w 1209"/>
                <a:gd name="T39" fmla="*/ 2147483646 h 785"/>
                <a:gd name="T40" fmla="*/ 2147483646 w 1209"/>
                <a:gd name="T41" fmla="*/ 2147483646 h 785"/>
                <a:gd name="T42" fmla="*/ 2147483646 w 1209"/>
                <a:gd name="T43" fmla="*/ 2147483646 h 785"/>
                <a:gd name="T44" fmla="*/ 2147483646 w 1209"/>
                <a:gd name="T45" fmla="*/ 2147483646 h 785"/>
                <a:gd name="T46" fmla="*/ 2147483646 w 1209"/>
                <a:gd name="T47" fmla="*/ 2147483646 h 785"/>
                <a:gd name="T48" fmla="*/ 2147483646 w 1209"/>
                <a:gd name="T49" fmla="*/ 2147483646 h 785"/>
                <a:gd name="T50" fmla="*/ 2147483646 w 1209"/>
                <a:gd name="T51" fmla="*/ 2147483646 h 785"/>
                <a:gd name="T52" fmla="*/ 2147483646 w 1209"/>
                <a:gd name="T53" fmla="*/ 2147483646 h 785"/>
                <a:gd name="T54" fmla="*/ 2147483646 w 1209"/>
                <a:gd name="T55" fmla="*/ 2147483646 h 785"/>
                <a:gd name="T56" fmla="*/ 2147483646 w 1209"/>
                <a:gd name="T57" fmla="*/ 2147483646 h 785"/>
                <a:gd name="T58" fmla="*/ 0 w 1209"/>
                <a:gd name="T59" fmla="*/ 2147483646 h 785"/>
                <a:gd name="T60" fmla="*/ 2147483646 w 1209"/>
                <a:gd name="T61" fmla="*/ 2147483646 h 785"/>
                <a:gd name="T62" fmla="*/ 2147483646 w 1209"/>
                <a:gd name="T63" fmla="*/ 2147483646 h 785"/>
                <a:gd name="T64" fmla="*/ 2147483646 w 1209"/>
                <a:gd name="T65" fmla="*/ 2147483646 h 785"/>
                <a:gd name="T66" fmla="*/ 2147483646 w 1209"/>
                <a:gd name="T67" fmla="*/ 2147483646 h 785"/>
                <a:gd name="T68" fmla="*/ 2147483646 w 1209"/>
                <a:gd name="T69" fmla="*/ 2147483646 h 785"/>
                <a:gd name="T70" fmla="*/ 2147483646 w 1209"/>
                <a:gd name="T71" fmla="*/ 2147483646 h 785"/>
                <a:gd name="T72" fmla="*/ 2147483646 w 1209"/>
                <a:gd name="T73" fmla="*/ 2147483646 h 785"/>
                <a:gd name="T74" fmla="*/ 2147483646 w 1209"/>
                <a:gd name="T75" fmla="*/ 2147483646 h 785"/>
                <a:gd name="T76" fmla="*/ 2147483646 w 1209"/>
                <a:gd name="T77" fmla="*/ 2147483646 h 785"/>
                <a:gd name="T78" fmla="*/ 2147483646 w 1209"/>
                <a:gd name="T79" fmla="*/ 2147483646 h 785"/>
                <a:gd name="T80" fmla="*/ 2147483646 w 1209"/>
                <a:gd name="T81" fmla="*/ 2147483646 h 785"/>
                <a:gd name="T82" fmla="*/ 2147483646 w 1209"/>
                <a:gd name="T83" fmla="*/ 2147483646 h 785"/>
                <a:gd name="T84" fmla="*/ 2147483646 w 1209"/>
                <a:gd name="T85" fmla="*/ 2147483646 h 785"/>
                <a:gd name="T86" fmla="*/ 2147483646 w 1209"/>
                <a:gd name="T87" fmla="*/ 2147483646 h 785"/>
                <a:gd name="T88" fmla="*/ 2147483646 w 1209"/>
                <a:gd name="T89" fmla="*/ 2147483646 h 785"/>
                <a:gd name="T90" fmla="*/ 2147483646 w 1209"/>
                <a:gd name="T91" fmla="*/ 2147483646 h 785"/>
                <a:gd name="T92" fmla="*/ 2147483646 w 1209"/>
                <a:gd name="T93" fmla="*/ 2147483646 h 785"/>
                <a:gd name="T94" fmla="*/ 2147483646 w 1209"/>
                <a:gd name="T95" fmla="*/ 2147483646 h 785"/>
                <a:gd name="T96" fmla="*/ 2147483646 w 1209"/>
                <a:gd name="T97" fmla="*/ 2147483646 h 785"/>
                <a:gd name="T98" fmla="*/ 2147483646 w 1209"/>
                <a:gd name="T99" fmla="*/ 2147483646 h 785"/>
                <a:gd name="T100" fmla="*/ 2147483646 w 1209"/>
                <a:gd name="T101" fmla="*/ 2147483646 h 785"/>
                <a:gd name="T102" fmla="*/ 2147483646 w 1209"/>
                <a:gd name="T103" fmla="*/ 2147483646 h 785"/>
                <a:gd name="T104" fmla="*/ 2147483646 w 1209"/>
                <a:gd name="T105" fmla="*/ 2147483646 h 785"/>
                <a:gd name="T106" fmla="*/ 2147483646 w 1209"/>
                <a:gd name="T107" fmla="*/ 2147483646 h 785"/>
                <a:gd name="T108" fmla="*/ 2147483646 w 1209"/>
                <a:gd name="T109" fmla="*/ 2147483646 h 785"/>
                <a:gd name="T110" fmla="*/ 2147483646 w 1209"/>
                <a:gd name="T111" fmla="*/ 2147483646 h 785"/>
                <a:gd name="T112" fmla="*/ 2147483646 w 1209"/>
                <a:gd name="T113" fmla="*/ 2147483646 h 785"/>
                <a:gd name="T114" fmla="*/ 2147483646 w 1209"/>
                <a:gd name="T115" fmla="*/ 2147483646 h 785"/>
                <a:gd name="T116" fmla="*/ 2147483646 w 1209"/>
                <a:gd name="T117" fmla="*/ 2147483646 h 785"/>
                <a:gd name="T118" fmla="*/ 2147483646 w 1209"/>
                <a:gd name="T119" fmla="*/ 2147483646 h 785"/>
                <a:gd name="T120" fmla="*/ 2147483646 w 1209"/>
                <a:gd name="T121" fmla="*/ 2147483646 h 785"/>
                <a:gd name="T122" fmla="*/ 2147483646 w 1209"/>
                <a:gd name="T123" fmla="*/ 2147483646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93" name="Freeform 36"/>
            <p:cNvSpPr/>
            <p:nvPr/>
          </p:nvSpPr>
          <p:spPr bwMode="invGray">
            <a:xfrm>
              <a:off x="1243649" y="1752611"/>
              <a:ext cx="2437809" cy="1953679"/>
            </a:xfrm>
            <a:custGeom>
              <a:avLst/>
              <a:gdLst>
                <a:gd name="T0" fmla="*/ 2147483646 w 1273"/>
                <a:gd name="T1" fmla="*/ 2147483646 h 1033"/>
                <a:gd name="T2" fmla="*/ 2147483646 w 1273"/>
                <a:gd name="T3" fmla="*/ 2147483646 h 1033"/>
                <a:gd name="T4" fmla="*/ 2147483646 w 1273"/>
                <a:gd name="T5" fmla="*/ 2147483646 h 1033"/>
                <a:gd name="T6" fmla="*/ 2147483646 w 1273"/>
                <a:gd name="T7" fmla="*/ 2147483646 h 1033"/>
                <a:gd name="T8" fmla="*/ 2147483646 w 1273"/>
                <a:gd name="T9" fmla="*/ 2147483646 h 1033"/>
                <a:gd name="T10" fmla="*/ 2147483646 w 1273"/>
                <a:gd name="T11" fmla="*/ 2147483646 h 1033"/>
                <a:gd name="T12" fmla="*/ 2147483646 w 1273"/>
                <a:gd name="T13" fmla="*/ 2147483646 h 1033"/>
                <a:gd name="T14" fmla="*/ 2147483646 w 1273"/>
                <a:gd name="T15" fmla="*/ 2147483646 h 1033"/>
                <a:gd name="T16" fmla="*/ 2147483646 w 1273"/>
                <a:gd name="T17" fmla="*/ 2147483646 h 1033"/>
                <a:gd name="T18" fmla="*/ 2147483646 w 1273"/>
                <a:gd name="T19" fmla="*/ 2147483646 h 1033"/>
                <a:gd name="T20" fmla="*/ 2147483646 w 1273"/>
                <a:gd name="T21" fmla="*/ 2147483646 h 1033"/>
                <a:gd name="T22" fmla="*/ 2147483646 w 1273"/>
                <a:gd name="T23" fmla="*/ 2147483646 h 1033"/>
                <a:gd name="T24" fmla="*/ 2147483646 w 1273"/>
                <a:gd name="T25" fmla="*/ 2147483646 h 1033"/>
                <a:gd name="T26" fmla="*/ 2147483646 w 1273"/>
                <a:gd name="T27" fmla="*/ 2147483646 h 1033"/>
                <a:gd name="T28" fmla="*/ 2147483646 w 1273"/>
                <a:gd name="T29" fmla="*/ 2147483646 h 1033"/>
                <a:gd name="T30" fmla="*/ 2147483646 w 1273"/>
                <a:gd name="T31" fmla="*/ 2147483646 h 1033"/>
                <a:gd name="T32" fmla="*/ 2147483646 w 1273"/>
                <a:gd name="T33" fmla="*/ 2147483646 h 1033"/>
                <a:gd name="T34" fmla="*/ 2147483646 w 1273"/>
                <a:gd name="T35" fmla="*/ 2147483646 h 1033"/>
                <a:gd name="T36" fmla="*/ 2147483646 w 1273"/>
                <a:gd name="T37" fmla="*/ 2147483646 h 1033"/>
                <a:gd name="T38" fmla="*/ 2147483646 w 1273"/>
                <a:gd name="T39" fmla="*/ 2147483646 h 1033"/>
                <a:gd name="T40" fmla="*/ 2147483646 w 1273"/>
                <a:gd name="T41" fmla="*/ 2147483646 h 1033"/>
                <a:gd name="T42" fmla="*/ 2147483646 w 1273"/>
                <a:gd name="T43" fmla="*/ 2147483646 h 1033"/>
                <a:gd name="T44" fmla="*/ 2147483646 w 1273"/>
                <a:gd name="T45" fmla="*/ 2147483646 h 1033"/>
                <a:gd name="T46" fmla="*/ 2147483646 w 1273"/>
                <a:gd name="T47" fmla="*/ 2147483646 h 1033"/>
                <a:gd name="T48" fmla="*/ 2147483646 w 1273"/>
                <a:gd name="T49" fmla="*/ 2147483646 h 1033"/>
                <a:gd name="T50" fmla="*/ 0 w 1273"/>
                <a:gd name="T51" fmla="*/ 2147483646 h 1033"/>
                <a:gd name="T52" fmla="*/ 2147483646 w 1273"/>
                <a:gd name="T53" fmla="*/ 2147483646 h 1033"/>
                <a:gd name="T54" fmla="*/ 2147483646 w 1273"/>
                <a:gd name="T55" fmla="*/ 2147483646 h 1033"/>
                <a:gd name="T56" fmla="*/ 2147483646 w 1273"/>
                <a:gd name="T57" fmla="*/ 2147483646 h 1033"/>
                <a:gd name="T58" fmla="*/ 0 w 1273"/>
                <a:gd name="T59" fmla="*/ 2147483646 h 1033"/>
                <a:gd name="T60" fmla="*/ 2147483646 w 1273"/>
                <a:gd name="T61" fmla="*/ 2147483646 h 1033"/>
                <a:gd name="T62" fmla="*/ 2147483646 w 1273"/>
                <a:gd name="T63" fmla="*/ 2147483646 h 1033"/>
                <a:gd name="T64" fmla="*/ 2147483646 w 1273"/>
                <a:gd name="T65" fmla="*/ 2147483646 h 1033"/>
                <a:gd name="T66" fmla="*/ 2147483646 w 1273"/>
                <a:gd name="T67" fmla="*/ 2147483646 h 1033"/>
                <a:gd name="T68" fmla="*/ 2147483646 w 1273"/>
                <a:gd name="T69" fmla="*/ 2147483646 h 1033"/>
                <a:gd name="T70" fmla="*/ 2147483646 w 1273"/>
                <a:gd name="T71" fmla="*/ 2147483646 h 1033"/>
                <a:gd name="T72" fmla="*/ 2147483646 w 1273"/>
                <a:gd name="T73" fmla="*/ 2147483646 h 1033"/>
                <a:gd name="T74" fmla="*/ 2147483646 w 1273"/>
                <a:gd name="T75" fmla="*/ 2147483646 h 1033"/>
                <a:gd name="T76" fmla="*/ 2147483646 w 1273"/>
                <a:gd name="T77" fmla="*/ 2147483646 h 1033"/>
                <a:gd name="T78" fmla="*/ 2147483646 w 1273"/>
                <a:gd name="T79" fmla="*/ 2147483646 h 1033"/>
                <a:gd name="T80" fmla="*/ 2147483646 w 1273"/>
                <a:gd name="T81" fmla="*/ 2147483646 h 1033"/>
                <a:gd name="T82" fmla="*/ 2147483646 w 1273"/>
                <a:gd name="T83" fmla="*/ 2147483646 h 1033"/>
                <a:gd name="T84" fmla="*/ 2147483646 w 1273"/>
                <a:gd name="T85" fmla="*/ 2147483646 h 1033"/>
                <a:gd name="T86" fmla="*/ 2147483646 w 1273"/>
                <a:gd name="T87" fmla="*/ 2147483646 h 1033"/>
                <a:gd name="T88" fmla="*/ 2147483646 w 1273"/>
                <a:gd name="T89" fmla="*/ 0 h 1033"/>
                <a:gd name="T90" fmla="*/ 2147483646 w 1273"/>
                <a:gd name="T91" fmla="*/ 2147483646 h 1033"/>
                <a:gd name="T92" fmla="*/ 2147483646 w 1273"/>
                <a:gd name="T93" fmla="*/ 2147483646 h 1033"/>
                <a:gd name="T94" fmla="*/ 2147483646 w 1273"/>
                <a:gd name="T95" fmla="*/ 2147483646 h 1033"/>
                <a:gd name="T96" fmla="*/ 2147483646 w 1273"/>
                <a:gd name="T97" fmla="*/ 2147483646 h 1033"/>
                <a:gd name="T98" fmla="*/ 2147483646 w 1273"/>
                <a:gd name="T99" fmla="*/ 2147483646 h 1033"/>
                <a:gd name="T100" fmla="*/ 2147483646 w 1273"/>
                <a:gd name="T101" fmla="*/ 2147483646 h 1033"/>
                <a:gd name="T102" fmla="*/ 2147483646 w 1273"/>
                <a:gd name="T103" fmla="*/ 2147483646 h 1033"/>
                <a:gd name="T104" fmla="*/ 2147483646 w 1273"/>
                <a:gd name="T105" fmla="*/ 2147483646 h 1033"/>
                <a:gd name="T106" fmla="*/ 2147483646 w 1273"/>
                <a:gd name="T107" fmla="*/ 2147483646 h 1033"/>
                <a:gd name="T108" fmla="*/ 2147483646 w 1273"/>
                <a:gd name="T109" fmla="*/ 2147483646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95" name="Freeform 15"/>
            <p:cNvSpPr/>
            <p:nvPr/>
          </p:nvSpPr>
          <p:spPr bwMode="gray">
            <a:xfrm>
              <a:off x="5775183" y="4018695"/>
              <a:ext cx="689204" cy="606406"/>
            </a:xfrm>
            <a:custGeom>
              <a:avLst/>
              <a:gdLst>
                <a:gd name="T0" fmla="*/ 2147483646 w 361"/>
                <a:gd name="T1" fmla="*/ 0 h 321"/>
                <a:gd name="T2" fmla="*/ 2147483646 w 361"/>
                <a:gd name="T3" fmla="*/ 0 h 321"/>
                <a:gd name="T4" fmla="*/ 2147483646 w 361"/>
                <a:gd name="T5" fmla="*/ 2147483646 h 321"/>
                <a:gd name="T6" fmla="*/ 2147483646 w 361"/>
                <a:gd name="T7" fmla="*/ 2147483646 h 321"/>
                <a:gd name="T8" fmla="*/ 2147483646 w 361"/>
                <a:gd name="T9" fmla="*/ 2147483646 h 321"/>
                <a:gd name="T10" fmla="*/ 2147483646 w 361"/>
                <a:gd name="T11" fmla="*/ 2147483646 h 321"/>
                <a:gd name="T12" fmla="*/ 2147483646 w 361"/>
                <a:gd name="T13" fmla="*/ 2147483646 h 321"/>
                <a:gd name="T14" fmla="*/ 2147483646 w 361"/>
                <a:gd name="T15" fmla="*/ 2147483646 h 321"/>
                <a:gd name="T16" fmla="*/ 2147483646 w 361"/>
                <a:gd name="T17" fmla="*/ 2147483646 h 321"/>
                <a:gd name="T18" fmla="*/ 2147483646 w 361"/>
                <a:gd name="T19" fmla="*/ 2147483646 h 321"/>
                <a:gd name="T20" fmla="*/ 2147483646 w 361"/>
                <a:gd name="T21" fmla="*/ 2147483646 h 321"/>
                <a:gd name="T22" fmla="*/ 0 w 361"/>
                <a:gd name="T23" fmla="*/ 2147483646 h 321"/>
                <a:gd name="T24" fmla="*/ 2147483646 w 361"/>
                <a:gd name="T25" fmla="*/ 2147483646 h 321"/>
                <a:gd name="T26" fmla="*/ 2147483646 w 361"/>
                <a:gd name="T27" fmla="*/ 2147483646 h 321"/>
                <a:gd name="T28" fmla="*/ 2147483646 w 361"/>
                <a:gd name="T29" fmla="*/ 2147483646 h 321"/>
                <a:gd name="T30" fmla="*/ 2147483646 w 361"/>
                <a:gd name="T31" fmla="*/ 2147483646 h 321"/>
                <a:gd name="T32" fmla="*/ 2147483646 w 361"/>
                <a:gd name="T33" fmla="*/ 2147483646 h 321"/>
                <a:gd name="T34" fmla="*/ 2147483646 w 361"/>
                <a:gd name="T35" fmla="*/ 2147483646 h 321"/>
                <a:gd name="T36" fmla="*/ 2147483646 w 361"/>
                <a:gd name="T37" fmla="*/ 2147483646 h 321"/>
                <a:gd name="T38" fmla="*/ 2147483646 w 361"/>
                <a:gd name="T39" fmla="*/ 2147483646 h 321"/>
                <a:gd name="T40" fmla="*/ 2147483646 w 361"/>
                <a:gd name="T41" fmla="*/ 2147483646 h 321"/>
                <a:gd name="T42" fmla="*/ 2147483646 w 361"/>
                <a:gd name="T43" fmla="*/ 2147483646 h 321"/>
                <a:gd name="T44" fmla="*/ 2147483646 w 361"/>
                <a:gd name="T45" fmla="*/ 2147483646 h 321"/>
                <a:gd name="T46" fmla="*/ 2147483646 w 361"/>
                <a:gd name="T47" fmla="*/ 2147483646 h 321"/>
                <a:gd name="T48" fmla="*/ 2147483646 w 361"/>
                <a:gd name="T49" fmla="*/ 2147483646 h 321"/>
                <a:gd name="T50" fmla="*/ 2147483646 w 361"/>
                <a:gd name="T51" fmla="*/ 2147483646 h 321"/>
                <a:gd name="T52" fmla="*/ 2147483646 w 361"/>
                <a:gd name="T53" fmla="*/ 2147483646 h 321"/>
                <a:gd name="T54" fmla="*/ 2147483646 w 361"/>
                <a:gd name="T55" fmla="*/ 2147483646 h 321"/>
                <a:gd name="T56" fmla="*/ 2147483646 w 361"/>
                <a:gd name="T57" fmla="*/ 2147483646 h 321"/>
                <a:gd name="T58" fmla="*/ 2147483646 w 361"/>
                <a:gd name="T59" fmla="*/ 2147483646 h 321"/>
                <a:gd name="T60" fmla="*/ 2147483646 w 361"/>
                <a:gd name="T61" fmla="*/ 2147483646 h 321"/>
                <a:gd name="T62" fmla="*/ 2147483646 w 361"/>
                <a:gd name="T63" fmla="*/ 2147483646 h 321"/>
                <a:gd name="T64" fmla="*/ 2147483646 w 361"/>
                <a:gd name="T65" fmla="*/ 2147483646 h 321"/>
                <a:gd name="T66" fmla="*/ 2147483646 w 361"/>
                <a:gd name="T67" fmla="*/ 2147483646 h 321"/>
                <a:gd name="T68" fmla="*/ 2147483646 w 361"/>
                <a:gd name="T69" fmla="*/ 2147483646 h 321"/>
                <a:gd name="T70" fmla="*/ 2147483646 w 361"/>
                <a:gd name="T71" fmla="*/ 2147483646 h 321"/>
                <a:gd name="T72" fmla="*/ 2147483646 w 361"/>
                <a:gd name="T73" fmla="*/ 2147483646 h 321"/>
                <a:gd name="T74" fmla="*/ 2147483646 w 361"/>
                <a:gd name="T75" fmla="*/ 2147483646 h 321"/>
                <a:gd name="T76" fmla="*/ 2147483646 w 361"/>
                <a:gd name="T77" fmla="*/ 2147483646 h 321"/>
                <a:gd name="T78" fmla="*/ 2147483646 w 361"/>
                <a:gd name="T79" fmla="*/ 2147483646 h 321"/>
                <a:gd name="T80" fmla="*/ 2147483646 w 361"/>
                <a:gd name="T81" fmla="*/ 2147483646 h 321"/>
                <a:gd name="T82" fmla="*/ 2147483646 w 361"/>
                <a:gd name="T83" fmla="*/ 2147483646 h 321"/>
                <a:gd name="T84" fmla="*/ 2147483646 w 361"/>
                <a:gd name="T85" fmla="*/ 2147483646 h 321"/>
                <a:gd name="T86" fmla="*/ 2147483646 w 361"/>
                <a:gd name="T87" fmla="*/ 2147483646 h 321"/>
                <a:gd name="T88" fmla="*/ 2147483646 w 361"/>
                <a:gd name="T89" fmla="*/ 2147483646 h 321"/>
                <a:gd name="T90" fmla="*/ 2147483646 w 361"/>
                <a:gd name="T91" fmla="*/ 2147483646 h 321"/>
                <a:gd name="T92" fmla="*/ 2147483646 w 361"/>
                <a:gd name="T93" fmla="*/ 2147483646 h 321"/>
                <a:gd name="T94" fmla="*/ 2147483646 w 361"/>
                <a:gd name="T95" fmla="*/ 2147483646 h 321"/>
                <a:gd name="T96" fmla="*/ 2147483646 w 361"/>
                <a:gd name="T97" fmla="*/ 2147483646 h 321"/>
                <a:gd name="T98" fmla="*/ 2147483646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97" name="Freeform 17"/>
            <p:cNvSpPr/>
            <p:nvPr/>
          </p:nvSpPr>
          <p:spPr bwMode="gray">
            <a:xfrm>
              <a:off x="6032438" y="4575543"/>
              <a:ext cx="459183" cy="561854"/>
            </a:xfrm>
            <a:custGeom>
              <a:avLst/>
              <a:gdLst>
                <a:gd name="T0" fmla="*/ 2147483646 w 241"/>
                <a:gd name="T1" fmla="*/ 2147483646 h 297"/>
                <a:gd name="T2" fmla="*/ 2147483646 w 241"/>
                <a:gd name="T3" fmla="*/ 0 h 297"/>
                <a:gd name="T4" fmla="*/ 2147483646 w 241"/>
                <a:gd name="T5" fmla="*/ 2147483646 h 297"/>
                <a:gd name="T6" fmla="*/ 2147483646 w 241"/>
                <a:gd name="T7" fmla="*/ 2147483646 h 297"/>
                <a:gd name="T8" fmla="*/ 2147483646 w 241"/>
                <a:gd name="T9" fmla="*/ 2147483646 h 297"/>
                <a:gd name="T10" fmla="*/ 2147483646 w 241"/>
                <a:gd name="T11" fmla="*/ 2147483646 h 297"/>
                <a:gd name="T12" fmla="*/ 2147483646 w 241"/>
                <a:gd name="T13" fmla="*/ 2147483646 h 297"/>
                <a:gd name="T14" fmla="*/ 2147483646 w 241"/>
                <a:gd name="T15" fmla="*/ 2147483646 h 297"/>
                <a:gd name="T16" fmla="*/ 2147483646 w 241"/>
                <a:gd name="T17" fmla="*/ 2147483646 h 297"/>
                <a:gd name="T18" fmla="*/ 2147483646 w 241"/>
                <a:gd name="T19" fmla="*/ 2147483646 h 297"/>
                <a:gd name="T20" fmla="*/ 2147483646 w 241"/>
                <a:gd name="T21" fmla="*/ 2147483646 h 297"/>
                <a:gd name="T22" fmla="*/ 2147483646 w 241"/>
                <a:gd name="T23" fmla="*/ 2147483646 h 297"/>
                <a:gd name="T24" fmla="*/ 2147483646 w 241"/>
                <a:gd name="T25" fmla="*/ 2147483646 h 297"/>
                <a:gd name="T26" fmla="*/ 2147483646 w 241"/>
                <a:gd name="T27" fmla="*/ 2147483646 h 297"/>
                <a:gd name="T28" fmla="*/ 2147483646 w 241"/>
                <a:gd name="T29" fmla="*/ 2147483646 h 297"/>
                <a:gd name="T30" fmla="*/ 2147483646 w 241"/>
                <a:gd name="T31" fmla="*/ 2147483646 h 297"/>
                <a:gd name="T32" fmla="*/ 0 w 241"/>
                <a:gd name="T33" fmla="*/ 2147483646 h 297"/>
                <a:gd name="T34" fmla="*/ 0 w 241"/>
                <a:gd name="T35" fmla="*/ 2147483646 h 297"/>
                <a:gd name="T36" fmla="*/ 2147483646 w 241"/>
                <a:gd name="T37" fmla="*/ 2147483646 h 297"/>
                <a:gd name="T38" fmla="*/ 2147483646 w 241"/>
                <a:gd name="T39" fmla="*/ 2147483646 h 297"/>
                <a:gd name="T40" fmla="*/ 2147483646 w 241"/>
                <a:gd name="T41" fmla="*/ 2147483646 h 297"/>
                <a:gd name="T42" fmla="*/ 2147483646 w 241"/>
                <a:gd name="T43" fmla="*/ 2147483646 h 297"/>
                <a:gd name="T44" fmla="*/ 2147483646 w 241"/>
                <a:gd name="T45" fmla="*/ 2147483646 h 297"/>
                <a:gd name="T46" fmla="*/ 2147483646 w 241"/>
                <a:gd name="T47" fmla="*/ 2147483646 h 297"/>
                <a:gd name="T48" fmla="*/ 2147483646 w 241"/>
                <a:gd name="T49" fmla="*/ 2147483646 h 297"/>
                <a:gd name="T50" fmla="*/ 2147483646 w 241"/>
                <a:gd name="T51" fmla="*/ 2147483646 h 297"/>
                <a:gd name="T52" fmla="*/ 2147483646 w 241"/>
                <a:gd name="T53" fmla="*/ 2147483646 h 297"/>
                <a:gd name="T54" fmla="*/ 2147483646 w 241"/>
                <a:gd name="T55" fmla="*/ 2147483646 h 297"/>
                <a:gd name="T56" fmla="*/ 2147483646 w 241"/>
                <a:gd name="T57" fmla="*/ 2147483646 h 297"/>
                <a:gd name="T58" fmla="*/ 2147483646 w 241"/>
                <a:gd name="T59" fmla="*/ 2147483646 h 297"/>
                <a:gd name="T60" fmla="*/ 2147483646 w 241"/>
                <a:gd name="T61" fmla="*/ 2147483646 h 297"/>
                <a:gd name="T62" fmla="*/ 2147483646 w 241"/>
                <a:gd name="T63" fmla="*/ 2147483646 h 297"/>
                <a:gd name="T64" fmla="*/ 2147483646 w 241"/>
                <a:gd name="T65" fmla="*/ 2147483646 h 297"/>
                <a:gd name="T66" fmla="*/ 2147483646 w 241"/>
                <a:gd name="T67" fmla="*/ 2147483646 h 297"/>
                <a:gd name="T68" fmla="*/ 2147483646 w 241"/>
                <a:gd name="T69" fmla="*/ 2147483646 h 297"/>
                <a:gd name="T70" fmla="*/ 2147483646 w 241"/>
                <a:gd name="T71" fmla="*/ 2147483646 h 297"/>
                <a:gd name="T72" fmla="*/ 2147483646 w 241"/>
                <a:gd name="T73" fmla="*/ 2147483646 h 297"/>
                <a:gd name="T74" fmla="*/ 2147483646 w 241"/>
                <a:gd name="T75" fmla="*/ 2147483646 h 297"/>
                <a:gd name="T76" fmla="*/ 2147483646 w 241"/>
                <a:gd name="T77" fmla="*/ 2147483646 h 297"/>
                <a:gd name="T78" fmla="*/ 2147483646 w 241"/>
                <a:gd name="T79" fmla="*/ 2147483646 h 297"/>
                <a:gd name="T80" fmla="*/ 2147483646 w 241"/>
                <a:gd name="T81" fmla="*/ 2147483646 h 297"/>
                <a:gd name="T82" fmla="*/ 2147483646 w 241"/>
                <a:gd name="T83" fmla="*/ 2147483646 h 297"/>
                <a:gd name="T84" fmla="*/ 2147483646 w 241"/>
                <a:gd name="T85" fmla="*/ 2147483646 h 297"/>
                <a:gd name="T86" fmla="*/ 2147483646 w 241"/>
                <a:gd name="T87" fmla="*/ 2147483646 h 297"/>
                <a:gd name="T88" fmla="*/ 2147483646 w 241"/>
                <a:gd name="T89" fmla="*/ 2147483646 h 297"/>
                <a:gd name="T90" fmla="*/ 2147483646 w 241"/>
                <a:gd name="T91" fmla="*/ 2147483646 h 297"/>
                <a:gd name="T92" fmla="*/ 2147483646 w 241"/>
                <a:gd name="T93" fmla="*/ 2147483646 h 297"/>
                <a:gd name="T94" fmla="*/ 2147483646 w 241"/>
                <a:gd name="T95" fmla="*/ 2147483646 h 297"/>
                <a:gd name="T96" fmla="*/ 2147483646 w 241"/>
                <a:gd name="T97" fmla="*/ 2147483646 h 297"/>
                <a:gd name="T98" fmla="*/ 2147483646 w 241"/>
                <a:gd name="T99" fmla="*/ 2147483646 h 297"/>
                <a:gd name="T100" fmla="*/ 2147483646 w 241"/>
                <a:gd name="T101" fmla="*/ 2147483646 h 297"/>
                <a:gd name="T102" fmla="*/ 2147483646 w 241"/>
                <a:gd name="T103" fmla="*/ 2147483646 h 297"/>
                <a:gd name="T104" fmla="*/ 2147483646 w 241"/>
                <a:gd name="T105" fmla="*/ 2147483646 h 297"/>
                <a:gd name="T106" fmla="*/ 2147483646 w 241"/>
                <a:gd name="T107" fmla="*/ 2147483646 h 297"/>
                <a:gd name="T108" fmla="*/ 2147483646 w 241"/>
                <a:gd name="T109" fmla="*/ 2147483646 h 297"/>
                <a:gd name="T110" fmla="*/ 2147483646 w 241"/>
                <a:gd name="T111" fmla="*/ 2147483646 h 297"/>
                <a:gd name="T112" fmla="*/ 2147483646 w 241"/>
                <a:gd name="T113" fmla="*/ 2147483646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299" name="Freeform 37"/>
            <p:cNvSpPr/>
            <p:nvPr/>
          </p:nvSpPr>
          <p:spPr bwMode="invGray">
            <a:xfrm>
              <a:off x="6324213" y="5349159"/>
              <a:ext cx="243939" cy="488419"/>
            </a:xfrm>
            <a:custGeom>
              <a:avLst/>
              <a:gdLst>
                <a:gd name="T0" fmla="*/ 2147483646 w 129"/>
                <a:gd name="T1" fmla="*/ 2147483646 h 257"/>
                <a:gd name="T2" fmla="*/ 2147483646 w 129"/>
                <a:gd name="T3" fmla="*/ 2147483646 h 257"/>
                <a:gd name="T4" fmla="*/ 2147483646 w 129"/>
                <a:gd name="T5" fmla="*/ 2147483646 h 257"/>
                <a:gd name="T6" fmla="*/ 2147483646 w 129"/>
                <a:gd name="T7" fmla="*/ 2147483646 h 257"/>
                <a:gd name="T8" fmla="*/ 2147483646 w 129"/>
                <a:gd name="T9" fmla="*/ 2147483646 h 257"/>
                <a:gd name="T10" fmla="*/ 2147483646 w 129"/>
                <a:gd name="T11" fmla="*/ 2147483646 h 257"/>
                <a:gd name="T12" fmla="*/ 2147483646 w 129"/>
                <a:gd name="T13" fmla="*/ 2147483646 h 257"/>
                <a:gd name="T14" fmla="*/ 2147483646 w 129"/>
                <a:gd name="T15" fmla="*/ 2147483646 h 257"/>
                <a:gd name="T16" fmla="*/ 2147483646 w 129"/>
                <a:gd name="T17" fmla="*/ 2147483646 h 257"/>
                <a:gd name="T18" fmla="*/ 2147483646 w 129"/>
                <a:gd name="T19" fmla="*/ 0 h 257"/>
                <a:gd name="T20" fmla="*/ 2147483646 w 129"/>
                <a:gd name="T21" fmla="*/ 2147483646 h 257"/>
                <a:gd name="T22" fmla="*/ 2147483646 w 129"/>
                <a:gd name="T23" fmla="*/ 2147483646 h 257"/>
                <a:gd name="T24" fmla="*/ 2147483646 w 129"/>
                <a:gd name="T25" fmla="*/ 2147483646 h 257"/>
                <a:gd name="T26" fmla="*/ 2147483646 w 129"/>
                <a:gd name="T27" fmla="*/ 2147483646 h 257"/>
                <a:gd name="T28" fmla="*/ 2147483646 w 129"/>
                <a:gd name="T29" fmla="*/ 2147483646 h 257"/>
                <a:gd name="T30" fmla="*/ 0 w 129"/>
                <a:gd name="T31" fmla="*/ 2147483646 h 257"/>
                <a:gd name="T32" fmla="*/ 2147483646 w 129"/>
                <a:gd name="T33" fmla="*/ 2147483646 h 257"/>
                <a:gd name="T34" fmla="*/ 2147483646 w 129"/>
                <a:gd name="T35" fmla="*/ 2147483646 h 257"/>
                <a:gd name="T36" fmla="*/ 2147483646 w 129"/>
                <a:gd name="T37" fmla="*/ 2147483646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301" name="Freeform 13"/>
            <p:cNvSpPr/>
            <p:nvPr/>
          </p:nvSpPr>
          <p:spPr bwMode="gray">
            <a:xfrm>
              <a:off x="5755018" y="3304970"/>
              <a:ext cx="65370" cy="76850"/>
            </a:xfrm>
            <a:custGeom>
              <a:avLst/>
              <a:gdLst>
                <a:gd name="T0" fmla="*/ 2147483646 w 33"/>
                <a:gd name="T1" fmla="*/ 2147483646 h 41"/>
                <a:gd name="T2" fmla="*/ 2147483646 w 33"/>
                <a:gd name="T3" fmla="*/ 2147483646 h 41"/>
                <a:gd name="T4" fmla="*/ 2147483646 w 33"/>
                <a:gd name="T5" fmla="*/ 2147483646 h 41"/>
                <a:gd name="T6" fmla="*/ 0 w 33"/>
                <a:gd name="T7" fmla="*/ 0 h 41"/>
                <a:gd name="T8" fmla="*/ 2147483646 w 33"/>
                <a:gd name="T9" fmla="*/ 2147483646 h 41"/>
                <a:gd name="T10" fmla="*/ 2147483646 w 33"/>
                <a:gd name="T11" fmla="*/ 2147483646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41">
                  <a:moveTo>
                    <a:pt x="32" y="40"/>
                  </a:moveTo>
                  <a:lnTo>
                    <a:pt x="8" y="40"/>
                  </a:lnTo>
                  <a:lnTo>
                    <a:pt x="8" y="24"/>
                  </a:lnTo>
                  <a:lnTo>
                    <a:pt x="0" y="0"/>
                  </a:lnTo>
                  <a:lnTo>
                    <a:pt x="24" y="8"/>
                  </a:lnTo>
                  <a:lnTo>
                    <a:pt x="32" y="40"/>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302" name="Freeform 11"/>
            <p:cNvSpPr/>
            <p:nvPr/>
          </p:nvSpPr>
          <p:spPr bwMode="gray">
            <a:xfrm>
              <a:off x="5616311" y="3170055"/>
              <a:ext cx="216836" cy="242502"/>
            </a:xfrm>
            <a:custGeom>
              <a:avLst/>
              <a:gdLst>
                <a:gd name="T0" fmla="*/ 2147483646 w 113"/>
                <a:gd name="T1" fmla="*/ 2147483646 h 129"/>
                <a:gd name="T2" fmla="*/ 2147483646 w 113"/>
                <a:gd name="T3" fmla="*/ 2147483646 h 129"/>
                <a:gd name="T4" fmla="*/ 2147483646 w 113"/>
                <a:gd name="T5" fmla="*/ 2147483646 h 129"/>
                <a:gd name="T6" fmla="*/ 2147483646 w 113"/>
                <a:gd name="T7" fmla="*/ 2147483646 h 129"/>
                <a:gd name="T8" fmla="*/ 2147483646 w 113"/>
                <a:gd name="T9" fmla="*/ 0 h 129"/>
                <a:gd name="T10" fmla="*/ 2147483646 w 113"/>
                <a:gd name="T11" fmla="*/ 0 h 129"/>
                <a:gd name="T12" fmla="*/ 2147483646 w 113"/>
                <a:gd name="T13" fmla="*/ 2147483646 h 129"/>
                <a:gd name="T14" fmla="*/ 2147483646 w 113"/>
                <a:gd name="T15" fmla="*/ 2147483646 h 129"/>
                <a:gd name="T16" fmla="*/ 0 w 113"/>
                <a:gd name="T17" fmla="*/ 2147483646 h 129"/>
                <a:gd name="T18" fmla="*/ 0 w 113"/>
                <a:gd name="T19" fmla="*/ 2147483646 h 129"/>
                <a:gd name="T20" fmla="*/ 2147483646 w 113"/>
                <a:gd name="T21" fmla="*/ 2147483646 h 129"/>
                <a:gd name="T22" fmla="*/ 2147483646 w 113"/>
                <a:gd name="T23" fmla="*/ 2147483646 h 129"/>
                <a:gd name="T24" fmla="*/ 2147483646 w 113"/>
                <a:gd name="T25" fmla="*/ 2147483646 h 129"/>
                <a:gd name="T26" fmla="*/ 2147483646 w 113"/>
                <a:gd name="T27" fmla="*/ 2147483646 h 129"/>
                <a:gd name="T28" fmla="*/ 2147483646 w 113"/>
                <a:gd name="T29" fmla="*/ 2147483646 h 129"/>
                <a:gd name="T30" fmla="*/ 2147483646 w 113"/>
                <a:gd name="T31" fmla="*/ 2147483646 h 129"/>
                <a:gd name="T32" fmla="*/ 2147483646 w 113"/>
                <a:gd name="T33" fmla="*/ 2147483646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304" name="Freeform 12"/>
            <p:cNvSpPr/>
            <p:nvPr/>
          </p:nvSpPr>
          <p:spPr bwMode="gray">
            <a:xfrm>
              <a:off x="5755019" y="3289597"/>
              <a:ext cx="170600" cy="228839"/>
            </a:xfrm>
            <a:custGeom>
              <a:avLst/>
              <a:gdLst>
                <a:gd name="T0" fmla="*/ 2147483646 w 89"/>
                <a:gd name="T1" fmla="*/ 2147483646 h 121"/>
                <a:gd name="T2" fmla="*/ 2147483646 w 89"/>
                <a:gd name="T3" fmla="*/ 2147483646 h 121"/>
                <a:gd name="T4" fmla="*/ 2147483646 w 89"/>
                <a:gd name="T5" fmla="*/ 2147483646 h 121"/>
                <a:gd name="T6" fmla="*/ 2147483646 w 89"/>
                <a:gd name="T7" fmla="*/ 2147483646 h 121"/>
                <a:gd name="T8" fmla="*/ 2147483646 w 89"/>
                <a:gd name="T9" fmla="*/ 0 h 121"/>
                <a:gd name="T10" fmla="*/ 2147483646 w 89"/>
                <a:gd name="T11" fmla="*/ 2147483646 h 121"/>
                <a:gd name="T12" fmla="*/ 2147483646 w 89"/>
                <a:gd name="T13" fmla="*/ 2147483646 h 121"/>
                <a:gd name="T14" fmla="*/ 2147483646 w 89"/>
                <a:gd name="T15" fmla="*/ 2147483646 h 121"/>
                <a:gd name="T16" fmla="*/ 0 w 89"/>
                <a:gd name="T17" fmla="*/ 2147483646 h 121"/>
                <a:gd name="T18" fmla="*/ 2147483646 w 89"/>
                <a:gd name="T19" fmla="*/ 2147483646 h 121"/>
                <a:gd name="T20" fmla="*/ 2147483646 w 89"/>
                <a:gd name="T21" fmla="*/ 2147483646 h 121"/>
                <a:gd name="T22" fmla="*/ 2147483646 w 89"/>
                <a:gd name="T23" fmla="*/ 2147483646 h 121"/>
                <a:gd name="T24" fmla="*/ 2147483646 w 89"/>
                <a:gd name="T25" fmla="*/ 2147483646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sp>
          <p:nvSpPr>
            <p:cNvPr id="306" name="Freeform 16"/>
            <p:cNvSpPr/>
            <p:nvPr/>
          </p:nvSpPr>
          <p:spPr bwMode="invGray">
            <a:xfrm>
              <a:off x="6338552" y="4502101"/>
              <a:ext cx="122767" cy="104175"/>
            </a:xfrm>
            <a:custGeom>
              <a:avLst/>
              <a:gdLst>
                <a:gd name="T0" fmla="*/ 2147483646 w 65"/>
                <a:gd name="T1" fmla="*/ 0 h 57"/>
                <a:gd name="T2" fmla="*/ 0 w 65"/>
                <a:gd name="T3" fmla="*/ 2147483646 h 57"/>
                <a:gd name="T4" fmla="*/ 2147483646 w 65"/>
                <a:gd name="T5" fmla="*/ 2147483646 h 57"/>
                <a:gd name="T6" fmla="*/ 2147483646 w 65"/>
                <a:gd name="T7" fmla="*/ 2147483646 h 57"/>
                <a:gd name="T8" fmla="*/ 2147483646 w 65"/>
                <a:gd name="T9" fmla="*/ 2147483646 h 57"/>
                <a:gd name="T10" fmla="*/ 2147483646 w 65"/>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57">
                  <a:moveTo>
                    <a:pt x="24" y="0"/>
                  </a:moveTo>
                  <a:lnTo>
                    <a:pt x="0" y="40"/>
                  </a:lnTo>
                  <a:lnTo>
                    <a:pt x="24" y="56"/>
                  </a:lnTo>
                  <a:lnTo>
                    <a:pt x="64" y="40"/>
                  </a:lnTo>
                  <a:lnTo>
                    <a:pt x="64" y="24"/>
                  </a:lnTo>
                  <a:lnTo>
                    <a:pt x="24" y="0"/>
                  </a:lnTo>
                </a:path>
              </a:pathLst>
            </a:custGeom>
            <a:grpFill/>
            <a:ln w="12700" cap="rnd" cmpd="sng">
              <a:solidFill>
                <a:schemeClr val="bg1"/>
              </a:solidFill>
              <a:prstDash val="solid"/>
              <a:round/>
            </a:ln>
            <a:effectLst/>
          </p:spPr>
          <p:txBody>
            <a:bodyPr/>
            <a:lstStyle/>
            <a:p>
              <a:pPr>
                <a:spcBef>
                  <a:spcPts val="0"/>
                </a:spcBef>
                <a:spcAft>
                  <a:spcPts val="0"/>
                </a:spcAft>
                <a:defRPr/>
              </a:pPr>
              <a:endParaRPr lang="zh-CN" altLang="en-US" sz="1350">
                <a:solidFill>
                  <a:prstClr val="black"/>
                </a:solidFill>
                <a:latin typeface="+mn-lt"/>
                <a:ea typeface="+mn-ea"/>
              </a:endParaRPr>
            </a:p>
          </p:txBody>
        </p:sp>
      </p:grpSp>
      <p:sp>
        <p:nvSpPr>
          <p:cNvPr id="74765" name="Text Box 13"/>
          <p:cNvSpPr txBox="1">
            <a:spLocks noChangeArrowheads="1"/>
          </p:cNvSpPr>
          <p:nvPr/>
        </p:nvSpPr>
        <p:spPr bwMode="auto">
          <a:xfrm>
            <a:off x="8759825" y="2060575"/>
            <a:ext cx="1800225" cy="396875"/>
          </a:xfrm>
          <a:prstGeom prst="rect">
            <a:avLst/>
          </a:prstGeom>
          <a:noFill/>
          <a:ln w="9525">
            <a:noFill/>
            <a:miter lim="800000"/>
          </a:ln>
        </p:spPr>
        <p:txBody>
          <a:bodyPr>
            <a:spAutoFit/>
          </a:bodyPr>
          <a:lstStyle/>
          <a:p>
            <a:r>
              <a:rPr lang="zh-CN" altLang="en-US" sz="2000">
                <a:solidFill>
                  <a:schemeClr val="bg1"/>
                </a:solidFill>
                <a:ea typeface="方正兰亭大黑_GBK" pitchFamily="2" charset="-122"/>
              </a:rPr>
              <a:t>添加标题内容</a:t>
            </a:r>
          </a:p>
        </p:txBody>
      </p:sp>
      <p:sp>
        <p:nvSpPr>
          <p:cNvPr id="74766" name="Rectangle 14"/>
          <p:cNvSpPr>
            <a:spLocks noChangeArrowheads="1"/>
          </p:cNvSpPr>
          <p:nvPr/>
        </p:nvSpPr>
        <p:spPr bwMode="auto">
          <a:xfrm>
            <a:off x="8328025" y="3500438"/>
            <a:ext cx="2447925" cy="2963862"/>
          </a:xfrm>
          <a:prstGeom prst="rect">
            <a:avLst/>
          </a:prstGeom>
          <a:noFill/>
          <a:ln w="9525">
            <a:noFill/>
            <a:miter lim="800000"/>
          </a:ln>
        </p:spPr>
        <p:txBody>
          <a:bodyPr>
            <a:spAutoFit/>
          </a:bodyPr>
          <a:lstStyle/>
          <a:p>
            <a:pPr>
              <a:lnSpc>
                <a:spcPct val="150000"/>
              </a:lnSpc>
            </a:pPr>
            <a:r>
              <a:rPr lang="zh-CN" altLang="en-US" sz="1400">
                <a:latin typeface="微软雅黑" pitchFamily="34" charset="-122"/>
                <a:ea typeface="微软雅黑" pitchFamily="34" charset="-122"/>
              </a:rPr>
              <a:t>添加文本内容</a:t>
            </a:r>
            <a:r>
              <a:rPr lang="zh-CN" altLang="en-US" sz="1400">
                <a:ea typeface="微软雅黑" pitchFamily="34" charset="-122"/>
              </a:rPr>
              <a:t>添加文本内容添加文本内容添加文本添加文本内容添加文本内容添加文本内容添加文本添加文本内容添加文本内容添加文本添加文本内容添加文本内容添加文本</a:t>
            </a:r>
          </a:p>
          <a:p>
            <a:pPr>
              <a:lnSpc>
                <a:spcPct val="150000"/>
              </a:lnSpc>
            </a:pPr>
            <a:endParaRPr lang="zh-CN" altLang="en-US" sz="1400">
              <a:ea typeface="微软雅黑" pitchFamily="34" charset="-122"/>
            </a:endParaRPr>
          </a:p>
          <a:p>
            <a:pPr>
              <a:lnSpc>
                <a:spcPct val="150000"/>
              </a:lnSpc>
            </a:pPr>
            <a:endParaRPr lang="zh-CN" altLang="en-US" sz="1400">
              <a:ea typeface="微软雅黑" pitchFamily="34" charset="-122"/>
            </a:endParaRPr>
          </a:p>
        </p:txBody>
      </p:sp>
      <p:sp>
        <p:nvSpPr>
          <p:cNvPr id="74767" name="Line 548"/>
          <p:cNvSpPr>
            <a:spLocks noChangeShapeType="1"/>
          </p:cNvSpPr>
          <p:nvPr/>
        </p:nvSpPr>
        <p:spPr bwMode="auto">
          <a:xfrm flipV="1">
            <a:off x="5591175" y="3500438"/>
            <a:ext cx="1800225" cy="0"/>
          </a:xfrm>
          <a:prstGeom prst="line">
            <a:avLst/>
          </a:prstGeom>
          <a:noFill/>
          <a:ln w="12700">
            <a:solidFill>
              <a:schemeClr val="tx1"/>
            </a:solidFill>
            <a:prstDash val="dash"/>
            <a:round/>
            <a:headEnd type="oval" w="med" len="med"/>
            <a:tailEnd type="oval" w="med" len="med"/>
          </a:ln>
        </p:spPr>
        <p:txBody>
          <a:bodyPr/>
          <a:lstStyle/>
          <a:p>
            <a:endParaRPr lang="zh-CN" altLang="en-US"/>
          </a:p>
        </p:txBody>
      </p:sp>
      <p:sp>
        <p:nvSpPr>
          <p:cNvPr id="74768" name="Line 548"/>
          <p:cNvSpPr>
            <a:spLocks noChangeShapeType="1"/>
          </p:cNvSpPr>
          <p:nvPr/>
        </p:nvSpPr>
        <p:spPr bwMode="auto">
          <a:xfrm flipV="1">
            <a:off x="5591175" y="3933825"/>
            <a:ext cx="1800225" cy="0"/>
          </a:xfrm>
          <a:prstGeom prst="line">
            <a:avLst/>
          </a:prstGeom>
          <a:noFill/>
          <a:ln w="12700">
            <a:solidFill>
              <a:schemeClr val="tx1"/>
            </a:solidFill>
            <a:prstDash val="dash"/>
            <a:round/>
            <a:headEnd type="oval" w="med" len="med"/>
            <a:tailEnd type="oval" w="med" len="med"/>
          </a:ln>
        </p:spPr>
        <p:txBody>
          <a:bodyPr/>
          <a:lstStyle/>
          <a:p>
            <a:endParaRPr lang="zh-CN" altLang="en-US"/>
          </a:p>
        </p:txBody>
      </p:sp>
      <p:sp>
        <p:nvSpPr>
          <p:cNvPr id="74769" name="Line 548"/>
          <p:cNvSpPr>
            <a:spLocks noChangeShapeType="1"/>
          </p:cNvSpPr>
          <p:nvPr/>
        </p:nvSpPr>
        <p:spPr bwMode="auto">
          <a:xfrm flipV="1">
            <a:off x="5591175" y="4365625"/>
            <a:ext cx="1800225" cy="0"/>
          </a:xfrm>
          <a:prstGeom prst="line">
            <a:avLst/>
          </a:prstGeom>
          <a:noFill/>
          <a:ln w="12700">
            <a:solidFill>
              <a:schemeClr val="tx1"/>
            </a:solidFill>
            <a:prstDash val="dash"/>
            <a:round/>
            <a:headEnd type="oval" w="med" len="med"/>
            <a:tailEnd type="oval" w="med" len="med"/>
          </a:ln>
        </p:spPr>
        <p:txBody>
          <a:bodyPr/>
          <a:lstStyle/>
          <a:p>
            <a:endParaRPr lang="zh-CN" altLang="en-US"/>
          </a:p>
        </p:txBody>
      </p:sp>
      <p:sp>
        <p:nvSpPr>
          <p:cNvPr id="74770" name="Line 548"/>
          <p:cNvSpPr>
            <a:spLocks noChangeShapeType="1"/>
          </p:cNvSpPr>
          <p:nvPr/>
        </p:nvSpPr>
        <p:spPr bwMode="auto">
          <a:xfrm flipV="1">
            <a:off x="5519738" y="4868863"/>
            <a:ext cx="1871662" cy="0"/>
          </a:xfrm>
          <a:prstGeom prst="line">
            <a:avLst/>
          </a:prstGeom>
          <a:noFill/>
          <a:ln w="12700">
            <a:solidFill>
              <a:schemeClr val="tx1"/>
            </a:solidFill>
            <a:prstDash val="dash"/>
            <a:round/>
            <a:headEnd type="oval" w="med" len="med"/>
            <a:tailEnd type="oval" w="med" len="med"/>
          </a:ln>
        </p:spPr>
        <p:txBody>
          <a:bodyPr/>
          <a:lstStyle/>
          <a:p>
            <a:endParaRPr lang="zh-CN" altLang="en-US"/>
          </a:p>
        </p:txBody>
      </p:sp>
      <p:sp>
        <p:nvSpPr>
          <p:cNvPr id="74771" name="Rectangle 19"/>
          <p:cNvSpPr>
            <a:spLocks noChangeArrowheads="1"/>
          </p:cNvSpPr>
          <p:nvPr/>
        </p:nvSpPr>
        <p:spPr bwMode="auto">
          <a:xfrm>
            <a:off x="6096000" y="3089275"/>
            <a:ext cx="1368425" cy="411163"/>
          </a:xfrm>
          <a:prstGeom prst="rect">
            <a:avLst/>
          </a:prstGeom>
          <a:noFill/>
          <a:ln w="9525">
            <a:noFill/>
            <a:miter lim="800000"/>
          </a:ln>
        </p:spPr>
        <p:txBody>
          <a:bodyPr>
            <a:spAutoFit/>
          </a:bodyPr>
          <a:lstStyle/>
          <a:p>
            <a:pPr>
              <a:lnSpc>
                <a:spcPct val="150000"/>
              </a:lnSpc>
            </a:pPr>
            <a:r>
              <a:rPr lang="zh-CN" altLang="en-US" sz="1400">
                <a:latin typeface="微软雅黑" pitchFamily="34" charset="-122"/>
                <a:ea typeface="微软雅黑" pitchFamily="34" charset="-122"/>
              </a:rPr>
              <a:t>添加文本内容</a:t>
            </a:r>
            <a:endParaRPr lang="zh-CN" altLang="en-US" sz="1400">
              <a:ea typeface="微软雅黑" pitchFamily="34" charset="-122"/>
            </a:endParaRPr>
          </a:p>
        </p:txBody>
      </p:sp>
      <p:sp>
        <p:nvSpPr>
          <p:cNvPr id="74772" name="Rectangle 20"/>
          <p:cNvSpPr>
            <a:spLocks noChangeArrowheads="1"/>
          </p:cNvSpPr>
          <p:nvPr/>
        </p:nvSpPr>
        <p:spPr bwMode="auto">
          <a:xfrm>
            <a:off x="6096000" y="3573463"/>
            <a:ext cx="1368425" cy="411162"/>
          </a:xfrm>
          <a:prstGeom prst="rect">
            <a:avLst/>
          </a:prstGeom>
          <a:noFill/>
          <a:ln w="9525">
            <a:noFill/>
            <a:miter lim="800000"/>
          </a:ln>
        </p:spPr>
        <p:txBody>
          <a:bodyPr>
            <a:spAutoFit/>
          </a:bodyPr>
          <a:lstStyle/>
          <a:p>
            <a:pPr>
              <a:lnSpc>
                <a:spcPct val="150000"/>
              </a:lnSpc>
            </a:pPr>
            <a:r>
              <a:rPr lang="zh-CN" altLang="en-US" sz="1400">
                <a:latin typeface="微软雅黑" pitchFamily="34" charset="-122"/>
                <a:ea typeface="微软雅黑" pitchFamily="34" charset="-122"/>
              </a:rPr>
              <a:t>添加文本内容</a:t>
            </a:r>
            <a:endParaRPr lang="zh-CN" altLang="en-US" sz="1400">
              <a:ea typeface="微软雅黑" pitchFamily="34" charset="-122"/>
            </a:endParaRPr>
          </a:p>
        </p:txBody>
      </p:sp>
      <p:sp>
        <p:nvSpPr>
          <p:cNvPr id="74773" name="Rectangle 21"/>
          <p:cNvSpPr>
            <a:spLocks noChangeArrowheads="1"/>
          </p:cNvSpPr>
          <p:nvPr/>
        </p:nvSpPr>
        <p:spPr bwMode="auto">
          <a:xfrm>
            <a:off x="6096000" y="4005263"/>
            <a:ext cx="1368425" cy="411162"/>
          </a:xfrm>
          <a:prstGeom prst="rect">
            <a:avLst/>
          </a:prstGeom>
          <a:noFill/>
          <a:ln w="9525">
            <a:noFill/>
            <a:miter lim="800000"/>
          </a:ln>
        </p:spPr>
        <p:txBody>
          <a:bodyPr>
            <a:spAutoFit/>
          </a:bodyPr>
          <a:lstStyle/>
          <a:p>
            <a:pPr>
              <a:lnSpc>
                <a:spcPct val="150000"/>
              </a:lnSpc>
            </a:pPr>
            <a:r>
              <a:rPr lang="zh-CN" altLang="en-US" sz="1400">
                <a:latin typeface="微软雅黑" pitchFamily="34" charset="-122"/>
                <a:ea typeface="微软雅黑" pitchFamily="34" charset="-122"/>
              </a:rPr>
              <a:t>添加文本内容</a:t>
            </a:r>
            <a:endParaRPr lang="zh-CN" altLang="en-US" sz="1400">
              <a:ea typeface="微软雅黑" pitchFamily="34" charset="-122"/>
            </a:endParaRPr>
          </a:p>
        </p:txBody>
      </p:sp>
      <p:sp>
        <p:nvSpPr>
          <p:cNvPr id="74774" name="Rectangle 22"/>
          <p:cNvSpPr>
            <a:spLocks noChangeArrowheads="1"/>
          </p:cNvSpPr>
          <p:nvPr/>
        </p:nvSpPr>
        <p:spPr bwMode="auto">
          <a:xfrm>
            <a:off x="6096000" y="4508500"/>
            <a:ext cx="1368425" cy="411163"/>
          </a:xfrm>
          <a:prstGeom prst="rect">
            <a:avLst/>
          </a:prstGeom>
          <a:noFill/>
          <a:ln w="9525">
            <a:noFill/>
            <a:miter lim="800000"/>
          </a:ln>
        </p:spPr>
        <p:txBody>
          <a:bodyPr>
            <a:spAutoFit/>
          </a:bodyPr>
          <a:lstStyle/>
          <a:p>
            <a:pPr>
              <a:lnSpc>
                <a:spcPct val="150000"/>
              </a:lnSpc>
            </a:pPr>
            <a:r>
              <a:rPr lang="zh-CN" altLang="en-US" sz="1400">
                <a:latin typeface="微软雅黑" pitchFamily="34" charset="-122"/>
                <a:ea typeface="微软雅黑" pitchFamily="34" charset="-122"/>
              </a:rPr>
              <a:t>添加文本内容</a:t>
            </a:r>
            <a:endParaRPr lang="zh-CN" altLang="en-US" sz="1400">
              <a:ea typeface="微软雅黑" pitchFamily="34" charset="-122"/>
            </a:endParaRPr>
          </a:p>
        </p:txBody>
      </p:sp>
      <p:pic>
        <p:nvPicPr>
          <p:cNvPr id="74775" name="圆角矩形 53"/>
          <p:cNvPicPr>
            <a:picLocks noChangeArrowheads="1"/>
          </p:cNvPicPr>
          <p:nvPr/>
        </p:nvPicPr>
        <p:blipFill>
          <a:blip r:embed="rId3" cstate="print"/>
          <a:srcRect/>
          <a:stretch>
            <a:fillRect/>
          </a:stretch>
        </p:blipFill>
        <p:spPr bwMode="auto">
          <a:xfrm rot="2724228">
            <a:off x="4573588" y="3000375"/>
            <a:ext cx="215900" cy="209550"/>
          </a:xfrm>
          <a:prstGeom prst="rect">
            <a:avLst/>
          </a:prstGeom>
          <a:noFill/>
          <a:ln w="9525">
            <a:noFill/>
            <a:miter lim="800000"/>
            <a:headEnd/>
            <a:tailEnd/>
          </a:ln>
        </p:spPr>
      </p:pic>
      <p:pic>
        <p:nvPicPr>
          <p:cNvPr id="74776" name="圆角矩形 53"/>
          <p:cNvPicPr>
            <a:picLocks noChangeArrowheads="1"/>
          </p:cNvPicPr>
          <p:nvPr/>
        </p:nvPicPr>
        <p:blipFill>
          <a:blip r:embed="rId3" cstate="print"/>
          <a:srcRect/>
          <a:stretch>
            <a:fillRect/>
          </a:stretch>
        </p:blipFill>
        <p:spPr bwMode="auto">
          <a:xfrm rot="2724228">
            <a:off x="4724400" y="4152900"/>
            <a:ext cx="215900" cy="209550"/>
          </a:xfrm>
          <a:prstGeom prst="rect">
            <a:avLst/>
          </a:prstGeom>
          <a:noFill/>
          <a:ln w="9525">
            <a:noFill/>
            <a:miter lim="800000"/>
            <a:headEnd/>
            <a:tailEnd/>
          </a:ln>
        </p:spPr>
      </p:pic>
      <p:pic>
        <p:nvPicPr>
          <p:cNvPr id="74777" name="圆角矩形 53"/>
          <p:cNvPicPr>
            <a:picLocks noChangeArrowheads="1"/>
          </p:cNvPicPr>
          <p:nvPr/>
        </p:nvPicPr>
        <p:blipFill>
          <a:blip r:embed="rId3" cstate="print"/>
          <a:srcRect/>
          <a:stretch>
            <a:fillRect/>
          </a:stretch>
        </p:blipFill>
        <p:spPr bwMode="auto">
          <a:xfrm rot="2724228">
            <a:off x="5083175" y="4440238"/>
            <a:ext cx="215900" cy="209550"/>
          </a:xfrm>
          <a:prstGeom prst="rect">
            <a:avLst/>
          </a:prstGeom>
          <a:noFill/>
          <a:ln w="9525">
            <a:noFill/>
            <a:miter lim="800000"/>
            <a:headEnd/>
            <a:tailEnd/>
          </a:ln>
        </p:spPr>
      </p:pic>
      <p:pic>
        <p:nvPicPr>
          <p:cNvPr id="74778" name="圆角矩形 53"/>
          <p:cNvPicPr>
            <a:picLocks noChangeArrowheads="1"/>
          </p:cNvPicPr>
          <p:nvPr/>
        </p:nvPicPr>
        <p:blipFill>
          <a:blip r:embed="rId3" cstate="print"/>
          <a:srcRect/>
          <a:stretch>
            <a:fillRect/>
          </a:stretch>
        </p:blipFill>
        <p:spPr bwMode="auto">
          <a:xfrm rot="2724228">
            <a:off x="4651375" y="5160963"/>
            <a:ext cx="215900" cy="209550"/>
          </a:xfrm>
          <a:prstGeom prst="rect">
            <a:avLst/>
          </a:prstGeom>
          <a:noFill/>
          <a:ln w="9525">
            <a:noFill/>
            <a:miter lim="800000"/>
            <a:headEnd/>
            <a:tailEnd/>
          </a:ln>
        </p:spPr>
      </p:pic>
      <p:sp>
        <p:nvSpPr>
          <p:cNvPr id="74779" name="Line 548"/>
          <p:cNvSpPr>
            <a:spLocks noChangeShapeType="1"/>
          </p:cNvSpPr>
          <p:nvPr/>
        </p:nvSpPr>
        <p:spPr bwMode="auto">
          <a:xfrm>
            <a:off x="4727575" y="3141663"/>
            <a:ext cx="863600" cy="358775"/>
          </a:xfrm>
          <a:prstGeom prst="line">
            <a:avLst/>
          </a:prstGeom>
          <a:noFill/>
          <a:ln w="12700">
            <a:solidFill>
              <a:schemeClr val="tx1"/>
            </a:solidFill>
            <a:prstDash val="dash"/>
            <a:round/>
            <a:headEnd type="oval" w="med" len="med"/>
            <a:tailEnd type="oval" w="med" len="med"/>
          </a:ln>
        </p:spPr>
        <p:txBody>
          <a:bodyPr/>
          <a:lstStyle/>
          <a:p>
            <a:endParaRPr lang="zh-CN" altLang="en-US"/>
          </a:p>
        </p:txBody>
      </p:sp>
      <p:sp>
        <p:nvSpPr>
          <p:cNvPr id="74780" name="Line 548"/>
          <p:cNvSpPr>
            <a:spLocks noChangeShapeType="1"/>
          </p:cNvSpPr>
          <p:nvPr/>
        </p:nvSpPr>
        <p:spPr bwMode="auto">
          <a:xfrm flipV="1">
            <a:off x="4870450" y="3933825"/>
            <a:ext cx="720725" cy="358775"/>
          </a:xfrm>
          <a:prstGeom prst="line">
            <a:avLst/>
          </a:prstGeom>
          <a:noFill/>
          <a:ln w="12700">
            <a:solidFill>
              <a:schemeClr val="tx1"/>
            </a:solidFill>
            <a:prstDash val="dash"/>
            <a:round/>
            <a:headEnd type="oval" w="med" len="med"/>
            <a:tailEnd type="oval" w="med" len="med"/>
          </a:ln>
        </p:spPr>
        <p:txBody>
          <a:bodyPr/>
          <a:lstStyle/>
          <a:p>
            <a:endParaRPr lang="zh-CN" altLang="en-US"/>
          </a:p>
        </p:txBody>
      </p:sp>
      <p:sp>
        <p:nvSpPr>
          <p:cNvPr id="74781" name="Line 548"/>
          <p:cNvSpPr>
            <a:spLocks noChangeShapeType="1"/>
          </p:cNvSpPr>
          <p:nvPr/>
        </p:nvSpPr>
        <p:spPr bwMode="auto">
          <a:xfrm flipV="1">
            <a:off x="4799013" y="4868863"/>
            <a:ext cx="720725" cy="431800"/>
          </a:xfrm>
          <a:prstGeom prst="line">
            <a:avLst/>
          </a:prstGeom>
          <a:noFill/>
          <a:ln w="12700">
            <a:solidFill>
              <a:schemeClr val="tx1"/>
            </a:solidFill>
            <a:prstDash val="dash"/>
            <a:round/>
            <a:headEnd type="oval" w="med" len="med"/>
            <a:tailEnd type="oval" w="med" len="med"/>
          </a:ln>
        </p:spPr>
        <p:txBody>
          <a:bodyPr/>
          <a:lstStyle/>
          <a:p>
            <a:endParaRPr lang="zh-CN" altLang="en-US"/>
          </a:p>
        </p:txBody>
      </p:sp>
      <p:sp>
        <p:nvSpPr>
          <p:cNvPr id="74782" name="Line 548"/>
          <p:cNvSpPr>
            <a:spLocks noChangeShapeType="1"/>
          </p:cNvSpPr>
          <p:nvPr/>
        </p:nvSpPr>
        <p:spPr bwMode="auto">
          <a:xfrm flipV="1">
            <a:off x="5230813" y="4365625"/>
            <a:ext cx="360362" cy="215900"/>
          </a:xfrm>
          <a:prstGeom prst="line">
            <a:avLst/>
          </a:prstGeom>
          <a:noFill/>
          <a:ln w="12700">
            <a:solidFill>
              <a:schemeClr val="tx1"/>
            </a:solidFill>
            <a:prstDash val="dash"/>
            <a:round/>
            <a:headEnd type="oval" w="med" len="med"/>
            <a:tailEnd type="oval" w="med" len="med"/>
          </a:ln>
        </p:spPr>
        <p:txBody>
          <a:bodyPr/>
          <a:lstStyle/>
          <a:p>
            <a:endParaRPr lang="zh-CN" altLang="en-US"/>
          </a:p>
        </p:txBody>
      </p:sp>
    </p:spTree>
  </p:cSld>
  <p:clrMapOvr>
    <a:masterClrMapping/>
  </p:clrMapOvr>
  <p:transition advTm="12708">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slide(fromLeft)">
                                      <p:cBhvr>
                                        <p:cTn id="7" dur="500"/>
                                        <p:tgtEl>
                                          <p:spTgt spid="35844"/>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2000"/>
                                        <p:tgtEl>
                                          <p:spTgt spid="3"/>
                                        </p:tgtEl>
                                      </p:cBhvr>
                                    </p:animEffect>
                                  </p:childTnLst>
                                </p:cTn>
                              </p:par>
                            </p:childTnLst>
                          </p:cTn>
                        </p:par>
                        <p:par>
                          <p:cTn id="12" fill="hold">
                            <p:stCondLst>
                              <p:cond delay="2500"/>
                            </p:stCondLst>
                            <p:childTnLst>
                              <p:par>
                                <p:cTn id="13" presetID="29" presetClass="entr" presetSubtype="0" fill="hold" nodeType="afterEffect">
                                  <p:stCondLst>
                                    <p:cond delay="0"/>
                                  </p:stCondLst>
                                  <p:childTnLst>
                                    <p:set>
                                      <p:cBhvr>
                                        <p:cTn id="14" dur="1" fill="hold">
                                          <p:stCondLst>
                                            <p:cond delay="0"/>
                                          </p:stCondLst>
                                        </p:cTn>
                                        <p:tgtEl>
                                          <p:spTgt spid="74775"/>
                                        </p:tgtEl>
                                        <p:attrNameLst>
                                          <p:attrName>style.visibility</p:attrName>
                                        </p:attrNameLst>
                                      </p:cBhvr>
                                      <p:to>
                                        <p:strVal val="visible"/>
                                      </p:to>
                                    </p:set>
                                    <p:anim calcmode="lin" valueType="num">
                                      <p:cBhvr>
                                        <p:cTn id="15" dur="1000" fill="hold"/>
                                        <p:tgtEl>
                                          <p:spTgt spid="74775"/>
                                        </p:tgtEl>
                                        <p:attrNameLst>
                                          <p:attrName>ppt_x</p:attrName>
                                        </p:attrNameLst>
                                      </p:cBhvr>
                                      <p:tavLst>
                                        <p:tav tm="0">
                                          <p:val>
                                            <p:strVal val="#ppt_x-.2"/>
                                          </p:val>
                                        </p:tav>
                                        <p:tav tm="100000">
                                          <p:val>
                                            <p:strVal val="#ppt_x"/>
                                          </p:val>
                                        </p:tav>
                                      </p:tavLst>
                                    </p:anim>
                                    <p:anim calcmode="lin" valueType="num">
                                      <p:cBhvr>
                                        <p:cTn id="16" dur="1000" fill="hold"/>
                                        <p:tgtEl>
                                          <p:spTgt spid="7477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74775"/>
                                        </p:tgtEl>
                                      </p:cBhvr>
                                    </p:animEffect>
                                  </p:childTnLst>
                                </p:cTn>
                              </p:par>
                              <p:par>
                                <p:cTn id="18" presetID="29" presetClass="entr" presetSubtype="0" fill="hold" nodeType="withEffect">
                                  <p:stCondLst>
                                    <p:cond delay="0"/>
                                  </p:stCondLst>
                                  <p:childTnLst>
                                    <p:set>
                                      <p:cBhvr>
                                        <p:cTn id="19" dur="1" fill="hold">
                                          <p:stCondLst>
                                            <p:cond delay="0"/>
                                          </p:stCondLst>
                                        </p:cTn>
                                        <p:tgtEl>
                                          <p:spTgt spid="74776"/>
                                        </p:tgtEl>
                                        <p:attrNameLst>
                                          <p:attrName>style.visibility</p:attrName>
                                        </p:attrNameLst>
                                      </p:cBhvr>
                                      <p:to>
                                        <p:strVal val="visible"/>
                                      </p:to>
                                    </p:set>
                                    <p:anim calcmode="lin" valueType="num">
                                      <p:cBhvr>
                                        <p:cTn id="20" dur="1000" fill="hold"/>
                                        <p:tgtEl>
                                          <p:spTgt spid="74776"/>
                                        </p:tgtEl>
                                        <p:attrNameLst>
                                          <p:attrName>ppt_x</p:attrName>
                                        </p:attrNameLst>
                                      </p:cBhvr>
                                      <p:tavLst>
                                        <p:tav tm="0">
                                          <p:val>
                                            <p:strVal val="#ppt_x-.2"/>
                                          </p:val>
                                        </p:tav>
                                        <p:tav tm="100000">
                                          <p:val>
                                            <p:strVal val="#ppt_x"/>
                                          </p:val>
                                        </p:tav>
                                      </p:tavLst>
                                    </p:anim>
                                    <p:anim calcmode="lin" valueType="num">
                                      <p:cBhvr>
                                        <p:cTn id="21" dur="1000" fill="hold"/>
                                        <p:tgtEl>
                                          <p:spTgt spid="7477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74776"/>
                                        </p:tgtEl>
                                      </p:cBhvr>
                                    </p:animEffect>
                                  </p:childTnLst>
                                </p:cTn>
                              </p:par>
                              <p:par>
                                <p:cTn id="23" presetID="29" presetClass="entr" presetSubtype="0" fill="hold" nodeType="withEffect">
                                  <p:stCondLst>
                                    <p:cond delay="0"/>
                                  </p:stCondLst>
                                  <p:childTnLst>
                                    <p:set>
                                      <p:cBhvr>
                                        <p:cTn id="24" dur="1" fill="hold">
                                          <p:stCondLst>
                                            <p:cond delay="0"/>
                                          </p:stCondLst>
                                        </p:cTn>
                                        <p:tgtEl>
                                          <p:spTgt spid="74778"/>
                                        </p:tgtEl>
                                        <p:attrNameLst>
                                          <p:attrName>style.visibility</p:attrName>
                                        </p:attrNameLst>
                                      </p:cBhvr>
                                      <p:to>
                                        <p:strVal val="visible"/>
                                      </p:to>
                                    </p:set>
                                    <p:anim calcmode="lin" valueType="num">
                                      <p:cBhvr>
                                        <p:cTn id="25" dur="1000" fill="hold"/>
                                        <p:tgtEl>
                                          <p:spTgt spid="74778"/>
                                        </p:tgtEl>
                                        <p:attrNameLst>
                                          <p:attrName>ppt_x</p:attrName>
                                        </p:attrNameLst>
                                      </p:cBhvr>
                                      <p:tavLst>
                                        <p:tav tm="0">
                                          <p:val>
                                            <p:strVal val="#ppt_x-.2"/>
                                          </p:val>
                                        </p:tav>
                                        <p:tav tm="100000">
                                          <p:val>
                                            <p:strVal val="#ppt_x"/>
                                          </p:val>
                                        </p:tav>
                                      </p:tavLst>
                                    </p:anim>
                                    <p:anim calcmode="lin" valueType="num">
                                      <p:cBhvr>
                                        <p:cTn id="26" dur="1000" fill="hold"/>
                                        <p:tgtEl>
                                          <p:spTgt spid="74778"/>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4778"/>
                                        </p:tgtEl>
                                      </p:cBhvr>
                                    </p:animEffect>
                                  </p:childTnLst>
                                </p:cTn>
                              </p:par>
                              <p:par>
                                <p:cTn id="28" presetID="29" presetClass="entr" presetSubtype="0" fill="hold" nodeType="withEffect">
                                  <p:stCondLst>
                                    <p:cond delay="0"/>
                                  </p:stCondLst>
                                  <p:childTnLst>
                                    <p:set>
                                      <p:cBhvr>
                                        <p:cTn id="29" dur="1" fill="hold">
                                          <p:stCondLst>
                                            <p:cond delay="0"/>
                                          </p:stCondLst>
                                        </p:cTn>
                                        <p:tgtEl>
                                          <p:spTgt spid="74777"/>
                                        </p:tgtEl>
                                        <p:attrNameLst>
                                          <p:attrName>style.visibility</p:attrName>
                                        </p:attrNameLst>
                                      </p:cBhvr>
                                      <p:to>
                                        <p:strVal val="visible"/>
                                      </p:to>
                                    </p:set>
                                    <p:anim calcmode="lin" valueType="num">
                                      <p:cBhvr>
                                        <p:cTn id="30" dur="1000" fill="hold"/>
                                        <p:tgtEl>
                                          <p:spTgt spid="74777"/>
                                        </p:tgtEl>
                                        <p:attrNameLst>
                                          <p:attrName>ppt_x</p:attrName>
                                        </p:attrNameLst>
                                      </p:cBhvr>
                                      <p:tavLst>
                                        <p:tav tm="0">
                                          <p:val>
                                            <p:strVal val="#ppt_x-.2"/>
                                          </p:val>
                                        </p:tav>
                                        <p:tav tm="100000">
                                          <p:val>
                                            <p:strVal val="#ppt_x"/>
                                          </p:val>
                                        </p:tav>
                                      </p:tavLst>
                                    </p:anim>
                                    <p:anim calcmode="lin" valueType="num">
                                      <p:cBhvr>
                                        <p:cTn id="31" dur="1000" fill="hold"/>
                                        <p:tgtEl>
                                          <p:spTgt spid="74777"/>
                                        </p:tgtEl>
                                        <p:attrNameLst>
                                          <p:attrName>ppt_y</p:attrName>
                                        </p:attrNameLst>
                                      </p:cBhvr>
                                      <p:tavLst>
                                        <p:tav tm="0">
                                          <p:val>
                                            <p:strVal val="#ppt_y"/>
                                          </p:val>
                                        </p:tav>
                                        <p:tav tm="100000">
                                          <p:val>
                                            <p:strVal val="#ppt_y"/>
                                          </p:val>
                                        </p:tav>
                                      </p:tavLst>
                                    </p:anim>
                                    <p:animEffect transition="in" filter="wipe(right)" prLst="gradientSize: 0.1">
                                      <p:cBhvr>
                                        <p:cTn id="32" dur="1000"/>
                                        <p:tgtEl>
                                          <p:spTgt spid="74777"/>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74779"/>
                                        </p:tgtEl>
                                        <p:attrNameLst>
                                          <p:attrName>style.visibility</p:attrName>
                                        </p:attrNameLst>
                                      </p:cBhvr>
                                      <p:to>
                                        <p:strVal val="visible"/>
                                      </p:to>
                                    </p:set>
                                    <p:animEffect transition="in" filter="strips(downRight)">
                                      <p:cBhvr>
                                        <p:cTn id="36" dur="500"/>
                                        <p:tgtEl>
                                          <p:spTgt spid="74779"/>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74767"/>
                                        </p:tgtEl>
                                        <p:attrNameLst>
                                          <p:attrName>style.visibility</p:attrName>
                                        </p:attrNameLst>
                                      </p:cBhvr>
                                      <p:to>
                                        <p:strVal val="visible"/>
                                      </p:to>
                                    </p:set>
                                    <p:animEffect transition="in" filter="strips(downRight)">
                                      <p:cBhvr>
                                        <p:cTn id="39" dur="500"/>
                                        <p:tgtEl>
                                          <p:spTgt spid="74767"/>
                                        </p:tgtEl>
                                      </p:cBhvr>
                                    </p:animEffect>
                                  </p:childTnLst>
                                </p:cTn>
                              </p:par>
                            </p:childTnLst>
                          </p:cTn>
                        </p:par>
                        <p:par>
                          <p:cTn id="40" fill="hold">
                            <p:stCondLst>
                              <p:cond delay="40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74771"/>
                                        </p:tgtEl>
                                        <p:attrNameLst>
                                          <p:attrName>style.visibility</p:attrName>
                                        </p:attrNameLst>
                                      </p:cBhvr>
                                      <p:to>
                                        <p:strVal val="visible"/>
                                      </p:to>
                                    </p:set>
                                    <p:anim calcmode="lin" valueType="num">
                                      <p:cBhvr>
                                        <p:cTn id="43" dur="500" fill="hold"/>
                                        <p:tgtEl>
                                          <p:spTgt spid="74771"/>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74771"/>
                                        </p:tgtEl>
                                        <p:attrNameLst>
                                          <p:attrName>ppt_y</p:attrName>
                                        </p:attrNameLst>
                                      </p:cBhvr>
                                      <p:tavLst>
                                        <p:tav tm="0">
                                          <p:val>
                                            <p:strVal val="#ppt_y"/>
                                          </p:val>
                                        </p:tav>
                                        <p:tav tm="100000">
                                          <p:val>
                                            <p:strVal val="#ppt_y"/>
                                          </p:val>
                                        </p:tav>
                                      </p:tavLst>
                                    </p:anim>
                                    <p:anim calcmode="lin" valueType="num">
                                      <p:cBhvr>
                                        <p:cTn id="45" dur="500" fill="hold"/>
                                        <p:tgtEl>
                                          <p:spTgt spid="74771"/>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74771"/>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74771"/>
                                        </p:tgtEl>
                                      </p:cBhvr>
                                    </p:animEffect>
                                  </p:childTnLst>
                                </p:cTn>
                              </p:par>
                            </p:childTnLst>
                          </p:cTn>
                        </p:par>
                        <p:par>
                          <p:cTn id="48" fill="hold">
                            <p:stCondLst>
                              <p:cond delay="4750"/>
                            </p:stCondLst>
                            <p:childTnLst>
                              <p:par>
                                <p:cTn id="49" presetID="18" presetClass="entr" presetSubtype="6" fill="hold" grpId="0" nodeType="afterEffect">
                                  <p:stCondLst>
                                    <p:cond delay="0"/>
                                  </p:stCondLst>
                                  <p:childTnLst>
                                    <p:set>
                                      <p:cBhvr>
                                        <p:cTn id="50" dur="1" fill="hold">
                                          <p:stCondLst>
                                            <p:cond delay="0"/>
                                          </p:stCondLst>
                                        </p:cTn>
                                        <p:tgtEl>
                                          <p:spTgt spid="74780"/>
                                        </p:tgtEl>
                                        <p:attrNameLst>
                                          <p:attrName>style.visibility</p:attrName>
                                        </p:attrNameLst>
                                      </p:cBhvr>
                                      <p:to>
                                        <p:strVal val="visible"/>
                                      </p:to>
                                    </p:set>
                                    <p:animEffect transition="in" filter="strips(downRight)">
                                      <p:cBhvr>
                                        <p:cTn id="51" dur="500"/>
                                        <p:tgtEl>
                                          <p:spTgt spid="74780"/>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74768"/>
                                        </p:tgtEl>
                                        <p:attrNameLst>
                                          <p:attrName>style.visibility</p:attrName>
                                        </p:attrNameLst>
                                      </p:cBhvr>
                                      <p:to>
                                        <p:strVal val="visible"/>
                                      </p:to>
                                    </p:set>
                                    <p:animEffect transition="in" filter="strips(downRight)">
                                      <p:cBhvr>
                                        <p:cTn id="54" dur="500"/>
                                        <p:tgtEl>
                                          <p:spTgt spid="74768"/>
                                        </p:tgtEl>
                                      </p:cBhvr>
                                    </p:animEffect>
                                  </p:childTnLst>
                                </p:cTn>
                              </p:par>
                            </p:childTnLst>
                          </p:cTn>
                        </p:par>
                        <p:par>
                          <p:cTn id="55" fill="hold">
                            <p:stCondLst>
                              <p:cond delay="5250"/>
                            </p:stCondLst>
                            <p:childTnLst>
                              <p:par>
                                <p:cTn id="56" presetID="41" presetClass="entr" presetSubtype="0" fill="hold" nodeType="afterEffect">
                                  <p:stCondLst>
                                    <p:cond delay="0"/>
                                  </p:stCondLst>
                                  <p:iterate type="lt">
                                    <p:tmPct val="10000"/>
                                  </p:iterate>
                                  <p:childTnLst>
                                    <p:set>
                                      <p:cBhvr>
                                        <p:cTn id="57" dur="1" fill="hold">
                                          <p:stCondLst>
                                            <p:cond delay="0"/>
                                          </p:stCondLst>
                                        </p:cTn>
                                        <p:tgtEl>
                                          <p:spTgt spid="74772">
                                            <p:txEl>
                                              <p:pRg st="0" end="0"/>
                                            </p:txEl>
                                          </p:spTgt>
                                        </p:tgtEl>
                                        <p:attrNameLst>
                                          <p:attrName>style.visibility</p:attrName>
                                        </p:attrNameLst>
                                      </p:cBhvr>
                                      <p:to>
                                        <p:strVal val="visible"/>
                                      </p:to>
                                    </p:set>
                                    <p:anim calcmode="lin" valueType="num">
                                      <p:cBhvr>
                                        <p:cTn id="58" dur="500" fill="hold"/>
                                        <p:tgtEl>
                                          <p:spTgt spid="7477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74772">
                                            <p:txEl>
                                              <p:pRg st="0" end="0"/>
                                            </p:txEl>
                                          </p:spTgt>
                                        </p:tgtEl>
                                        <p:attrNameLst>
                                          <p:attrName>ppt_y</p:attrName>
                                        </p:attrNameLst>
                                      </p:cBhvr>
                                      <p:tavLst>
                                        <p:tav tm="0">
                                          <p:val>
                                            <p:strVal val="#ppt_y"/>
                                          </p:val>
                                        </p:tav>
                                        <p:tav tm="100000">
                                          <p:val>
                                            <p:strVal val="#ppt_y"/>
                                          </p:val>
                                        </p:tav>
                                      </p:tavLst>
                                    </p:anim>
                                    <p:anim calcmode="lin" valueType="num">
                                      <p:cBhvr>
                                        <p:cTn id="60" dur="500" fill="hold"/>
                                        <p:tgtEl>
                                          <p:spTgt spid="7477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7477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74772">
                                            <p:txEl>
                                              <p:pRg st="0" end="0"/>
                                            </p:txEl>
                                          </p:spTgt>
                                        </p:tgtEl>
                                      </p:cBhvr>
                                    </p:animEffect>
                                  </p:childTnLst>
                                </p:cTn>
                              </p:par>
                            </p:childTnLst>
                          </p:cTn>
                        </p:par>
                        <p:par>
                          <p:cTn id="63" fill="hold">
                            <p:stCondLst>
                              <p:cond delay="6000"/>
                            </p:stCondLst>
                            <p:childTnLst>
                              <p:par>
                                <p:cTn id="64" presetID="18" presetClass="entr" presetSubtype="6" fill="hold" grpId="0" nodeType="afterEffect">
                                  <p:stCondLst>
                                    <p:cond delay="0"/>
                                  </p:stCondLst>
                                  <p:childTnLst>
                                    <p:set>
                                      <p:cBhvr>
                                        <p:cTn id="65" dur="1" fill="hold">
                                          <p:stCondLst>
                                            <p:cond delay="0"/>
                                          </p:stCondLst>
                                        </p:cTn>
                                        <p:tgtEl>
                                          <p:spTgt spid="74782"/>
                                        </p:tgtEl>
                                        <p:attrNameLst>
                                          <p:attrName>style.visibility</p:attrName>
                                        </p:attrNameLst>
                                      </p:cBhvr>
                                      <p:to>
                                        <p:strVal val="visible"/>
                                      </p:to>
                                    </p:set>
                                    <p:animEffect transition="in" filter="strips(downRight)">
                                      <p:cBhvr>
                                        <p:cTn id="66" dur="500"/>
                                        <p:tgtEl>
                                          <p:spTgt spid="74782"/>
                                        </p:tgtEl>
                                      </p:cBhvr>
                                    </p:animEffect>
                                  </p:childTnLst>
                                </p:cTn>
                              </p:par>
                              <p:par>
                                <p:cTn id="67" presetID="18" presetClass="entr" presetSubtype="6" fill="hold" grpId="0" nodeType="withEffect">
                                  <p:stCondLst>
                                    <p:cond delay="0"/>
                                  </p:stCondLst>
                                  <p:childTnLst>
                                    <p:set>
                                      <p:cBhvr>
                                        <p:cTn id="68" dur="1" fill="hold">
                                          <p:stCondLst>
                                            <p:cond delay="0"/>
                                          </p:stCondLst>
                                        </p:cTn>
                                        <p:tgtEl>
                                          <p:spTgt spid="74769"/>
                                        </p:tgtEl>
                                        <p:attrNameLst>
                                          <p:attrName>style.visibility</p:attrName>
                                        </p:attrNameLst>
                                      </p:cBhvr>
                                      <p:to>
                                        <p:strVal val="visible"/>
                                      </p:to>
                                    </p:set>
                                    <p:animEffect transition="in" filter="strips(downRight)">
                                      <p:cBhvr>
                                        <p:cTn id="69" dur="500"/>
                                        <p:tgtEl>
                                          <p:spTgt spid="74769"/>
                                        </p:tgtEl>
                                      </p:cBhvr>
                                    </p:animEffect>
                                  </p:childTnLst>
                                </p:cTn>
                              </p:par>
                            </p:childTnLst>
                          </p:cTn>
                        </p:par>
                        <p:par>
                          <p:cTn id="70" fill="hold">
                            <p:stCondLst>
                              <p:cond delay="65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74773"/>
                                        </p:tgtEl>
                                        <p:attrNameLst>
                                          <p:attrName>style.visibility</p:attrName>
                                        </p:attrNameLst>
                                      </p:cBhvr>
                                      <p:to>
                                        <p:strVal val="visible"/>
                                      </p:to>
                                    </p:set>
                                    <p:anim calcmode="lin" valueType="num">
                                      <p:cBhvr>
                                        <p:cTn id="73" dur="500" fill="hold"/>
                                        <p:tgtEl>
                                          <p:spTgt spid="74773"/>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74773"/>
                                        </p:tgtEl>
                                        <p:attrNameLst>
                                          <p:attrName>ppt_y</p:attrName>
                                        </p:attrNameLst>
                                      </p:cBhvr>
                                      <p:tavLst>
                                        <p:tav tm="0">
                                          <p:val>
                                            <p:strVal val="#ppt_y"/>
                                          </p:val>
                                        </p:tav>
                                        <p:tav tm="100000">
                                          <p:val>
                                            <p:strVal val="#ppt_y"/>
                                          </p:val>
                                        </p:tav>
                                      </p:tavLst>
                                    </p:anim>
                                    <p:anim calcmode="lin" valueType="num">
                                      <p:cBhvr>
                                        <p:cTn id="75" dur="500" fill="hold"/>
                                        <p:tgtEl>
                                          <p:spTgt spid="74773"/>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7477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74773"/>
                                        </p:tgtEl>
                                      </p:cBhvr>
                                    </p:animEffect>
                                  </p:childTnLst>
                                </p:cTn>
                              </p:par>
                            </p:childTnLst>
                          </p:cTn>
                        </p:par>
                        <p:par>
                          <p:cTn id="78" fill="hold">
                            <p:stCondLst>
                              <p:cond delay="7250"/>
                            </p:stCondLst>
                            <p:childTnLst>
                              <p:par>
                                <p:cTn id="79" presetID="18" presetClass="entr" presetSubtype="6" fill="hold" grpId="0" nodeType="afterEffect">
                                  <p:stCondLst>
                                    <p:cond delay="0"/>
                                  </p:stCondLst>
                                  <p:childTnLst>
                                    <p:set>
                                      <p:cBhvr>
                                        <p:cTn id="80" dur="1" fill="hold">
                                          <p:stCondLst>
                                            <p:cond delay="0"/>
                                          </p:stCondLst>
                                        </p:cTn>
                                        <p:tgtEl>
                                          <p:spTgt spid="74781"/>
                                        </p:tgtEl>
                                        <p:attrNameLst>
                                          <p:attrName>style.visibility</p:attrName>
                                        </p:attrNameLst>
                                      </p:cBhvr>
                                      <p:to>
                                        <p:strVal val="visible"/>
                                      </p:to>
                                    </p:set>
                                    <p:animEffect transition="in" filter="strips(downRight)">
                                      <p:cBhvr>
                                        <p:cTn id="81" dur="500"/>
                                        <p:tgtEl>
                                          <p:spTgt spid="74781"/>
                                        </p:tgtEl>
                                      </p:cBhvr>
                                    </p:animEffect>
                                  </p:childTnLst>
                                </p:cTn>
                              </p:par>
                              <p:par>
                                <p:cTn id="82" presetID="18" presetClass="entr" presetSubtype="6" fill="hold" grpId="0" nodeType="withEffect">
                                  <p:stCondLst>
                                    <p:cond delay="0"/>
                                  </p:stCondLst>
                                  <p:childTnLst>
                                    <p:set>
                                      <p:cBhvr>
                                        <p:cTn id="83" dur="1" fill="hold">
                                          <p:stCondLst>
                                            <p:cond delay="0"/>
                                          </p:stCondLst>
                                        </p:cTn>
                                        <p:tgtEl>
                                          <p:spTgt spid="74770"/>
                                        </p:tgtEl>
                                        <p:attrNameLst>
                                          <p:attrName>style.visibility</p:attrName>
                                        </p:attrNameLst>
                                      </p:cBhvr>
                                      <p:to>
                                        <p:strVal val="visible"/>
                                      </p:to>
                                    </p:set>
                                    <p:animEffect transition="in" filter="strips(downRight)">
                                      <p:cBhvr>
                                        <p:cTn id="84" dur="500"/>
                                        <p:tgtEl>
                                          <p:spTgt spid="74770"/>
                                        </p:tgtEl>
                                      </p:cBhvr>
                                    </p:animEffect>
                                  </p:childTnLst>
                                </p:cTn>
                              </p:par>
                            </p:childTnLst>
                          </p:cTn>
                        </p:par>
                        <p:par>
                          <p:cTn id="85" fill="hold">
                            <p:stCondLst>
                              <p:cond delay="7750"/>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74774"/>
                                        </p:tgtEl>
                                        <p:attrNameLst>
                                          <p:attrName>style.visibility</p:attrName>
                                        </p:attrNameLst>
                                      </p:cBhvr>
                                      <p:to>
                                        <p:strVal val="visible"/>
                                      </p:to>
                                    </p:set>
                                    <p:anim calcmode="lin" valueType="num">
                                      <p:cBhvr>
                                        <p:cTn id="88" dur="500" fill="hold"/>
                                        <p:tgtEl>
                                          <p:spTgt spid="74774"/>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74774"/>
                                        </p:tgtEl>
                                        <p:attrNameLst>
                                          <p:attrName>ppt_y</p:attrName>
                                        </p:attrNameLst>
                                      </p:cBhvr>
                                      <p:tavLst>
                                        <p:tav tm="0">
                                          <p:val>
                                            <p:strVal val="#ppt_y"/>
                                          </p:val>
                                        </p:tav>
                                        <p:tav tm="100000">
                                          <p:val>
                                            <p:strVal val="#ppt_y"/>
                                          </p:val>
                                        </p:tav>
                                      </p:tavLst>
                                    </p:anim>
                                    <p:anim calcmode="lin" valueType="num">
                                      <p:cBhvr>
                                        <p:cTn id="90" dur="500" fill="hold"/>
                                        <p:tgtEl>
                                          <p:spTgt spid="74774"/>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74774"/>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74774"/>
                                        </p:tgtEl>
                                      </p:cBhvr>
                                    </p:animEffect>
                                  </p:childTnLst>
                                </p:cTn>
                              </p:par>
                            </p:childTnLst>
                          </p:cTn>
                        </p:par>
                        <p:par>
                          <p:cTn id="93" fill="hold">
                            <p:stCondLst>
                              <p:cond delay="8500"/>
                            </p:stCondLst>
                            <p:childTnLst>
                              <p:par>
                                <p:cTn id="94" presetID="15" presetClass="entr" presetSubtype="0" fill="hold" grpId="0" nodeType="afterEffect">
                                  <p:stCondLst>
                                    <p:cond delay="0"/>
                                  </p:stCondLst>
                                  <p:childTnLst>
                                    <p:set>
                                      <p:cBhvr>
                                        <p:cTn id="95" dur="1" fill="hold">
                                          <p:stCondLst>
                                            <p:cond delay="0"/>
                                          </p:stCondLst>
                                        </p:cTn>
                                        <p:tgtEl>
                                          <p:spTgt spid="35842"/>
                                        </p:tgtEl>
                                        <p:attrNameLst>
                                          <p:attrName>style.visibility</p:attrName>
                                        </p:attrNameLst>
                                      </p:cBhvr>
                                      <p:to>
                                        <p:strVal val="visible"/>
                                      </p:to>
                                    </p:set>
                                    <p:anim calcmode="lin" valueType="num">
                                      <p:cBhvr>
                                        <p:cTn id="96" dur="1000" fill="hold"/>
                                        <p:tgtEl>
                                          <p:spTgt spid="35842"/>
                                        </p:tgtEl>
                                        <p:attrNameLst>
                                          <p:attrName>ppt_w</p:attrName>
                                        </p:attrNameLst>
                                      </p:cBhvr>
                                      <p:tavLst>
                                        <p:tav tm="0">
                                          <p:val>
                                            <p:fltVal val="0"/>
                                          </p:val>
                                        </p:tav>
                                        <p:tav tm="100000">
                                          <p:val>
                                            <p:strVal val="#ppt_w"/>
                                          </p:val>
                                        </p:tav>
                                      </p:tavLst>
                                    </p:anim>
                                    <p:anim calcmode="lin" valueType="num">
                                      <p:cBhvr>
                                        <p:cTn id="97" dur="1000" fill="hold"/>
                                        <p:tgtEl>
                                          <p:spTgt spid="35842"/>
                                        </p:tgtEl>
                                        <p:attrNameLst>
                                          <p:attrName>ppt_h</p:attrName>
                                        </p:attrNameLst>
                                      </p:cBhvr>
                                      <p:tavLst>
                                        <p:tav tm="0">
                                          <p:val>
                                            <p:fltVal val="0"/>
                                          </p:val>
                                        </p:tav>
                                        <p:tav tm="100000">
                                          <p:val>
                                            <p:strVal val="#ppt_h"/>
                                          </p:val>
                                        </p:tav>
                                      </p:tavLst>
                                    </p:anim>
                                    <p:anim calcmode="lin" valueType="num">
                                      <p:cBhvr>
                                        <p:cTn id="98" dur="1000" fill="hold"/>
                                        <p:tgtEl>
                                          <p:spTgt spid="35842"/>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35842"/>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9500"/>
                            </p:stCondLst>
                            <p:childTnLst>
                              <p:par>
                                <p:cTn id="101" presetID="52" presetClass="entr" presetSubtype="0" fill="hold" grpId="0" nodeType="afterEffect">
                                  <p:stCondLst>
                                    <p:cond delay="0"/>
                                  </p:stCondLst>
                                  <p:childTnLst>
                                    <p:set>
                                      <p:cBhvr>
                                        <p:cTn id="102" dur="1" fill="hold">
                                          <p:stCondLst>
                                            <p:cond delay="0"/>
                                          </p:stCondLst>
                                        </p:cTn>
                                        <p:tgtEl>
                                          <p:spTgt spid="35841"/>
                                        </p:tgtEl>
                                        <p:attrNameLst>
                                          <p:attrName>style.visibility</p:attrName>
                                        </p:attrNameLst>
                                      </p:cBhvr>
                                      <p:to>
                                        <p:strVal val="visible"/>
                                      </p:to>
                                    </p:set>
                                    <p:animScale>
                                      <p:cBhvr>
                                        <p:cTn id="103" dur="1000" decel="50000" fill="hold">
                                          <p:stCondLst>
                                            <p:cond delay="0"/>
                                          </p:stCondLst>
                                        </p:cTn>
                                        <p:tgtEl>
                                          <p:spTgt spid="358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4" dur="1000" decel="50000" fill="hold">
                                          <p:stCondLst>
                                            <p:cond delay="0"/>
                                          </p:stCondLst>
                                        </p:cTn>
                                        <p:tgtEl>
                                          <p:spTgt spid="35841"/>
                                        </p:tgtEl>
                                        <p:attrNameLst>
                                          <p:attrName>ppt_x</p:attrName>
                                          <p:attrName>ppt_y</p:attrName>
                                        </p:attrNameLst>
                                      </p:cBhvr>
                                    </p:animMotion>
                                    <p:animEffect transition="in" filter="fade">
                                      <p:cBhvr>
                                        <p:cTn id="105" dur="1000"/>
                                        <p:tgtEl>
                                          <p:spTgt spid="35841"/>
                                        </p:tgtEl>
                                      </p:cBhvr>
                                    </p:animEffect>
                                  </p:childTnLst>
                                </p:cTn>
                              </p:par>
                            </p:childTnLst>
                          </p:cTn>
                        </p:par>
                        <p:par>
                          <p:cTn id="106" fill="hold">
                            <p:stCondLst>
                              <p:cond delay="10500"/>
                            </p:stCondLst>
                            <p:childTnLst>
                              <p:par>
                                <p:cTn id="107" presetID="49" presetClass="entr" presetSubtype="0" decel="100000" fill="hold" grpId="0" nodeType="afterEffect">
                                  <p:stCondLst>
                                    <p:cond delay="0"/>
                                  </p:stCondLst>
                                  <p:childTnLst>
                                    <p:set>
                                      <p:cBhvr>
                                        <p:cTn id="108" dur="1" fill="hold">
                                          <p:stCondLst>
                                            <p:cond delay="0"/>
                                          </p:stCondLst>
                                        </p:cTn>
                                        <p:tgtEl>
                                          <p:spTgt spid="74765"/>
                                        </p:tgtEl>
                                        <p:attrNameLst>
                                          <p:attrName>style.visibility</p:attrName>
                                        </p:attrNameLst>
                                      </p:cBhvr>
                                      <p:to>
                                        <p:strVal val="visible"/>
                                      </p:to>
                                    </p:set>
                                    <p:anim calcmode="lin" valueType="num">
                                      <p:cBhvr>
                                        <p:cTn id="109" dur="500" fill="hold"/>
                                        <p:tgtEl>
                                          <p:spTgt spid="74765"/>
                                        </p:tgtEl>
                                        <p:attrNameLst>
                                          <p:attrName>ppt_w</p:attrName>
                                        </p:attrNameLst>
                                      </p:cBhvr>
                                      <p:tavLst>
                                        <p:tav tm="0">
                                          <p:val>
                                            <p:fltVal val="0"/>
                                          </p:val>
                                        </p:tav>
                                        <p:tav tm="100000">
                                          <p:val>
                                            <p:strVal val="#ppt_w"/>
                                          </p:val>
                                        </p:tav>
                                      </p:tavLst>
                                    </p:anim>
                                    <p:anim calcmode="lin" valueType="num">
                                      <p:cBhvr>
                                        <p:cTn id="110" dur="500" fill="hold"/>
                                        <p:tgtEl>
                                          <p:spTgt spid="74765"/>
                                        </p:tgtEl>
                                        <p:attrNameLst>
                                          <p:attrName>ppt_h</p:attrName>
                                        </p:attrNameLst>
                                      </p:cBhvr>
                                      <p:tavLst>
                                        <p:tav tm="0">
                                          <p:val>
                                            <p:fltVal val="0"/>
                                          </p:val>
                                        </p:tav>
                                        <p:tav tm="100000">
                                          <p:val>
                                            <p:strVal val="#ppt_h"/>
                                          </p:val>
                                        </p:tav>
                                      </p:tavLst>
                                    </p:anim>
                                    <p:anim calcmode="lin" valueType="num">
                                      <p:cBhvr>
                                        <p:cTn id="111" dur="500" fill="hold"/>
                                        <p:tgtEl>
                                          <p:spTgt spid="74765"/>
                                        </p:tgtEl>
                                        <p:attrNameLst>
                                          <p:attrName>style.rotation</p:attrName>
                                        </p:attrNameLst>
                                      </p:cBhvr>
                                      <p:tavLst>
                                        <p:tav tm="0">
                                          <p:val>
                                            <p:fltVal val="360"/>
                                          </p:val>
                                        </p:tav>
                                        <p:tav tm="100000">
                                          <p:val>
                                            <p:fltVal val="0"/>
                                          </p:val>
                                        </p:tav>
                                      </p:tavLst>
                                    </p:anim>
                                    <p:animEffect transition="in" filter="fade">
                                      <p:cBhvr>
                                        <p:cTn id="112" dur="500"/>
                                        <p:tgtEl>
                                          <p:spTgt spid="74765"/>
                                        </p:tgtEl>
                                      </p:cBhvr>
                                    </p:animEffect>
                                  </p:childTnLst>
                                </p:cTn>
                              </p:par>
                            </p:childTnLst>
                          </p:cTn>
                        </p:par>
                        <p:par>
                          <p:cTn id="113" fill="hold">
                            <p:stCondLst>
                              <p:cond delay="11000"/>
                            </p:stCondLst>
                            <p:childTnLst>
                              <p:par>
                                <p:cTn id="114" presetID="29" presetClass="entr" presetSubtype="0" fill="hold" grpId="0" nodeType="afterEffect">
                                  <p:stCondLst>
                                    <p:cond delay="0"/>
                                  </p:stCondLst>
                                  <p:childTnLst>
                                    <p:set>
                                      <p:cBhvr>
                                        <p:cTn id="115" dur="1" fill="hold">
                                          <p:stCondLst>
                                            <p:cond delay="0"/>
                                          </p:stCondLst>
                                        </p:cTn>
                                        <p:tgtEl>
                                          <p:spTgt spid="74766"/>
                                        </p:tgtEl>
                                        <p:attrNameLst>
                                          <p:attrName>style.visibility</p:attrName>
                                        </p:attrNameLst>
                                      </p:cBhvr>
                                      <p:to>
                                        <p:strVal val="visible"/>
                                      </p:to>
                                    </p:set>
                                    <p:anim calcmode="lin" valueType="num">
                                      <p:cBhvr>
                                        <p:cTn id="116" dur="1000" fill="hold"/>
                                        <p:tgtEl>
                                          <p:spTgt spid="74766"/>
                                        </p:tgtEl>
                                        <p:attrNameLst>
                                          <p:attrName>ppt_x</p:attrName>
                                        </p:attrNameLst>
                                      </p:cBhvr>
                                      <p:tavLst>
                                        <p:tav tm="0">
                                          <p:val>
                                            <p:strVal val="#ppt_x-.2"/>
                                          </p:val>
                                        </p:tav>
                                        <p:tav tm="100000">
                                          <p:val>
                                            <p:strVal val="#ppt_x"/>
                                          </p:val>
                                        </p:tav>
                                      </p:tavLst>
                                    </p:anim>
                                    <p:anim calcmode="lin" valueType="num">
                                      <p:cBhvr>
                                        <p:cTn id="117" dur="1000" fill="hold"/>
                                        <p:tgtEl>
                                          <p:spTgt spid="74766"/>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74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animBg="1"/>
      <p:bldP spid="35842" grpId="0" animBg="1"/>
      <p:bldP spid="35844" grpId="0" animBg="1"/>
      <p:bldP spid="74765" grpId="0"/>
      <p:bldP spid="74766" grpId="0"/>
      <p:bldP spid="74767" grpId="0" animBg="1"/>
      <p:bldP spid="74768" grpId="0" animBg="1"/>
      <p:bldP spid="74769" grpId="0" animBg="1"/>
      <p:bldP spid="74770" grpId="0" animBg="1"/>
      <p:bldP spid="74771" grpId="0"/>
      <p:bldP spid="74773" grpId="0"/>
      <p:bldP spid="74774" grpId="0"/>
      <p:bldP spid="74779" grpId="0" animBg="1"/>
      <p:bldP spid="74780" grpId="0" animBg="1"/>
      <p:bldP spid="74781" grpId="0" animBg="1"/>
      <p:bldP spid="7478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对角圆角矩形 28"/>
          <p:cNvSpPr/>
          <p:nvPr/>
        </p:nvSpPr>
        <p:spPr bwMode="auto">
          <a:xfrm>
            <a:off x="4800600" y="3213100"/>
            <a:ext cx="4175125" cy="649288"/>
          </a:xfrm>
          <a:custGeom>
            <a:avLst/>
            <a:gdLst>
              <a:gd name="T0" fmla="*/ 4175125 w 4175125"/>
              <a:gd name="T1" fmla="*/ 324644 h 649288"/>
              <a:gd name="T2" fmla="*/ 2087565 w 4175125"/>
              <a:gd name="T3" fmla="*/ 649288 h 649288"/>
              <a:gd name="T4" fmla="*/ 0 w 4175125"/>
              <a:gd name="T5" fmla="*/ 324644 h 649288"/>
              <a:gd name="T6" fmla="*/ 2087565 w 4175125"/>
              <a:gd name="T7" fmla="*/ 0 h 649288"/>
              <a:gd name="T8" fmla="*/ 0 60000 65536"/>
              <a:gd name="T9" fmla="*/ 5898240 60000 65536"/>
              <a:gd name="T10" fmla="*/ 11796480 60000 65536"/>
              <a:gd name="T11" fmla="*/ 17694720 60000 65536"/>
              <a:gd name="T12" fmla="*/ 39827 w 4175125"/>
              <a:gd name="T13" fmla="*/ 39827 h 649288"/>
              <a:gd name="T14" fmla="*/ 4135299 w 4175125"/>
              <a:gd name="T15" fmla="*/ 609461 h 649288"/>
            </a:gdLst>
            <a:ahLst/>
            <a:cxnLst>
              <a:cxn ang="T8">
                <a:pos x="T0" y="T1"/>
              </a:cxn>
              <a:cxn ang="T9">
                <a:pos x="T2" y="T3"/>
              </a:cxn>
              <a:cxn ang="T10">
                <a:pos x="T4" y="T5"/>
              </a:cxn>
              <a:cxn ang="T11">
                <a:pos x="T6" y="T7"/>
              </a:cxn>
            </a:cxnLst>
            <a:rect l="T12" t="T13" r="T14" b="T15"/>
            <a:pathLst>
              <a:path w="4175125" h="649288">
                <a:moveTo>
                  <a:pt x="135980" y="0"/>
                </a:moveTo>
                <a:lnTo>
                  <a:pt x="4175125" y="0"/>
                </a:lnTo>
                <a:lnTo>
                  <a:pt x="4175125" y="513308"/>
                </a:lnTo>
                <a:cubicBezTo>
                  <a:pt x="4175125" y="588407"/>
                  <a:pt x="4114244" y="649287"/>
                  <a:pt x="4039145" y="649288"/>
                </a:cubicBezTo>
                <a:lnTo>
                  <a:pt x="0" y="649288"/>
                </a:lnTo>
                <a:lnTo>
                  <a:pt x="0" y="135980"/>
                </a:lnTo>
                <a:cubicBezTo>
                  <a:pt x="0" y="60880"/>
                  <a:pt x="60880" y="0"/>
                  <a:pt x="135979" y="0"/>
                </a:cubicBezTo>
                <a:close/>
              </a:path>
            </a:pathLst>
          </a:custGeom>
          <a:solidFill>
            <a:srgbClr val="0848AF"/>
          </a:solidFill>
          <a:ln w="25400" cap="flat" cmpd="sng" algn="ctr">
            <a:noFill/>
            <a:prstDash val="solid"/>
            <a:round/>
          </a:ln>
        </p:spPr>
        <p:txBody>
          <a:bodyPr anchor="ctr"/>
          <a:lstStyle/>
          <a:p>
            <a:endParaRPr lang="zh-CN" altLang="en-US"/>
          </a:p>
        </p:txBody>
      </p:sp>
      <p:sp>
        <p:nvSpPr>
          <p:cNvPr id="37890" name="Rectangle 6"/>
          <p:cNvSpPr>
            <a:spLocks noChangeArrowheads="1"/>
          </p:cNvSpPr>
          <p:nvPr/>
        </p:nvSpPr>
        <p:spPr bwMode="auto">
          <a:xfrm>
            <a:off x="0" y="0"/>
            <a:ext cx="4008438" cy="6858000"/>
          </a:xfrm>
          <a:prstGeom prst="rect">
            <a:avLst/>
          </a:prstGeom>
          <a:solidFill>
            <a:srgbClr val="0848AF"/>
          </a:solidFill>
          <a:ln w="25400" algn="ctr">
            <a:noFill/>
            <a:miter lim="800000"/>
          </a:ln>
        </p:spPr>
        <p:txBody>
          <a:bodyPr anchor="ctr"/>
          <a:lstStyle/>
          <a:p>
            <a:pPr algn="ctr"/>
            <a:endParaRPr lang="en-US" altLang="zh-CN">
              <a:solidFill>
                <a:srgbClr val="FFFFFF"/>
              </a:solidFill>
              <a:latin typeface="Calibri" pitchFamily="34" charset="0"/>
            </a:endParaRPr>
          </a:p>
        </p:txBody>
      </p:sp>
      <p:sp>
        <p:nvSpPr>
          <p:cNvPr id="44035" name="TextBox 15"/>
          <p:cNvSpPr txBox="1">
            <a:spLocks noChangeArrowheads="1"/>
          </p:cNvSpPr>
          <p:nvPr/>
        </p:nvSpPr>
        <p:spPr bwMode="auto">
          <a:xfrm>
            <a:off x="1490663" y="2586038"/>
            <a:ext cx="2374900" cy="585787"/>
          </a:xfrm>
          <a:prstGeom prst="rect">
            <a:avLst/>
          </a:prstGeom>
          <a:noFill/>
          <a:ln w="9525">
            <a:noFill/>
            <a:miter lim="800000"/>
          </a:ln>
        </p:spPr>
        <p:txBody>
          <a:bodyPr>
            <a:spAutoFit/>
          </a:bodyPr>
          <a:lstStyle/>
          <a:p>
            <a:pPr algn="ctr"/>
            <a:r>
              <a:rPr lang="en-US" altLang="zh-CN" sz="3200">
                <a:solidFill>
                  <a:schemeClr val="bg1"/>
                </a:solidFill>
                <a:latin typeface="Agency FB" pitchFamily="34" charset="0"/>
                <a:ea typeface="Adobe 宋体 Std L" pitchFamily="18" charset="-122"/>
              </a:rPr>
              <a:t>Transition Page</a:t>
            </a:r>
          </a:p>
        </p:txBody>
      </p:sp>
      <p:sp>
        <p:nvSpPr>
          <p:cNvPr id="44036" name="文本框 52"/>
          <p:cNvSpPr txBox="1">
            <a:spLocks noChangeArrowheads="1"/>
          </p:cNvSpPr>
          <p:nvPr/>
        </p:nvSpPr>
        <p:spPr bwMode="auto">
          <a:xfrm>
            <a:off x="1490663" y="1700213"/>
            <a:ext cx="2374900" cy="862012"/>
          </a:xfrm>
          <a:prstGeom prst="rect">
            <a:avLst/>
          </a:prstGeom>
          <a:noFill/>
          <a:ln w="9525">
            <a:noFill/>
            <a:miter lim="800000"/>
          </a:ln>
        </p:spPr>
        <p:txBody>
          <a:bodyPr>
            <a:spAutoFit/>
          </a:bodyPr>
          <a:lstStyle/>
          <a:p>
            <a:pPr algn="ctr"/>
            <a:r>
              <a:rPr lang="zh-CN" altLang="en-US" sz="5000" b="1">
                <a:solidFill>
                  <a:schemeClr val="bg1"/>
                </a:solidFill>
                <a:latin typeface="Calibri" pitchFamily="34" charset="0"/>
                <a:ea typeface="微软雅黑" pitchFamily="34" charset="-122"/>
              </a:rPr>
              <a:t>过渡页</a:t>
            </a:r>
          </a:p>
        </p:txBody>
      </p:sp>
      <p:sp>
        <p:nvSpPr>
          <p:cNvPr id="44037" name="TextBox 5"/>
          <p:cNvSpPr txBox="1">
            <a:spLocks noChangeArrowheads="1"/>
          </p:cNvSpPr>
          <p:nvPr/>
        </p:nvSpPr>
        <p:spPr bwMode="auto">
          <a:xfrm>
            <a:off x="5357813" y="4083050"/>
            <a:ext cx="3832225" cy="365125"/>
          </a:xfrm>
          <a:prstGeom prst="rect">
            <a:avLst/>
          </a:prstGeom>
          <a:noFill/>
          <a:ln w="9525">
            <a:noFill/>
            <a:miter lim="800000"/>
          </a:ln>
        </p:spPr>
        <p:txBody>
          <a:bodyPr lIns="0" tIns="0" rIns="0" bIns="0" anchor="ctr">
            <a:spAutoFit/>
          </a:bodyPr>
          <a:lstStyle/>
          <a:p>
            <a:r>
              <a:rPr lang="en-US" altLang="zh-CN" sz="2400" b="1">
                <a:latin typeface="Impact" pitchFamily="34" charset="0"/>
                <a:ea typeface="微软雅黑" pitchFamily="34" charset="-122"/>
              </a:rPr>
              <a:t>04    </a:t>
            </a:r>
            <a:r>
              <a:rPr lang="zh-CN" altLang="en-US" sz="2400" b="1">
                <a:latin typeface="微软雅黑" pitchFamily="34" charset="-122"/>
                <a:ea typeface="微软雅黑" pitchFamily="34" charset="-122"/>
              </a:rPr>
              <a:t>工作存在不足</a:t>
            </a:r>
          </a:p>
        </p:txBody>
      </p:sp>
      <p:sp>
        <p:nvSpPr>
          <p:cNvPr id="44038" name="TextBox 6"/>
          <p:cNvSpPr txBox="1">
            <a:spLocks noChangeArrowheads="1"/>
          </p:cNvSpPr>
          <p:nvPr/>
        </p:nvSpPr>
        <p:spPr bwMode="auto">
          <a:xfrm>
            <a:off x="5357813" y="1851025"/>
            <a:ext cx="3832225" cy="365125"/>
          </a:xfrm>
          <a:prstGeom prst="rect">
            <a:avLst/>
          </a:prstGeom>
          <a:noFill/>
          <a:ln w="9525">
            <a:noFill/>
            <a:miter lim="800000"/>
          </a:ln>
        </p:spPr>
        <p:txBody>
          <a:bodyPr lIns="0" tIns="0" rIns="0" bIns="0" anchor="ctr">
            <a:spAutoFit/>
          </a:bodyPr>
          <a:lstStyle/>
          <a:p>
            <a:r>
              <a:rPr lang="en-US" altLang="zh-CN" sz="2400" b="1">
                <a:latin typeface="Impact" pitchFamily="34" charset="0"/>
                <a:ea typeface="微软雅黑" pitchFamily="34" charset="-122"/>
              </a:rPr>
              <a:t>01    </a:t>
            </a:r>
            <a:r>
              <a:rPr lang="zh-CN" altLang="en-US" sz="2400" b="1">
                <a:latin typeface="微软雅黑" pitchFamily="34" charset="-122"/>
                <a:ea typeface="微软雅黑" pitchFamily="34" charset="-122"/>
              </a:rPr>
              <a:t>年度工作概述</a:t>
            </a:r>
          </a:p>
        </p:txBody>
      </p:sp>
      <p:sp>
        <p:nvSpPr>
          <p:cNvPr id="44039" name="TextBox 10"/>
          <p:cNvSpPr txBox="1">
            <a:spLocks noChangeArrowheads="1"/>
          </p:cNvSpPr>
          <p:nvPr/>
        </p:nvSpPr>
        <p:spPr bwMode="auto">
          <a:xfrm>
            <a:off x="5357813" y="2593975"/>
            <a:ext cx="3832225" cy="368300"/>
          </a:xfrm>
          <a:prstGeom prst="rect">
            <a:avLst/>
          </a:prstGeom>
          <a:noFill/>
          <a:ln w="9525">
            <a:noFill/>
            <a:miter lim="800000"/>
          </a:ln>
        </p:spPr>
        <p:txBody>
          <a:bodyPr lIns="0" tIns="0" rIns="0" bIns="0" anchor="ctr">
            <a:spAutoFit/>
          </a:bodyPr>
          <a:lstStyle/>
          <a:p>
            <a:r>
              <a:rPr lang="en-US" altLang="zh-CN" sz="2400" b="1">
                <a:latin typeface="Impact" pitchFamily="34" charset="0"/>
                <a:ea typeface="微软雅黑" pitchFamily="34" charset="-122"/>
              </a:rPr>
              <a:t>02    </a:t>
            </a:r>
            <a:r>
              <a:rPr lang="zh-CN" altLang="en-US" sz="2400" b="1">
                <a:latin typeface="微软雅黑" pitchFamily="34" charset="-122"/>
                <a:ea typeface="微软雅黑" pitchFamily="34" charset="-122"/>
              </a:rPr>
              <a:t>工作完成情况</a:t>
            </a:r>
          </a:p>
        </p:txBody>
      </p:sp>
      <p:sp>
        <p:nvSpPr>
          <p:cNvPr id="44040" name="TextBox 11"/>
          <p:cNvSpPr txBox="1">
            <a:spLocks noChangeArrowheads="1"/>
          </p:cNvSpPr>
          <p:nvPr/>
        </p:nvSpPr>
        <p:spPr bwMode="auto">
          <a:xfrm>
            <a:off x="5357813" y="3338513"/>
            <a:ext cx="3832225" cy="365125"/>
          </a:xfrm>
          <a:prstGeom prst="rect">
            <a:avLst/>
          </a:prstGeom>
          <a:noFill/>
          <a:ln w="9525">
            <a:noFill/>
            <a:miter lim="800000"/>
          </a:ln>
        </p:spPr>
        <p:txBody>
          <a:bodyPr lIns="0" tIns="0" rIns="0" bIns="0" anchor="ctr">
            <a:spAutoFit/>
          </a:bodyPr>
          <a:lstStyle/>
          <a:p>
            <a:r>
              <a:rPr lang="en-US" altLang="zh-CN" sz="2400" b="1">
                <a:latin typeface="Impact" pitchFamily="34" charset="0"/>
                <a:ea typeface="微软雅黑" pitchFamily="34" charset="-122"/>
              </a:rPr>
              <a:t>03    </a:t>
            </a:r>
            <a:r>
              <a:rPr lang="zh-CN" altLang="en-US" sz="2400" b="1">
                <a:latin typeface="微软雅黑" pitchFamily="34" charset="-122"/>
                <a:ea typeface="微软雅黑" pitchFamily="34" charset="-122"/>
              </a:rPr>
              <a:t>成功项目展示</a:t>
            </a:r>
          </a:p>
        </p:txBody>
      </p:sp>
      <p:sp>
        <p:nvSpPr>
          <p:cNvPr id="44041" name="TextBox 5"/>
          <p:cNvSpPr txBox="1">
            <a:spLocks noChangeArrowheads="1"/>
          </p:cNvSpPr>
          <p:nvPr/>
        </p:nvSpPr>
        <p:spPr bwMode="auto">
          <a:xfrm>
            <a:off x="5357813" y="4797425"/>
            <a:ext cx="3832225" cy="365125"/>
          </a:xfrm>
          <a:prstGeom prst="rect">
            <a:avLst/>
          </a:prstGeom>
          <a:noFill/>
          <a:ln w="9525">
            <a:noFill/>
            <a:miter lim="800000"/>
          </a:ln>
        </p:spPr>
        <p:txBody>
          <a:bodyPr lIns="0" tIns="0" rIns="0" bIns="0" anchor="ctr">
            <a:spAutoFit/>
          </a:bodyPr>
          <a:lstStyle/>
          <a:p>
            <a:r>
              <a:rPr lang="en-US" altLang="zh-CN" sz="2400" b="1">
                <a:latin typeface="Impact" pitchFamily="34" charset="0"/>
                <a:ea typeface="微软雅黑" pitchFamily="34" charset="-122"/>
              </a:rPr>
              <a:t>05    </a:t>
            </a:r>
            <a:r>
              <a:rPr lang="zh-CN" altLang="en-US" sz="2400" b="1">
                <a:latin typeface="微软雅黑" pitchFamily="34" charset="-122"/>
                <a:ea typeface="微软雅黑" pitchFamily="34" charset="-122"/>
              </a:rPr>
              <a:t>明年工作计划</a:t>
            </a:r>
          </a:p>
        </p:txBody>
      </p:sp>
      <p:pic>
        <p:nvPicPr>
          <p:cNvPr id="4"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15680" y="3284220"/>
            <a:ext cx="3556635" cy="262191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advTm="4036">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0-#ppt_w/2"/>
                                          </p:val>
                                        </p:tav>
                                        <p:tav tm="100000">
                                          <p:val>
                                            <p:strVal val="#ppt_x"/>
                                          </p:val>
                                        </p:tav>
                                      </p:tavLst>
                                    </p:anim>
                                    <p:anim calcmode="lin" valueType="num">
                                      <p:cBhvr additive="base">
                                        <p:cTn id="8" dur="500" fill="hold"/>
                                        <p:tgtEl>
                                          <p:spTgt spid="3789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035"/>
                                        </p:tgtEl>
                                        <p:attrNameLst>
                                          <p:attrName>style.visibility</p:attrName>
                                        </p:attrNameLst>
                                      </p:cBhvr>
                                      <p:to>
                                        <p:strVal val="visible"/>
                                      </p:to>
                                    </p:set>
                                    <p:anim calcmode="lin" valueType="num">
                                      <p:cBhvr additive="base">
                                        <p:cTn id="11" dur="500" fill="hold"/>
                                        <p:tgtEl>
                                          <p:spTgt spid="44035"/>
                                        </p:tgtEl>
                                        <p:attrNameLst>
                                          <p:attrName>ppt_x</p:attrName>
                                        </p:attrNameLst>
                                      </p:cBhvr>
                                      <p:tavLst>
                                        <p:tav tm="0">
                                          <p:val>
                                            <p:strVal val="0-#ppt_w/2"/>
                                          </p:val>
                                        </p:tav>
                                        <p:tav tm="100000">
                                          <p:val>
                                            <p:strVal val="#ppt_x"/>
                                          </p:val>
                                        </p:tav>
                                      </p:tavLst>
                                    </p:anim>
                                    <p:anim calcmode="lin" valueType="num">
                                      <p:cBhvr additive="base">
                                        <p:cTn id="12" dur="500" fill="hold"/>
                                        <p:tgtEl>
                                          <p:spTgt spid="4403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4036"/>
                                        </p:tgtEl>
                                        <p:attrNameLst>
                                          <p:attrName>style.visibility</p:attrName>
                                        </p:attrNameLst>
                                      </p:cBhvr>
                                      <p:to>
                                        <p:strVal val="visible"/>
                                      </p:to>
                                    </p:set>
                                    <p:anim calcmode="lin" valueType="num">
                                      <p:cBhvr additive="base">
                                        <p:cTn id="15" dur="500" fill="hold"/>
                                        <p:tgtEl>
                                          <p:spTgt spid="44036"/>
                                        </p:tgtEl>
                                        <p:attrNameLst>
                                          <p:attrName>ppt_x</p:attrName>
                                        </p:attrNameLst>
                                      </p:cBhvr>
                                      <p:tavLst>
                                        <p:tav tm="0">
                                          <p:val>
                                            <p:strVal val="0-#ppt_w/2"/>
                                          </p:val>
                                        </p:tav>
                                        <p:tav tm="100000">
                                          <p:val>
                                            <p:strVal val="#ppt_x"/>
                                          </p:val>
                                        </p:tav>
                                      </p:tavLst>
                                    </p:anim>
                                    <p:anim calcmode="lin" valueType="num">
                                      <p:cBhvr additive="base">
                                        <p:cTn id="16" dur="500" fill="hold"/>
                                        <p:tgtEl>
                                          <p:spTgt spid="4403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44037"/>
                                        </p:tgtEl>
                                        <p:attrNameLst>
                                          <p:attrName>style.visibility</p:attrName>
                                        </p:attrNameLst>
                                      </p:cBhvr>
                                      <p:to>
                                        <p:strVal val="visible"/>
                                      </p:to>
                                    </p:set>
                                    <p:anim calcmode="lin" valueType="num">
                                      <p:cBhvr additive="base">
                                        <p:cTn id="20" dur="500" fill="hold"/>
                                        <p:tgtEl>
                                          <p:spTgt spid="44037"/>
                                        </p:tgtEl>
                                        <p:attrNameLst>
                                          <p:attrName>ppt_x</p:attrName>
                                        </p:attrNameLst>
                                      </p:cBhvr>
                                      <p:tavLst>
                                        <p:tav tm="0">
                                          <p:val>
                                            <p:strVal val="#ppt_x"/>
                                          </p:val>
                                        </p:tav>
                                        <p:tav tm="100000">
                                          <p:val>
                                            <p:strVal val="#ppt_x"/>
                                          </p:val>
                                        </p:tav>
                                      </p:tavLst>
                                    </p:anim>
                                    <p:anim calcmode="lin" valueType="num">
                                      <p:cBhvr additive="base">
                                        <p:cTn id="21" dur="500" fill="hold"/>
                                        <p:tgtEl>
                                          <p:spTgt spid="4403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4038"/>
                                        </p:tgtEl>
                                        <p:attrNameLst>
                                          <p:attrName>style.visibility</p:attrName>
                                        </p:attrNameLst>
                                      </p:cBhvr>
                                      <p:to>
                                        <p:strVal val="visible"/>
                                      </p:to>
                                    </p:set>
                                    <p:anim calcmode="lin" valueType="num">
                                      <p:cBhvr additive="base">
                                        <p:cTn id="24" dur="500" fill="hold"/>
                                        <p:tgtEl>
                                          <p:spTgt spid="44038"/>
                                        </p:tgtEl>
                                        <p:attrNameLst>
                                          <p:attrName>ppt_x</p:attrName>
                                        </p:attrNameLst>
                                      </p:cBhvr>
                                      <p:tavLst>
                                        <p:tav tm="0">
                                          <p:val>
                                            <p:strVal val="#ppt_x"/>
                                          </p:val>
                                        </p:tav>
                                        <p:tav tm="100000">
                                          <p:val>
                                            <p:strVal val="#ppt_x"/>
                                          </p:val>
                                        </p:tav>
                                      </p:tavLst>
                                    </p:anim>
                                    <p:anim calcmode="lin" valueType="num">
                                      <p:cBhvr additive="base">
                                        <p:cTn id="25" dur="500" fill="hold"/>
                                        <p:tgtEl>
                                          <p:spTgt spid="4403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4039"/>
                                        </p:tgtEl>
                                        <p:attrNameLst>
                                          <p:attrName>style.visibility</p:attrName>
                                        </p:attrNameLst>
                                      </p:cBhvr>
                                      <p:to>
                                        <p:strVal val="visible"/>
                                      </p:to>
                                    </p:set>
                                    <p:anim calcmode="lin" valueType="num">
                                      <p:cBhvr additive="base">
                                        <p:cTn id="28" dur="500" fill="hold"/>
                                        <p:tgtEl>
                                          <p:spTgt spid="44039"/>
                                        </p:tgtEl>
                                        <p:attrNameLst>
                                          <p:attrName>ppt_x</p:attrName>
                                        </p:attrNameLst>
                                      </p:cBhvr>
                                      <p:tavLst>
                                        <p:tav tm="0">
                                          <p:val>
                                            <p:strVal val="#ppt_x"/>
                                          </p:val>
                                        </p:tav>
                                        <p:tav tm="100000">
                                          <p:val>
                                            <p:strVal val="#ppt_x"/>
                                          </p:val>
                                        </p:tav>
                                      </p:tavLst>
                                    </p:anim>
                                    <p:anim calcmode="lin" valueType="num">
                                      <p:cBhvr additive="base">
                                        <p:cTn id="29" dur="500" fill="hold"/>
                                        <p:tgtEl>
                                          <p:spTgt spid="4403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iterate type="lt">
                                    <p:tmPct val="0"/>
                                  </p:iterate>
                                  <p:childTnLst>
                                    <p:set>
                                      <p:cBhvr>
                                        <p:cTn id="31" dur="1" fill="hold">
                                          <p:stCondLst>
                                            <p:cond delay="0"/>
                                          </p:stCondLst>
                                        </p:cTn>
                                        <p:tgtEl>
                                          <p:spTgt spid="44040"/>
                                        </p:tgtEl>
                                        <p:attrNameLst>
                                          <p:attrName>style.visibility</p:attrName>
                                        </p:attrNameLst>
                                      </p:cBhvr>
                                      <p:to>
                                        <p:strVal val="visible"/>
                                      </p:to>
                                    </p:set>
                                    <p:anim calcmode="lin" valueType="num">
                                      <p:cBhvr additive="base">
                                        <p:cTn id="32" dur="500" fill="hold"/>
                                        <p:tgtEl>
                                          <p:spTgt spid="44040"/>
                                        </p:tgtEl>
                                        <p:attrNameLst>
                                          <p:attrName>ppt_x</p:attrName>
                                        </p:attrNameLst>
                                      </p:cBhvr>
                                      <p:tavLst>
                                        <p:tav tm="0">
                                          <p:val>
                                            <p:strVal val="#ppt_x"/>
                                          </p:val>
                                        </p:tav>
                                        <p:tav tm="100000">
                                          <p:val>
                                            <p:strVal val="#ppt_x"/>
                                          </p:val>
                                        </p:tav>
                                      </p:tavLst>
                                    </p:anim>
                                    <p:anim calcmode="lin" valueType="num">
                                      <p:cBhvr additive="base">
                                        <p:cTn id="33" dur="500" fill="hold"/>
                                        <p:tgtEl>
                                          <p:spTgt spid="4404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4041"/>
                                        </p:tgtEl>
                                        <p:attrNameLst>
                                          <p:attrName>style.visibility</p:attrName>
                                        </p:attrNameLst>
                                      </p:cBhvr>
                                      <p:to>
                                        <p:strVal val="visible"/>
                                      </p:to>
                                    </p:set>
                                    <p:anim calcmode="lin" valueType="num">
                                      <p:cBhvr additive="base">
                                        <p:cTn id="36" dur="500" fill="hold"/>
                                        <p:tgtEl>
                                          <p:spTgt spid="44041"/>
                                        </p:tgtEl>
                                        <p:attrNameLst>
                                          <p:attrName>ppt_x</p:attrName>
                                        </p:attrNameLst>
                                      </p:cBhvr>
                                      <p:tavLst>
                                        <p:tav tm="0">
                                          <p:val>
                                            <p:strVal val="#ppt_x"/>
                                          </p:val>
                                        </p:tav>
                                        <p:tav tm="100000">
                                          <p:val>
                                            <p:strVal val="#ppt_x"/>
                                          </p:val>
                                        </p:tav>
                                      </p:tavLst>
                                    </p:anim>
                                    <p:anim calcmode="lin" valueType="num">
                                      <p:cBhvr additive="base">
                                        <p:cTn id="37" dur="500" fill="hold"/>
                                        <p:tgtEl>
                                          <p:spTgt spid="44041"/>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2" presetClass="entr" presetSubtype="8" fill="hold" grpId="0" nodeType="afterEffect">
                                  <p:stCondLst>
                                    <p:cond delay="0"/>
                                  </p:stCondLst>
                                  <p:childTnLst>
                                    <p:set>
                                      <p:cBhvr>
                                        <p:cTn id="40" dur="1" fill="hold">
                                          <p:stCondLst>
                                            <p:cond delay="0"/>
                                          </p:stCondLst>
                                        </p:cTn>
                                        <p:tgtEl>
                                          <p:spTgt spid="37889"/>
                                        </p:tgtEl>
                                        <p:attrNameLst>
                                          <p:attrName>style.visibility</p:attrName>
                                        </p:attrNameLst>
                                      </p:cBhvr>
                                      <p:to>
                                        <p:strVal val="visible"/>
                                      </p:to>
                                    </p:set>
                                    <p:anim calcmode="lin" valueType="num">
                                      <p:cBhvr additive="base">
                                        <p:cTn id="41" dur="1000" fill="hold"/>
                                        <p:tgtEl>
                                          <p:spTgt spid="37889"/>
                                        </p:tgtEl>
                                        <p:attrNameLst>
                                          <p:attrName>ppt_x</p:attrName>
                                        </p:attrNameLst>
                                      </p:cBhvr>
                                      <p:tavLst>
                                        <p:tav tm="0">
                                          <p:val>
                                            <p:strVal val="0-#ppt_w/2"/>
                                          </p:val>
                                        </p:tav>
                                        <p:tav tm="100000">
                                          <p:val>
                                            <p:strVal val="#ppt_x"/>
                                          </p:val>
                                        </p:tav>
                                      </p:tavLst>
                                    </p:anim>
                                    <p:anim calcmode="lin" valueType="num">
                                      <p:cBhvr additive="base">
                                        <p:cTn id="42" dur="1000" fill="hold"/>
                                        <p:tgtEl>
                                          <p:spTgt spid="37889"/>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0" presetClass="emph" presetSubtype="0" fill="hold" grpId="1" nodeType="afterEffect">
                                  <p:stCondLst>
                                    <p:cond delay="0"/>
                                  </p:stCondLst>
                                  <p:iterate type="lt">
                                    <p:tmPct val="10000"/>
                                  </p:iterate>
                                  <p:childTnLst>
                                    <p:set>
                                      <p:cBhvr override="childStyle">
                                        <p:cTn id="45" dur="500" autoRev="1" fill="hold"/>
                                        <p:tgtEl>
                                          <p:spTgt spid="44040"/>
                                        </p:tgtEl>
                                        <p:attrNameLst>
                                          <p:attrName>style.color</p:attrName>
                                        </p:attrNameLst>
                                      </p:cBhvr>
                                      <p:to>
                                        <p:clrVal>
                                          <a:schemeClr val="bg1"/>
                                        </p:clrVal>
                                      </p:to>
                                    </p:set>
                                    <p:set>
                                      <p:cBhvr>
                                        <p:cTn id="46" dur="500" autoRev="1" fill="hold"/>
                                        <p:tgtEl>
                                          <p:spTgt spid="44040"/>
                                        </p:tgtEl>
                                        <p:attrNameLst>
                                          <p:attrName>fillcolor</p:attrName>
                                        </p:attrNameLst>
                                      </p:cBhvr>
                                      <p:to>
                                        <p:clrVal>
                                          <a:schemeClr val="bg1"/>
                                        </p:clrVal>
                                      </p:to>
                                    </p:set>
                                    <p:set>
                                      <p:cBhvr>
                                        <p:cTn id="47" dur="500" autoRev="1" fill="hold"/>
                                        <p:tgtEl>
                                          <p:spTgt spid="44040"/>
                                        </p:tgtEl>
                                        <p:attrNameLst>
                                          <p:attrName>fill.type</p:attrName>
                                        </p:attrNameLst>
                                      </p:cBhvr>
                                      <p:to>
                                        <p:strVal val="solid"/>
                                      </p:to>
                                    </p:set>
                                  </p:childTnLst>
                                </p:cTn>
                              </p:par>
                              <p:par>
                                <p:cTn id="48" presetID="2" presetClass="entr" presetSubtype="2"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2000" fill="hold"/>
                                        <p:tgtEl>
                                          <p:spTgt spid="4"/>
                                        </p:tgtEl>
                                        <p:attrNameLst>
                                          <p:attrName>ppt_x</p:attrName>
                                        </p:attrNameLst>
                                      </p:cBhvr>
                                      <p:tavLst>
                                        <p:tav tm="0">
                                          <p:val>
                                            <p:strVal val="1+#ppt_w/2"/>
                                          </p:val>
                                        </p:tav>
                                        <p:tav tm="100000">
                                          <p:val>
                                            <p:strVal val="#ppt_x"/>
                                          </p:val>
                                        </p:tav>
                                      </p:tavLst>
                                    </p:anim>
                                    <p:anim calcmode="lin" valueType="num">
                                      <p:cBhvr additive="base">
                                        <p:cTn id="51"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animBg="1"/>
      <p:bldP spid="37890" grpId="0" animBg="1"/>
      <p:bldP spid="44035" grpId="0"/>
      <p:bldP spid="44036" grpId="0"/>
      <p:bldP spid="44037" grpId="0"/>
      <p:bldP spid="44038" grpId="0"/>
      <p:bldP spid="44039" grpId="0"/>
      <p:bldP spid="44040" grpId="0"/>
      <p:bldP spid="44040" grpId="1"/>
      <p:bldP spid="4404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39938" name="燕尾形 2"/>
          <p:cNvSpPr>
            <a:spLocks noChangeArrowheads="1"/>
          </p:cNvSpPr>
          <p:nvPr/>
        </p:nvSpPr>
        <p:spPr bwMode="auto">
          <a:xfrm>
            <a:off x="5375275"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39939"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04    </a:t>
            </a:r>
            <a:r>
              <a:rPr lang="zh-CN" altLang="en-US" sz="1600">
                <a:latin typeface="微软雅黑" pitchFamily="34" charset="-122"/>
                <a:ea typeface="微软雅黑" pitchFamily="34" charset="-122"/>
              </a:rPr>
              <a:t>工作存在不足</a:t>
            </a:r>
          </a:p>
        </p:txBody>
      </p:sp>
      <p:sp>
        <p:nvSpPr>
          <p:cNvPr id="39940"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01    </a:t>
            </a:r>
            <a:r>
              <a:rPr lang="zh-CN" altLang="en-US" sz="1600">
                <a:latin typeface="微软雅黑" pitchFamily="34" charset="-122"/>
                <a:ea typeface="微软雅黑" pitchFamily="34" charset="-122"/>
              </a:rPr>
              <a:t>年度工作概述</a:t>
            </a:r>
          </a:p>
        </p:txBody>
      </p:sp>
      <p:sp>
        <p:nvSpPr>
          <p:cNvPr id="39941"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02    </a:t>
            </a:r>
            <a:r>
              <a:rPr lang="zh-CN" altLang="en-US" sz="1600">
                <a:latin typeface="微软雅黑" pitchFamily="34" charset="-122"/>
                <a:ea typeface="微软雅黑" pitchFamily="34" charset="-122"/>
              </a:rPr>
              <a:t>工作完成情况</a:t>
            </a:r>
          </a:p>
        </p:txBody>
      </p:sp>
      <p:sp>
        <p:nvSpPr>
          <p:cNvPr id="39942"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03    </a:t>
            </a:r>
            <a:r>
              <a:rPr lang="zh-CN" altLang="en-US" sz="1600">
                <a:solidFill>
                  <a:schemeClr val="bg1"/>
                </a:solidFill>
                <a:latin typeface="微软雅黑" pitchFamily="34" charset="-122"/>
                <a:ea typeface="微软雅黑" pitchFamily="34" charset="-122"/>
              </a:rPr>
              <a:t>成功项目展示</a:t>
            </a:r>
          </a:p>
        </p:txBody>
      </p:sp>
      <p:sp>
        <p:nvSpPr>
          <p:cNvPr id="39943"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05    </a:t>
            </a:r>
            <a:r>
              <a:rPr lang="zh-CN" altLang="en-US" sz="1600">
                <a:latin typeface="微软雅黑" pitchFamily="34" charset="-122"/>
                <a:ea typeface="微软雅黑" pitchFamily="34" charset="-122"/>
              </a:rPr>
              <a:t>明年工作计划</a:t>
            </a:r>
          </a:p>
        </p:txBody>
      </p:sp>
      <p:sp>
        <p:nvSpPr>
          <p:cNvPr id="39944"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
        <p:nvSpPr>
          <p:cNvPr id="39945" name="六边形 5"/>
          <p:cNvSpPr>
            <a:spLocks noChangeArrowheads="1"/>
          </p:cNvSpPr>
          <p:nvPr/>
        </p:nvSpPr>
        <p:spPr bwMode="auto">
          <a:xfrm>
            <a:off x="1052513" y="1709738"/>
            <a:ext cx="1014412" cy="876300"/>
          </a:xfrm>
          <a:prstGeom prst="hexagon">
            <a:avLst>
              <a:gd name="adj" fmla="val 24953"/>
              <a:gd name="vf" fmla="val 115470"/>
            </a:avLst>
          </a:prstGeom>
          <a:solidFill>
            <a:srgbClr val="0848AF"/>
          </a:solidFill>
          <a:ln w="25400" algn="ctr">
            <a:noFill/>
            <a:miter lim="800000"/>
          </a:ln>
        </p:spPr>
        <p:txBody>
          <a:bodyPr anchor="ctr"/>
          <a:lstStyle/>
          <a:p>
            <a:pPr algn="ctr"/>
            <a:endParaRPr lang="zh-CN" altLang="en-US" sz="1600">
              <a:solidFill>
                <a:srgbClr val="FFFFFF"/>
              </a:solidFill>
            </a:endParaRPr>
          </a:p>
        </p:txBody>
      </p:sp>
      <p:sp>
        <p:nvSpPr>
          <p:cNvPr id="39946" name="任意多边形 3"/>
          <p:cNvSpPr/>
          <p:nvPr/>
        </p:nvSpPr>
        <p:spPr bwMode="auto">
          <a:xfrm>
            <a:off x="2252663" y="1709738"/>
            <a:ext cx="4133850" cy="876300"/>
          </a:xfrm>
          <a:custGeom>
            <a:avLst/>
            <a:gdLst>
              <a:gd name="T0" fmla="*/ 7563674 w 3244131"/>
              <a:gd name="T1" fmla="*/ 0 h 686384"/>
              <a:gd name="T2" fmla="*/ 17547780 w 3244131"/>
              <a:gd name="T3" fmla="*/ 0 h 686384"/>
              <a:gd name="T4" fmla="*/ 27531848 w 3244131"/>
              <a:gd name="T5" fmla="*/ 0 h 686384"/>
              <a:gd name="T6" fmla="*/ 115464013 w 3244131"/>
              <a:gd name="T7" fmla="*/ 0 h 686384"/>
              <a:gd name="T8" fmla="*/ 125448137 w 3244131"/>
              <a:gd name="T9" fmla="*/ 0 h 686384"/>
              <a:gd name="T10" fmla="*/ 135432424 w 3244131"/>
              <a:gd name="T11" fmla="*/ 0 h 686384"/>
              <a:gd name="T12" fmla="*/ 142995912 w 3244131"/>
              <a:gd name="T13" fmla="*/ 15628337 h 686384"/>
              <a:gd name="T14" fmla="*/ 135432424 w 3244131"/>
              <a:gd name="T15" fmla="*/ 31256592 h 686384"/>
              <a:gd name="T16" fmla="*/ 125448137 w 3244131"/>
              <a:gd name="T17" fmla="*/ 31256592 h 686384"/>
              <a:gd name="T18" fmla="*/ 115464013 w 3244131"/>
              <a:gd name="T19" fmla="*/ 31256592 h 686384"/>
              <a:gd name="T20" fmla="*/ 27531848 w 3244131"/>
              <a:gd name="T21" fmla="*/ 31256592 h 686384"/>
              <a:gd name="T22" fmla="*/ 17547780 w 3244131"/>
              <a:gd name="T23" fmla="*/ 31256592 h 686384"/>
              <a:gd name="T24" fmla="*/ 7563674 w 3244131"/>
              <a:gd name="T25" fmla="*/ 31256592 h 686384"/>
              <a:gd name="T26" fmla="*/ 0 w 3244131"/>
              <a:gd name="T27" fmla="*/ 15628337 h 6863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44131"/>
              <a:gd name="T43" fmla="*/ 0 h 686384"/>
              <a:gd name="T44" fmla="*/ 3244131 w 3244131"/>
              <a:gd name="T45" fmla="*/ 686384 h 6863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848AF"/>
          </a:solidFill>
          <a:ln w="25400" cap="flat" cmpd="sng" algn="ctr">
            <a:noFill/>
            <a:prstDash val="solid"/>
            <a:miter lim="800000"/>
          </a:ln>
        </p:spPr>
        <p:txBody>
          <a:bodyPr anchor="ctr"/>
          <a:lstStyle/>
          <a:p>
            <a:endParaRPr lang="zh-CN" altLang="en-US"/>
          </a:p>
        </p:txBody>
      </p:sp>
      <p:sp>
        <p:nvSpPr>
          <p:cNvPr id="39947" name="六边形 5"/>
          <p:cNvSpPr>
            <a:spLocks noChangeArrowheads="1"/>
          </p:cNvSpPr>
          <p:nvPr/>
        </p:nvSpPr>
        <p:spPr bwMode="auto">
          <a:xfrm>
            <a:off x="1052513" y="2789238"/>
            <a:ext cx="1014412" cy="876300"/>
          </a:xfrm>
          <a:prstGeom prst="hexagon">
            <a:avLst>
              <a:gd name="adj" fmla="val 24953"/>
              <a:gd name="vf" fmla="val 115470"/>
            </a:avLst>
          </a:prstGeom>
          <a:solidFill>
            <a:srgbClr val="0848AF"/>
          </a:solidFill>
          <a:ln w="25400" algn="ctr">
            <a:noFill/>
            <a:miter lim="800000"/>
          </a:ln>
        </p:spPr>
        <p:txBody>
          <a:bodyPr anchor="ctr"/>
          <a:lstStyle/>
          <a:p>
            <a:pPr algn="ctr"/>
            <a:endParaRPr lang="zh-CN" altLang="en-US" sz="1600">
              <a:solidFill>
                <a:srgbClr val="FFFFFF"/>
              </a:solidFill>
            </a:endParaRPr>
          </a:p>
        </p:txBody>
      </p:sp>
      <p:sp>
        <p:nvSpPr>
          <p:cNvPr id="39948" name="任意多边形 3"/>
          <p:cNvSpPr/>
          <p:nvPr/>
        </p:nvSpPr>
        <p:spPr bwMode="auto">
          <a:xfrm>
            <a:off x="2252663" y="2789238"/>
            <a:ext cx="4133850" cy="876300"/>
          </a:xfrm>
          <a:custGeom>
            <a:avLst/>
            <a:gdLst>
              <a:gd name="T0" fmla="*/ 7563674 w 3244131"/>
              <a:gd name="T1" fmla="*/ 0 h 686384"/>
              <a:gd name="T2" fmla="*/ 17547780 w 3244131"/>
              <a:gd name="T3" fmla="*/ 0 h 686384"/>
              <a:gd name="T4" fmla="*/ 27531848 w 3244131"/>
              <a:gd name="T5" fmla="*/ 0 h 686384"/>
              <a:gd name="T6" fmla="*/ 115464013 w 3244131"/>
              <a:gd name="T7" fmla="*/ 0 h 686384"/>
              <a:gd name="T8" fmla="*/ 125448137 w 3244131"/>
              <a:gd name="T9" fmla="*/ 0 h 686384"/>
              <a:gd name="T10" fmla="*/ 135432424 w 3244131"/>
              <a:gd name="T11" fmla="*/ 0 h 686384"/>
              <a:gd name="T12" fmla="*/ 142995912 w 3244131"/>
              <a:gd name="T13" fmla="*/ 15628337 h 686384"/>
              <a:gd name="T14" fmla="*/ 135432424 w 3244131"/>
              <a:gd name="T15" fmla="*/ 31256592 h 686384"/>
              <a:gd name="T16" fmla="*/ 125448137 w 3244131"/>
              <a:gd name="T17" fmla="*/ 31256592 h 686384"/>
              <a:gd name="T18" fmla="*/ 115464013 w 3244131"/>
              <a:gd name="T19" fmla="*/ 31256592 h 686384"/>
              <a:gd name="T20" fmla="*/ 27531848 w 3244131"/>
              <a:gd name="T21" fmla="*/ 31256592 h 686384"/>
              <a:gd name="T22" fmla="*/ 17547780 w 3244131"/>
              <a:gd name="T23" fmla="*/ 31256592 h 686384"/>
              <a:gd name="T24" fmla="*/ 7563674 w 3244131"/>
              <a:gd name="T25" fmla="*/ 31256592 h 686384"/>
              <a:gd name="T26" fmla="*/ 0 w 3244131"/>
              <a:gd name="T27" fmla="*/ 15628337 h 6863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44131"/>
              <a:gd name="T43" fmla="*/ 0 h 686384"/>
              <a:gd name="T44" fmla="*/ 3244131 w 3244131"/>
              <a:gd name="T45" fmla="*/ 686384 h 6863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848AF"/>
          </a:solidFill>
          <a:ln w="25400" cap="flat" cmpd="sng" algn="ctr">
            <a:noFill/>
            <a:prstDash val="solid"/>
            <a:miter lim="800000"/>
          </a:ln>
        </p:spPr>
        <p:txBody>
          <a:bodyPr anchor="ctr"/>
          <a:lstStyle/>
          <a:p>
            <a:endParaRPr lang="zh-CN" altLang="en-US"/>
          </a:p>
        </p:txBody>
      </p:sp>
      <p:sp>
        <p:nvSpPr>
          <p:cNvPr id="39949" name="六边形 5"/>
          <p:cNvSpPr>
            <a:spLocks noChangeArrowheads="1"/>
          </p:cNvSpPr>
          <p:nvPr/>
        </p:nvSpPr>
        <p:spPr bwMode="auto">
          <a:xfrm>
            <a:off x="1052513" y="3792538"/>
            <a:ext cx="1014412" cy="876300"/>
          </a:xfrm>
          <a:prstGeom prst="hexagon">
            <a:avLst>
              <a:gd name="adj" fmla="val 24953"/>
              <a:gd name="vf" fmla="val 115470"/>
            </a:avLst>
          </a:prstGeom>
          <a:solidFill>
            <a:srgbClr val="0848AF"/>
          </a:solidFill>
          <a:ln w="25400" algn="ctr">
            <a:noFill/>
            <a:miter lim="800000"/>
          </a:ln>
        </p:spPr>
        <p:txBody>
          <a:bodyPr anchor="ctr"/>
          <a:lstStyle/>
          <a:p>
            <a:pPr algn="ctr"/>
            <a:endParaRPr lang="zh-CN" altLang="en-US" sz="1600">
              <a:solidFill>
                <a:srgbClr val="FFFFFF"/>
              </a:solidFill>
            </a:endParaRPr>
          </a:p>
        </p:txBody>
      </p:sp>
      <p:sp>
        <p:nvSpPr>
          <p:cNvPr id="39950" name="任意多边形 3"/>
          <p:cNvSpPr/>
          <p:nvPr/>
        </p:nvSpPr>
        <p:spPr bwMode="auto">
          <a:xfrm>
            <a:off x="2252663" y="3792538"/>
            <a:ext cx="4133850" cy="876300"/>
          </a:xfrm>
          <a:custGeom>
            <a:avLst/>
            <a:gdLst>
              <a:gd name="T0" fmla="*/ 7563674 w 3244131"/>
              <a:gd name="T1" fmla="*/ 0 h 686384"/>
              <a:gd name="T2" fmla="*/ 17547780 w 3244131"/>
              <a:gd name="T3" fmla="*/ 0 h 686384"/>
              <a:gd name="T4" fmla="*/ 27531848 w 3244131"/>
              <a:gd name="T5" fmla="*/ 0 h 686384"/>
              <a:gd name="T6" fmla="*/ 115464013 w 3244131"/>
              <a:gd name="T7" fmla="*/ 0 h 686384"/>
              <a:gd name="T8" fmla="*/ 125448137 w 3244131"/>
              <a:gd name="T9" fmla="*/ 0 h 686384"/>
              <a:gd name="T10" fmla="*/ 135432424 w 3244131"/>
              <a:gd name="T11" fmla="*/ 0 h 686384"/>
              <a:gd name="T12" fmla="*/ 142995912 w 3244131"/>
              <a:gd name="T13" fmla="*/ 15628337 h 686384"/>
              <a:gd name="T14" fmla="*/ 135432424 w 3244131"/>
              <a:gd name="T15" fmla="*/ 31256592 h 686384"/>
              <a:gd name="T16" fmla="*/ 125448137 w 3244131"/>
              <a:gd name="T17" fmla="*/ 31256592 h 686384"/>
              <a:gd name="T18" fmla="*/ 115464013 w 3244131"/>
              <a:gd name="T19" fmla="*/ 31256592 h 686384"/>
              <a:gd name="T20" fmla="*/ 27531848 w 3244131"/>
              <a:gd name="T21" fmla="*/ 31256592 h 686384"/>
              <a:gd name="T22" fmla="*/ 17547780 w 3244131"/>
              <a:gd name="T23" fmla="*/ 31256592 h 686384"/>
              <a:gd name="T24" fmla="*/ 7563674 w 3244131"/>
              <a:gd name="T25" fmla="*/ 31256592 h 686384"/>
              <a:gd name="T26" fmla="*/ 0 w 3244131"/>
              <a:gd name="T27" fmla="*/ 15628337 h 6863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44131"/>
              <a:gd name="T43" fmla="*/ 0 h 686384"/>
              <a:gd name="T44" fmla="*/ 3244131 w 3244131"/>
              <a:gd name="T45" fmla="*/ 686384 h 6863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848AF"/>
          </a:solidFill>
          <a:ln w="25400" cap="flat" cmpd="sng" algn="ctr">
            <a:noFill/>
            <a:prstDash val="solid"/>
            <a:miter lim="800000"/>
          </a:ln>
        </p:spPr>
        <p:txBody>
          <a:bodyPr anchor="ctr"/>
          <a:lstStyle/>
          <a:p>
            <a:endParaRPr lang="zh-CN" altLang="en-US"/>
          </a:p>
        </p:txBody>
      </p:sp>
      <p:sp>
        <p:nvSpPr>
          <p:cNvPr id="39951" name="六边形 5"/>
          <p:cNvSpPr>
            <a:spLocks noChangeArrowheads="1"/>
          </p:cNvSpPr>
          <p:nvPr/>
        </p:nvSpPr>
        <p:spPr bwMode="auto">
          <a:xfrm>
            <a:off x="1052513" y="4808538"/>
            <a:ext cx="1014412" cy="876300"/>
          </a:xfrm>
          <a:prstGeom prst="hexagon">
            <a:avLst>
              <a:gd name="adj" fmla="val 24953"/>
              <a:gd name="vf" fmla="val 115470"/>
            </a:avLst>
          </a:prstGeom>
          <a:solidFill>
            <a:srgbClr val="0848AF"/>
          </a:solidFill>
          <a:ln w="25400" algn="ctr">
            <a:noFill/>
            <a:miter lim="800000"/>
          </a:ln>
        </p:spPr>
        <p:txBody>
          <a:bodyPr anchor="ctr"/>
          <a:lstStyle/>
          <a:p>
            <a:pPr algn="ctr"/>
            <a:endParaRPr lang="zh-CN" altLang="en-US" sz="1600">
              <a:solidFill>
                <a:srgbClr val="FFFFFF"/>
              </a:solidFill>
            </a:endParaRPr>
          </a:p>
        </p:txBody>
      </p:sp>
      <p:sp>
        <p:nvSpPr>
          <p:cNvPr id="39952" name="任意多边形 3"/>
          <p:cNvSpPr/>
          <p:nvPr/>
        </p:nvSpPr>
        <p:spPr bwMode="auto">
          <a:xfrm>
            <a:off x="2252663" y="4808538"/>
            <a:ext cx="4133850" cy="876300"/>
          </a:xfrm>
          <a:custGeom>
            <a:avLst/>
            <a:gdLst>
              <a:gd name="T0" fmla="*/ 7563674 w 3244131"/>
              <a:gd name="T1" fmla="*/ 0 h 686384"/>
              <a:gd name="T2" fmla="*/ 17547780 w 3244131"/>
              <a:gd name="T3" fmla="*/ 0 h 686384"/>
              <a:gd name="T4" fmla="*/ 27531848 w 3244131"/>
              <a:gd name="T5" fmla="*/ 0 h 686384"/>
              <a:gd name="T6" fmla="*/ 115464013 w 3244131"/>
              <a:gd name="T7" fmla="*/ 0 h 686384"/>
              <a:gd name="T8" fmla="*/ 125448137 w 3244131"/>
              <a:gd name="T9" fmla="*/ 0 h 686384"/>
              <a:gd name="T10" fmla="*/ 135432424 w 3244131"/>
              <a:gd name="T11" fmla="*/ 0 h 686384"/>
              <a:gd name="T12" fmla="*/ 142995912 w 3244131"/>
              <a:gd name="T13" fmla="*/ 15628337 h 686384"/>
              <a:gd name="T14" fmla="*/ 135432424 w 3244131"/>
              <a:gd name="T15" fmla="*/ 31256592 h 686384"/>
              <a:gd name="T16" fmla="*/ 125448137 w 3244131"/>
              <a:gd name="T17" fmla="*/ 31256592 h 686384"/>
              <a:gd name="T18" fmla="*/ 115464013 w 3244131"/>
              <a:gd name="T19" fmla="*/ 31256592 h 686384"/>
              <a:gd name="T20" fmla="*/ 27531848 w 3244131"/>
              <a:gd name="T21" fmla="*/ 31256592 h 686384"/>
              <a:gd name="T22" fmla="*/ 17547780 w 3244131"/>
              <a:gd name="T23" fmla="*/ 31256592 h 686384"/>
              <a:gd name="T24" fmla="*/ 7563674 w 3244131"/>
              <a:gd name="T25" fmla="*/ 31256592 h 686384"/>
              <a:gd name="T26" fmla="*/ 0 w 3244131"/>
              <a:gd name="T27" fmla="*/ 15628337 h 6863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44131"/>
              <a:gd name="T43" fmla="*/ 0 h 686384"/>
              <a:gd name="T44" fmla="*/ 3244131 w 3244131"/>
              <a:gd name="T45" fmla="*/ 686384 h 6863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848AF"/>
          </a:solidFill>
          <a:ln w="25400" cap="flat" cmpd="sng" algn="ctr">
            <a:noFill/>
            <a:prstDash val="solid"/>
            <a:miter lim="800000"/>
          </a:ln>
        </p:spPr>
        <p:txBody>
          <a:bodyPr anchor="ctr"/>
          <a:lstStyle/>
          <a:p>
            <a:endParaRPr lang="zh-CN" altLang="en-US"/>
          </a:p>
        </p:txBody>
      </p:sp>
      <p:sp>
        <p:nvSpPr>
          <p:cNvPr id="159764" name="六边形 5"/>
          <p:cNvSpPr>
            <a:spLocks noChangeArrowheads="1"/>
          </p:cNvSpPr>
          <p:nvPr/>
        </p:nvSpPr>
        <p:spPr bwMode="auto">
          <a:xfrm>
            <a:off x="6538913" y="1709738"/>
            <a:ext cx="1014412" cy="876300"/>
          </a:xfrm>
          <a:prstGeom prst="hexagon">
            <a:avLst>
              <a:gd name="adj" fmla="val 24953"/>
              <a:gd name="vf" fmla="val 115470"/>
            </a:avLst>
          </a:prstGeom>
          <a:solidFill>
            <a:srgbClr val="808080"/>
          </a:solidFill>
          <a:ln w="25400" algn="ctr">
            <a:noFill/>
            <a:miter lim="800000"/>
          </a:ln>
        </p:spPr>
        <p:txBody>
          <a:bodyPr anchor="ctr"/>
          <a:lstStyle/>
          <a:p>
            <a:pPr algn="ctr"/>
            <a:endParaRPr lang="zh-CN" altLang="en-US" sz="1600">
              <a:solidFill>
                <a:srgbClr val="FFFFFF"/>
              </a:solidFill>
            </a:endParaRPr>
          </a:p>
        </p:txBody>
      </p:sp>
      <p:sp>
        <p:nvSpPr>
          <p:cNvPr id="159765" name="六边形 5"/>
          <p:cNvSpPr>
            <a:spLocks noChangeArrowheads="1"/>
          </p:cNvSpPr>
          <p:nvPr/>
        </p:nvSpPr>
        <p:spPr bwMode="auto">
          <a:xfrm>
            <a:off x="6538913" y="2789238"/>
            <a:ext cx="1014412" cy="876300"/>
          </a:xfrm>
          <a:prstGeom prst="hexagon">
            <a:avLst>
              <a:gd name="adj" fmla="val 24953"/>
              <a:gd name="vf" fmla="val 115470"/>
            </a:avLst>
          </a:prstGeom>
          <a:solidFill>
            <a:srgbClr val="808080"/>
          </a:solidFill>
          <a:ln w="25400" algn="ctr">
            <a:noFill/>
            <a:miter lim="800000"/>
          </a:ln>
        </p:spPr>
        <p:txBody>
          <a:bodyPr anchor="ctr"/>
          <a:lstStyle/>
          <a:p>
            <a:pPr algn="ctr"/>
            <a:endParaRPr lang="zh-CN" altLang="en-US" sz="1600">
              <a:solidFill>
                <a:srgbClr val="FFFFFF"/>
              </a:solidFill>
            </a:endParaRPr>
          </a:p>
        </p:txBody>
      </p:sp>
      <p:sp>
        <p:nvSpPr>
          <p:cNvPr id="159766" name="六边形 5"/>
          <p:cNvSpPr>
            <a:spLocks noChangeArrowheads="1"/>
          </p:cNvSpPr>
          <p:nvPr/>
        </p:nvSpPr>
        <p:spPr bwMode="auto">
          <a:xfrm>
            <a:off x="6538913" y="3792538"/>
            <a:ext cx="1014412" cy="876300"/>
          </a:xfrm>
          <a:prstGeom prst="hexagon">
            <a:avLst>
              <a:gd name="adj" fmla="val 24953"/>
              <a:gd name="vf" fmla="val 115470"/>
            </a:avLst>
          </a:prstGeom>
          <a:solidFill>
            <a:srgbClr val="808080"/>
          </a:solidFill>
          <a:ln w="25400" algn="ctr">
            <a:noFill/>
            <a:miter lim="800000"/>
          </a:ln>
        </p:spPr>
        <p:txBody>
          <a:bodyPr anchor="ctr"/>
          <a:lstStyle/>
          <a:p>
            <a:pPr algn="ctr"/>
            <a:endParaRPr lang="zh-CN" altLang="en-US" sz="1600">
              <a:solidFill>
                <a:srgbClr val="FFFFFF"/>
              </a:solidFill>
            </a:endParaRPr>
          </a:p>
        </p:txBody>
      </p:sp>
      <p:sp>
        <p:nvSpPr>
          <p:cNvPr id="159767" name="六边形 5"/>
          <p:cNvSpPr>
            <a:spLocks noChangeArrowheads="1"/>
          </p:cNvSpPr>
          <p:nvPr/>
        </p:nvSpPr>
        <p:spPr bwMode="auto">
          <a:xfrm>
            <a:off x="6538913" y="4808538"/>
            <a:ext cx="1014412" cy="876300"/>
          </a:xfrm>
          <a:prstGeom prst="hexagon">
            <a:avLst>
              <a:gd name="adj" fmla="val 24953"/>
              <a:gd name="vf" fmla="val 115470"/>
            </a:avLst>
          </a:prstGeom>
          <a:solidFill>
            <a:srgbClr val="808080"/>
          </a:solidFill>
          <a:ln w="25400" algn="ctr">
            <a:noFill/>
            <a:miter lim="800000"/>
          </a:ln>
        </p:spPr>
        <p:txBody>
          <a:bodyPr anchor="ctr"/>
          <a:lstStyle/>
          <a:p>
            <a:pPr algn="ctr"/>
            <a:endParaRPr lang="zh-CN" altLang="en-US" sz="1600">
              <a:solidFill>
                <a:srgbClr val="FFFFFF"/>
              </a:solidFill>
            </a:endParaRPr>
          </a:p>
        </p:txBody>
      </p:sp>
      <p:sp>
        <p:nvSpPr>
          <p:cNvPr id="59409" name="矩形 55"/>
          <p:cNvSpPr>
            <a:spLocks noChangeArrowheads="1"/>
          </p:cNvSpPr>
          <p:nvPr/>
        </p:nvSpPr>
        <p:spPr bwMode="auto">
          <a:xfrm>
            <a:off x="1390650" y="1928813"/>
            <a:ext cx="357188" cy="427037"/>
          </a:xfrm>
          <a:prstGeom prst="rect">
            <a:avLst/>
          </a:prstGeom>
          <a:noFill/>
          <a:ln w="25400">
            <a:noFill/>
            <a:miter lim="800000"/>
          </a:ln>
        </p:spPr>
        <p:txBody>
          <a:bodyPr wrap="none" lIns="91431" tIns="45716" rIns="91431" bIns="45716">
            <a:spAutoFit/>
          </a:bodyPr>
          <a:lstStyle/>
          <a:p>
            <a:pPr algn="ctr" defTabSz="912495"/>
            <a:r>
              <a:rPr lang="en-US" altLang="zh-CN" sz="2200" b="1">
                <a:solidFill>
                  <a:schemeClr val="bg1"/>
                </a:solidFill>
                <a:latin typeface="微软雅黑" pitchFamily="34" charset="-122"/>
                <a:ea typeface="微软雅黑" pitchFamily="34" charset="-122"/>
              </a:rPr>
              <a:t>1</a:t>
            </a:r>
          </a:p>
        </p:txBody>
      </p:sp>
      <p:sp>
        <p:nvSpPr>
          <p:cNvPr id="59410" name="矩形 47"/>
          <p:cNvSpPr>
            <a:spLocks noChangeArrowheads="1"/>
          </p:cNvSpPr>
          <p:nvPr/>
        </p:nvSpPr>
        <p:spPr bwMode="auto">
          <a:xfrm>
            <a:off x="2492375" y="1874838"/>
            <a:ext cx="3503613" cy="603250"/>
          </a:xfrm>
          <a:prstGeom prst="rect">
            <a:avLst/>
          </a:prstGeom>
          <a:noFill/>
          <a:ln w="25400">
            <a:noFill/>
            <a:miter lim="800000"/>
          </a:ln>
        </p:spPr>
        <p:txBody>
          <a:bodyPr lIns="91431" tIns="45716" rIns="91431" bIns="45716">
            <a:spAutoFit/>
          </a:bodyPr>
          <a:lstStyle/>
          <a:p>
            <a:pPr algn="ctr" defTabSz="912495">
              <a:lnSpc>
                <a:spcPct val="120000"/>
              </a:lnSpc>
              <a:buFont typeface="Arial" charset="0"/>
              <a:buNone/>
            </a:pPr>
            <a:r>
              <a:rPr lang="zh-CN" altLang="en-US" sz="1400">
                <a:solidFill>
                  <a:srgbClr val="F2F2F2"/>
                </a:solidFill>
                <a:latin typeface="微软雅黑" pitchFamily="34" charset="-122"/>
                <a:ea typeface="微软雅黑" pitchFamily="34" charset="-122"/>
                <a:sym typeface="微软雅黑" pitchFamily="34" charset="-122"/>
              </a:rPr>
              <a:t>在此录入本图表的综合描述说明，在此录入本图表的综合描述说明。</a:t>
            </a:r>
          </a:p>
        </p:txBody>
      </p:sp>
      <p:sp>
        <p:nvSpPr>
          <p:cNvPr id="59411" name="矩形 55"/>
          <p:cNvSpPr>
            <a:spLocks noChangeArrowheads="1"/>
          </p:cNvSpPr>
          <p:nvPr/>
        </p:nvSpPr>
        <p:spPr bwMode="auto">
          <a:xfrm>
            <a:off x="1390650" y="3021013"/>
            <a:ext cx="357188" cy="427037"/>
          </a:xfrm>
          <a:prstGeom prst="rect">
            <a:avLst/>
          </a:prstGeom>
          <a:noFill/>
          <a:ln w="25400">
            <a:noFill/>
            <a:miter lim="800000"/>
          </a:ln>
        </p:spPr>
        <p:txBody>
          <a:bodyPr wrap="none" lIns="91431" tIns="45716" rIns="91431" bIns="45716">
            <a:spAutoFit/>
          </a:bodyPr>
          <a:lstStyle/>
          <a:p>
            <a:pPr algn="ctr" defTabSz="912495"/>
            <a:r>
              <a:rPr lang="en-US" altLang="zh-CN" sz="2200" b="1">
                <a:solidFill>
                  <a:schemeClr val="bg1"/>
                </a:solidFill>
                <a:latin typeface="微软雅黑" pitchFamily="34" charset="-122"/>
                <a:ea typeface="微软雅黑" pitchFamily="34" charset="-122"/>
              </a:rPr>
              <a:t>2</a:t>
            </a:r>
          </a:p>
        </p:txBody>
      </p:sp>
      <p:sp>
        <p:nvSpPr>
          <p:cNvPr id="59412" name="矩形 55"/>
          <p:cNvSpPr>
            <a:spLocks noChangeArrowheads="1"/>
          </p:cNvSpPr>
          <p:nvPr/>
        </p:nvSpPr>
        <p:spPr bwMode="auto">
          <a:xfrm>
            <a:off x="1376363" y="4037013"/>
            <a:ext cx="384175" cy="427037"/>
          </a:xfrm>
          <a:prstGeom prst="rect">
            <a:avLst/>
          </a:prstGeom>
          <a:noFill/>
          <a:ln w="25400">
            <a:noFill/>
            <a:miter lim="800000"/>
          </a:ln>
        </p:spPr>
        <p:txBody>
          <a:bodyPr lIns="91431" tIns="45716" rIns="91431" bIns="45716">
            <a:spAutoFit/>
          </a:bodyPr>
          <a:lstStyle/>
          <a:p>
            <a:pPr algn="ctr" defTabSz="912495"/>
            <a:r>
              <a:rPr lang="en-US" altLang="zh-CN" sz="2200" b="1">
                <a:solidFill>
                  <a:schemeClr val="bg1"/>
                </a:solidFill>
                <a:latin typeface="微软雅黑" pitchFamily="34" charset="-122"/>
                <a:ea typeface="微软雅黑" pitchFamily="34" charset="-122"/>
              </a:rPr>
              <a:t>3</a:t>
            </a:r>
          </a:p>
        </p:txBody>
      </p:sp>
      <p:sp>
        <p:nvSpPr>
          <p:cNvPr id="59413" name="矩形 55"/>
          <p:cNvSpPr>
            <a:spLocks noChangeArrowheads="1"/>
          </p:cNvSpPr>
          <p:nvPr/>
        </p:nvSpPr>
        <p:spPr bwMode="auto">
          <a:xfrm>
            <a:off x="1376363" y="5027613"/>
            <a:ext cx="384175" cy="427037"/>
          </a:xfrm>
          <a:prstGeom prst="rect">
            <a:avLst/>
          </a:prstGeom>
          <a:noFill/>
          <a:ln w="25400">
            <a:noFill/>
            <a:miter lim="800000"/>
          </a:ln>
        </p:spPr>
        <p:txBody>
          <a:bodyPr lIns="91431" tIns="45716" rIns="91431" bIns="45716">
            <a:spAutoFit/>
          </a:bodyPr>
          <a:lstStyle/>
          <a:p>
            <a:pPr algn="ctr" defTabSz="912495"/>
            <a:r>
              <a:rPr lang="en-US" altLang="zh-CN" sz="2200" b="1">
                <a:solidFill>
                  <a:schemeClr val="bg1"/>
                </a:solidFill>
                <a:latin typeface="微软雅黑" pitchFamily="34" charset="-122"/>
                <a:ea typeface="微软雅黑" pitchFamily="34" charset="-122"/>
              </a:rPr>
              <a:t>4</a:t>
            </a:r>
          </a:p>
        </p:txBody>
      </p:sp>
      <p:sp>
        <p:nvSpPr>
          <p:cNvPr id="59414" name="矩形 47"/>
          <p:cNvSpPr>
            <a:spLocks noChangeArrowheads="1"/>
          </p:cNvSpPr>
          <p:nvPr/>
        </p:nvSpPr>
        <p:spPr bwMode="auto">
          <a:xfrm>
            <a:off x="2492375" y="2967038"/>
            <a:ext cx="3503613" cy="603250"/>
          </a:xfrm>
          <a:prstGeom prst="rect">
            <a:avLst/>
          </a:prstGeom>
          <a:noFill/>
          <a:ln w="25400">
            <a:noFill/>
            <a:miter lim="800000"/>
          </a:ln>
        </p:spPr>
        <p:txBody>
          <a:bodyPr lIns="91431" tIns="45716" rIns="91431" bIns="45716">
            <a:spAutoFit/>
          </a:bodyPr>
          <a:lstStyle/>
          <a:p>
            <a:pPr algn="ctr" defTabSz="912495">
              <a:lnSpc>
                <a:spcPct val="120000"/>
              </a:lnSpc>
              <a:buFont typeface="Arial" charset="0"/>
              <a:buNone/>
            </a:pPr>
            <a:r>
              <a:rPr lang="zh-CN" altLang="en-US" sz="1400" dirty="0" smtClean="0">
                <a:solidFill>
                  <a:srgbClr val="F2F2F2"/>
                </a:solidFill>
                <a:latin typeface="微软雅黑" pitchFamily="34" charset="-122"/>
                <a:ea typeface="微软雅黑" pitchFamily="34" charset="-122"/>
                <a:sym typeface="微软雅黑" pitchFamily="34" charset="-122"/>
              </a:rPr>
              <a:t>亮亮图文旗舰店</a:t>
            </a:r>
            <a:r>
              <a:rPr lang="en-US" altLang="zh-CN" sz="1400" dirty="0" smtClean="0">
                <a:solidFill>
                  <a:srgbClr val="F2F2F2"/>
                </a:solidFill>
                <a:latin typeface="微软雅黑" pitchFamily="34" charset="-122"/>
                <a:ea typeface="微软雅黑" pitchFamily="34" charset="-122"/>
                <a:sym typeface="微软雅黑" pitchFamily="34" charset="-122"/>
              </a:rPr>
              <a:t>https://liangliangtuwen.tmall.com</a:t>
            </a:r>
            <a:r>
              <a:rPr lang="zh-CN" altLang="en-US" sz="1400" dirty="0" smtClean="0">
                <a:solidFill>
                  <a:srgbClr val="F2F2F2"/>
                </a:solidFill>
                <a:latin typeface="微软雅黑" pitchFamily="34" charset="-122"/>
                <a:ea typeface="微软雅黑" pitchFamily="34" charset="-122"/>
                <a:sym typeface="微软雅黑" pitchFamily="34" charset="-122"/>
              </a:rPr>
              <a:t>。</a:t>
            </a:r>
            <a:endParaRPr lang="zh-CN" altLang="en-US" sz="1400" dirty="0">
              <a:solidFill>
                <a:srgbClr val="F2F2F2"/>
              </a:solidFill>
              <a:latin typeface="微软雅黑" pitchFamily="34" charset="-122"/>
              <a:ea typeface="微软雅黑" pitchFamily="34" charset="-122"/>
              <a:sym typeface="微软雅黑" pitchFamily="34" charset="-122"/>
            </a:endParaRPr>
          </a:p>
        </p:txBody>
      </p:sp>
      <p:sp>
        <p:nvSpPr>
          <p:cNvPr id="59415" name="矩形 47"/>
          <p:cNvSpPr>
            <a:spLocks noChangeArrowheads="1"/>
          </p:cNvSpPr>
          <p:nvPr/>
        </p:nvSpPr>
        <p:spPr bwMode="auto">
          <a:xfrm>
            <a:off x="2492375" y="3932238"/>
            <a:ext cx="3503613" cy="603250"/>
          </a:xfrm>
          <a:prstGeom prst="rect">
            <a:avLst/>
          </a:prstGeom>
          <a:noFill/>
          <a:ln w="25400">
            <a:noFill/>
            <a:miter lim="800000"/>
          </a:ln>
        </p:spPr>
        <p:txBody>
          <a:bodyPr lIns="91431" tIns="45716" rIns="91431" bIns="45716">
            <a:spAutoFit/>
          </a:bodyPr>
          <a:lstStyle/>
          <a:p>
            <a:pPr algn="ctr" defTabSz="912495">
              <a:lnSpc>
                <a:spcPct val="120000"/>
              </a:lnSpc>
              <a:buFont typeface="Arial" charset="0"/>
              <a:buNone/>
            </a:pPr>
            <a:r>
              <a:rPr lang="zh-CN" altLang="en-US" sz="1400">
                <a:solidFill>
                  <a:srgbClr val="F2F2F2"/>
                </a:solidFill>
                <a:latin typeface="微软雅黑" pitchFamily="34" charset="-122"/>
                <a:ea typeface="微软雅黑" pitchFamily="34" charset="-122"/>
                <a:sym typeface="微软雅黑" pitchFamily="34" charset="-122"/>
              </a:rPr>
              <a:t>在此录入本图表的综合描述说明，在此录入本图表的综合描述说明。</a:t>
            </a:r>
          </a:p>
        </p:txBody>
      </p:sp>
      <p:sp>
        <p:nvSpPr>
          <p:cNvPr id="59416" name="矩形 47"/>
          <p:cNvSpPr>
            <a:spLocks noChangeArrowheads="1"/>
          </p:cNvSpPr>
          <p:nvPr/>
        </p:nvSpPr>
        <p:spPr bwMode="auto">
          <a:xfrm>
            <a:off x="2492375" y="4986338"/>
            <a:ext cx="3503613" cy="603250"/>
          </a:xfrm>
          <a:prstGeom prst="rect">
            <a:avLst/>
          </a:prstGeom>
          <a:noFill/>
          <a:ln w="25400">
            <a:noFill/>
            <a:miter lim="800000"/>
          </a:ln>
        </p:spPr>
        <p:txBody>
          <a:bodyPr lIns="91431" tIns="45716" rIns="91431" bIns="45716">
            <a:spAutoFit/>
          </a:bodyPr>
          <a:lstStyle/>
          <a:p>
            <a:pPr algn="ctr" defTabSz="912495">
              <a:lnSpc>
                <a:spcPct val="120000"/>
              </a:lnSpc>
              <a:buFont typeface="Arial" charset="0"/>
              <a:buNone/>
            </a:pPr>
            <a:r>
              <a:rPr lang="zh-CN" altLang="en-US" sz="1400">
                <a:solidFill>
                  <a:srgbClr val="F2F2F2"/>
                </a:solidFill>
                <a:latin typeface="微软雅黑" pitchFamily="34" charset="-122"/>
                <a:ea typeface="微软雅黑" pitchFamily="34" charset="-122"/>
                <a:sym typeface="微软雅黑" pitchFamily="34" charset="-122"/>
              </a:rPr>
              <a:t>在此录入本图表的综合描述说明，在此录入本图表的综合描述说明。</a:t>
            </a:r>
          </a:p>
        </p:txBody>
      </p:sp>
      <p:sp>
        <p:nvSpPr>
          <p:cNvPr id="59417" name="矩形 55"/>
          <p:cNvSpPr>
            <a:spLocks noChangeArrowheads="1"/>
          </p:cNvSpPr>
          <p:nvPr/>
        </p:nvSpPr>
        <p:spPr bwMode="auto">
          <a:xfrm>
            <a:off x="6864350" y="1928813"/>
            <a:ext cx="357188" cy="427037"/>
          </a:xfrm>
          <a:prstGeom prst="rect">
            <a:avLst/>
          </a:prstGeom>
          <a:noFill/>
          <a:ln w="25400">
            <a:noFill/>
            <a:miter lim="800000"/>
          </a:ln>
        </p:spPr>
        <p:txBody>
          <a:bodyPr wrap="none" lIns="91431" tIns="45716" rIns="91431" bIns="45716">
            <a:spAutoFit/>
          </a:bodyPr>
          <a:lstStyle/>
          <a:p>
            <a:pPr algn="ctr" defTabSz="912495"/>
            <a:r>
              <a:rPr lang="en-US" altLang="zh-CN" sz="2200" b="1">
                <a:solidFill>
                  <a:schemeClr val="bg1"/>
                </a:solidFill>
                <a:latin typeface="微软雅黑" pitchFamily="34" charset="-122"/>
                <a:ea typeface="微软雅黑" pitchFamily="34" charset="-122"/>
              </a:rPr>
              <a:t>1</a:t>
            </a:r>
          </a:p>
        </p:txBody>
      </p:sp>
      <p:sp>
        <p:nvSpPr>
          <p:cNvPr id="59418" name="矩形 55"/>
          <p:cNvSpPr>
            <a:spLocks noChangeArrowheads="1"/>
          </p:cNvSpPr>
          <p:nvPr/>
        </p:nvSpPr>
        <p:spPr bwMode="auto">
          <a:xfrm>
            <a:off x="6864350" y="3021013"/>
            <a:ext cx="357188" cy="427037"/>
          </a:xfrm>
          <a:prstGeom prst="rect">
            <a:avLst/>
          </a:prstGeom>
          <a:noFill/>
          <a:ln w="25400">
            <a:noFill/>
            <a:miter lim="800000"/>
          </a:ln>
        </p:spPr>
        <p:txBody>
          <a:bodyPr wrap="none" lIns="91431" tIns="45716" rIns="91431" bIns="45716">
            <a:spAutoFit/>
          </a:bodyPr>
          <a:lstStyle/>
          <a:p>
            <a:pPr algn="ctr" defTabSz="912495"/>
            <a:r>
              <a:rPr lang="en-US" altLang="zh-CN" sz="2200" b="1">
                <a:solidFill>
                  <a:schemeClr val="bg1"/>
                </a:solidFill>
                <a:latin typeface="微软雅黑" pitchFamily="34" charset="-122"/>
                <a:ea typeface="微软雅黑" pitchFamily="34" charset="-122"/>
              </a:rPr>
              <a:t>2</a:t>
            </a:r>
          </a:p>
        </p:txBody>
      </p:sp>
      <p:sp>
        <p:nvSpPr>
          <p:cNvPr id="59419" name="矩形 55"/>
          <p:cNvSpPr>
            <a:spLocks noChangeArrowheads="1"/>
          </p:cNvSpPr>
          <p:nvPr/>
        </p:nvSpPr>
        <p:spPr bwMode="auto">
          <a:xfrm>
            <a:off x="6850063" y="4037013"/>
            <a:ext cx="384175" cy="427037"/>
          </a:xfrm>
          <a:prstGeom prst="rect">
            <a:avLst/>
          </a:prstGeom>
          <a:noFill/>
          <a:ln w="25400">
            <a:noFill/>
            <a:miter lim="800000"/>
          </a:ln>
        </p:spPr>
        <p:txBody>
          <a:bodyPr lIns="91431" tIns="45716" rIns="91431" bIns="45716">
            <a:spAutoFit/>
          </a:bodyPr>
          <a:lstStyle/>
          <a:p>
            <a:pPr algn="ctr" defTabSz="912495"/>
            <a:r>
              <a:rPr lang="en-US" altLang="zh-CN" sz="2200" b="1">
                <a:solidFill>
                  <a:schemeClr val="bg1"/>
                </a:solidFill>
                <a:latin typeface="微软雅黑" pitchFamily="34" charset="-122"/>
                <a:ea typeface="微软雅黑" pitchFamily="34" charset="-122"/>
              </a:rPr>
              <a:t>3</a:t>
            </a:r>
          </a:p>
        </p:txBody>
      </p:sp>
      <p:sp>
        <p:nvSpPr>
          <p:cNvPr id="59420" name="矩形 55"/>
          <p:cNvSpPr>
            <a:spLocks noChangeArrowheads="1"/>
          </p:cNvSpPr>
          <p:nvPr/>
        </p:nvSpPr>
        <p:spPr bwMode="auto">
          <a:xfrm>
            <a:off x="6850063" y="5027613"/>
            <a:ext cx="384175" cy="427037"/>
          </a:xfrm>
          <a:prstGeom prst="rect">
            <a:avLst/>
          </a:prstGeom>
          <a:noFill/>
          <a:ln w="25400">
            <a:noFill/>
            <a:miter lim="800000"/>
          </a:ln>
        </p:spPr>
        <p:txBody>
          <a:bodyPr lIns="91431" tIns="45716" rIns="91431" bIns="45716">
            <a:spAutoFit/>
          </a:bodyPr>
          <a:lstStyle/>
          <a:p>
            <a:pPr algn="ctr" defTabSz="912495"/>
            <a:r>
              <a:rPr lang="en-US" altLang="zh-CN" sz="2200" b="1">
                <a:solidFill>
                  <a:schemeClr val="bg1"/>
                </a:solidFill>
                <a:latin typeface="微软雅黑" pitchFamily="34" charset="-122"/>
                <a:ea typeface="微软雅黑" pitchFamily="34" charset="-122"/>
              </a:rPr>
              <a:t>4</a:t>
            </a:r>
          </a:p>
        </p:txBody>
      </p:sp>
      <p:cxnSp>
        <p:nvCxnSpPr>
          <p:cNvPr id="159780" name="Straight Connector 82"/>
          <p:cNvCxnSpPr>
            <a:cxnSpLocks noChangeShapeType="1"/>
          </p:cNvCxnSpPr>
          <p:nvPr/>
        </p:nvCxnSpPr>
        <p:spPr bwMode="auto">
          <a:xfrm>
            <a:off x="8037513" y="1628775"/>
            <a:ext cx="0" cy="4103688"/>
          </a:xfrm>
          <a:prstGeom prst="line">
            <a:avLst/>
          </a:prstGeom>
          <a:noFill/>
          <a:ln w="25400" algn="ctr">
            <a:solidFill>
              <a:schemeClr val="tx1"/>
            </a:solidFill>
            <a:prstDash val="sysDot"/>
            <a:miter lim="800000"/>
          </a:ln>
        </p:spPr>
      </p:cxnSp>
      <p:sp>
        <p:nvSpPr>
          <p:cNvPr id="159781" name="矩形 47"/>
          <p:cNvSpPr>
            <a:spLocks noChangeArrowheads="1"/>
          </p:cNvSpPr>
          <p:nvPr/>
        </p:nvSpPr>
        <p:spPr bwMode="auto">
          <a:xfrm>
            <a:off x="8470900" y="2060575"/>
            <a:ext cx="2881313" cy="2006600"/>
          </a:xfrm>
          <a:prstGeom prst="rect">
            <a:avLst/>
          </a:prstGeom>
          <a:noFill/>
          <a:ln w="9525">
            <a:noFill/>
            <a:miter lim="800000"/>
          </a:ln>
        </p:spPr>
        <p:txBody>
          <a:bodyPr lIns="91431" tIns="45716" rIns="91431" bIns="45716">
            <a:spAutoFit/>
          </a:bodyPr>
          <a:lstStyle/>
          <a:p>
            <a:pPr algn="ctr" defTabSz="912495">
              <a:lnSpc>
                <a:spcPct val="150000"/>
              </a:lnSpc>
              <a:buFont typeface="Arial" charset="0"/>
              <a:buNone/>
            </a:pPr>
            <a:r>
              <a:rPr lang="zh-CN" altLang="en-US" sz="1400">
                <a:latin typeface="微软雅黑" pitchFamily="34" charset="-122"/>
                <a:ea typeface="微软雅黑" pitchFamily="34" charset="-122"/>
                <a:sym typeface="微软雅黑" pitchFamily="34" charset="-122"/>
              </a:rPr>
              <a:t>在此录入本图表的综合描述说明，在此录入本图表的综合描述说明。</a:t>
            </a:r>
            <a:r>
              <a:rPr lang="zh-CN" altLang="en-US" sz="1400">
                <a:ea typeface="微软雅黑" pitchFamily="34" charset="-122"/>
                <a:sym typeface="微软雅黑" pitchFamily="34" charset="-122"/>
              </a:rPr>
              <a:t>在此录入本图表的综合描述说明，在此录入本图表的综合描述说明。</a:t>
            </a:r>
          </a:p>
          <a:p>
            <a:pPr algn="ctr" defTabSz="912495">
              <a:lnSpc>
                <a:spcPct val="150000"/>
              </a:lnSpc>
              <a:buFont typeface="Arial" charset="0"/>
              <a:buNone/>
            </a:pPr>
            <a:r>
              <a:rPr lang="zh-CN" altLang="en-US" sz="1400">
                <a:ea typeface="微软雅黑" pitchFamily="34" charset="-122"/>
                <a:sym typeface="微软雅黑" pitchFamily="34" charset="-122"/>
              </a:rPr>
              <a:t>在此录入本图表的综合描述说明，在此录入本图表的综合描述说明。</a:t>
            </a:r>
          </a:p>
        </p:txBody>
      </p:sp>
      <p:sp>
        <p:nvSpPr>
          <p:cNvPr id="28691" name="矩形 69"/>
          <p:cNvSpPr>
            <a:spLocks noChangeArrowheads="1"/>
          </p:cNvSpPr>
          <p:nvPr/>
        </p:nvSpPr>
        <p:spPr bwMode="auto">
          <a:xfrm>
            <a:off x="8470900" y="1700213"/>
            <a:ext cx="1708150" cy="396875"/>
          </a:xfrm>
          <a:prstGeom prst="rect">
            <a:avLst/>
          </a:prstGeom>
          <a:noFill/>
          <a:ln w="25400">
            <a:noFill/>
            <a:miter lim="800000"/>
          </a:ln>
        </p:spPr>
        <p:txBody>
          <a:bodyPr wrap="none" lIns="91431" tIns="45716" rIns="91431" bIns="45716">
            <a:spAutoFit/>
          </a:bodyPr>
          <a:lstStyle/>
          <a:p>
            <a:pPr algn="r" defTabSz="912495"/>
            <a:r>
              <a:rPr lang="zh-CN" altLang="en-US" sz="2000" b="1">
                <a:latin typeface="微软雅黑" pitchFamily="34" charset="-122"/>
                <a:ea typeface="微软雅黑" pitchFamily="34" charset="-122"/>
              </a:rPr>
              <a:t>添加标题内容</a:t>
            </a:r>
          </a:p>
        </p:txBody>
      </p:sp>
      <p:sp>
        <p:nvSpPr>
          <p:cNvPr id="159783" name="矩形 47"/>
          <p:cNvSpPr>
            <a:spLocks noChangeArrowheads="1"/>
          </p:cNvSpPr>
          <p:nvPr/>
        </p:nvSpPr>
        <p:spPr bwMode="auto">
          <a:xfrm>
            <a:off x="8470900" y="4706938"/>
            <a:ext cx="2881313" cy="1049337"/>
          </a:xfrm>
          <a:prstGeom prst="rect">
            <a:avLst/>
          </a:prstGeom>
          <a:noFill/>
          <a:ln w="9525">
            <a:noFill/>
            <a:miter lim="800000"/>
          </a:ln>
        </p:spPr>
        <p:txBody>
          <a:bodyPr lIns="91431" tIns="45716" rIns="91431" bIns="45716">
            <a:spAutoFit/>
          </a:bodyPr>
          <a:lstStyle/>
          <a:p>
            <a:pPr algn="ctr" defTabSz="912495">
              <a:lnSpc>
                <a:spcPct val="150000"/>
              </a:lnSpc>
              <a:buFont typeface="Arial" charset="0"/>
              <a:buNone/>
            </a:pPr>
            <a:r>
              <a:rPr lang="zh-CN" altLang="en-US" sz="1400">
                <a:latin typeface="微软雅黑" pitchFamily="34" charset="-122"/>
                <a:ea typeface="微软雅黑" pitchFamily="34" charset="-122"/>
                <a:sym typeface="微软雅黑" pitchFamily="34" charset="-122"/>
              </a:rPr>
              <a:t>在此录入本图表的综合描述说明，在此录入本图表的综合描述说明。</a:t>
            </a:r>
            <a:r>
              <a:rPr lang="zh-CN" altLang="en-US" sz="1400">
                <a:ea typeface="微软雅黑" pitchFamily="34" charset="-122"/>
                <a:sym typeface="微软雅黑" pitchFamily="34" charset="-122"/>
              </a:rPr>
              <a:t>在此录入本图表的综合描述说明，</a:t>
            </a:r>
          </a:p>
        </p:txBody>
      </p:sp>
      <p:sp>
        <p:nvSpPr>
          <p:cNvPr id="2" name="矩形 69"/>
          <p:cNvSpPr>
            <a:spLocks noChangeArrowheads="1"/>
          </p:cNvSpPr>
          <p:nvPr/>
        </p:nvSpPr>
        <p:spPr bwMode="auto">
          <a:xfrm>
            <a:off x="8470900" y="4346575"/>
            <a:ext cx="1708150" cy="396875"/>
          </a:xfrm>
          <a:prstGeom prst="rect">
            <a:avLst/>
          </a:prstGeom>
          <a:noFill/>
          <a:ln w="25400">
            <a:noFill/>
            <a:miter lim="800000"/>
          </a:ln>
        </p:spPr>
        <p:txBody>
          <a:bodyPr wrap="none" lIns="91431" tIns="45716" rIns="91431" bIns="45716">
            <a:spAutoFit/>
          </a:bodyPr>
          <a:lstStyle/>
          <a:p>
            <a:pPr algn="r" defTabSz="912495"/>
            <a:r>
              <a:rPr lang="zh-CN" altLang="en-US" sz="2000" b="1">
                <a:latin typeface="微软雅黑" pitchFamily="34" charset="-122"/>
                <a:ea typeface="微软雅黑" pitchFamily="34" charset="-122"/>
              </a:rPr>
              <a:t>添加标题内容</a:t>
            </a:r>
          </a:p>
        </p:txBody>
      </p:sp>
    </p:spTree>
  </p:cSld>
  <p:clrMapOvr>
    <a:masterClrMapping/>
  </p:clrMapOvr>
  <p:transition advTm="482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slide(fromLeft)">
                                      <p:cBhvr>
                                        <p:cTn id="7" dur="500"/>
                                        <p:tgtEl>
                                          <p:spTgt spid="3993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9945"/>
                                        </p:tgtEl>
                                        <p:attrNameLst>
                                          <p:attrName>style.visibility</p:attrName>
                                        </p:attrNameLst>
                                      </p:cBhvr>
                                      <p:to>
                                        <p:strVal val="visible"/>
                                      </p:to>
                                    </p:set>
                                    <p:anim calcmode="lin" valueType="num">
                                      <p:cBhvr additive="base">
                                        <p:cTn id="11" dur="500" fill="hold"/>
                                        <p:tgtEl>
                                          <p:spTgt spid="39945"/>
                                        </p:tgtEl>
                                        <p:attrNameLst>
                                          <p:attrName>ppt_x</p:attrName>
                                        </p:attrNameLst>
                                      </p:cBhvr>
                                      <p:tavLst>
                                        <p:tav tm="0">
                                          <p:val>
                                            <p:strVal val="#ppt_x"/>
                                          </p:val>
                                        </p:tav>
                                        <p:tav tm="100000">
                                          <p:val>
                                            <p:strVal val="#ppt_x"/>
                                          </p:val>
                                        </p:tav>
                                      </p:tavLst>
                                    </p:anim>
                                    <p:anim calcmode="lin" valueType="num">
                                      <p:cBhvr additive="base">
                                        <p:cTn id="12" dur="500" fill="hold"/>
                                        <p:tgtEl>
                                          <p:spTgt spid="3994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947"/>
                                        </p:tgtEl>
                                        <p:attrNameLst>
                                          <p:attrName>style.visibility</p:attrName>
                                        </p:attrNameLst>
                                      </p:cBhvr>
                                      <p:to>
                                        <p:strVal val="visible"/>
                                      </p:to>
                                    </p:set>
                                    <p:anim calcmode="lin" valueType="num">
                                      <p:cBhvr additive="base">
                                        <p:cTn id="15" dur="500" fill="hold"/>
                                        <p:tgtEl>
                                          <p:spTgt spid="39947"/>
                                        </p:tgtEl>
                                        <p:attrNameLst>
                                          <p:attrName>ppt_x</p:attrName>
                                        </p:attrNameLst>
                                      </p:cBhvr>
                                      <p:tavLst>
                                        <p:tav tm="0">
                                          <p:val>
                                            <p:strVal val="#ppt_x"/>
                                          </p:val>
                                        </p:tav>
                                        <p:tav tm="100000">
                                          <p:val>
                                            <p:strVal val="#ppt_x"/>
                                          </p:val>
                                        </p:tav>
                                      </p:tavLst>
                                    </p:anim>
                                    <p:anim calcmode="lin" valueType="num">
                                      <p:cBhvr additive="base">
                                        <p:cTn id="16" dur="500" fill="hold"/>
                                        <p:tgtEl>
                                          <p:spTgt spid="3994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9949"/>
                                        </p:tgtEl>
                                        <p:attrNameLst>
                                          <p:attrName>style.visibility</p:attrName>
                                        </p:attrNameLst>
                                      </p:cBhvr>
                                      <p:to>
                                        <p:strVal val="visible"/>
                                      </p:to>
                                    </p:set>
                                    <p:anim calcmode="lin" valueType="num">
                                      <p:cBhvr additive="base">
                                        <p:cTn id="19" dur="500" fill="hold"/>
                                        <p:tgtEl>
                                          <p:spTgt spid="39949"/>
                                        </p:tgtEl>
                                        <p:attrNameLst>
                                          <p:attrName>ppt_x</p:attrName>
                                        </p:attrNameLst>
                                      </p:cBhvr>
                                      <p:tavLst>
                                        <p:tav tm="0">
                                          <p:val>
                                            <p:strVal val="#ppt_x"/>
                                          </p:val>
                                        </p:tav>
                                        <p:tav tm="100000">
                                          <p:val>
                                            <p:strVal val="#ppt_x"/>
                                          </p:val>
                                        </p:tav>
                                      </p:tavLst>
                                    </p:anim>
                                    <p:anim calcmode="lin" valueType="num">
                                      <p:cBhvr additive="base">
                                        <p:cTn id="20" dur="500" fill="hold"/>
                                        <p:tgtEl>
                                          <p:spTgt spid="3994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9951"/>
                                        </p:tgtEl>
                                        <p:attrNameLst>
                                          <p:attrName>style.visibility</p:attrName>
                                        </p:attrNameLst>
                                      </p:cBhvr>
                                      <p:to>
                                        <p:strVal val="visible"/>
                                      </p:to>
                                    </p:set>
                                    <p:anim calcmode="lin" valueType="num">
                                      <p:cBhvr additive="base">
                                        <p:cTn id="23" dur="500" fill="hold"/>
                                        <p:tgtEl>
                                          <p:spTgt spid="39951"/>
                                        </p:tgtEl>
                                        <p:attrNameLst>
                                          <p:attrName>ppt_x</p:attrName>
                                        </p:attrNameLst>
                                      </p:cBhvr>
                                      <p:tavLst>
                                        <p:tav tm="0">
                                          <p:val>
                                            <p:strVal val="#ppt_x"/>
                                          </p:val>
                                        </p:tav>
                                        <p:tav tm="100000">
                                          <p:val>
                                            <p:strVal val="#ppt_x"/>
                                          </p:val>
                                        </p:tav>
                                      </p:tavLst>
                                    </p:anim>
                                    <p:anim calcmode="lin" valueType="num">
                                      <p:cBhvr additive="base">
                                        <p:cTn id="24" dur="500" fill="hold"/>
                                        <p:tgtEl>
                                          <p:spTgt spid="3995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9409"/>
                                        </p:tgtEl>
                                        <p:attrNameLst>
                                          <p:attrName>style.visibility</p:attrName>
                                        </p:attrNameLst>
                                      </p:cBhvr>
                                      <p:to>
                                        <p:strVal val="visible"/>
                                      </p:to>
                                    </p:set>
                                    <p:anim calcmode="lin" valueType="num">
                                      <p:cBhvr additive="base">
                                        <p:cTn id="27" dur="500" fill="hold"/>
                                        <p:tgtEl>
                                          <p:spTgt spid="59409"/>
                                        </p:tgtEl>
                                        <p:attrNameLst>
                                          <p:attrName>ppt_x</p:attrName>
                                        </p:attrNameLst>
                                      </p:cBhvr>
                                      <p:tavLst>
                                        <p:tav tm="0">
                                          <p:val>
                                            <p:strVal val="#ppt_x"/>
                                          </p:val>
                                        </p:tav>
                                        <p:tav tm="100000">
                                          <p:val>
                                            <p:strVal val="#ppt_x"/>
                                          </p:val>
                                        </p:tav>
                                      </p:tavLst>
                                    </p:anim>
                                    <p:anim calcmode="lin" valueType="num">
                                      <p:cBhvr additive="base">
                                        <p:cTn id="28" dur="500" fill="hold"/>
                                        <p:tgtEl>
                                          <p:spTgt spid="5940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9411"/>
                                        </p:tgtEl>
                                        <p:attrNameLst>
                                          <p:attrName>style.visibility</p:attrName>
                                        </p:attrNameLst>
                                      </p:cBhvr>
                                      <p:to>
                                        <p:strVal val="visible"/>
                                      </p:to>
                                    </p:set>
                                    <p:anim calcmode="lin" valueType="num">
                                      <p:cBhvr additive="base">
                                        <p:cTn id="31" dur="500" fill="hold"/>
                                        <p:tgtEl>
                                          <p:spTgt spid="59411"/>
                                        </p:tgtEl>
                                        <p:attrNameLst>
                                          <p:attrName>ppt_x</p:attrName>
                                        </p:attrNameLst>
                                      </p:cBhvr>
                                      <p:tavLst>
                                        <p:tav tm="0">
                                          <p:val>
                                            <p:strVal val="#ppt_x"/>
                                          </p:val>
                                        </p:tav>
                                        <p:tav tm="100000">
                                          <p:val>
                                            <p:strVal val="#ppt_x"/>
                                          </p:val>
                                        </p:tav>
                                      </p:tavLst>
                                    </p:anim>
                                    <p:anim calcmode="lin" valueType="num">
                                      <p:cBhvr additive="base">
                                        <p:cTn id="32" dur="500" fill="hold"/>
                                        <p:tgtEl>
                                          <p:spTgt spid="594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9412"/>
                                        </p:tgtEl>
                                        <p:attrNameLst>
                                          <p:attrName>style.visibility</p:attrName>
                                        </p:attrNameLst>
                                      </p:cBhvr>
                                      <p:to>
                                        <p:strVal val="visible"/>
                                      </p:to>
                                    </p:set>
                                    <p:anim calcmode="lin" valueType="num">
                                      <p:cBhvr additive="base">
                                        <p:cTn id="35" dur="500" fill="hold"/>
                                        <p:tgtEl>
                                          <p:spTgt spid="59412"/>
                                        </p:tgtEl>
                                        <p:attrNameLst>
                                          <p:attrName>ppt_x</p:attrName>
                                        </p:attrNameLst>
                                      </p:cBhvr>
                                      <p:tavLst>
                                        <p:tav tm="0">
                                          <p:val>
                                            <p:strVal val="#ppt_x"/>
                                          </p:val>
                                        </p:tav>
                                        <p:tav tm="100000">
                                          <p:val>
                                            <p:strVal val="#ppt_x"/>
                                          </p:val>
                                        </p:tav>
                                      </p:tavLst>
                                    </p:anim>
                                    <p:anim calcmode="lin" valueType="num">
                                      <p:cBhvr additive="base">
                                        <p:cTn id="36" dur="500" fill="hold"/>
                                        <p:tgtEl>
                                          <p:spTgt spid="594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9413"/>
                                        </p:tgtEl>
                                        <p:attrNameLst>
                                          <p:attrName>style.visibility</p:attrName>
                                        </p:attrNameLst>
                                      </p:cBhvr>
                                      <p:to>
                                        <p:strVal val="visible"/>
                                      </p:to>
                                    </p:set>
                                    <p:anim calcmode="lin" valueType="num">
                                      <p:cBhvr additive="base">
                                        <p:cTn id="39" dur="500" fill="hold"/>
                                        <p:tgtEl>
                                          <p:spTgt spid="59413"/>
                                        </p:tgtEl>
                                        <p:attrNameLst>
                                          <p:attrName>ppt_x</p:attrName>
                                        </p:attrNameLst>
                                      </p:cBhvr>
                                      <p:tavLst>
                                        <p:tav tm="0">
                                          <p:val>
                                            <p:strVal val="#ppt_x"/>
                                          </p:val>
                                        </p:tav>
                                        <p:tav tm="100000">
                                          <p:val>
                                            <p:strVal val="#ppt_x"/>
                                          </p:val>
                                        </p:tav>
                                      </p:tavLst>
                                    </p:anim>
                                    <p:anim calcmode="lin" valueType="num">
                                      <p:cBhvr additive="base">
                                        <p:cTn id="40" dur="500" fill="hold"/>
                                        <p:tgtEl>
                                          <p:spTgt spid="59413"/>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2" fill="hold" grpId="0" nodeType="afterEffect">
                                  <p:stCondLst>
                                    <p:cond delay="0"/>
                                  </p:stCondLst>
                                  <p:childTnLst>
                                    <p:set>
                                      <p:cBhvr>
                                        <p:cTn id="43" dur="1" fill="hold">
                                          <p:stCondLst>
                                            <p:cond delay="0"/>
                                          </p:stCondLst>
                                        </p:cTn>
                                        <p:tgtEl>
                                          <p:spTgt spid="39946"/>
                                        </p:tgtEl>
                                        <p:attrNameLst>
                                          <p:attrName>style.visibility</p:attrName>
                                        </p:attrNameLst>
                                      </p:cBhvr>
                                      <p:to>
                                        <p:strVal val="visible"/>
                                      </p:to>
                                    </p:set>
                                    <p:anim calcmode="lin" valueType="num">
                                      <p:cBhvr additive="base">
                                        <p:cTn id="44" dur="500" fill="hold"/>
                                        <p:tgtEl>
                                          <p:spTgt spid="39946"/>
                                        </p:tgtEl>
                                        <p:attrNameLst>
                                          <p:attrName>ppt_x</p:attrName>
                                        </p:attrNameLst>
                                      </p:cBhvr>
                                      <p:tavLst>
                                        <p:tav tm="0">
                                          <p:val>
                                            <p:strVal val="1+#ppt_w/2"/>
                                          </p:val>
                                        </p:tav>
                                        <p:tav tm="100000">
                                          <p:val>
                                            <p:strVal val="#ppt_x"/>
                                          </p:val>
                                        </p:tav>
                                      </p:tavLst>
                                    </p:anim>
                                    <p:anim calcmode="lin" valueType="num">
                                      <p:cBhvr additive="base">
                                        <p:cTn id="45" dur="500" fill="hold"/>
                                        <p:tgtEl>
                                          <p:spTgt spid="3994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39948"/>
                                        </p:tgtEl>
                                        <p:attrNameLst>
                                          <p:attrName>style.visibility</p:attrName>
                                        </p:attrNameLst>
                                      </p:cBhvr>
                                      <p:to>
                                        <p:strVal val="visible"/>
                                      </p:to>
                                    </p:set>
                                    <p:anim calcmode="lin" valueType="num">
                                      <p:cBhvr additive="base">
                                        <p:cTn id="48" dur="500" fill="hold"/>
                                        <p:tgtEl>
                                          <p:spTgt spid="39948"/>
                                        </p:tgtEl>
                                        <p:attrNameLst>
                                          <p:attrName>ppt_x</p:attrName>
                                        </p:attrNameLst>
                                      </p:cBhvr>
                                      <p:tavLst>
                                        <p:tav tm="0">
                                          <p:val>
                                            <p:strVal val="1+#ppt_w/2"/>
                                          </p:val>
                                        </p:tav>
                                        <p:tav tm="100000">
                                          <p:val>
                                            <p:strVal val="#ppt_x"/>
                                          </p:val>
                                        </p:tav>
                                      </p:tavLst>
                                    </p:anim>
                                    <p:anim calcmode="lin" valueType="num">
                                      <p:cBhvr additive="base">
                                        <p:cTn id="49" dur="500" fill="hold"/>
                                        <p:tgtEl>
                                          <p:spTgt spid="39948"/>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39950"/>
                                        </p:tgtEl>
                                        <p:attrNameLst>
                                          <p:attrName>style.visibility</p:attrName>
                                        </p:attrNameLst>
                                      </p:cBhvr>
                                      <p:to>
                                        <p:strVal val="visible"/>
                                      </p:to>
                                    </p:set>
                                    <p:anim calcmode="lin" valueType="num">
                                      <p:cBhvr additive="base">
                                        <p:cTn id="52" dur="500" fill="hold"/>
                                        <p:tgtEl>
                                          <p:spTgt spid="39950"/>
                                        </p:tgtEl>
                                        <p:attrNameLst>
                                          <p:attrName>ppt_x</p:attrName>
                                        </p:attrNameLst>
                                      </p:cBhvr>
                                      <p:tavLst>
                                        <p:tav tm="0">
                                          <p:val>
                                            <p:strVal val="1+#ppt_w/2"/>
                                          </p:val>
                                        </p:tav>
                                        <p:tav tm="100000">
                                          <p:val>
                                            <p:strVal val="#ppt_x"/>
                                          </p:val>
                                        </p:tav>
                                      </p:tavLst>
                                    </p:anim>
                                    <p:anim calcmode="lin" valueType="num">
                                      <p:cBhvr additive="base">
                                        <p:cTn id="53" dur="500" fill="hold"/>
                                        <p:tgtEl>
                                          <p:spTgt spid="3995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39952"/>
                                        </p:tgtEl>
                                        <p:attrNameLst>
                                          <p:attrName>style.visibility</p:attrName>
                                        </p:attrNameLst>
                                      </p:cBhvr>
                                      <p:to>
                                        <p:strVal val="visible"/>
                                      </p:to>
                                    </p:set>
                                    <p:anim calcmode="lin" valueType="num">
                                      <p:cBhvr additive="base">
                                        <p:cTn id="56" dur="500" fill="hold"/>
                                        <p:tgtEl>
                                          <p:spTgt spid="39952"/>
                                        </p:tgtEl>
                                        <p:attrNameLst>
                                          <p:attrName>ppt_x</p:attrName>
                                        </p:attrNameLst>
                                      </p:cBhvr>
                                      <p:tavLst>
                                        <p:tav tm="0">
                                          <p:val>
                                            <p:strVal val="1+#ppt_w/2"/>
                                          </p:val>
                                        </p:tav>
                                        <p:tav tm="100000">
                                          <p:val>
                                            <p:strVal val="#ppt_x"/>
                                          </p:val>
                                        </p:tav>
                                      </p:tavLst>
                                    </p:anim>
                                    <p:anim calcmode="lin" valueType="num">
                                      <p:cBhvr additive="base">
                                        <p:cTn id="57" dur="500" fill="hold"/>
                                        <p:tgtEl>
                                          <p:spTgt spid="39952"/>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59410"/>
                                        </p:tgtEl>
                                        <p:attrNameLst>
                                          <p:attrName>style.visibility</p:attrName>
                                        </p:attrNameLst>
                                      </p:cBhvr>
                                      <p:to>
                                        <p:strVal val="visible"/>
                                      </p:to>
                                    </p:set>
                                    <p:anim calcmode="lin" valueType="num">
                                      <p:cBhvr additive="base">
                                        <p:cTn id="60" dur="500" fill="hold"/>
                                        <p:tgtEl>
                                          <p:spTgt spid="59410"/>
                                        </p:tgtEl>
                                        <p:attrNameLst>
                                          <p:attrName>ppt_x</p:attrName>
                                        </p:attrNameLst>
                                      </p:cBhvr>
                                      <p:tavLst>
                                        <p:tav tm="0">
                                          <p:val>
                                            <p:strVal val="1+#ppt_w/2"/>
                                          </p:val>
                                        </p:tav>
                                        <p:tav tm="100000">
                                          <p:val>
                                            <p:strVal val="#ppt_x"/>
                                          </p:val>
                                        </p:tav>
                                      </p:tavLst>
                                    </p:anim>
                                    <p:anim calcmode="lin" valueType="num">
                                      <p:cBhvr additive="base">
                                        <p:cTn id="61" dur="500" fill="hold"/>
                                        <p:tgtEl>
                                          <p:spTgt spid="59410"/>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59414"/>
                                        </p:tgtEl>
                                        <p:attrNameLst>
                                          <p:attrName>style.visibility</p:attrName>
                                        </p:attrNameLst>
                                      </p:cBhvr>
                                      <p:to>
                                        <p:strVal val="visible"/>
                                      </p:to>
                                    </p:set>
                                    <p:anim calcmode="lin" valueType="num">
                                      <p:cBhvr additive="base">
                                        <p:cTn id="64" dur="500" fill="hold"/>
                                        <p:tgtEl>
                                          <p:spTgt spid="59414"/>
                                        </p:tgtEl>
                                        <p:attrNameLst>
                                          <p:attrName>ppt_x</p:attrName>
                                        </p:attrNameLst>
                                      </p:cBhvr>
                                      <p:tavLst>
                                        <p:tav tm="0">
                                          <p:val>
                                            <p:strVal val="1+#ppt_w/2"/>
                                          </p:val>
                                        </p:tav>
                                        <p:tav tm="100000">
                                          <p:val>
                                            <p:strVal val="#ppt_x"/>
                                          </p:val>
                                        </p:tav>
                                      </p:tavLst>
                                    </p:anim>
                                    <p:anim calcmode="lin" valueType="num">
                                      <p:cBhvr additive="base">
                                        <p:cTn id="65" dur="500" fill="hold"/>
                                        <p:tgtEl>
                                          <p:spTgt spid="59414"/>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59415"/>
                                        </p:tgtEl>
                                        <p:attrNameLst>
                                          <p:attrName>style.visibility</p:attrName>
                                        </p:attrNameLst>
                                      </p:cBhvr>
                                      <p:to>
                                        <p:strVal val="visible"/>
                                      </p:to>
                                    </p:set>
                                    <p:anim calcmode="lin" valueType="num">
                                      <p:cBhvr additive="base">
                                        <p:cTn id="68" dur="500" fill="hold"/>
                                        <p:tgtEl>
                                          <p:spTgt spid="59415"/>
                                        </p:tgtEl>
                                        <p:attrNameLst>
                                          <p:attrName>ppt_x</p:attrName>
                                        </p:attrNameLst>
                                      </p:cBhvr>
                                      <p:tavLst>
                                        <p:tav tm="0">
                                          <p:val>
                                            <p:strVal val="1+#ppt_w/2"/>
                                          </p:val>
                                        </p:tav>
                                        <p:tav tm="100000">
                                          <p:val>
                                            <p:strVal val="#ppt_x"/>
                                          </p:val>
                                        </p:tav>
                                      </p:tavLst>
                                    </p:anim>
                                    <p:anim calcmode="lin" valueType="num">
                                      <p:cBhvr additive="base">
                                        <p:cTn id="69" dur="500" fill="hold"/>
                                        <p:tgtEl>
                                          <p:spTgt spid="59415"/>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9416"/>
                                        </p:tgtEl>
                                        <p:attrNameLst>
                                          <p:attrName>style.visibility</p:attrName>
                                        </p:attrNameLst>
                                      </p:cBhvr>
                                      <p:to>
                                        <p:strVal val="visible"/>
                                      </p:to>
                                    </p:set>
                                    <p:anim calcmode="lin" valueType="num">
                                      <p:cBhvr additive="base">
                                        <p:cTn id="72" dur="500" fill="hold"/>
                                        <p:tgtEl>
                                          <p:spTgt spid="59416"/>
                                        </p:tgtEl>
                                        <p:attrNameLst>
                                          <p:attrName>ppt_x</p:attrName>
                                        </p:attrNameLst>
                                      </p:cBhvr>
                                      <p:tavLst>
                                        <p:tav tm="0">
                                          <p:val>
                                            <p:strVal val="1+#ppt_w/2"/>
                                          </p:val>
                                        </p:tav>
                                        <p:tav tm="100000">
                                          <p:val>
                                            <p:strVal val="#ppt_x"/>
                                          </p:val>
                                        </p:tav>
                                      </p:tavLst>
                                    </p:anim>
                                    <p:anim calcmode="lin" valueType="num">
                                      <p:cBhvr additive="base">
                                        <p:cTn id="73" dur="500" fill="hold"/>
                                        <p:tgtEl>
                                          <p:spTgt spid="59416"/>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2" fill="hold" grpId="0" nodeType="afterEffect">
                                  <p:stCondLst>
                                    <p:cond delay="0"/>
                                  </p:stCondLst>
                                  <p:childTnLst>
                                    <p:set>
                                      <p:cBhvr>
                                        <p:cTn id="76" dur="1" fill="hold">
                                          <p:stCondLst>
                                            <p:cond delay="0"/>
                                          </p:stCondLst>
                                        </p:cTn>
                                        <p:tgtEl>
                                          <p:spTgt spid="159764"/>
                                        </p:tgtEl>
                                        <p:attrNameLst>
                                          <p:attrName>style.visibility</p:attrName>
                                        </p:attrNameLst>
                                      </p:cBhvr>
                                      <p:to>
                                        <p:strVal val="visible"/>
                                      </p:to>
                                    </p:set>
                                    <p:anim calcmode="lin" valueType="num">
                                      <p:cBhvr additive="base">
                                        <p:cTn id="77" dur="500" fill="hold"/>
                                        <p:tgtEl>
                                          <p:spTgt spid="159764"/>
                                        </p:tgtEl>
                                        <p:attrNameLst>
                                          <p:attrName>ppt_x</p:attrName>
                                        </p:attrNameLst>
                                      </p:cBhvr>
                                      <p:tavLst>
                                        <p:tav tm="0">
                                          <p:val>
                                            <p:strVal val="1+#ppt_w/2"/>
                                          </p:val>
                                        </p:tav>
                                        <p:tav tm="100000">
                                          <p:val>
                                            <p:strVal val="#ppt_x"/>
                                          </p:val>
                                        </p:tav>
                                      </p:tavLst>
                                    </p:anim>
                                    <p:anim calcmode="lin" valueType="num">
                                      <p:cBhvr additive="base">
                                        <p:cTn id="78" dur="500" fill="hold"/>
                                        <p:tgtEl>
                                          <p:spTgt spid="159764"/>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159765"/>
                                        </p:tgtEl>
                                        <p:attrNameLst>
                                          <p:attrName>style.visibility</p:attrName>
                                        </p:attrNameLst>
                                      </p:cBhvr>
                                      <p:to>
                                        <p:strVal val="visible"/>
                                      </p:to>
                                    </p:set>
                                    <p:anim calcmode="lin" valueType="num">
                                      <p:cBhvr additive="base">
                                        <p:cTn id="81" dur="500" fill="hold"/>
                                        <p:tgtEl>
                                          <p:spTgt spid="159765"/>
                                        </p:tgtEl>
                                        <p:attrNameLst>
                                          <p:attrName>ppt_x</p:attrName>
                                        </p:attrNameLst>
                                      </p:cBhvr>
                                      <p:tavLst>
                                        <p:tav tm="0">
                                          <p:val>
                                            <p:strVal val="1+#ppt_w/2"/>
                                          </p:val>
                                        </p:tav>
                                        <p:tav tm="100000">
                                          <p:val>
                                            <p:strVal val="#ppt_x"/>
                                          </p:val>
                                        </p:tav>
                                      </p:tavLst>
                                    </p:anim>
                                    <p:anim calcmode="lin" valueType="num">
                                      <p:cBhvr additive="base">
                                        <p:cTn id="82" dur="500" fill="hold"/>
                                        <p:tgtEl>
                                          <p:spTgt spid="159765"/>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159766"/>
                                        </p:tgtEl>
                                        <p:attrNameLst>
                                          <p:attrName>style.visibility</p:attrName>
                                        </p:attrNameLst>
                                      </p:cBhvr>
                                      <p:to>
                                        <p:strVal val="visible"/>
                                      </p:to>
                                    </p:set>
                                    <p:anim calcmode="lin" valueType="num">
                                      <p:cBhvr additive="base">
                                        <p:cTn id="85" dur="500" fill="hold"/>
                                        <p:tgtEl>
                                          <p:spTgt spid="159766"/>
                                        </p:tgtEl>
                                        <p:attrNameLst>
                                          <p:attrName>ppt_x</p:attrName>
                                        </p:attrNameLst>
                                      </p:cBhvr>
                                      <p:tavLst>
                                        <p:tav tm="0">
                                          <p:val>
                                            <p:strVal val="1+#ppt_w/2"/>
                                          </p:val>
                                        </p:tav>
                                        <p:tav tm="100000">
                                          <p:val>
                                            <p:strVal val="#ppt_x"/>
                                          </p:val>
                                        </p:tav>
                                      </p:tavLst>
                                    </p:anim>
                                    <p:anim calcmode="lin" valueType="num">
                                      <p:cBhvr additive="base">
                                        <p:cTn id="86" dur="500" fill="hold"/>
                                        <p:tgtEl>
                                          <p:spTgt spid="159766"/>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159767"/>
                                        </p:tgtEl>
                                        <p:attrNameLst>
                                          <p:attrName>style.visibility</p:attrName>
                                        </p:attrNameLst>
                                      </p:cBhvr>
                                      <p:to>
                                        <p:strVal val="visible"/>
                                      </p:to>
                                    </p:set>
                                    <p:anim calcmode="lin" valueType="num">
                                      <p:cBhvr additive="base">
                                        <p:cTn id="89" dur="500" fill="hold"/>
                                        <p:tgtEl>
                                          <p:spTgt spid="159767"/>
                                        </p:tgtEl>
                                        <p:attrNameLst>
                                          <p:attrName>ppt_x</p:attrName>
                                        </p:attrNameLst>
                                      </p:cBhvr>
                                      <p:tavLst>
                                        <p:tav tm="0">
                                          <p:val>
                                            <p:strVal val="1+#ppt_w/2"/>
                                          </p:val>
                                        </p:tav>
                                        <p:tav tm="100000">
                                          <p:val>
                                            <p:strVal val="#ppt_x"/>
                                          </p:val>
                                        </p:tav>
                                      </p:tavLst>
                                    </p:anim>
                                    <p:anim calcmode="lin" valueType="num">
                                      <p:cBhvr additive="base">
                                        <p:cTn id="90" dur="500" fill="hold"/>
                                        <p:tgtEl>
                                          <p:spTgt spid="159767"/>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59417"/>
                                        </p:tgtEl>
                                        <p:attrNameLst>
                                          <p:attrName>style.visibility</p:attrName>
                                        </p:attrNameLst>
                                      </p:cBhvr>
                                      <p:to>
                                        <p:strVal val="visible"/>
                                      </p:to>
                                    </p:set>
                                    <p:anim calcmode="lin" valueType="num">
                                      <p:cBhvr additive="base">
                                        <p:cTn id="93" dur="500" fill="hold"/>
                                        <p:tgtEl>
                                          <p:spTgt spid="59417"/>
                                        </p:tgtEl>
                                        <p:attrNameLst>
                                          <p:attrName>ppt_x</p:attrName>
                                        </p:attrNameLst>
                                      </p:cBhvr>
                                      <p:tavLst>
                                        <p:tav tm="0">
                                          <p:val>
                                            <p:strVal val="1+#ppt_w/2"/>
                                          </p:val>
                                        </p:tav>
                                        <p:tav tm="100000">
                                          <p:val>
                                            <p:strVal val="#ppt_x"/>
                                          </p:val>
                                        </p:tav>
                                      </p:tavLst>
                                    </p:anim>
                                    <p:anim calcmode="lin" valueType="num">
                                      <p:cBhvr additive="base">
                                        <p:cTn id="94" dur="500" fill="hold"/>
                                        <p:tgtEl>
                                          <p:spTgt spid="59417"/>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59418"/>
                                        </p:tgtEl>
                                        <p:attrNameLst>
                                          <p:attrName>style.visibility</p:attrName>
                                        </p:attrNameLst>
                                      </p:cBhvr>
                                      <p:to>
                                        <p:strVal val="visible"/>
                                      </p:to>
                                    </p:set>
                                    <p:anim calcmode="lin" valueType="num">
                                      <p:cBhvr additive="base">
                                        <p:cTn id="97" dur="500" fill="hold"/>
                                        <p:tgtEl>
                                          <p:spTgt spid="59418"/>
                                        </p:tgtEl>
                                        <p:attrNameLst>
                                          <p:attrName>ppt_x</p:attrName>
                                        </p:attrNameLst>
                                      </p:cBhvr>
                                      <p:tavLst>
                                        <p:tav tm="0">
                                          <p:val>
                                            <p:strVal val="1+#ppt_w/2"/>
                                          </p:val>
                                        </p:tav>
                                        <p:tav tm="100000">
                                          <p:val>
                                            <p:strVal val="#ppt_x"/>
                                          </p:val>
                                        </p:tav>
                                      </p:tavLst>
                                    </p:anim>
                                    <p:anim calcmode="lin" valueType="num">
                                      <p:cBhvr additive="base">
                                        <p:cTn id="98" dur="500" fill="hold"/>
                                        <p:tgtEl>
                                          <p:spTgt spid="59418"/>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59419"/>
                                        </p:tgtEl>
                                        <p:attrNameLst>
                                          <p:attrName>style.visibility</p:attrName>
                                        </p:attrNameLst>
                                      </p:cBhvr>
                                      <p:to>
                                        <p:strVal val="visible"/>
                                      </p:to>
                                    </p:set>
                                    <p:anim calcmode="lin" valueType="num">
                                      <p:cBhvr additive="base">
                                        <p:cTn id="101" dur="500" fill="hold"/>
                                        <p:tgtEl>
                                          <p:spTgt spid="59419"/>
                                        </p:tgtEl>
                                        <p:attrNameLst>
                                          <p:attrName>ppt_x</p:attrName>
                                        </p:attrNameLst>
                                      </p:cBhvr>
                                      <p:tavLst>
                                        <p:tav tm="0">
                                          <p:val>
                                            <p:strVal val="1+#ppt_w/2"/>
                                          </p:val>
                                        </p:tav>
                                        <p:tav tm="100000">
                                          <p:val>
                                            <p:strVal val="#ppt_x"/>
                                          </p:val>
                                        </p:tav>
                                      </p:tavLst>
                                    </p:anim>
                                    <p:anim calcmode="lin" valueType="num">
                                      <p:cBhvr additive="base">
                                        <p:cTn id="102" dur="500" fill="hold"/>
                                        <p:tgtEl>
                                          <p:spTgt spid="59419"/>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59420"/>
                                        </p:tgtEl>
                                        <p:attrNameLst>
                                          <p:attrName>style.visibility</p:attrName>
                                        </p:attrNameLst>
                                      </p:cBhvr>
                                      <p:to>
                                        <p:strVal val="visible"/>
                                      </p:to>
                                    </p:set>
                                    <p:anim calcmode="lin" valueType="num">
                                      <p:cBhvr additive="base">
                                        <p:cTn id="105" dur="500" fill="hold"/>
                                        <p:tgtEl>
                                          <p:spTgt spid="59420"/>
                                        </p:tgtEl>
                                        <p:attrNameLst>
                                          <p:attrName>ppt_x</p:attrName>
                                        </p:attrNameLst>
                                      </p:cBhvr>
                                      <p:tavLst>
                                        <p:tav tm="0">
                                          <p:val>
                                            <p:strVal val="1+#ppt_w/2"/>
                                          </p:val>
                                        </p:tav>
                                        <p:tav tm="100000">
                                          <p:val>
                                            <p:strVal val="#ppt_x"/>
                                          </p:val>
                                        </p:tav>
                                      </p:tavLst>
                                    </p:anim>
                                    <p:anim calcmode="lin" valueType="num">
                                      <p:cBhvr additive="base">
                                        <p:cTn id="106" dur="500" fill="hold"/>
                                        <p:tgtEl>
                                          <p:spTgt spid="59420"/>
                                        </p:tgtEl>
                                        <p:attrNameLst>
                                          <p:attrName>ppt_y</p:attrName>
                                        </p:attrNameLst>
                                      </p:cBhvr>
                                      <p:tavLst>
                                        <p:tav tm="0">
                                          <p:val>
                                            <p:strVal val="#ppt_y"/>
                                          </p:val>
                                        </p:tav>
                                        <p:tav tm="100000">
                                          <p:val>
                                            <p:strVal val="#ppt_y"/>
                                          </p:val>
                                        </p:tav>
                                      </p:tavLst>
                                    </p:anim>
                                  </p:childTnLst>
                                </p:cTn>
                              </p:par>
                            </p:childTnLst>
                          </p:cTn>
                        </p:par>
                        <p:par>
                          <p:cTn id="107" fill="hold">
                            <p:stCondLst>
                              <p:cond delay="2000"/>
                            </p:stCondLst>
                            <p:childTnLst>
                              <p:par>
                                <p:cTn id="108" presetID="22" presetClass="entr" presetSubtype="8" fill="hold" nodeType="afterEffect">
                                  <p:stCondLst>
                                    <p:cond delay="0"/>
                                  </p:stCondLst>
                                  <p:childTnLst>
                                    <p:set>
                                      <p:cBhvr>
                                        <p:cTn id="109" dur="1" fill="hold">
                                          <p:stCondLst>
                                            <p:cond delay="0"/>
                                          </p:stCondLst>
                                        </p:cTn>
                                        <p:tgtEl>
                                          <p:spTgt spid="159780"/>
                                        </p:tgtEl>
                                        <p:attrNameLst>
                                          <p:attrName>style.visibility</p:attrName>
                                        </p:attrNameLst>
                                      </p:cBhvr>
                                      <p:to>
                                        <p:strVal val="visible"/>
                                      </p:to>
                                    </p:set>
                                    <p:animEffect transition="in" filter="wipe(left)">
                                      <p:cBhvr>
                                        <p:cTn id="110" dur="500"/>
                                        <p:tgtEl>
                                          <p:spTgt spid="159780"/>
                                        </p:tgtEl>
                                      </p:cBhvr>
                                    </p:animEffect>
                                  </p:childTnLst>
                                </p:cTn>
                              </p:par>
                            </p:childTnLst>
                          </p:cTn>
                        </p:par>
                        <p:par>
                          <p:cTn id="111" fill="hold">
                            <p:stCondLst>
                              <p:cond delay="2500"/>
                            </p:stCondLst>
                            <p:childTnLst>
                              <p:par>
                                <p:cTn id="112" presetID="22" presetClass="entr" presetSubtype="2" fill="hold" grpId="0" nodeType="afterEffect">
                                  <p:stCondLst>
                                    <p:cond delay="0"/>
                                  </p:stCondLst>
                                  <p:childTnLst>
                                    <p:set>
                                      <p:cBhvr>
                                        <p:cTn id="113" dur="1" fill="hold">
                                          <p:stCondLst>
                                            <p:cond delay="0"/>
                                          </p:stCondLst>
                                        </p:cTn>
                                        <p:tgtEl>
                                          <p:spTgt spid="28691"/>
                                        </p:tgtEl>
                                        <p:attrNameLst>
                                          <p:attrName>style.visibility</p:attrName>
                                        </p:attrNameLst>
                                      </p:cBhvr>
                                      <p:to>
                                        <p:strVal val="visible"/>
                                      </p:to>
                                    </p:set>
                                    <p:animEffect transition="in" filter="wipe(right)">
                                      <p:cBhvr>
                                        <p:cTn id="114" dur="400"/>
                                        <p:tgtEl>
                                          <p:spTgt spid="28691"/>
                                        </p:tgtEl>
                                      </p:cBhvr>
                                    </p:animEffect>
                                  </p:childTnLst>
                                </p:cTn>
                              </p:par>
                            </p:childTnLst>
                          </p:cTn>
                        </p:par>
                        <p:par>
                          <p:cTn id="115" fill="hold">
                            <p:stCondLst>
                              <p:cond delay="3000"/>
                            </p:stCondLst>
                            <p:childTnLst>
                              <p:par>
                                <p:cTn id="116" presetID="2" presetClass="entr" presetSubtype="4" fill="hold" grpId="0" nodeType="afterEffect">
                                  <p:stCondLst>
                                    <p:cond delay="0"/>
                                  </p:stCondLst>
                                  <p:childTnLst>
                                    <p:set>
                                      <p:cBhvr>
                                        <p:cTn id="117" dur="1" fill="hold">
                                          <p:stCondLst>
                                            <p:cond delay="0"/>
                                          </p:stCondLst>
                                        </p:cTn>
                                        <p:tgtEl>
                                          <p:spTgt spid="159781"/>
                                        </p:tgtEl>
                                        <p:attrNameLst>
                                          <p:attrName>style.visibility</p:attrName>
                                        </p:attrNameLst>
                                      </p:cBhvr>
                                      <p:to>
                                        <p:strVal val="visible"/>
                                      </p:to>
                                    </p:set>
                                    <p:anim calcmode="lin" valueType="num">
                                      <p:cBhvr additive="base">
                                        <p:cTn id="118" dur="500" fill="hold"/>
                                        <p:tgtEl>
                                          <p:spTgt spid="159781"/>
                                        </p:tgtEl>
                                        <p:attrNameLst>
                                          <p:attrName>ppt_x</p:attrName>
                                        </p:attrNameLst>
                                      </p:cBhvr>
                                      <p:tavLst>
                                        <p:tav tm="0">
                                          <p:val>
                                            <p:strVal val="#ppt_x"/>
                                          </p:val>
                                        </p:tav>
                                        <p:tav tm="100000">
                                          <p:val>
                                            <p:strVal val="#ppt_x"/>
                                          </p:val>
                                        </p:tav>
                                      </p:tavLst>
                                    </p:anim>
                                    <p:anim calcmode="lin" valueType="num">
                                      <p:cBhvr additive="base">
                                        <p:cTn id="119" dur="500" fill="hold"/>
                                        <p:tgtEl>
                                          <p:spTgt spid="159781"/>
                                        </p:tgtEl>
                                        <p:attrNameLst>
                                          <p:attrName>ppt_y</p:attrName>
                                        </p:attrNameLst>
                                      </p:cBhvr>
                                      <p:tavLst>
                                        <p:tav tm="0">
                                          <p:val>
                                            <p:strVal val="1+#ppt_h/2"/>
                                          </p:val>
                                        </p:tav>
                                        <p:tav tm="100000">
                                          <p:val>
                                            <p:strVal val="#ppt_y"/>
                                          </p:val>
                                        </p:tav>
                                      </p:tavLst>
                                    </p:anim>
                                  </p:childTnLst>
                                </p:cTn>
                              </p:par>
                            </p:childTnLst>
                          </p:cTn>
                        </p:par>
                        <p:par>
                          <p:cTn id="120" fill="hold">
                            <p:stCondLst>
                              <p:cond delay="3500"/>
                            </p:stCondLst>
                            <p:childTnLst>
                              <p:par>
                                <p:cTn id="121" presetID="22" presetClass="entr" presetSubtype="2" fill="hold" grpId="0" nodeType="afterEffect">
                                  <p:stCondLst>
                                    <p:cond delay="0"/>
                                  </p:stCondLst>
                                  <p:childTnLst>
                                    <p:set>
                                      <p:cBhvr>
                                        <p:cTn id="122" dur="1" fill="hold">
                                          <p:stCondLst>
                                            <p:cond delay="0"/>
                                          </p:stCondLst>
                                        </p:cTn>
                                        <p:tgtEl>
                                          <p:spTgt spid="2"/>
                                        </p:tgtEl>
                                        <p:attrNameLst>
                                          <p:attrName>style.visibility</p:attrName>
                                        </p:attrNameLst>
                                      </p:cBhvr>
                                      <p:to>
                                        <p:strVal val="visible"/>
                                      </p:to>
                                    </p:set>
                                    <p:animEffect transition="in" filter="wipe(right)">
                                      <p:cBhvr>
                                        <p:cTn id="123" dur="400"/>
                                        <p:tgtEl>
                                          <p:spTgt spid="2"/>
                                        </p:tgtEl>
                                      </p:cBhvr>
                                    </p:animEffect>
                                  </p:childTnLst>
                                </p:cTn>
                              </p:par>
                            </p:childTnLst>
                          </p:cTn>
                        </p:par>
                        <p:par>
                          <p:cTn id="124" fill="hold">
                            <p:stCondLst>
                              <p:cond delay="4000"/>
                            </p:stCondLst>
                            <p:childTnLst>
                              <p:par>
                                <p:cTn id="125" presetID="2" presetClass="entr" presetSubtype="4" fill="hold" grpId="0" nodeType="afterEffect">
                                  <p:stCondLst>
                                    <p:cond delay="0"/>
                                  </p:stCondLst>
                                  <p:childTnLst>
                                    <p:set>
                                      <p:cBhvr>
                                        <p:cTn id="126" dur="1" fill="hold">
                                          <p:stCondLst>
                                            <p:cond delay="0"/>
                                          </p:stCondLst>
                                        </p:cTn>
                                        <p:tgtEl>
                                          <p:spTgt spid="159783"/>
                                        </p:tgtEl>
                                        <p:attrNameLst>
                                          <p:attrName>style.visibility</p:attrName>
                                        </p:attrNameLst>
                                      </p:cBhvr>
                                      <p:to>
                                        <p:strVal val="visible"/>
                                      </p:to>
                                    </p:set>
                                    <p:anim calcmode="lin" valueType="num">
                                      <p:cBhvr additive="base">
                                        <p:cTn id="127" dur="500" fill="hold"/>
                                        <p:tgtEl>
                                          <p:spTgt spid="159783"/>
                                        </p:tgtEl>
                                        <p:attrNameLst>
                                          <p:attrName>ppt_x</p:attrName>
                                        </p:attrNameLst>
                                      </p:cBhvr>
                                      <p:tavLst>
                                        <p:tav tm="0">
                                          <p:val>
                                            <p:strVal val="#ppt_x"/>
                                          </p:val>
                                        </p:tav>
                                        <p:tav tm="100000">
                                          <p:val>
                                            <p:strVal val="#ppt_x"/>
                                          </p:val>
                                        </p:tav>
                                      </p:tavLst>
                                    </p:anim>
                                    <p:anim calcmode="lin" valueType="num">
                                      <p:cBhvr additive="base">
                                        <p:cTn id="128" dur="500" fill="hold"/>
                                        <p:tgtEl>
                                          <p:spTgt spid="1597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45" grpId="0" animBg="1"/>
      <p:bldP spid="39946" grpId="0" animBg="1"/>
      <p:bldP spid="39947" grpId="0" animBg="1"/>
      <p:bldP spid="39948" grpId="0" animBg="1"/>
      <p:bldP spid="39949" grpId="0" animBg="1"/>
      <p:bldP spid="39950" grpId="0" animBg="1"/>
      <p:bldP spid="39951" grpId="0" animBg="1"/>
      <p:bldP spid="39952" grpId="0" animBg="1"/>
      <p:bldP spid="159764" grpId="0" animBg="1"/>
      <p:bldP spid="159765" grpId="0" animBg="1"/>
      <p:bldP spid="159766" grpId="0" animBg="1"/>
      <p:bldP spid="159767" grpId="0" animBg="1"/>
      <p:bldP spid="59409" grpId="0"/>
      <p:bldP spid="59410" grpId="0"/>
      <p:bldP spid="59411" grpId="0"/>
      <p:bldP spid="59412" grpId="0"/>
      <p:bldP spid="59413" grpId="0"/>
      <p:bldP spid="59414" grpId="0"/>
      <p:bldP spid="59415" grpId="0"/>
      <p:bldP spid="59416" grpId="0"/>
      <p:bldP spid="59417" grpId="0"/>
      <p:bldP spid="59418" grpId="0"/>
      <p:bldP spid="59419" grpId="0"/>
      <p:bldP spid="59420" grpId="0"/>
      <p:bldP spid="159781" grpId="0"/>
      <p:bldP spid="28691" grpId="0"/>
      <p:bldP spid="15978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41986" name="燕尾形 2"/>
          <p:cNvSpPr>
            <a:spLocks noChangeArrowheads="1"/>
          </p:cNvSpPr>
          <p:nvPr/>
        </p:nvSpPr>
        <p:spPr bwMode="auto">
          <a:xfrm>
            <a:off x="5375275" y="147638"/>
            <a:ext cx="2228850" cy="431800"/>
          </a:xfrm>
          <a:prstGeom prst="chevron">
            <a:avLst>
              <a:gd name="adj" fmla="val 22989"/>
            </a:avLst>
          </a:prstGeom>
          <a:solidFill>
            <a:srgbClr val="3C78CE"/>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41987"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04    </a:t>
            </a:r>
            <a:r>
              <a:rPr lang="zh-CN" altLang="en-US" sz="1600">
                <a:latin typeface="微软雅黑" pitchFamily="34" charset="-122"/>
                <a:ea typeface="微软雅黑" pitchFamily="34" charset="-122"/>
              </a:rPr>
              <a:t>工作存在不足</a:t>
            </a:r>
          </a:p>
        </p:txBody>
      </p:sp>
      <p:sp>
        <p:nvSpPr>
          <p:cNvPr id="41988"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01    </a:t>
            </a:r>
            <a:r>
              <a:rPr lang="zh-CN" altLang="en-US" sz="1600">
                <a:latin typeface="微软雅黑" pitchFamily="34" charset="-122"/>
                <a:ea typeface="微软雅黑" pitchFamily="34" charset="-122"/>
              </a:rPr>
              <a:t>年度工作概述</a:t>
            </a:r>
          </a:p>
        </p:txBody>
      </p:sp>
      <p:sp>
        <p:nvSpPr>
          <p:cNvPr id="41989"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02    </a:t>
            </a:r>
            <a:r>
              <a:rPr lang="zh-CN" altLang="en-US" sz="1600">
                <a:latin typeface="微软雅黑" pitchFamily="34" charset="-122"/>
                <a:ea typeface="微软雅黑" pitchFamily="34" charset="-122"/>
              </a:rPr>
              <a:t>工作完成情况</a:t>
            </a:r>
          </a:p>
        </p:txBody>
      </p:sp>
      <p:sp>
        <p:nvSpPr>
          <p:cNvPr id="41990"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03    </a:t>
            </a:r>
            <a:r>
              <a:rPr lang="zh-CN" altLang="en-US" sz="1600">
                <a:solidFill>
                  <a:schemeClr val="bg1"/>
                </a:solidFill>
                <a:latin typeface="微软雅黑" pitchFamily="34" charset="-122"/>
                <a:ea typeface="微软雅黑" pitchFamily="34" charset="-122"/>
              </a:rPr>
              <a:t>成功项目展示</a:t>
            </a:r>
          </a:p>
        </p:txBody>
      </p:sp>
      <p:sp>
        <p:nvSpPr>
          <p:cNvPr id="41991"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05    </a:t>
            </a:r>
            <a:r>
              <a:rPr lang="zh-CN" altLang="en-US" sz="1600">
                <a:latin typeface="微软雅黑" pitchFamily="34" charset="-122"/>
                <a:ea typeface="微软雅黑" pitchFamily="34" charset="-122"/>
              </a:rPr>
              <a:t>明年工作计划</a:t>
            </a:r>
          </a:p>
        </p:txBody>
      </p:sp>
      <p:sp>
        <p:nvSpPr>
          <p:cNvPr id="41992"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
        <p:nvSpPr>
          <p:cNvPr id="41993" name="六边形 33"/>
          <p:cNvSpPr>
            <a:spLocks noChangeArrowheads="1"/>
          </p:cNvSpPr>
          <p:nvPr/>
        </p:nvSpPr>
        <p:spPr bwMode="auto">
          <a:xfrm>
            <a:off x="4762500" y="1143000"/>
            <a:ext cx="1724025" cy="1485900"/>
          </a:xfrm>
          <a:prstGeom prst="hexagon">
            <a:avLst>
              <a:gd name="adj" fmla="val 25005"/>
              <a:gd name="vf" fmla="val 115470"/>
            </a:avLst>
          </a:prstGeom>
          <a:solidFill>
            <a:srgbClr val="0848AF"/>
          </a:solidFill>
          <a:ln w="25400" algn="ctr">
            <a:solidFill>
              <a:schemeClr val="bg1"/>
            </a:solidFill>
            <a:miter lim="800000"/>
          </a:ln>
        </p:spPr>
        <p:txBody>
          <a:bodyPr anchor="ctr"/>
          <a:lstStyle/>
          <a:p>
            <a:pPr algn="ctr" defTabSz="912495"/>
            <a:r>
              <a:rPr lang="zh-CN" altLang="en-US" sz="2800">
                <a:solidFill>
                  <a:srgbClr val="FFFFFF"/>
                </a:solidFill>
                <a:latin typeface="微软雅黑" pitchFamily="34" charset="-122"/>
                <a:ea typeface="微软雅黑" pitchFamily="34" charset="-122"/>
              </a:rPr>
              <a:t>荣誉</a:t>
            </a:r>
          </a:p>
        </p:txBody>
      </p:sp>
      <p:sp>
        <p:nvSpPr>
          <p:cNvPr id="41994" name="六边形 34"/>
          <p:cNvSpPr>
            <a:spLocks noChangeArrowheads="1"/>
          </p:cNvSpPr>
          <p:nvPr/>
        </p:nvSpPr>
        <p:spPr bwMode="auto">
          <a:xfrm>
            <a:off x="6223000" y="1962150"/>
            <a:ext cx="1724025" cy="1485900"/>
          </a:xfrm>
          <a:prstGeom prst="hexagon">
            <a:avLst>
              <a:gd name="adj" fmla="val 25005"/>
              <a:gd name="vf" fmla="val 115470"/>
            </a:avLst>
          </a:prstGeom>
          <a:solidFill>
            <a:srgbClr val="0848AF"/>
          </a:solidFill>
          <a:ln w="25400" algn="ctr">
            <a:solidFill>
              <a:schemeClr val="bg1"/>
            </a:solidFill>
            <a:miter lim="800000"/>
          </a:ln>
        </p:spPr>
        <p:txBody>
          <a:bodyPr anchor="ctr"/>
          <a:lstStyle/>
          <a:p>
            <a:pPr algn="ctr" defTabSz="912495"/>
            <a:r>
              <a:rPr lang="zh-CN" altLang="en-US" sz="2800" b="1">
                <a:solidFill>
                  <a:srgbClr val="FFFFFF"/>
                </a:solidFill>
                <a:latin typeface="微软雅黑" pitchFamily="34" charset="-122"/>
                <a:ea typeface="微软雅黑" pitchFamily="34" charset="-122"/>
              </a:rPr>
              <a:t>专业</a:t>
            </a:r>
          </a:p>
        </p:txBody>
      </p:sp>
      <p:grpSp>
        <p:nvGrpSpPr>
          <p:cNvPr id="57353" name="六边形 35"/>
          <p:cNvGrpSpPr/>
          <p:nvPr/>
        </p:nvGrpSpPr>
        <p:grpSpPr bwMode="auto">
          <a:xfrm>
            <a:off x="4760913" y="2755900"/>
            <a:ext cx="1736725" cy="1492250"/>
            <a:chOff x="2999" y="1736"/>
            <a:chExt cx="1094" cy="940"/>
          </a:xfrm>
        </p:grpSpPr>
        <p:pic>
          <p:nvPicPr>
            <p:cNvPr id="42007" name="六边形 35"/>
            <p:cNvPicPr>
              <a:picLocks noChangeArrowheads="1"/>
            </p:cNvPicPr>
            <p:nvPr/>
          </p:nvPicPr>
          <p:blipFill>
            <a:blip r:embed="rId3" cstate="print"/>
            <a:srcRect/>
            <a:stretch>
              <a:fillRect/>
            </a:stretch>
          </p:blipFill>
          <p:spPr bwMode="auto">
            <a:xfrm>
              <a:off x="2999" y="1736"/>
              <a:ext cx="1094" cy="940"/>
            </a:xfrm>
            <a:prstGeom prst="rect">
              <a:avLst/>
            </a:prstGeom>
            <a:noFill/>
            <a:ln w="25400">
              <a:noFill/>
              <a:miter lim="800000"/>
              <a:headEnd/>
              <a:tailEnd/>
            </a:ln>
          </p:spPr>
        </p:pic>
        <p:sp>
          <p:nvSpPr>
            <p:cNvPr id="42008" name="Text Box 8"/>
            <p:cNvSpPr txBox="1">
              <a:spLocks noChangeArrowheads="1"/>
            </p:cNvSpPr>
            <p:nvPr/>
          </p:nvSpPr>
          <p:spPr bwMode="auto">
            <a:xfrm>
              <a:off x="3170" y="1883"/>
              <a:ext cx="749" cy="646"/>
            </a:xfrm>
            <a:prstGeom prst="rect">
              <a:avLst/>
            </a:prstGeom>
            <a:noFill/>
            <a:ln w="25400">
              <a:noFill/>
              <a:miter lim="800000"/>
            </a:ln>
          </p:spPr>
          <p:txBody>
            <a:bodyPr anchor="ctr"/>
            <a:lstStyle/>
            <a:p>
              <a:pPr algn="ctr" defTabSz="912495"/>
              <a:endParaRPr lang="zh-CN" altLang="en-US">
                <a:solidFill>
                  <a:srgbClr val="FFFFFF"/>
                </a:solidFill>
              </a:endParaRPr>
            </a:p>
          </p:txBody>
        </p:sp>
      </p:grpSp>
      <p:sp>
        <p:nvSpPr>
          <p:cNvPr id="57354" name="六边形 36"/>
          <p:cNvSpPr>
            <a:spLocks noChangeArrowheads="1"/>
          </p:cNvSpPr>
          <p:nvPr/>
        </p:nvSpPr>
        <p:spPr bwMode="auto">
          <a:xfrm>
            <a:off x="7685088" y="2781300"/>
            <a:ext cx="1724025" cy="1485900"/>
          </a:xfrm>
          <a:prstGeom prst="hexagon">
            <a:avLst>
              <a:gd name="adj" fmla="val 24999"/>
              <a:gd name="vf" fmla="val 115470"/>
            </a:avLst>
          </a:prstGeom>
          <a:blipFill dpi="0" rotWithShape="1">
            <a:blip r:embed="rId4" cstate="print"/>
            <a:srcRect/>
            <a:stretch>
              <a:fillRect/>
            </a:stretch>
          </a:blipFill>
          <a:ln w="25400" algn="ctr">
            <a:noFill/>
            <a:miter lim="800000"/>
          </a:ln>
        </p:spPr>
        <p:txBody>
          <a:bodyPr anchor="ctr"/>
          <a:lstStyle/>
          <a:p>
            <a:pPr algn="ctr" defTabSz="912495"/>
            <a:endParaRPr lang="zh-CN" altLang="en-US">
              <a:solidFill>
                <a:srgbClr val="FFFFFF"/>
              </a:solidFill>
            </a:endParaRPr>
          </a:p>
        </p:txBody>
      </p:sp>
      <p:sp>
        <p:nvSpPr>
          <p:cNvPr id="41997" name="六边形 37"/>
          <p:cNvSpPr>
            <a:spLocks noChangeArrowheads="1"/>
          </p:cNvSpPr>
          <p:nvPr/>
        </p:nvSpPr>
        <p:spPr bwMode="auto">
          <a:xfrm>
            <a:off x="6242050" y="3567113"/>
            <a:ext cx="1725613" cy="1487487"/>
          </a:xfrm>
          <a:prstGeom prst="hexagon">
            <a:avLst>
              <a:gd name="adj" fmla="val 25001"/>
              <a:gd name="vf" fmla="val 115470"/>
            </a:avLst>
          </a:prstGeom>
          <a:solidFill>
            <a:srgbClr val="0848AF"/>
          </a:solidFill>
          <a:ln w="25400" algn="ctr">
            <a:solidFill>
              <a:schemeClr val="bg1"/>
            </a:solidFill>
            <a:miter lim="800000"/>
          </a:ln>
        </p:spPr>
        <p:txBody>
          <a:bodyPr anchor="ctr"/>
          <a:lstStyle/>
          <a:p>
            <a:pPr algn="ctr" defTabSz="912495"/>
            <a:r>
              <a:rPr lang="zh-CN" altLang="en-US" sz="2800">
                <a:solidFill>
                  <a:srgbClr val="FFFFFF"/>
                </a:solidFill>
                <a:latin typeface="微软雅黑" pitchFamily="34" charset="-122"/>
                <a:ea typeface="微软雅黑" pitchFamily="34" charset="-122"/>
              </a:rPr>
              <a:t>协调</a:t>
            </a:r>
          </a:p>
        </p:txBody>
      </p:sp>
      <p:sp>
        <p:nvSpPr>
          <p:cNvPr id="41998" name="六边形 38"/>
          <p:cNvSpPr>
            <a:spLocks noChangeArrowheads="1"/>
          </p:cNvSpPr>
          <p:nvPr/>
        </p:nvSpPr>
        <p:spPr bwMode="auto">
          <a:xfrm>
            <a:off x="9129713" y="1965325"/>
            <a:ext cx="1724025" cy="1485900"/>
          </a:xfrm>
          <a:prstGeom prst="hexagon">
            <a:avLst>
              <a:gd name="adj" fmla="val 25005"/>
              <a:gd name="vf" fmla="val 115470"/>
            </a:avLst>
          </a:prstGeom>
          <a:solidFill>
            <a:srgbClr val="0848AF"/>
          </a:solidFill>
          <a:ln w="25400" algn="ctr">
            <a:solidFill>
              <a:schemeClr val="bg1"/>
            </a:solidFill>
            <a:miter lim="800000"/>
          </a:ln>
        </p:spPr>
        <p:txBody>
          <a:bodyPr anchor="ctr"/>
          <a:lstStyle/>
          <a:p>
            <a:pPr algn="ctr" defTabSz="912495"/>
            <a:r>
              <a:rPr lang="zh-CN" altLang="en-US" sz="2800" b="1">
                <a:solidFill>
                  <a:srgbClr val="FFFFFF"/>
                </a:solidFill>
                <a:latin typeface="微软雅黑" pitchFamily="34" charset="-122"/>
                <a:ea typeface="微软雅黑" pitchFamily="34" charset="-122"/>
              </a:rPr>
              <a:t>合作</a:t>
            </a:r>
          </a:p>
        </p:txBody>
      </p:sp>
      <p:sp>
        <p:nvSpPr>
          <p:cNvPr id="57357" name="六边形 39"/>
          <p:cNvSpPr>
            <a:spLocks noChangeArrowheads="1"/>
          </p:cNvSpPr>
          <p:nvPr/>
        </p:nvSpPr>
        <p:spPr bwMode="auto">
          <a:xfrm>
            <a:off x="3305175" y="1965325"/>
            <a:ext cx="1724025" cy="1485900"/>
          </a:xfrm>
          <a:prstGeom prst="hexagon">
            <a:avLst>
              <a:gd name="adj" fmla="val 24999"/>
              <a:gd name="vf" fmla="val 115470"/>
            </a:avLst>
          </a:prstGeom>
          <a:blipFill dpi="0" rotWithShape="1">
            <a:blip r:embed="rId5" cstate="print"/>
            <a:srcRect/>
            <a:stretch>
              <a:fillRect/>
            </a:stretch>
          </a:blipFill>
          <a:ln w="25400" algn="ctr">
            <a:noFill/>
            <a:miter lim="800000"/>
          </a:ln>
        </p:spPr>
        <p:txBody>
          <a:bodyPr anchor="ctr"/>
          <a:lstStyle/>
          <a:p>
            <a:pPr algn="ctr" defTabSz="912495"/>
            <a:endParaRPr lang="zh-CN" altLang="en-US">
              <a:solidFill>
                <a:srgbClr val="FFFFFF"/>
              </a:solidFill>
            </a:endParaRPr>
          </a:p>
        </p:txBody>
      </p:sp>
      <p:sp>
        <p:nvSpPr>
          <p:cNvPr id="42000" name="六边形 40"/>
          <p:cNvSpPr>
            <a:spLocks noChangeArrowheads="1"/>
          </p:cNvSpPr>
          <p:nvPr/>
        </p:nvSpPr>
        <p:spPr bwMode="auto">
          <a:xfrm>
            <a:off x="7681913" y="4376738"/>
            <a:ext cx="1724025" cy="1485900"/>
          </a:xfrm>
          <a:prstGeom prst="hexagon">
            <a:avLst>
              <a:gd name="adj" fmla="val 25005"/>
              <a:gd name="vf" fmla="val 115470"/>
            </a:avLst>
          </a:prstGeom>
          <a:solidFill>
            <a:srgbClr val="0848AF"/>
          </a:solidFill>
          <a:ln w="25400" algn="ctr">
            <a:solidFill>
              <a:schemeClr val="bg1"/>
            </a:solidFill>
            <a:miter lim="800000"/>
          </a:ln>
        </p:spPr>
        <p:txBody>
          <a:bodyPr anchor="ctr"/>
          <a:lstStyle/>
          <a:p>
            <a:pPr algn="ctr" defTabSz="912495"/>
            <a:r>
              <a:rPr lang="zh-CN" altLang="en-US" sz="2800" b="1">
                <a:solidFill>
                  <a:srgbClr val="FFFFFF"/>
                </a:solidFill>
                <a:latin typeface="微软雅黑" pitchFamily="34" charset="-122"/>
                <a:ea typeface="微软雅黑" pitchFamily="34" charset="-122"/>
              </a:rPr>
              <a:t>奉献</a:t>
            </a:r>
          </a:p>
        </p:txBody>
      </p:sp>
      <p:sp>
        <p:nvSpPr>
          <p:cNvPr id="42001" name="六边形 41"/>
          <p:cNvSpPr>
            <a:spLocks noChangeArrowheads="1"/>
          </p:cNvSpPr>
          <p:nvPr/>
        </p:nvSpPr>
        <p:spPr bwMode="auto">
          <a:xfrm>
            <a:off x="9129713" y="3554413"/>
            <a:ext cx="1724025" cy="1487487"/>
          </a:xfrm>
          <a:prstGeom prst="hexagon">
            <a:avLst>
              <a:gd name="adj" fmla="val 24978"/>
              <a:gd name="vf" fmla="val 115470"/>
            </a:avLst>
          </a:prstGeom>
          <a:solidFill>
            <a:srgbClr val="0848AF"/>
          </a:solidFill>
          <a:ln w="25400" algn="ctr">
            <a:solidFill>
              <a:schemeClr val="bg1"/>
            </a:solidFill>
            <a:miter lim="800000"/>
          </a:ln>
        </p:spPr>
        <p:txBody>
          <a:bodyPr anchor="ctr"/>
          <a:lstStyle/>
          <a:p>
            <a:pPr algn="ctr" defTabSz="912495"/>
            <a:r>
              <a:rPr lang="zh-CN" altLang="en-US" sz="2800">
                <a:solidFill>
                  <a:srgbClr val="FFFFFF"/>
                </a:solidFill>
                <a:latin typeface="微软雅黑" pitchFamily="34" charset="-122"/>
                <a:ea typeface="微软雅黑" pitchFamily="34" charset="-122"/>
              </a:rPr>
              <a:t>谦虚</a:t>
            </a:r>
          </a:p>
        </p:txBody>
      </p:sp>
      <p:sp>
        <p:nvSpPr>
          <p:cNvPr id="42002" name="六边形 42"/>
          <p:cNvSpPr>
            <a:spLocks noChangeArrowheads="1"/>
          </p:cNvSpPr>
          <p:nvPr/>
        </p:nvSpPr>
        <p:spPr bwMode="auto">
          <a:xfrm>
            <a:off x="3317875" y="3554413"/>
            <a:ext cx="1724025" cy="1487487"/>
          </a:xfrm>
          <a:prstGeom prst="hexagon">
            <a:avLst>
              <a:gd name="adj" fmla="val 24978"/>
              <a:gd name="vf" fmla="val 115470"/>
            </a:avLst>
          </a:prstGeom>
          <a:solidFill>
            <a:srgbClr val="0848AF"/>
          </a:solidFill>
          <a:ln w="25400" algn="ctr">
            <a:solidFill>
              <a:schemeClr val="bg1"/>
            </a:solidFill>
            <a:miter lim="800000"/>
          </a:ln>
        </p:spPr>
        <p:txBody>
          <a:bodyPr anchor="ctr"/>
          <a:lstStyle/>
          <a:p>
            <a:pPr algn="ctr" defTabSz="912495"/>
            <a:r>
              <a:rPr lang="zh-CN" altLang="en-US" sz="2800" b="1">
                <a:solidFill>
                  <a:srgbClr val="FFFFFF"/>
                </a:solidFill>
                <a:latin typeface="微软雅黑" pitchFamily="34" charset="-122"/>
                <a:ea typeface="微软雅黑" pitchFamily="34" charset="-122"/>
              </a:rPr>
              <a:t>远见</a:t>
            </a:r>
          </a:p>
        </p:txBody>
      </p:sp>
      <p:sp>
        <p:nvSpPr>
          <p:cNvPr id="42003" name="六边形 43"/>
          <p:cNvSpPr>
            <a:spLocks noChangeArrowheads="1"/>
          </p:cNvSpPr>
          <p:nvPr/>
        </p:nvSpPr>
        <p:spPr bwMode="auto">
          <a:xfrm>
            <a:off x="1831975" y="2781300"/>
            <a:ext cx="1724025" cy="1485900"/>
          </a:xfrm>
          <a:prstGeom prst="hexagon">
            <a:avLst>
              <a:gd name="adj" fmla="val 25005"/>
              <a:gd name="vf" fmla="val 115470"/>
            </a:avLst>
          </a:prstGeom>
          <a:solidFill>
            <a:srgbClr val="0848AF"/>
          </a:solidFill>
          <a:ln w="25400" algn="ctr">
            <a:solidFill>
              <a:schemeClr val="bg1"/>
            </a:solidFill>
            <a:miter lim="800000"/>
          </a:ln>
        </p:spPr>
        <p:txBody>
          <a:bodyPr anchor="ctr"/>
          <a:lstStyle/>
          <a:p>
            <a:pPr algn="ctr" defTabSz="912495"/>
            <a:r>
              <a:rPr lang="zh-CN" altLang="en-US" sz="2800">
                <a:solidFill>
                  <a:srgbClr val="FFFFFF"/>
                </a:solidFill>
                <a:latin typeface="微软雅黑" pitchFamily="34" charset="-122"/>
                <a:ea typeface="微软雅黑" pitchFamily="34" charset="-122"/>
              </a:rPr>
              <a:t>目标</a:t>
            </a:r>
          </a:p>
        </p:txBody>
      </p:sp>
      <p:sp>
        <p:nvSpPr>
          <p:cNvPr id="45" name="TextBox 39"/>
          <p:cNvSpPr txBox="1">
            <a:spLocks noChangeArrowheads="1"/>
          </p:cNvSpPr>
          <p:nvPr/>
        </p:nvSpPr>
        <p:spPr bwMode="auto">
          <a:xfrm flipH="1">
            <a:off x="1222375" y="4651375"/>
            <a:ext cx="2787650" cy="427038"/>
          </a:xfrm>
          <a:prstGeom prst="rect">
            <a:avLst/>
          </a:prstGeom>
          <a:noFill/>
          <a:ln w="9525">
            <a:noFill/>
            <a:miter lim="800000"/>
          </a:ln>
        </p:spPr>
        <p:txBody>
          <a:bodyPr lIns="91431" tIns="45716" rIns="91431" bIns="45716">
            <a:spAutoFit/>
          </a:bodyPr>
          <a:lstStyle/>
          <a:p>
            <a:pPr defTabSz="912495"/>
            <a:r>
              <a:rPr lang="zh-CN" altLang="en-US" sz="2200" b="1">
                <a:latin typeface="微软雅黑" pitchFamily="34" charset="-122"/>
                <a:ea typeface="微软雅黑" pitchFamily="34" charset="-122"/>
              </a:rPr>
              <a:t>点击添加标题</a:t>
            </a:r>
          </a:p>
        </p:txBody>
      </p:sp>
      <p:sp>
        <p:nvSpPr>
          <p:cNvPr id="46" name="TextBox 40"/>
          <p:cNvSpPr txBox="1">
            <a:spLocks noChangeArrowheads="1"/>
          </p:cNvSpPr>
          <p:nvPr/>
        </p:nvSpPr>
        <p:spPr bwMode="auto">
          <a:xfrm>
            <a:off x="1222375" y="5205413"/>
            <a:ext cx="3417888" cy="920750"/>
          </a:xfrm>
          <a:prstGeom prst="rect">
            <a:avLst/>
          </a:prstGeom>
          <a:noFill/>
          <a:ln w="9525">
            <a:noFill/>
            <a:miter lim="800000"/>
          </a:ln>
        </p:spPr>
        <p:txBody>
          <a:bodyPr lIns="91431" tIns="45716" rIns="91431" bIns="45716">
            <a:spAutoFit/>
          </a:bodyPr>
          <a:lstStyle/>
          <a:p>
            <a:pPr defTabSz="912495">
              <a:lnSpc>
                <a:spcPct val="130000"/>
              </a:lnSpc>
              <a:buFont typeface="Arial" charset="0"/>
              <a:buNone/>
            </a:pPr>
            <a:r>
              <a:rPr lang="zh-CN" altLang="en-US" sz="1400">
                <a:latin typeface="微软雅黑" pitchFamily="34" charset="-122"/>
                <a:ea typeface="微软雅黑" pitchFamily="34" charset="-122"/>
              </a:rPr>
              <a:t>您的内容打在这里，或者通过复制您的文本后，在此框中选择粘贴，并选择只保留文字。</a:t>
            </a:r>
            <a:endParaRPr lang="zh-CN" altLang="en-US" sz="1400">
              <a:latin typeface="微软雅黑" pitchFamily="34" charset="-122"/>
              <a:ea typeface="微软雅黑" pitchFamily="34" charset="-122"/>
              <a:sym typeface="微软雅黑" pitchFamily="34" charset="-122"/>
            </a:endParaRPr>
          </a:p>
        </p:txBody>
      </p:sp>
      <p:sp>
        <p:nvSpPr>
          <p:cNvPr id="57364" name="六边形 46"/>
          <p:cNvSpPr>
            <a:spLocks noChangeArrowheads="1"/>
          </p:cNvSpPr>
          <p:nvPr/>
        </p:nvSpPr>
        <p:spPr bwMode="auto">
          <a:xfrm>
            <a:off x="4765675" y="4376738"/>
            <a:ext cx="1724025" cy="1485900"/>
          </a:xfrm>
          <a:prstGeom prst="hexagon">
            <a:avLst>
              <a:gd name="adj" fmla="val 24999"/>
              <a:gd name="vf" fmla="val 115470"/>
            </a:avLst>
          </a:prstGeom>
          <a:blipFill dpi="0" rotWithShape="1">
            <a:blip r:embed="rId6" cstate="print"/>
            <a:srcRect/>
            <a:stretch>
              <a:fillRect/>
            </a:stretch>
          </a:blipFill>
          <a:ln w="25400" algn="ctr">
            <a:noFill/>
            <a:miter lim="800000"/>
          </a:ln>
        </p:spPr>
        <p:txBody>
          <a:bodyPr anchor="ctr"/>
          <a:lstStyle/>
          <a:p>
            <a:pPr algn="ctr" defTabSz="912495"/>
            <a:endParaRPr lang="zh-CN" altLang="en-US">
              <a:solidFill>
                <a:srgbClr val="FFFFFF"/>
              </a:solidFill>
            </a:endParaRPr>
          </a:p>
        </p:txBody>
      </p:sp>
    </p:spTree>
  </p:cSld>
  <p:clrMapOvr>
    <a:masterClrMapping/>
  </p:clrMapOvr>
  <p:transition advTm="2694">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slide(fromLeft)">
                                      <p:cBhvr>
                                        <p:cTn id="7" dur="500"/>
                                        <p:tgtEl>
                                          <p:spTgt spid="41986"/>
                                        </p:tgtEl>
                                      </p:cBhvr>
                                    </p:animEffect>
                                  </p:childTnLst>
                                </p:cTn>
                              </p:par>
                              <p:par>
                                <p:cTn id="8" presetID="23" presetClass="entr" presetSubtype="528" fill="hold" grpId="0" nodeType="withEffect">
                                  <p:stCondLst>
                                    <p:cond delay="1500"/>
                                  </p:stCondLst>
                                  <p:childTnLst>
                                    <p:set>
                                      <p:cBhvr>
                                        <p:cTn id="9" dur="1" fill="hold">
                                          <p:stCondLst>
                                            <p:cond delay="0"/>
                                          </p:stCondLst>
                                        </p:cTn>
                                        <p:tgtEl>
                                          <p:spTgt spid="42003"/>
                                        </p:tgtEl>
                                        <p:attrNameLst>
                                          <p:attrName>style.visibility</p:attrName>
                                        </p:attrNameLst>
                                      </p:cBhvr>
                                      <p:to>
                                        <p:strVal val="visible"/>
                                      </p:to>
                                    </p:set>
                                    <p:anim calcmode="lin" valueType="num">
                                      <p:cBhvr>
                                        <p:cTn id="10" dur="300" fill="hold"/>
                                        <p:tgtEl>
                                          <p:spTgt spid="42003"/>
                                        </p:tgtEl>
                                        <p:attrNameLst>
                                          <p:attrName>ppt_w</p:attrName>
                                        </p:attrNameLst>
                                      </p:cBhvr>
                                      <p:tavLst>
                                        <p:tav tm="0">
                                          <p:val>
                                            <p:fltVal val="0"/>
                                          </p:val>
                                        </p:tav>
                                        <p:tav tm="100000">
                                          <p:val>
                                            <p:strVal val="#ppt_w"/>
                                          </p:val>
                                        </p:tav>
                                      </p:tavLst>
                                    </p:anim>
                                    <p:anim calcmode="lin" valueType="num">
                                      <p:cBhvr>
                                        <p:cTn id="11" dur="300" fill="hold"/>
                                        <p:tgtEl>
                                          <p:spTgt spid="42003"/>
                                        </p:tgtEl>
                                        <p:attrNameLst>
                                          <p:attrName>ppt_h</p:attrName>
                                        </p:attrNameLst>
                                      </p:cBhvr>
                                      <p:tavLst>
                                        <p:tav tm="0">
                                          <p:val>
                                            <p:fltVal val="0"/>
                                          </p:val>
                                        </p:tav>
                                        <p:tav tm="100000">
                                          <p:val>
                                            <p:strVal val="#ppt_h"/>
                                          </p:val>
                                        </p:tav>
                                      </p:tavLst>
                                    </p:anim>
                                    <p:anim calcmode="lin" valueType="num">
                                      <p:cBhvr>
                                        <p:cTn id="12" dur="300" fill="hold"/>
                                        <p:tgtEl>
                                          <p:spTgt spid="42003"/>
                                        </p:tgtEl>
                                        <p:attrNameLst>
                                          <p:attrName>ppt_x</p:attrName>
                                        </p:attrNameLst>
                                      </p:cBhvr>
                                      <p:tavLst>
                                        <p:tav tm="0">
                                          <p:val>
                                            <p:fltVal val="0.5"/>
                                          </p:val>
                                        </p:tav>
                                        <p:tav tm="100000">
                                          <p:val>
                                            <p:strVal val="#ppt_x"/>
                                          </p:val>
                                        </p:tav>
                                      </p:tavLst>
                                    </p:anim>
                                    <p:anim calcmode="lin" valueType="num">
                                      <p:cBhvr>
                                        <p:cTn id="13" dur="300" fill="hold"/>
                                        <p:tgtEl>
                                          <p:spTgt spid="42003"/>
                                        </p:tgtEl>
                                        <p:attrNameLst>
                                          <p:attrName>ppt_y</p:attrName>
                                        </p:attrNameLst>
                                      </p:cBhvr>
                                      <p:tavLst>
                                        <p:tav tm="0">
                                          <p:val>
                                            <p:fltVal val="0.5"/>
                                          </p:val>
                                        </p:tav>
                                        <p:tav tm="100000">
                                          <p:val>
                                            <p:strVal val="#ppt_y"/>
                                          </p:val>
                                        </p:tav>
                                      </p:tavLst>
                                    </p:anim>
                                  </p:childTnLst>
                                </p:cTn>
                              </p:par>
                              <p:par>
                                <p:cTn id="14" presetID="26" presetClass="emph" presetSubtype="0" fill="hold" grpId="1" nodeType="withEffect">
                                  <p:stCondLst>
                                    <p:cond delay="1800"/>
                                  </p:stCondLst>
                                  <p:childTnLst>
                                    <p:animEffect transition="out" filter="fade">
                                      <p:cBhvr>
                                        <p:cTn id="15" dur="300" tmFilter="0, 0; .2, .5; .8, .5; 1, 0"/>
                                        <p:tgtEl>
                                          <p:spTgt spid="42003"/>
                                        </p:tgtEl>
                                      </p:cBhvr>
                                    </p:animEffect>
                                    <p:animScale>
                                      <p:cBhvr>
                                        <p:cTn id="16" dur="150" autoRev="1" fill="hold"/>
                                        <p:tgtEl>
                                          <p:spTgt spid="42003"/>
                                        </p:tgtEl>
                                      </p:cBhvr>
                                      <p:by x="105000" y="105000"/>
                                    </p:animScale>
                                  </p:childTnLst>
                                </p:cTn>
                              </p:par>
                              <p:par>
                                <p:cTn id="17" presetID="23" presetClass="entr" presetSubtype="528" fill="hold" grpId="0" nodeType="withEffect">
                                  <p:stCondLst>
                                    <p:cond delay="1600"/>
                                  </p:stCondLst>
                                  <p:childTnLst>
                                    <p:set>
                                      <p:cBhvr>
                                        <p:cTn id="18" dur="1" fill="hold">
                                          <p:stCondLst>
                                            <p:cond delay="0"/>
                                          </p:stCondLst>
                                        </p:cTn>
                                        <p:tgtEl>
                                          <p:spTgt spid="57357"/>
                                        </p:tgtEl>
                                        <p:attrNameLst>
                                          <p:attrName>style.visibility</p:attrName>
                                        </p:attrNameLst>
                                      </p:cBhvr>
                                      <p:to>
                                        <p:strVal val="visible"/>
                                      </p:to>
                                    </p:set>
                                    <p:anim calcmode="lin" valueType="num">
                                      <p:cBhvr>
                                        <p:cTn id="19" dur="300" fill="hold"/>
                                        <p:tgtEl>
                                          <p:spTgt spid="57357"/>
                                        </p:tgtEl>
                                        <p:attrNameLst>
                                          <p:attrName>ppt_w</p:attrName>
                                        </p:attrNameLst>
                                      </p:cBhvr>
                                      <p:tavLst>
                                        <p:tav tm="0">
                                          <p:val>
                                            <p:fltVal val="0"/>
                                          </p:val>
                                        </p:tav>
                                        <p:tav tm="100000">
                                          <p:val>
                                            <p:strVal val="#ppt_w"/>
                                          </p:val>
                                        </p:tav>
                                      </p:tavLst>
                                    </p:anim>
                                    <p:anim calcmode="lin" valueType="num">
                                      <p:cBhvr>
                                        <p:cTn id="20" dur="300" fill="hold"/>
                                        <p:tgtEl>
                                          <p:spTgt spid="57357"/>
                                        </p:tgtEl>
                                        <p:attrNameLst>
                                          <p:attrName>ppt_h</p:attrName>
                                        </p:attrNameLst>
                                      </p:cBhvr>
                                      <p:tavLst>
                                        <p:tav tm="0">
                                          <p:val>
                                            <p:fltVal val="0"/>
                                          </p:val>
                                        </p:tav>
                                        <p:tav tm="100000">
                                          <p:val>
                                            <p:strVal val="#ppt_h"/>
                                          </p:val>
                                        </p:tav>
                                      </p:tavLst>
                                    </p:anim>
                                    <p:anim calcmode="lin" valueType="num">
                                      <p:cBhvr>
                                        <p:cTn id="21" dur="300" fill="hold"/>
                                        <p:tgtEl>
                                          <p:spTgt spid="57357"/>
                                        </p:tgtEl>
                                        <p:attrNameLst>
                                          <p:attrName>ppt_x</p:attrName>
                                        </p:attrNameLst>
                                      </p:cBhvr>
                                      <p:tavLst>
                                        <p:tav tm="0">
                                          <p:val>
                                            <p:fltVal val="0.5"/>
                                          </p:val>
                                        </p:tav>
                                        <p:tav tm="100000">
                                          <p:val>
                                            <p:strVal val="#ppt_x"/>
                                          </p:val>
                                        </p:tav>
                                      </p:tavLst>
                                    </p:anim>
                                    <p:anim calcmode="lin" valueType="num">
                                      <p:cBhvr>
                                        <p:cTn id="22" dur="300" fill="hold"/>
                                        <p:tgtEl>
                                          <p:spTgt spid="57357"/>
                                        </p:tgtEl>
                                        <p:attrNameLst>
                                          <p:attrName>ppt_y</p:attrName>
                                        </p:attrNameLst>
                                      </p:cBhvr>
                                      <p:tavLst>
                                        <p:tav tm="0">
                                          <p:val>
                                            <p:fltVal val="0.5"/>
                                          </p:val>
                                        </p:tav>
                                        <p:tav tm="100000">
                                          <p:val>
                                            <p:strVal val="#ppt_y"/>
                                          </p:val>
                                        </p:tav>
                                      </p:tavLst>
                                    </p:anim>
                                  </p:childTnLst>
                                </p:cTn>
                              </p:par>
                              <p:par>
                                <p:cTn id="23" presetID="26" presetClass="emph" presetSubtype="0" fill="hold" grpId="1" nodeType="withEffect">
                                  <p:stCondLst>
                                    <p:cond delay="1900"/>
                                  </p:stCondLst>
                                  <p:childTnLst>
                                    <p:animEffect transition="out" filter="fade">
                                      <p:cBhvr>
                                        <p:cTn id="24" dur="300" tmFilter="0, 0; .2, .5; .8, .5; 1, 0"/>
                                        <p:tgtEl>
                                          <p:spTgt spid="57357"/>
                                        </p:tgtEl>
                                      </p:cBhvr>
                                    </p:animEffect>
                                    <p:animScale>
                                      <p:cBhvr>
                                        <p:cTn id="25" dur="150" autoRev="1" fill="hold"/>
                                        <p:tgtEl>
                                          <p:spTgt spid="57357"/>
                                        </p:tgtEl>
                                      </p:cBhvr>
                                      <p:by x="105000" y="105000"/>
                                    </p:animScale>
                                  </p:childTnLst>
                                </p:cTn>
                              </p:par>
                              <p:par>
                                <p:cTn id="26" presetID="23" presetClass="entr" presetSubtype="528" fill="hold" grpId="0" nodeType="withEffect">
                                  <p:stCondLst>
                                    <p:cond delay="1700"/>
                                  </p:stCondLst>
                                  <p:childTnLst>
                                    <p:set>
                                      <p:cBhvr>
                                        <p:cTn id="27" dur="1" fill="hold">
                                          <p:stCondLst>
                                            <p:cond delay="0"/>
                                          </p:stCondLst>
                                        </p:cTn>
                                        <p:tgtEl>
                                          <p:spTgt spid="41993"/>
                                        </p:tgtEl>
                                        <p:attrNameLst>
                                          <p:attrName>style.visibility</p:attrName>
                                        </p:attrNameLst>
                                      </p:cBhvr>
                                      <p:to>
                                        <p:strVal val="visible"/>
                                      </p:to>
                                    </p:set>
                                    <p:anim calcmode="lin" valueType="num">
                                      <p:cBhvr>
                                        <p:cTn id="28" dur="300" fill="hold"/>
                                        <p:tgtEl>
                                          <p:spTgt spid="41993"/>
                                        </p:tgtEl>
                                        <p:attrNameLst>
                                          <p:attrName>ppt_w</p:attrName>
                                        </p:attrNameLst>
                                      </p:cBhvr>
                                      <p:tavLst>
                                        <p:tav tm="0">
                                          <p:val>
                                            <p:fltVal val="0"/>
                                          </p:val>
                                        </p:tav>
                                        <p:tav tm="100000">
                                          <p:val>
                                            <p:strVal val="#ppt_w"/>
                                          </p:val>
                                        </p:tav>
                                      </p:tavLst>
                                    </p:anim>
                                    <p:anim calcmode="lin" valueType="num">
                                      <p:cBhvr>
                                        <p:cTn id="29" dur="300" fill="hold"/>
                                        <p:tgtEl>
                                          <p:spTgt spid="41993"/>
                                        </p:tgtEl>
                                        <p:attrNameLst>
                                          <p:attrName>ppt_h</p:attrName>
                                        </p:attrNameLst>
                                      </p:cBhvr>
                                      <p:tavLst>
                                        <p:tav tm="0">
                                          <p:val>
                                            <p:fltVal val="0"/>
                                          </p:val>
                                        </p:tav>
                                        <p:tav tm="100000">
                                          <p:val>
                                            <p:strVal val="#ppt_h"/>
                                          </p:val>
                                        </p:tav>
                                      </p:tavLst>
                                    </p:anim>
                                    <p:anim calcmode="lin" valueType="num">
                                      <p:cBhvr>
                                        <p:cTn id="30" dur="300" fill="hold"/>
                                        <p:tgtEl>
                                          <p:spTgt spid="41993"/>
                                        </p:tgtEl>
                                        <p:attrNameLst>
                                          <p:attrName>ppt_x</p:attrName>
                                        </p:attrNameLst>
                                      </p:cBhvr>
                                      <p:tavLst>
                                        <p:tav tm="0">
                                          <p:val>
                                            <p:fltVal val="0.5"/>
                                          </p:val>
                                        </p:tav>
                                        <p:tav tm="100000">
                                          <p:val>
                                            <p:strVal val="#ppt_x"/>
                                          </p:val>
                                        </p:tav>
                                      </p:tavLst>
                                    </p:anim>
                                    <p:anim calcmode="lin" valueType="num">
                                      <p:cBhvr>
                                        <p:cTn id="31" dur="300" fill="hold"/>
                                        <p:tgtEl>
                                          <p:spTgt spid="41993"/>
                                        </p:tgtEl>
                                        <p:attrNameLst>
                                          <p:attrName>ppt_y</p:attrName>
                                        </p:attrNameLst>
                                      </p:cBhvr>
                                      <p:tavLst>
                                        <p:tav tm="0">
                                          <p:val>
                                            <p:fltVal val="0.5"/>
                                          </p:val>
                                        </p:tav>
                                        <p:tav tm="100000">
                                          <p:val>
                                            <p:strVal val="#ppt_y"/>
                                          </p:val>
                                        </p:tav>
                                      </p:tavLst>
                                    </p:anim>
                                  </p:childTnLst>
                                </p:cTn>
                              </p:par>
                              <p:par>
                                <p:cTn id="32" presetID="26" presetClass="emph" presetSubtype="0" fill="hold" grpId="1" nodeType="withEffect">
                                  <p:stCondLst>
                                    <p:cond delay="2000"/>
                                  </p:stCondLst>
                                  <p:childTnLst>
                                    <p:animEffect transition="out" filter="fade">
                                      <p:cBhvr>
                                        <p:cTn id="33" dur="300" tmFilter="0, 0; .2, .5; .8, .5; 1, 0"/>
                                        <p:tgtEl>
                                          <p:spTgt spid="41993"/>
                                        </p:tgtEl>
                                      </p:cBhvr>
                                    </p:animEffect>
                                    <p:animScale>
                                      <p:cBhvr>
                                        <p:cTn id="34" dur="150" autoRev="1" fill="hold"/>
                                        <p:tgtEl>
                                          <p:spTgt spid="41993"/>
                                        </p:tgtEl>
                                      </p:cBhvr>
                                      <p:by x="105000" y="105000"/>
                                    </p:animScale>
                                  </p:childTnLst>
                                </p:cTn>
                              </p:par>
                              <p:par>
                                <p:cTn id="35" presetID="23" presetClass="entr" presetSubtype="528" fill="hold" grpId="0" nodeType="withEffect">
                                  <p:stCondLst>
                                    <p:cond delay="1800"/>
                                  </p:stCondLst>
                                  <p:childTnLst>
                                    <p:set>
                                      <p:cBhvr>
                                        <p:cTn id="36" dur="1" fill="hold">
                                          <p:stCondLst>
                                            <p:cond delay="0"/>
                                          </p:stCondLst>
                                        </p:cTn>
                                        <p:tgtEl>
                                          <p:spTgt spid="41994"/>
                                        </p:tgtEl>
                                        <p:attrNameLst>
                                          <p:attrName>style.visibility</p:attrName>
                                        </p:attrNameLst>
                                      </p:cBhvr>
                                      <p:to>
                                        <p:strVal val="visible"/>
                                      </p:to>
                                    </p:set>
                                    <p:anim calcmode="lin" valueType="num">
                                      <p:cBhvr>
                                        <p:cTn id="37" dur="300" fill="hold"/>
                                        <p:tgtEl>
                                          <p:spTgt spid="41994"/>
                                        </p:tgtEl>
                                        <p:attrNameLst>
                                          <p:attrName>ppt_w</p:attrName>
                                        </p:attrNameLst>
                                      </p:cBhvr>
                                      <p:tavLst>
                                        <p:tav tm="0">
                                          <p:val>
                                            <p:fltVal val="0"/>
                                          </p:val>
                                        </p:tav>
                                        <p:tav tm="100000">
                                          <p:val>
                                            <p:strVal val="#ppt_w"/>
                                          </p:val>
                                        </p:tav>
                                      </p:tavLst>
                                    </p:anim>
                                    <p:anim calcmode="lin" valueType="num">
                                      <p:cBhvr>
                                        <p:cTn id="38" dur="300" fill="hold"/>
                                        <p:tgtEl>
                                          <p:spTgt spid="41994"/>
                                        </p:tgtEl>
                                        <p:attrNameLst>
                                          <p:attrName>ppt_h</p:attrName>
                                        </p:attrNameLst>
                                      </p:cBhvr>
                                      <p:tavLst>
                                        <p:tav tm="0">
                                          <p:val>
                                            <p:fltVal val="0"/>
                                          </p:val>
                                        </p:tav>
                                        <p:tav tm="100000">
                                          <p:val>
                                            <p:strVal val="#ppt_h"/>
                                          </p:val>
                                        </p:tav>
                                      </p:tavLst>
                                    </p:anim>
                                    <p:anim calcmode="lin" valueType="num">
                                      <p:cBhvr>
                                        <p:cTn id="39" dur="300" fill="hold"/>
                                        <p:tgtEl>
                                          <p:spTgt spid="41994"/>
                                        </p:tgtEl>
                                        <p:attrNameLst>
                                          <p:attrName>ppt_x</p:attrName>
                                        </p:attrNameLst>
                                      </p:cBhvr>
                                      <p:tavLst>
                                        <p:tav tm="0">
                                          <p:val>
                                            <p:fltVal val="0.5"/>
                                          </p:val>
                                        </p:tav>
                                        <p:tav tm="100000">
                                          <p:val>
                                            <p:strVal val="#ppt_x"/>
                                          </p:val>
                                        </p:tav>
                                      </p:tavLst>
                                    </p:anim>
                                    <p:anim calcmode="lin" valueType="num">
                                      <p:cBhvr>
                                        <p:cTn id="40" dur="300" fill="hold"/>
                                        <p:tgtEl>
                                          <p:spTgt spid="41994"/>
                                        </p:tgtEl>
                                        <p:attrNameLst>
                                          <p:attrName>ppt_y</p:attrName>
                                        </p:attrNameLst>
                                      </p:cBhvr>
                                      <p:tavLst>
                                        <p:tav tm="0">
                                          <p:val>
                                            <p:fltVal val="0.5"/>
                                          </p:val>
                                        </p:tav>
                                        <p:tav tm="100000">
                                          <p:val>
                                            <p:strVal val="#ppt_y"/>
                                          </p:val>
                                        </p:tav>
                                      </p:tavLst>
                                    </p:anim>
                                  </p:childTnLst>
                                </p:cTn>
                              </p:par>
                              <p:par>
                                <p:cTn id="41" presetID="26" presetClass="emph" presetSubtype="0" fill="hold" grpId="1" nodeType="withEffect">
                                  <p:stCondLst>
                                    <p:cond delay="2100"/>
                                  </p:stCondLst>
                                  <p:childTnLst>
                                    <p:animEffect transition="out" filter="fade">
                                      <p:cBhvr>
                                        <p:cTn id="42" dur="300" tmFilter="0, 0; .2, .5; .8, .5; 1, 0"/>
                                        <p:tgtEl>
                                          <p:spTgt spid="41994"/>
                                        </p:tgtEl>
                                      </p:cBhvr>
                                    </p:animEffect>
                                    <p:animScale>
                                      <p:cBhvr>
                                        <p:cTn id="43" dur="150" autoRev="1" fill="hold"/>
                                        <p:tgtEl>
                                          <p:spTgt spid="41994"/>
                                        </p:tgtEl>
                                      </p:cBhvr>
                                      <p:by x="105000" y="105000"/>
                                    </p:animScale>
                                  </p:childTnLst>
                                </p:cTn>
                              </p:par>
                              <p:par>
                                <p:cTn id="44" presetID="23" presetClass="entr" presetSubtype="528" fill="hold" grpId="0" nodeType="withEffect">
                                  <p:stCondLst>
                                    <p:cond delay="1900"/>
                                  </p:stCondLst>
                                  <p:childTnLst>
                                    <p:set>
                                      <p:cBhvr>
                                        <p:cTn id="45" dur="1" fill="hold">
                                          <p:stCondLst>
                                            <p:cond delay="0"/>
                                          </p:stCondLst>
                                        </p:cTn>
                                        <p:tgtEl>
                                          <p:spTgt spid="57354"/>
                                        </p:tgtEl>
                                        <p:attrNameLst>
                                          <p:attrName>style.visibility</p:attrName>
                                        </p:attrNameLst>
                                      </p:cBhvr>
                                      <p:to>
                                        <p:strVal val="visible"/>
                                      </p:to>
                                    </p:set>
                                    <p:anim calcmode="lin" valueType="num">
                                      <p:cBhvr>
                                        <p:cTn id="46" dur="300" fill="hold"/>
                                        <p:tgtEl>
                                          <p:spTgt spid="57354"/>
                                        </p:tgtEl>
                                        <p:attrNameLst>
                                          <p:attrName>ppt_w</p:attrName>
                                        </p:attrNameLst>
                                      </p:cBhvr>
                                      <p:tavLst>
                                        <p:tav tm="0">
                                          <p:val>
                                            <p:fltVal val="0"/>
                                          </p:val>
                                        </p:tav>
                                        <p:tav tm="100000">
                                          <p:val>
                                            <p:strVal val="#ppt_w"/>
                                          </p:val>
                                        </p:tav>
                                      </p:tavLst>
                                    </p:anim>
                                    <p:anim calcmode="lin" valueType="num">
                                      <p:cBhvr>
                                        <p:cTn id="47" dur="300" fill="hold"/>
                                        <p:tgtEl>
                                          <p:spTgt spid="57354"/>
                                        </p:tgtEl>
                                        <p:attrNameLst>
                                          <p:attrName>ppt_h</p:attrName>
                                        </p:attrNameLst>
                                      </p:cBhvr>
                                      <p:tavLst>
                                        <p:tav tm="0">
                                          <p:val>
                                            <p:fltVal val="0"/>
                                          </p:val>
                                        </p:tav>
                                        <p:tav tm="100000">
                                          <p:val>
                                            <p:strVal val="#ppt_h"/>
                                          </p:val>
                                        </p:tav>
                                      </p:tavLst>
                                    </p:anim>
                                    <p:anim calcmode="lin" valueType="num">
                                      <p:cBhvr>
                                        <p:cTn id="48" dur="300" fill="hold"/>
                                        <p:tgtEl>
                                          <p:spTgt spid="57354"/>
                                        </p:tgtEl>
                                        <p:attrNameLst>
                                          <p:attrName>ppt_x</p:attrName>
                                        </p:attrNameLst>
                                      </p:cBhvr>
                                      <p:tavLst>
                                        <p:tav tm="0">
                                          <p:val>
                                            <p:fltVal val="0.5"/>
                                          </p:val>
                                        </p:tav>
                                        <p:tav tm="100000">
                                          <p:val>
                                            <p:strVal val="#ppt_x"/>
                                          </p:val>
                                        </p:tav>
                                      </p:tavLst>
                                    </p:anim>
                                    <p:anim calcmode="lin" valueType="num">
                                      <p:cBhvr>
                                        <p:cTn id="49" dur="300" fill="hold"/>
                                        <p:tgtEl>
                                          <p:spTgt spid="57354"/>
                                        </p:tgtEl>
                                        <p:attrNameLst>
                                          <p:attrName>ppt_y</p:attrName>
                                        </p:attrNameLst>
                                      </p:cBhvr>
                                      <p:tavLst>
                                        <p:tav tm="0">
                                          <p:val>
                                            <p:fltVal val="0.5"/>
                                          </p:val>
                                        </p:tav>
                                        <p:tav tm="100000">
                                          <p:val>
                                            <p:strVal val="#ppt_y"/>
                                          </p:val>
                                        </p:tav>
                                      </p:tavLst>
                                    </p:anim>
                                  </p:childTnLst>
                                </p:cTn>
                              </p:par>
                              <p:par>
                                <p:cTn id="50" presetID="26" presetClass="emph" presetSubtype="0" fill="hold" grpId="1" nodeType="withEffect">
                                  <p:stCondLst>
                                    <p:cond delay="2200"/>
                                  </p:stCondLst>
                                  <p:childTnLst>
                                    <p:animEffect transition="out" filter="fade">
                                      <p:cBhvr>
                                        <p:cTn id="51" dur="300" tmFilter="0, 0; .2, .5; .8, .5; 1, 0"/>
                                        <p:tgtEl>
                                          <p:spTgt spid="57354"/>
                                        </p:tgtEl>
                                      </p:cBhvr>
                                    </p:animEffect>
                                    <p:animScale>
                                      <p:cBhvr>
                                        <p:cTn id="52" dur="150" autoRev="1" fill="hold"/>
                                        <p:tgtEl>
                                          <p:spTgt spid="57354"/>
                                        </p:tgtEl>
                                      </p:cBhvr>
                                      <p:by x="105000" y="105000"/>
                                    </p:animScale>
                                  </p:childTnLst>
                                </p:cTn>
                              </p:par>
                              <p:par>
                                <p:cTn id="53" presetID="23" presetClass="entr" presetSubtype="528" fill="hold" grpId="0" nodeType="withEffect">
                                  <p:stCondLst>
                                    <p:cond delay="2000"/>
                                  </p:stCondLst>
                                  <p:childTnLst>
                                    <p:set>
                                      <p:cBhvr>
                                        <p:cTn id="54" dur="1" fill="hold">
                                          <p:stCondLst>
                                            <p:cond delay="0"/>
                                          </p:stCondLst>
                                        </p:cTn>
                                        <p:tgtEl>
                                          <p:spTgt spid="41998"/>
                                        </p:tgtEl>
                                        <p:attrNameLst>
                                          <p:attrName>style.visibility</p:attrName>
                                        </p:attrNameLst>
                                      </p:cBhvr>
                                      <p:to>
                                        <p:strVal val="visible"/>
                                      </p:to>
                                    </p:set>
                                    <p:anim calcmode="lin" valueType="num">
                                      <p:cBhvr>
                                        <p:cTn id="55" dur="300" fill="hold"/>
                                        <p:tgtEl>
                                          <p:spTgt spid="41998"/>
                                        </p:tgtEl>
                                        <p:attrNameLst>
                                          <p:attrName>ppt_w</p:attrName>
                                        </p:attrNameLst>
                                      </p:cBhvr>
                                      <p:tavLst>
                                        <p:tav tm="0">
                                          <p:val>
                                            <p:fltVal val="0"/>
                                          </p:val>
                                        </p:tav>
                                        <p:tav tm="100000">
                                          <p:val>
                                            <p:strVal val="#ppt_w"/>
                                          </p:val>
                                        </p:tav>
                                      </p:tavLst>
                                    </p:anim>
                                    <p:anim calcmode="lin" valueType="num">
                                      <p:cBhvr>
                                        <p:cTn id="56" dur="300" fill="hold"/>
                                        <p:tgtEl>
                                          <p:spTgt spid="41998"/>
                                        </p:tgtEl>
                                        <p:attrNameLst>
                                          <p:attrName>ppt_h</p:attrName>
                                        </p:attrNameLst>
                                      </p:cBhvr>
                                      <p:tavLst>
                                        <p:tav tm="0">
                                          <p:val>
                                            <p:fltVal val="0"/>
                                          </p:val>
                                        </p:tav>
                                        <p:tav tm="100000">
                                          <p:val>
                                            <p:strVal val="#ppt_h"/>
                                          </p:val>
                                        </p:tav>
                                      </p:tavLst>
                                    </p:anim>
                                    <p:anim calcmode="lin" valueType="num">
                                      <p:cBhvr>
                                        <p:cTn id="57" dur="300" fill="hold"/>
                                        <p:tgtEl>
                                          <p:spTgt spid="41998"/>
                                        </p:tgtEl>
                                        <p:attrNameLst>
                                          <p:attrName>ppt_x</p:attrName>
                                        </p:attrNameLst>
                                      </p:cBhvr>
                                      <p:tavLst>
                                        <p:tav tm="0">
                                          <p:val>
                                            <p:fltVal val="0.5"/>
                                          </p:val>
                                        </p:tav>
                                        <p:tav tm="100000">
                                          <p:val>
                                            <p:strVal val="#ppt_x"/>
                                          </p:val>
                                        </p:tav>
                                      </p:tavLst>
                                    </p:anim>
                                    <p:anim calcmode="lin" valueType="num">
                                      <p:cBhvr>
                                        <p:cTn id="58" dur="300" fill="hold"/>
                                        <p:tgtEl>
                                          <p:spTgt spid="41998"/>
                                        </p:tgtEl>
                                        <p:attrNameLst>
                                          <p:attrName>ppt_y</p:attrName>
                                        </p:attrNameLst>
                                      </p:cBhvr>
                                      <p:tavLst>
                                        <p:tav tm="0">
                                          <p:val>
                                            <p:fltVal val="0.5"/>
                                          </p:val>
                                        </p:tav>
                                        <p:tav tm="100000">
                                          <p:val>
                                            <p:strVal val="#ppt_y"/>
                                          </p:val>
                                        </p:tav>
                                      </p:tavLst>
                                    </p:anim>
                                  </p:childTnLst>
                                </p:cTn>
                              </p:par>
                              <p:par>
                                <p:cTn id="59" presetID="26" presetClass="emph" presetSubtype="0" fill="hold" grpId="1" nodeType="withEffect">
                                  <p:stCondLst>
                                    <p:cond delay="2300"/>
                                  </p:stCondLst>
                                  <p:childTnLst>
                                    <p:animEffect transition="out" filter="fade">
                                      <p:cBhvr>
                                        <p:cTn id="60" dur="300" tmFilter="0, 0; .2, .5; .8, .5; 1, 0"/>
                                        <p:tgtEl>
                                          <p:spTgt spid="41998"/>
                                        </p:tgtEl>
                                      </p:cBhvr>
                                    </p:animEffect>
                                    <p:animScale>
                                      <p:cBhvr>
                                        <p:cTn id="61" dur="150" autoRev="1" fill="hold"/>
                                        <p:tgtEl>
                                          <p:spTgt spid="41998"/>
                                        </p:tgtEl>
                                      </p:cBhvr>
                                      <p:by x="105000" y="105000"/>
                                    </p:animScale>
                                  </p:childTnLst>
                                </p:cTn>
                              </p:par>
                              <p:par>
                                <p:cTn id="62" presetID="23" presetClass="entr" presetSubtype="528" fill="hold" grpId="0" nodeType="withEffect">
                                  <p:stCondLst>
                                    <p:cond delay="2100"/>
                                  </p:stCondLst>
                                  <p:childTnLst>
                                    <p:set>
                                      <p:cBhvr>
                                        <p:cTn id="63" dur="1" fill="hold">
                                          <p:stCondLst>
                                            <p:cond delay="0"/>
                                          </p:stCondLst>
                                        </p:cTn>
                                        <p:tgtEl>
                                          <p:spTgt spid="42002"/>
                                        </p:tgtEl>
                                        <p:attrNameLst>
                                          <p:attrName>style.visibility</p:attrName>
                                        </p:attrNameLst>
                                      </p:cBhvr>
                                      <p:to>
                                        <p:strVal val="visible"/>
                                      </p:to>
                                    </p:set>
                                    <p:anim calcmode="lin" valueType="num">
                                      <p:cBhvr>
                                        <p:cTn id="64" dur="300" fill="hold"/>
                                        <p:tgtEl>
                                          <p:spTgt spid="42002"/>
                                        </p:tgtEl>
                                        <p:attrNameLst>
                                          <p:attrName>ppt_w</p:attrName>
                                        </p:attrNameLst>
                                      </p:cBhvr>
                                      <p:tavLst>
                                        <p:tav tm="0">
                                          <p:val>
                                            <p:fltVal val="0"/>
                                          </p:val>
                                        </p:tav>
                                        <p:tav tm="100000">
                                          <p:val>
                                            <p:strVal val="#ppt_w"/>
                                          </p:val>
                                        </p:tav>
                                      </p:tavLst>
                                    </p:anim>
                                    <p:anim calcmode="lin" valueType="num">
                                      <p:cBhvr>
                                        <p:cTn id="65" dur="300" fill="hold"/>
                                        <p:tgtEl>
                                          <p:spTgt spid="42002"/>
                                        </p:tgtEl>
                                        <p:attrNameLst>
                                          <p:attrName>ppt_h</p:attrName>
                                        </p:attrNameLst>
                                      </p:cBhvr>
                                      <p:tavLst>
                                        <p:tav tm="0">
                                          <p:val>
                                            <p:fltVal val="0"/>
                                          </p:val>
                                        </p:tav>
                                        <p:tav tm="100000">
                                          <p:val>
                                            <p:strVal val="#ppt_h"/>
                                          </p:val>
                                        </p:tav>
                                      </p:tavLst>
                                    </p:anim>
                                    <p:anim calcmode="lin" valueType="num">
                                      <p:cBhvr>
                                        <p:cTn id="66" dur="300" fill="hold"/>
                                        <p:tgtEl>
                                          <p:spTgt spid="42002"/>
                                        </p:tgtEl>
                                        <p:attrNameLst>
                                          <p:attrName>ppt_x</p:attrName>
                                        </p:attrNameLst>
                                      </p:cBhvr>
                                      <p:tavLst>
                                        <p:tav tm="0">
                                          <p:val>
                                            <p:fltVal val="0.5"/>
                                          </p:val>
                                        </p:tav>
                                        <p:tav tm="100000">
                                          <p:val>
                                            <p:strVal val="#ppt_x"/>
                                          </p:val>
                                        </p:tav>
                                      </p:tavLst>
                                    </p:anim>
                                    <p:anim calcmode="lin" valueType="num">
                                      <p:cBhvr>
                                        <p:cTn id="67" dur="300" fill="hold"/>
                                        <p:tgtEl>
                                          <p:spTgt spid="42002"/>
                                        </p:tgtEl>
                                        <p:attrNameLst>
                                          <p:attrName>ppt_y</p:attrName>
                                        </p:attrNameLst>
                                      </p:cBhvr>
                                      <p:tavLst>
                                        <p:tav tm="0">
                                          <p:val>
                                            <p:fltVal val="0.5"/>
                                          </p:val>
                                        </p:tav>
                                        <p:tav tm="100000">
                                          <p:val>
                                            <p:strVal val="#ppt_y"/>
                                          </p:val>
                                        </p:tav>
                                      </p:tavLst>
                                    </p:anim>
                                  </p:childTnLst>
                                </p:cTn>
                              </p:par>
                              <p:par>
                                <p:cTn id="68" presetID="26" presetClass="emph" presetSubtype="0" fill="hold" grpId="1" nodeType="withEffect">
                                  <p:stCondLst>
                                    <p:cond delay="2400"/>
                                  </p:stCondLst>
                                  <p:childTnLst>
                                    <p:animEffect transition="out" filter="fade">
                                      <p:cBhvr>
                                        <p:cTn id="69" dur="300" tmFilter="0, 0; .2, .5; .8, .5; 1, 0"/>
                                        <p:tgtEl>
                                          <p:spTgt spid="42002"/>
                                        </p:tgtEl>
                                      </p:cBhvr>
                                    </p:animEffect>
                                    <p:animScale>
                                      <p:cBhvr>
                                        <p:cTn id="70" dur="150" autoRev="1" fill="hold"/>
                                        <p:tgtEl>
                                          <p:spTgt spid="42002"/>
                                        </p:tgtEl>
                                      </p:cBhvr>
                                      <p:by x="105000" y="105000"/>
                                    </p:animScale>
                                  </p:childTnLst>
                                </p:cTn>
                              </p:par>
                              <p:par>
                                <p:cTn id="71" presetID="23" presetClass="entr" presetSubtype="528" fill="hold" nodeType="withEffect">
                                  <p:stCondLst>
                                    <p:cond delay="2200"/>
                                  </p:stCondLst>
                                  <p:childTnLst>
                                    <p:set>
                                      <p:cBhvr>
                                        <p:cTn id="72" dur="1" fill="hold">
                                          <p:stCondLst>
                                            <p:cond delay="0"/>
                                          </p:stCondLst>
                                        </p:cTn>
                                        <p:tgtEl>
                                          <p:spTgt spid="57353"/>
                                        </p:tgtEl>
                                        <p:attrNameLst>
                                          <p:attrName>style.visibility</p:attrName>
                                        </p:attrNameLst>
                                      </p:cBhvr>
                                      <p:to>
                                        <p:strVal val="visible"/>
                                      </p:to>
                                    </p:set>
                                    <p:anim calcmode="lin" valueType="num">
                                      <p:cBhvr>
                                        <p:cTn id="73" dur="300" fill="hold"/>
                                        <p:tgtEl>
                                          <p:spTgt spid="57353"/>
                                        </p:tgtEl>
                                        <p:attrNameLst>
                                          <p:attrName>ppt_w</p:attrName>
                                        </p:attrNameLst>
                                      </p:cBhvr>
                                      <p:tavLst>
                                        <p:tav tm="0">
                                          <p:val>
                                            <p:fltVal val="0"/>
                                          </p:val>
                                        </p:tav>
                                        <p:tav tm="100000">
                                          <p:val>
                                            <p:strVal val="#ppt_w"/>
                                          </p:val>
                                        </p:tav>
                                      </p:tavLst>
                                    </p:anim>
                                    <p:anim calcmode="lin" valueType="num">
                                      <p:cBhvr>
                                        <p:cTn id="74" dur="300" fill="hold"/>
                                        <p:tgtEl>
                                          <p:spTgt spid="57353"/>
                                        </p:tgtEl>
                                        <p:attrNameLst>
                                          <p:attrName>ppt_h</p:attrName>
                                        </p:attrNameLst>
                                      </p:cBhvr>
                                      <p:tavLst>
                                        <p:tav tm="0">
                                          <p:val>
                                            <p:fltVal val="0"/>
                                          </p:val>
                                        </p:tav>
                                        <p:tav tm="100000">
                                          <p:val>
                                            <p:strVal val="#ppt_h"/>
                                          </p:val>
                                        </p:tav>
                                      </p:tavLst>
                                    </p:anim>
                                    <p:anim calcmode="lin" valueType="num">
                                      <p:cBhvr>
                                        <p:cTn id="75" dur="300" fill="hold"/>
                                        <p:tgtEl>
                                          <p:spTgt spid="57353"/>
                                        </p:tgtEl>
                                        <p:attrNameLst>
                                          <p:attrName>ppt_x</p:attrName>
                                        </p:attrNameLst>
                                      </p:cBhvr>
                                      <p:tavLst>
                                        <p:tav tm="0">
                                          <p:val>
                                            <p:fltVal val="0.5"/>
                                          </p:val>
                                        </p:tav>
                                        <p:tav tm="100000">
                                          <p:val>
                                            <p:strVal val="#ppt_x"/>
                                          </p:val>
                                        </p:tav>
                                      </p:tavLst>
                                    </p:anim>
                                    <p:anim calcmode="lin" valueType="num">
                                      <p:cBhvr>
                                        <p:cTn id="76" dur="300" fill="hold"/>
                                        <p:tgtEl>
                                          <p:spTgt spid="57353"/>
                                        </p:tgtEl>
                                        <p:attrNameLst>
                                          <p:attrName>ppt_y</p:attrName>
                                        </p:attrNameLst>
                                      </p:cBhvr>
                                      <p:tavLst>
                                        <p:tav tm="0">
                                          <p:val>
                                            <p:fltVal val="0.5"/>
                                          </p:val>
                                        </p:tav>
                                        <p:tav tm="100000">
                                          <p:val>
                                            <p:strVal val="#ppt_y"/>
                                          </p:val>
                                        </p:tav>
                                      </p:tavLst>
                                    </p:anim>
                                  </p:childTnLst>
                                </p:cTn>
                              </p:par>
                              <p:par>
                                <p:cTn id="77" presetID="26" presetClass="emph" presetSubtype="0" fill="hold" nodeType="withEffect">
                                  <p:stCondLst>
                                    <p:cond delay="2500"/>
                                  </p:stCondLst>
                                  <p:childTnLst>
                                    <p:animEffect transition="out" filter="fade">
                                      <p:cBhvr>
                                        <p:cTn id="78" dur="300" tmFilter="0, 0; .2, .5; .8, .5; 1, 0"/>
                                        <p:tgtEl>
                                          <p:spTgt spid="57353"/>
                                        </p:tgtEl>
                                      </p:cBhvr>
                                    </p:animEffect>
                                    <p:animScale>
                                      <p:cBhvr>
                                        <p:cTn id="79" dur="150" autoRev="1" fill="hold"/>
                                        <p:tgtEl>
                                          <p:spTgt spid="57353"/>
                                        </p:tgtEl>
                                      </p:cBhvr>
                                      <p:by x="105000" y="105000"/>
                                    </p:animScale>
                                  </p:childTnLst>
                                </p:cTn>
                              </p:par>
                              <p:par>
                                <p:cTn id="80" presetID="23" presetClass="entr" presetSubtype="528" fill="hold" grpId="0" nodeType="withEffect">
                                  <p:stCondLst>
                                    <p:cond delay="2200"/>
                                  </p:stCondLst>
                                  <p:childTnLst>
                                    <p:set>
                                      <p:cBhvr>
                                        <p:cTn id="81" dur="1" fill="hold">
                                          <p:stCondLst>
                                            <p:cond delay="0"/>
                                          </p:stCondLst>
                                        </p:cTn>
                                        <p:tgtEl>
                                          <p:spTgt spid="41997"/>
                                        </p:tgtEl>
                                        <p:attrNameLst>
                                          <p:attrName>style.visibility</p:attrName>
                                        </p:attrNameLst>
                                      </p:cBhvr>
                                      <p:to>
                                        <p:strVal val="visible"/>
                                      </p:to>
                                    </p:set>
                                    <p:anim calcmode="lin" valueType="num">
                                      <p:cBhvr>
                                        <p:cTn id="82" dur="300" fill="hold"/>
                                        <p:tgtEl>
                                          <p:spTgt spid="41997"/>
                                        </p:tgtEl>
                                        <p:attrNameLst>
                                          <p:attrName>ppt_w</p:attrName>
                                        </p:attrNameLst>
                                      </p:cBhvr>
                                      <p:tavLst>
                                        <p:tav tm="0">
                                          <p:val>
                                            <p:fltVal val="0"/>
                                          </p:val>
                                        </p:tav>
                                        <p:tav tm="100000">
                                          <p:val>
                                            <p:strVal val="#ppt_w"/>
                                          </p:val>
                                        </p:tav>
                                      </p:tavLst>
                                    </p:anim>
                                    <p:anim calcmode="lin" valueType="num">
                                      <p:cBhvr>
                                        <p:cTn id="83" dur="300" fill="hold"/>
                                        <p:tgtEl>
                                          <p:spTgt spid="41997"/>
                                        </p:tgtEl>
                                        <p:attrNameLst>
                                          <p:attrName>ppt_h</p:attrName>
                                        </p:attrNameLst>
                                      </p:cBhvr>
                                      <p:tavLst>
                                        <p:tav tm="0">
                                          <p:val>
                                            <p:fltVal val="0"/>
                                          </p:val>
                                        </p:tav>
                                        <p:tav tm="100000">
                                          <p:val>
                                            <p:strVal val="#ppt_h"/>
                                          </p:val>
                                        </p:tav>
                                      </p:tavLst>
                                    </p:anim>
                                    <p:anim calcmode="lin" valueType="num">
                                      <p:cBhvr>
                                        <p:cTn id="84" dur="300" fill="hold"/>
                                        <p:tgtEl>
                                          <p:spTgt spid="41997"/>
                                        </p:tgtEl>
                                        <p:attrNameLst>
                                          <p:attrName>ppt_x</p:attrName>
                                        </p:attrNameLst>
                                      </p:cBhvr>
                                      <p:tavLst>
                                        <p:tav tm="0">
                                          <p:val>
                                            <p:fltVal val="0.5"/>
                                          </p:val>
                                        </p:tav>
                                        <p:tav tm="100000">
                                          <p:val>
                                            <p:strVal val="#ppt_x"/>
                                          </p:val>
                                        </p:tav>
                                      </p:tavLst>
                                    </p:anim>
                                    <p:anim calcmode="lin" valueType="num">
                                      <p:cBhvr>
                                        <p:cTn id="85" dur="300" fill="hold"/>
                                        <p:tgtEl>
                                          <p:spTgt spid="41997"/>
                                        </p:tgtEl>
                                        <p:attrNameLst>
                                          <p:attrName>ppt_y</p:attrName>
                                        </p:attrNameLst>
                                      </p:cBhvr>
                                      <p:tavLst>
                                        <p:tav tm="0">
                                          <p:val>
                                            <p:fltVal val="0.5"/>
                                          </p:val>
                                        </p:tav>
                                        <p:tav tm="100000">
                                          <p:val>
                                            <p:strVal val="#ppt_y"/>
                                          </p:val>
                                        </p:tav>
                                      </p:tavLst>
                                    </p:anim>
                                  </p:childTnLst>
                                </p:cTn>
                              </p:par>
                              <p:par>
                                <p:cTn id="86" presetID="26" presetClass="emph" presetSubtype="0" fill="hold" grpId="1" nodeType="withEffect">
                                  <p:stCondLst>
                                    <p:cond delay="2500"/>
                                  </p:stCondLst>
                                  <p:childTnLst>
                                    <p:animEffect transition="out" filter="fade">
                                      <p:cBhvr>
                                        <p:cTn id="87" dur="300" tmFilter="0, 0; .2, .5; .8, .5; 1, 0"/>
                                        <p:tgtEl>
                                          <p:spTgt spid="41997"/>
                                        </p:tgtEl>
                                      </p:cBhvr>
                                    </p:animEffect>
                                    <p:animScale>
                                      <p:cBhvr>
                                        <p:cTn id="88" dur="150" autoRev="1" fill="hold"/>
                                        <p:tgtEl>
                                          <p:spTgt spid="41997"/>
                                        </p:tgtEl>
                                      </p:cBhvr>
                                      <p:by x="105000" y="105000"/>
                                    </p:animScale>
                                  </p:childTnLst>
                                </p:cTn>
                              </p:par>
                              <p:par>
                                <p:cTn id="89" presetID="23" presetClass="entr" presetSubtype="528" fill="hold" grpId="0" nodeType="withEffect">
                                  <p:stCondLst>
                                    <p:cond delay="2300"/>
                                  </p:stCondLst>
                                  <p:childTnLst>
                                    <p:set>
                                      <p:cBhvr>
                                        <p:cTn id="90" dur="1" fill="hold">
                                          <p:stCondLst>
                                            <p:cond delay="0"/>
                                          </p:stCondLst>
                                        </p:cTn>
                                        <p:tgtEl>
                                          <p:spTgt spid="42000"/>
                                        </p:tgtEl>
                                        <p:attrNameLst>
                                          <p:attrName>style.visibility</p:attrName>
                                        </p:attrNameLst>
                                      </p:cBhvr>
                                      <p:to>
                                        <p:strVal val="visible"/>
                                      </p:to>
                                    </p:set>
                                    <p:anim calcmode="lin" valueType="num">
                                      <p:cBhvr>
                                        <p:cTn id="91" dur="300" fill="hold"/>
                                        <p:tgtEl>
                                          <p:spTgt spid="42000"/>
                                        </p:tgtEl>
                                        <p:attrNameLst>
                                          <p:attrName>ppt_w</p:attrName>
                                        </p:attrNameLst>
                                      </p:cBhvr>
                                      <p:tavLst>
                                        <p:tav tm="0">
                                          <p:val>
                                            <p:fltVal val="0"/>
                                          </p:val>
                                        </p:tav>
                                        <p:tav tm="100000">
                                          <p:val>
                                            <p:strVal val="#ppt_w"/>
                                          </p:val>
                                        </p:tav>
                                      </p:tavLst>
                                    </p:anim>
                                    <p:anim calcmode="lin" valueType="num">
                                      <p:cBhvr>
                                        <p:cTn id="92" dur="300" fill="hold"/>
                                        <p:tgtEl>
                                          <p:spTgt spid="42000"/>
                                        </p:tgtEl>
                                        <p:attrNameLst>
                                          <p:attrName>ppt_h</p:attrName>
                                        </p:attrNameLst>
                                      </p:cBhvr>
                                      <p:tavLst>
                                        <p:tav tm="0">
                                          <p:val>
                                            <p:fltVal val="0"/>
                                          </p:val>
                                        </p:tav>
                                        <p:tav tm="100000">
                                          <p:val>
                                            <p:strVal val="#ppt_h"/>
                                          </p:val>
                                        </p:tav>
                                      </p:tavLst>
                                    </p:anim>
                                    <p:anim calcmode="lin" valueType="num">
                                      <p:cBhvr>
                                        <p:cTn id="93" dur="300" fill="hold"/>
                                        <p:tgtEl>
                                          <p:spTgt spid="42000"/>
                                        </p:tgtEl>
                                        <p:attrNameLst>
                                          <p:attrName>ppt_x</p:attrName>
                                        </p:attrNameLst>
                                      </p:cBhvr>
                                      <p:tavLst>
                                        <p:tav tm="0">
                                          <p:val>
                                            <p:fltVal val="0.5"/>
                                          </p:val>
                                        </p:tav>
                                        <p:tav tm="100000">
                                          <p:val>
                                            <p:strVal val="#ppt_x"/>
                                          </p:val>
                                        </p:tav>
                                      </p:tavLst>
                                    </p:anim>
                                    <p:anim calcmode="lin" valueType="num">
                                      <p:cBhvr>
                                        <p:cTn id="94" dur="300" fill="hold"/>
                                        <p:tgtEl>
                                          <p:spTgt spid="42000"/>
                                        </p:tgtEl>
                                        <p:attrNameLst>
                                          <p:attrName>ppt_y</p:attrName>
                                        </p:attrNameLst>
                                      </p:cBhvr>
                                      <p:tavLst>
                                        <p:tav tm="0">
                                          <p:val>
                                            <p:fltVal val="0.5"/>
                                          </p:val>
                                        </p:tav>
                                        <p:tav tm="100000">
                                          <p:val>
                                            <p:strVal val="#ppt_y"/>
                                          </p:val>
                                        </p:tav>
                                      </p:tavLst>
                                    </p:anim>
                                  </p:childTnLst>
                                </p:cTn>
                              </p:par>
                              <p:par>
                                <p:cTn id="95" presetID="26" presetClass="emph" presetSubtype="0" fill="hold" grpId="1" nodeType="withEffect">
                                  <p:stCondLst>
                                    <p:cond delay="2600"/>
                                  </p:stCondLst>
                                  <p:childTnLst>
                                    <p:animEffect transition="out" filter="fade">
                                      <p:cBhvr>
                                        <p:cTn id="96" dur="300" tmFilter="0, 0; .2, .5; .8, .5; 1, 0"/>
                                        <p:tgtEl>
                                          <p:spTgt spid="42000"/>
                                        </p:tgtEl>
                                      </p:cBhvr>
                                    </p:animEffect>
                                    <p:animScale>
                                      <p:cBhvr>
                                        <p:cTn id="97" dur="150" autoRev="1" fill="hold"/>
                                        <p:tgtEl>
                                          <p:spTgt spid="42000"/>
                                        </p:tgtEl>
                                      </p:cBhvr>
                                      <p:by x="105000" y="105000"/>
                                    </p:animScale>
                                  </p:childTnLst>
                                </p:cTn>
                              </p:par>
                              <p:par>
                                <p:cTn id="98" presetID="23" presetClass="entr" presetSubtype="528" fill="hold" grpId="0" nodeType="withEffect">
                                  <p:stCondLst>
                                    <p:cond delay="2400"/>
                                  </p:stCondLst>
                                  <p:childTnLst>
                                    <p:set>
                                      <p:cBhvr>
                                        <p:cTn id="99" dur="1" fill="hold">
                                          <p:stCondLst>
                                            <p:cond delay="0"/>
                                          </p:stCondLst>
                                        </p:cTn>
                                        <p:tgtEl>
                                          <p:spTgt spid="42001"/>
                                        </p:tgtEl>
                                        <p:attrNameLst>
                                          <p:attrName>style.visibility</p:attrName>
                                        </p:attrNameLst>
                                      </p:cBhvr>
                                      <p:to>
                                        <p:strVal val="visible"/>
                                      </p:to>
                                    </p:set>
                                    <p:anim calcmode="lin" valueType="num">
                                      <p:cBhvr>
                                        <p:cTn id="100" dur="300" fill="hold"/>
                                        <p:tgtEl>
                                          <p:spTgt spid="42001"/>
                                        </p:tgtEl>
                                        <p:attrNameLst>
                                          <p:attrName>ppt_w</p:attrName>
                                        </p:attrNameLst>
                                      </p:cBhvr>
                                      <p:tavLst>
                                        <p:tav tm="0">
                                          <p:val>
                                            <p:fltVal val="0"/>
                                          </p:val>
                                        </p:tav>
                                        <p:tav tm="100000">
                                          <p:val>
                                            <p:strVal val="#ppt_w"/>
                                          </p:val>
                                        </p:tav>
                                      </p:tavLst>
                                    </p:anim>
                                    <p:anim calcmode="lin" valueType="num">
                                      <p:cBhvr>
                                        <p:cTn id="101" dur="300" fill="hold"/>
                                        <p:tgtEl>
                                          <p:spTgt spid="42001"/>
                                        </p:tgtEl>
                                        <p:attrNameLst>
                                          <p:attrName>ppt_h</p:attrName>
                                        </p:attrNameLst>
                                      </p:cBhvr>
                                      <p:tavLst>
                                        <p:tav tm="0">
                                          <p:val>
                                            <p:fltVal val="0"/>
                                          </p:val>
                                        </p:tav>
                                        <p:tav tm="100000">
                                          <p:val>
                                            <p:strVal val="#ppt_h"/>
                                          </p:val>
                                        </p:tav>
                                      </p:tavLst>
                                    </p:anim>
                                    <p:anim calcmode="lin" valueType="num">
                                      <p:cBhvr>
                                        <p:cTn id="102" dur="300" fill="hold"/>
                                        <p:tgtEl>
                                          <p:spTgt spid="42001"/>
                                        </p:tgtEl>
                                        <p:attrNameLst>
                                          <p:attrName>ppt_x</p:attrName>
                                        </p:attrNameLst>
                                      </p:cBhvr>
                                      <p:tavLst>
                                        <p:tav tm="0">
                                          <p:val>
                                            <p:fltVal val="0.5"/>
                                          </p:val>
                                        </p:tav>
                                        <p:tav tm="100000">
                                          <p:val>
                                            <p:strVal val="#ppt_x"/>
                                          </p:val>
                                        </p:tav>
                                      </p:tavLst>
                                    </p:anim>
                                    <p:anim calcmode="lin" valueType="num">
                                      <p:cBhvr>
                                        <p:cTn id="103" dur="300" fill="hold"/>
                                        <p:tgtEl>
                                          <p:spTgt spid="42001"/>
                                        </p:tgtEl>
                                        <p:attrNameLst>
                                          <p:attrName>ppt_y</p:attrName>
                                        </p:attrNameLst>
                                      </p:cBhvr>
                                      <p:tavLst>
                                        <p:tav tm="0">
                                          <p:val>
                                            <p:fltVal val="0.5"/>
                                          </p:val>
                                        </p:tav>
                                        <p:tav tm="100000">
                                          <p:val>
                                            <p:strVal val="#ppt_y"/>
                                          </p:val>
                                        </p:tav>
                                      </p:tavLst>
                                    </p:anim>
                                  </p:childTnLst>
                                </p:cTn>
                              </p:par>
                              <p:par>
                                <p:cTn id="104" presetID="26" presetClass="emph" presetSubtype="0" fill="hold" grpId="1" nodeType="withEffect">
                                  <p:stCondLst>
                                    <p:cond delay="2700"/>
                                  </p:stCondLst>
                                  <p:childTnLst>
                                    <p:animEffect transition="out" filter="fade">
                                      <p:cBhvr>
                                        <p:cTn id="105" dur="300" tmFilter="0, 0; .2, .5; .8, .5; 1, 0"/>
                                        <p:tgtEl>
                                          <p:spTgt spid="42001"/>
                                        </p:tgtEl>
                                      </p:cBhvr>
                                    </p:animEffect>
                                    <p:animScale>
                                      <p:cBhvr>
                                        <p:cTn id="106" dur="150" autoRev="1" fill="hold"/>
                                        <p:tgtEl>
                                          <p:spTgt spid="42001"/>
                                        </p:tgtEl>
                                      </p:cBhvr>
                                      <p:by x="105000" y="105000"/>
                                    </p:animScale>
                                  </p:childTnLst>
                                </p:cTn>
                              </p:par>
                              <p:par>
                                <p:cTn id="107" presetID="23" presetClass="entr" presetSubtype="528" fill="hold" grpId="0" nodeType="withEffect">
                                  <p:stCondLst>
                                    <p:cond delay="2500"/>
                                  </p:stCondLst>
                                  <p:childTnLst>
                                    <p:set>
                                      <p:cBhvr>
                                        <p:cTn id="108" dur="1" fill="hold">
                                          <p:stCondLst>
                                            <p:cond delay="0"/>
                                          </p:stCondLst>
                                        </p:cTn>
                                        <p:tgtEl>
                                          <p:spTgt spid="57364"/>
                                        </p:tgtEl>
                                        <p:attrNameLst>
                                          <p:attrName>style.visibility</p:attrName>
                                        </p:attrNameLst>
                                      </p:cBhvr>
                                      <p:to>
                                        <p:strVal val="visible"/>
                                      </p:to>
                                    </p:set>
                                    <p:anim calcmode="lin" valueType="num">
                                      <p:cBhvr>
                                        <p:cTn id="109" dur="300" fill="hold"/>
                                        <p:tgtEl>
                                          <p:spTgt spid="57364"/>
                                        </p:tgtEl>
                                        <p:attrNameLst>
                                          <p:attrName>ppt_w</p:attrName>
                                        </p:attrNameLst>
                                      </p:cBhvr>
                                      <p:tavLst>
                                        <p:tav tm="0">
                                          <p:val>
                                            <p:fltVal val="0"/>
                                          </p:val>
                                        </p:tav>
                                        <p:tav tm="100000">
                                          <p:val>
                                            <p:strVal val="#ppt_w"/>
                                          </p:val>
                                        </p:tav>
                                      </p:tavLst>
                                    </p:anim>
                                    <p:anim calcmode="lin" valueType="num">
                                      <p:cBhvr>
                                        <p:cTn id="110" dur="300" fill="hold"/>
                                        <p:tgtEl>
                                          <p:spTgt spid="57364"/>
                                        </p:tgtEl>
                                        <p:attrNameLst>
                                          <p:attrName>ppt_h</p:attrName>
                                        </p:attrNameLst>
                                      </p:cBhvr>
                                      <p:tavLst>
                                        <p:tav tm="0">
                                          <p:val>
                                            <p:fltVal val="0"/>
                                          </p:val>
                                        </p:tav>
                                        <p:tav tm="100000">
                                          <p:val>
                                            <p:strVal val="#ppt_h"/>
                                          </p:val>
                                        </p:tav>
                                      </p:tavLst>
                                    </p:anim>
                                    <p:anim calcmode="lin" valueType="num">
                                      <p:cBhvr>
                                        <p:cTn id="111" dur="300" fill="hold"/>
                                        <p:tgtEl>
                                          <p:spTgt spid="57364"/>
                                        </p:tgtEl>
                                        <p:attrNameLst>
                                          <p:attrName>ppt_x</p:attrName>
                                        </p:attrNameLst>
                                      </p:cBhvr>
                                      <p:tavLst>
                                        <p:tav tm="0">
                                          <p:val>
                                            <p:fltVal val="0.5"/>
                                          </p:val>
                                        </p:tav>
                                        <p:tav tm="100000">
                                          <p:val>
                                            <p:strVal val="#ppt_x"/>
                                          </p:val>
                                        </p:tav>
                                      </p:tavLst>
                                    </p:anim>
                                    <p:anim calcmode="lin" valueType="num">
                                      <p:cBhvr>
                                        <p:cTn id="112" dur="300" fill="hold"/>
                                        <p:tgtEl>
                                          <p:spTgt spid="57364"/>
                                        </p:tgtEl>
                                        <p:attrNameLst>
                                          <p:attrName>ppt_y</p:attrName>
                                        </p:attrNameLst>
                                      </p:cBhvr>
                                      <p:tavLst>
                                        <p:tav tm="0">
                                          <p:val>
                                            <p:fltVal val="0.5"/>
                                          </p:val>
                                        </p:tav>
                                        <p:tav tm="100000">
                                          <p:val>
                                            <p:strVal val="#ppt_y"/>
                                          </p:val>
                                        </p:tav>
                                      </p:tavLst>
                                    </p:anim>
                                  </p:childTnLst>
                                </p:cTn>
                              </p:par>
                              <p:par>
                                <p:cTn id="113" presetID="26" presetClass="emph" presetSubtype="0" fill="hold" grpId="1" nodeType="withEffect">
                                  <p:stCondLst>
                                    <p:cond delay="2800"/>
                                  </p:stCondLst>
                                  <p:childTnLst>
                                    <p:animEffect transition="out" filter="fade">
                                      <p:cBhvr>
                                        <p:cTn id="114" dur="300" tmFilter="0, 0; .2, .5; .8, .5; 1, 0"/>
                                        <p:tgtEl>
                                          <p:spTgt spid="57364"/>
                                        </p:tgtEl>
                                      </p:cBhvr>
                                    </p:animEffect>
                                    <p:animScale>
                                      <p:cBhvr>
                                        <p:cTn id="115" dur="150" autoRev="1" fill="hold"/>
                                        <p:tgtEl>
                                          <p:spTgt spid="57364"/>
                                        </p:tgtEl>
                                      </p:cBhvr>
                                      <p:by x="105000" y="105000"/>
                                    </p:animScale>
                                  </p:childTnLst>
                                </p:cTn>
                              </p:par>
                            </p:childTnLst>
                          </p:cTn>
                        </p:par>
                        <p:par>
                          <p:cTn id="116" fill="hold">
                            <p:stCondLst>
                              <p:cond delay="500"/>
                            </p:stCondLst>
                            <p:childTnLst>
                              <p:par>
                                <p:cTn id="117" presetID="10" presetClass="entr" presetSubtype="0" fill="hold" grpId="0" nodeType="afterEffect">
                                  <p:stCondLst>
                                    <p:cond delay="0"/>
                                  </p:stCondLst>
                                  <p:iterate type="lt">
                                    <p:tmPct val="10000"/>
                                  </p:iterate>
                                  <p:childTnLst>
                                    <p:set>
                                      <p:cBhvr>
                                        <p:cTn id="118" dur="1" fill="hold">
                                          <p:stCondLst>
                                            <p:cond delay="0"/>
                                          </p:stCondLst>
                                        </p:cTn>
                                        <p:tgtEl>
                                          <p:spTgt spid="45"/>
                                        </p:tgtEl>
                                        <p:attrNameLst>
                                          <p:attrName>style.visibility</p:attrName>
                                        </p:attrNameLst>
                                      </p:cBhvr>
                                      <p:to>
                                        <p:strVal val="visible"/>
                                      </p:to>
                                    </p:set>
                                    <p:animEffect transition="in" filter="fade">
                                      <p:cBhvr>
                                        <p:cTn id="119" dur="100"/>
                                        <p:tgtEl>
                                          <p:spTgt spid="45"/>
                                        </p:tgtEl>
                                      </p:cBhvr>
                                    </p:animEffect>
                                  </p:childTnLst>
                                </p:cTn>
                              </p:par>
                            </p:childTnLst>
                          </p:cTn>
                        </p:par>
                        <p:par>
                          <p:cTn id="120" fill="hold">
                            <p:stCondLst>
                              <p:cond delay="3250"/>
                            </p:stCondLst>
                            <p:childTnLst>
                              <p:par>
                                <p:cTn id="121" presetID="10" presetClass="entr" presetSubtype="0" fill="hold" grpId="0" nodeType="afterEffect">
                                  <p:stCondLst>
                                    <p:cond delay="0"/>
                                  </p:stCondLst>
                                  <p:iterate type="lt">
                                    <p:tmPct val="10000"/>
                                  </p:iterate>
                                  <p:childTnLst>
                                    <p:set>
                                      <p:cBhvr>
                                        <p:cTn id="122" dur="1" fill="hold">
                                          <p:stCondLst>
                                            <p:cond delay="0"/>
                                          </p:stCondLst>
                                        </p:cTn>
                                        <p:tgtEl>
                                          <p:spTgt spid="46"/>
                                        </p:tgtEl>
                                        <p:attrNameLst>
                                          <p:attrName>style.visibility</p:attrName>
                                        </p:attrNameLst>
                                      </p:cBhvr>
                                      <p:to>
                                        <p:strVal val="visible"/>
                                      </p:to>
                                    </p:set>
                                    <p:animEffect transition="in" filter="fade">
                                      <p:cBhvr>
                                        <p:cTn id="123" dur="1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p:bldP spid="41993" grpId="0" animBg="1"/>
      <p:bldP spid="41993" grpId="1" animBg="1"/>
      <p:bldP spid="41994" grpId="0" animBg="1"/>
      <p:bldP spid="41994" grpId="1" animBg="1"/>
      <p:bldP spid="57354" grpId="0" animBg="1"/>
      <p:bldP spid="57354" grpId="1" animBg="1"/>
      <p:bldP spid="41997" grpId="0" animBg="1"/>
      <p:bldP spid="41997" grpId="1" animBg="1"/>
      <p:bldP spid="41998" grpId="0" animBg="1"/>
      <p:bldP spid="41998" grpId="1" animBg="1"/>
      <p:bldP spid="57357" grpId="0" animBg="1"/>
      <p:bldP spid="57357" grpId="1" animBg="1"/>
      <p:bldP spid="42000" grpId="0" animBg="1"/>
      <p:bldP spid="42000" grpId="1" animBg="1"/>
      <p:bldP spid="42001" grpId="0" animBg="1"/>
      <p:bldP spid="42001" grpId="1" animBg="1"/>
      <p:bldP spid="42002" grpId="0" animBg="1"/>
      <p:bldP spid="42002" grpId="1" animBg="1"/>
      <p:bldP spid="42003" grpId="0" animBg="1"/>
      <p:bldP spid="42003" grpId="1" animBg="1"/>
      <p:bldP spid="45" grpId="0"/>
      <p:bldP spid="46" grpId="0"/>
      <p:bldP spid="57364" grpId="0" animBg="1"/>
      <p:bldP spid="57364"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9" name="矩形 1"/>
          <p:cNvSpPr>
            <a:spLocks noChangeArrowheads="1"/>
          </p:cNvSpPr>
          <p:nvPr/>
        </p:nvSpPr>
        <p:spPr bwMode="auto">
          <a:xfrm>
            <a:off x="1539875" y="976313"/>
            <a:ext cx="2141538" cy="741362"/>
          </a:xfrm>
          <a:prstGeom prst="rect">
            <a:avLst/>
          </a:prstGeom>
          <a:solidFill>
            <a:srgbClr val="0848AF"/>
          </a:solidFill>
          <a:ln w="25400" algn="ctr">
            <a:noFill/>
            <a:miter lim="800000"/>
          </a:ln>
        </p:spPr>
        <p:txBody>
          <a:bodyPr anchor="ctr"/>
          <a:lstStyle/>
          <a:p>
            <a:pPr algn="ctr"/>
            <a:endParaRPr lang="zh-CN" altLang="en-US">
              <a:solidFill>
                <a:srgbClr val="FFFFFF"/>
              </a:solidFill>
            </a:endParaRPr>
          </a:p>
        </p:txBody>
      </p:sp>
      <p:pic>
        <p:nvPicPr>
          <p:cNvPr id="6169" name="Picture 23" descr="111"/>
          <p:cNvPicPr>
            <a:picLocks noChangeAspect="1" noChangeArrowheads="1"/>
          </p:cNvPicPr>
          <p:nvPr/>
        </p:nvPicPr>
        <p:blipFill>
          <a:blip r:embed="rId3" cstate="print"/>
          <a:srcRect/>
          <a:stretch>
            <a:fillRect/>
          </a:stretch>
        </p:blipFill>
        <p:spPr bwMode="auto">
          <a:xfrm>
            <a:off x="0" y="1809750"/>
            <a:ext cx="6921500" cy="4859338"/>
          </a:xfrm>
          <a:prstGeom prst="rect">
            <a:avLst/>
          </a:prstGeom>
          <a:noFill/>
          <a:ln w="9525">
            <a:noFill/>
            <a:miter lim="800000"/>
            <a:headEnd/>
            <a:tailEnd/>
          </a:ln>
        </p:spPr>
      </p:pic>
      <p:sp>
        <p:nvSpPr>
          <p:cNvPr id="7171" name="矩形 1"/>
          <p:cNvSpPr>
            <a:spLocks noChangeArrowheads="1"/>
          </p:cNvSpPr>
          <p:nvPr/>
        </p:nvSpPr>
        <p:spPr bwMode="auto">
          <a:xfrm>
            <a:off x="6527799" y="944222"/>
            <a:ext cx="5178425" cy="5026025"/>
          </a:xfrm>
          <a:prstGeom prst="rect">
            <a:avLst/>
          </a:prstGeom>
          <a:solidFill>
            <a:srgbClr val="0848AF"/>
          </a:solidFill>
          <a:ln w="25400" algn="ctr">
            <a:solidFill>
              <a:schemeClr val="bg1"/>
            </a:solidFill>
            <a:miter lim="800000"/>
          </a:ln>
        </p:spPr>
        <p:txBody>
          <a:bodyPr anchor="ctr"/>
          <a:lstStyle/>
          <a:p>
            <a:pPr algn="ctr"/>
            <a:endParaRPr lang="zh-CN" altLang="en-US">
              <a:solidFill>
                <a:srgbClr val="FFFFFF"/>
              </a:solidFill>
            </a:endParaRPr>
          </a:p>
        </p:txBody>
      </p:sp>
      <p:pic>
        <p:nvPicPr>
          <p:cNvPr id="16385" name="图片 10"/>
          <p:cNvPicPr>
            <a:picLocks noChangeAspect="1"/>
          </p:cNvPicPr>
          <p:nvPr/>
        </p:nvPicPr>
        <p:blipFill>
          <a:blip r:embed="rId4" cstate="print"/>
          <a:srcRect/>
          <a:stretch>
            <a:fillRect/>
          </a:stretch>
        </p:blipFill>
        <p:spPr bwMode="auto">
          <a:xfrm>
            <a:off x="730250" y="2389188"/>
            <a:ext cx="5292725" cy="3360737"/>
          </a:xfrm>
          <a:prstGeom prst="rect">
            <a:avLst/>
          </a:prstGeom>
          <a:noFill/>
          <a:ln w="9525">
            <a:noFill/>
            <a:miter lim="800000"/>
            <a:headEnd/>
            <a:tailEnd/>
          </a:ln>
        </p:spPr>
      </p:pic>
      <p:sp>
        <p:nvSpPr>
          <p:cNvPr id="16386" name="文本框 7"/>
          <p:cNvSpPr txBox="1">
            <a:spLocks noChangeArrowheads="1"/>
          </p:cNvSpPr>
          <p:nvPr/>
        </p:nvSpPr>
        <p:spPr bwMode="auto">
          <a:xfrm>
            <a:off x="6872288" y="2659063"/>
            <a:ext cx="4297362" cy="3394075"/>
          </a:xfrm>
          <a:prstGeom prst="rect">
            <a:avLst/>
          </a:prstGeom>
          <a:noFill/>
          <a:ln w="9525">
            <a:noFill/>
            <a:miter lim="800000"/>
          </a:ln>
        </p:spPr>
        <p:txBody>
          <a:bodyPr>
            <a:spAutoFit/>
          </a:bodyPr>
          <a:lstStyle/>
          <a:p>
            <a:pPr algn="just">
              <a:lnSpc>
                <a:spcPct val="150000"/>
              </a:lnSpc>
            </a:pPr>
            <a:r>
              <a:rPr lang="zh-CN" altLang="en-US">
                <a:solidFill>
                  <a:schemeClr val="bg1"/>
                </a:solidFill>
                <a:latin typeface="微软雅黑" pitchFamily="34" charset="-122"/>
                <a:ea typeface="微软雅黑" pitchFamily="34" charset="-122"/>
              </a:rPr>
              <a:t>        回顾这一年来的工作，我在公司领导及各位同事的支持与帮助下，严格要求自己，按照公司的要求，较好地完成了自己的本职工作。通过半年来的学习与工作，工作模式上有了新的突破，工作方式有了较大的改变，现将半年来的工作情况总结如下：</a:t>
            </a:r>
          </a:p>
          <a:p>
            <a:pPr algn="just">
              <a:lnSpc>
                <a:spcPct val="150000"/>
              </a:lnSpc>
            </a:pPr>
            <a:endParaRPr lang="zh-CN" altLang="en-US">
              <a:solidFill>
                <a:schemeClr val="bg1"/>
              </a:solidFill>
              <a:latin typeface="微软雅黑" pitchFamily="34" charset="-122"/>
              <a:ea typeface="微软雅黑" pitchFamily="34" charset="-122"/>
            </a:endParaRPr>
          </a:p>
        </p:txBody>
      </p:sp>
      <p:sp>
        <p:nvSpPr>
          <p:cNvPr id="16397" name="文本框 7"/>
          <p:cNvSpPr txBox="1">
            <a:spLocks noChangeArrowheads="1"/>
          </p:cNvSpPr>
          <p:nvPr/>
        </p:nvSpPr>
        <p:spPr bwMode="auto">
          <a:xfrm>
            <a:off x="2000672" y="993051"/>
            <a:ext cx="1219944" cy="707886"/>
          </a:xfrm>
          <a:prstGeom prst="rect">
            <a:avLst/>
          </a:prstGeom>
          <a:noFill/>
          <a:ln w="9525">
            <a:noFill/>
            <a:miter lim="800000"/>
          </a:ln>
        </p:spPr>
        <p:txBody>
          <a:bodyPr wrap="square">
            <a:spAutoFit/>
          </a:bodyPr>
          <a:lstStyle/>
          <a:p>
            <a:pPr algn="just"/>
            <a:r>
              <a:rPr lang="zh-CN" altLang="en-US" sz="4000" dirty="0" smtClean="0">
                <a:solidFill>
                  <a:schemeClr val="bg1"/>
                </a:solidFill>
                <a:latin typeface="方正正大黑简体" pitchFamily="2" charset="-122"/>
                <a:ea typeface="方正正大黑简体" pitchFamily="2" charset="-122"/>
              </a:rPr>
              <a:t>前言</a:t>
            </a:r>
            <a:endParaRPr lang="zh-CN" altLang="en-US" sz="4000" dirty="0">
              <a:solidFill>
                <a:schemeClr val="bg1"/>
              </a:solidFill>
              <a:latin typeface="方正正大黑简体" pitchFamily="2" charset="-122"/>
              <a:ea typeface="方正正大黑简体" pitchFamily="2" charset="-122"/>
            </a:endParaRPr>
          </a:p>
        </p:txBody>
      </p:sp>
      <p:sp>
        <p:nvSpPr>
          <p:cNvPr id="16398" name="Rectangle 31"/>
          <p:cNvSpPr>
            <a:spLocks noChangeArrowheads="1"/>
          </p:cNvSpPr>
          <p:nvPr/>
        </p:nvSpPr>
        <p:spPr bwMode="auto">
          <a:xfrm>
            <a:off x="6958294" y="1703288"/>
            <a:ext cx="2492990" cy="553998"/>
          </a:xfrm>
          <a:prstGeom prst="rect">
            <a:avLst/>
          </a:prstGeom>
          <a:noFill/>
          <a:ln w="9525">
            <a:noFill/>
            <a:miter lim="800000"/>
          </a:ln>
        </p:spPr>
        <p:txBody>
          <a:bodyPr wrap="none">
            <a:spAutoFit/>
          </a:bodyPr>
          <a:lstStyle/>
          <a:p>
            <a:r>
              <a:rPr lang="zh-CN" altLang="en-US" sz="3000" dirty="0" smtClean="0">
                <a:solidFill>
                  <a:schemeClr val="bg1"/>
                </a:solidFill>
                <a:ea typeface="方正兰亭大黑_GBK" pitchFamily="2" charset="-122"/>
              </a:rPr>
              <a:t>点</a:t>
            </a:r>
            <a:r>
              <a:rPr lang="zh-CN" altLang="en-US" sz="3000" dirty="0">
                <a:solidFill>
                  <a:schemeClr val="bg1"/>
                </a:solidFill>
                <a:ea typeface="方正兰亭大黑_GBK" pitchFamily="2" charset="-122"/>
              </a:rPr>
              <a:t>此添加标题</a:t>
            </a:r>
            <a:endParaRPr lang="en-US" altLang="zh-CN" sz="3000" dirty="0">
              <a:solidFill>
                <a:schemeClr val="bg1"/>
              </a:solidFill>
              <a:ea typeface="方正兰亭大黑_GBK" pitchFamily="2" charset="-122"/>
            </a:endParaRPr>
          </a:p>
        </p:txBody>
      </p:sp>
      <p:sp>
        <p:nvSpPr>
          <p:cNvPr id="68625" name="Rectangle 201"/>
          <p:cNvSpPr>
            <a:spLocks noChangeArrowheads="1"/>
          </p:cNvSpPr>
          <p:nvPr/>
        </p:nvSpPr>
        <p:spPr bwMode="auto">
          <a:xfrm>
            <a:off x="6948488" y="2486025"/>
            <a:ext cx="3044825" cy="74613"/>
          </a:xfrm>
          <a:prstGeom prst="rect">
            <a:avLst/>
          </a:prstGeom>
          <a:solidFill>
            <a:schemeClr val="bg1"/>
          </a:solidFill>
          <a:ln w="12700" algn="ctr">
            <a:noFill/>
            <a:miter lim="800000"/>
          </a:ln>
        </p:spPr>
        <p:txBody>
          <a:bodyPr anchor="ctr"/>
          <a:lstStyle/>
          <a:p>
            <a:pPr algn="ctr"/>
            <a:endParaRPr lang="id-ID" altLang="zh-CN">
              <a:solidFill>
                <a:schemeClr val="bg1"/>
              </a:solidFill>
            </a:endParaRPr>
          </a:p>
        </p:txBody>
      </p:sp>
      <p:sp>
        <p:nvSpPr>
          <p:cNvPr id="68626" name="Rectangle 203"/>
          <p:cNvSpPr>
            <a:spLocks noChangeArrowheads="1"/>
          </p:cNvSpPr>
          <p:nvPr/>
        </p:nvSpPr>
        <p:spPr bwMode="auto">
          <a:xfrm>
            <a:off x="7405688" y="2486025"/>
            <a:ext cx="3051175" cy="74613"/>
          </a:xfrm>
          <a:prstGeom prst="rect">
            <a:avLst/>
          </a:prstGeom>
          <a:solidFill>
            <a:schemeClr val="bg1"/>
          </a:solidFill>
          <a:ln w="12700" algn="ctr">
            <a:noFill/>
            <a:miter lim="800000"/>
          </a:ln>
        </p:spPr>
        <p:txBody>
          <a:bodyPr anchor="ctr"/>
          <a:lstStyle/>
          <a:p>
            <a:pPr algn="ctr"/>
            <a:endParaRPr lang="id-ID" altLang="zh-CN">
              <a:solidFill>
                <a:schemeClr val="bg1"/>
              </a:solidFill>
            </a:endParaRPr>
          </a:p>
        </p:txBody>
      </p:sp>
      <p:sp>
        <p:nvSpPr>
          <p:cNvPr id="68627" name="Rectangle 12"/>
          <p:cNvSpPr>
            <a:spLocks noChangeArrowheads="1"/>
          </p:cNvSpPr>
          <p:nvPr/>
        </p:nvSpPr>
        <p:spPr bwMode="auto">
          <a:xfrm>
            <a:off x="7862888" y="2486025"/>
            <a:ext cx="3436937" cy="74613"/>
          </a:xfrm>
          <a:prstGeom prst="rect">
            <a:avLst/>
          </a:prstGeom>
          <a:solidFill>
            <a:schemeClr val="bg1"/>
          </a:solidFill>
          <a:ln w="12700" algn="ctr">
            <a:noFill/>
            <a:miter lim="800000"/>
          </a:ln>
        </p:spPr>
        <p:txBody>
          <a:bodyPr anchor="ctr"/>
          <a:lstStyle/>
          <a:p>
            <a:pPr algn="ctr"/>
            <a:endParaRPr lang="id-ID" altLang="zh-CN">
              <a:solidFill>
                <a:schemeClr val="bg1"/>
              </a:solidFill>
            </a:endParaRPr>
          </a:p>
        </p:txBody>
      </p:sp>
      <p:sp>
        <p:nvSpPr>
          <p:cNvPr id="7180" name="燕尾形 9"/>
          <p:cNvSpPr>
            <a:spLocks noChangeArrowheads="1"/>
          </p:cNvSpPr>
          <p:nvPr/>
        </p:nvSpPr>
        <p:spPr bwMode="auto">
          <a:xfrm>
            <a:off x="623888" y="996950"/>
            <a:ext cx="474662" cy="714375"/>
          </a:xfrm>
          <a:prstGeom prst="chevron">
            <a:avLst>
              <a:gd name="adj" fmla="val 50000"/>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7181" name="燕尾形 9"/>
          <p:cNvSpPr>
            <a:spLocks noChangeArrowheads="1"/>
          </p:cNvSpPr>
          <p:nvPr/>
        </p:nvSpPr>
        <p:spPr bwMode="auto">
          <a:xfrm>
            <a:off x="1017588" y="996950"/>
            <a:ext cx="474662" cy="714375"/>
          </a:xfrm>
          <a:prstGeom prst="chevron">
            <a:avLst>
              <a:gd name="adj" fmla="val 50000"/>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7182" name="燕尾形 9"/>
          <p:cNvSpPr>
            <a:spLocks noChangeArrowheads="1"/>
          </p:cNvSpPr>
          <p:nvPr/>
        </p:nvSpPr>
        <p:spPr bwMode="auto">
          <a:xfrm rot="10800000">
            <a:off x="3754438" y="996950"/>
            <a:ext cx="474662" cy="714375"/>
          </a:xfrm>
          <a:prstGeom prst="chevron">
            <a:avLst>
              <a:gd name="adj" fmla="val 50000"/>
            </a:avLst>
          </a:prstGeom>
          <a:solidFill>
            <a:srgbClr val="0848AF"/>
          </a:solidFill>
          <a:ln w="3175" algn="ctr">
            <a:noFill/>
            <a:miter lim="800000"/>
          </a:ln>
        </p:spPr>
        <p:txBody>
          <a:bodyPr rot="10800000" anchor="ctr"/>
          <a:lstStyle/>
          <a:p>
            <a:pPr algn="ctr"/>
            <a:endParaRPr lang="zh-CN" altLang="en-US">
              <a:solidFill>
                <a:srgbClr val="FFFFFF"/>
              </a:solidFill>
              <a:latin typeface="Calibri" pitchFamily="34" charset="0"/>
            </a:endParaRPr>
          </a:p>
        </p:txBody>
      </p:sp>
      <p:sp>
        <p:nvSpPr>
          <p:cNvPr id="7183" name="燕尾形 9"/>
          <p:cNvSpPr>
            <a:spLocks noChangeArrowheads="1"/>
          </p:cNvSpPr>
          <p:nvPr/>
        </p:nvSpPr>
        <p:spPr bwMode="auto">
          <a:xfrm rot="10800000">
            <a:off x="4114800" y="996950"/>
            <a:ext cx="474663" cy="714375"/>
          </a:xfrm>
          <a:prstGeom prst="chevron">
            <a:avLst>
              <a:gd name="adj" fmla="val 50000"/>
            </a:avLst>
          </a:prstGeom>
          <a:solidFill>
            <a:srgbClr val="0848AF"/>
          </a:solidFill>
          <a:ln w="3175" algn="ctr">
            <a:noFill/>
            <a:miter lim="800000"/>
          </a:ln>
        </p:spPr>
        <p:txBody>
          <a:bodyPr rot="10800000" anchor="ctr"/>
          <a:lstStyle/>
          <a:p>
            <a:pPr algn="ctr"/>
            <a:endParaRPr lang="zh-CN" altLang="en-US">
              <a:solidFill>
                <a:srgbClr val="FFFFFF"/>
              </a:solidFill>
              <a:latin typeface="Calibri" pitchFamily="34" charset="0"/>
            </a:endParaRPr>
          </a:p>
        </p:txBody>
      </p:sp>
    </p:spTree>
  </p:cSld>
  <p:clrMapOvr>
    <a:masterClrMapping/>
  </p:clrMapOvr>
  <p:transition advTm="617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slide(fromLeft)">
                                      <p:cBhvr>
                                        <p:cTn id="7" dur="500"/>
                                        <p:tgtEl>
                                          <p:spTgt spid="7169"/>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7182"/>
                                        </p:tgtEl>
                                        <p:attrNameLst>
                                          <p:attrName>style.visibility</p:attrName>
                                        </p:attrNameLst>
                                      </p:cBhvr>
                                      <p:to>
                                        <p:strVal val="visible"/>
                                      </p:to>
                                    </p:set>
                                    <p:animEffect transition="in" filter="slide(fromRight)">
                                      <p:cBhvr>
                                        <p:cTn id="11" dur="500"/>
                                        <p:tgtEl>
                                          <p:spTgt spid="7182"/>
                                        </p:tgtEl>
                                      </p:cBhvr>
                                    </p:animEffect>
                                  </p:childTnLst>
                                </p:cTn>
                              </p:par>
                              <p:par>
                                <p:cTn id="12" presetID="12" presetClass="entr" presetSubtype="2" fill="hold" grpId="0" nodeType="withEffect">
                                  <p:stCondLst>
                                    <p:cond delay="0"/>
                                  </p:stCondLst>
                                  <p:childTnLst>
                                    <p:set>
                                      <p:cBhvr>
                                        <p:cTn id="13" dur="1" fill="hold">
                                          <p:stCondLst>
                                            <p:cond delay="0"/>
                                          </p:stCondLst>
                                        </p:cTn>
                                        <p:tgtEl>
                                          <p:spTgt spid="7183"/>
                                        </p:tgtEl>
                                        <p:attrNameLst>
                                          <p:attrName>style.visibility</p:attrName>
                                        </p:attrNameLst>
                                      </p:cBhvr>
                                      <p:to>
                                        <p:strVal val="visible"/>
                                      </p:to>
                                    </p:set>
                                    <p:animEffect transition="in" filter="slide(fromRight)">
                                      <p:cBhvr>
                                        <p:cTn id="14" dur="500"/>
                                        <p:tgtEl>
                                          <p:spTgt spid="7183"/>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7180"/>
                                        </p:tgtEl>
                                        <p:attrNameLst>
                                          <p:attrName>style.visibility</p:attrName>
                                        </p:attrNameLst>
                                      </p:cBhvr>
                                      <p:to>
                                        <p:strVal val="visible"/>
                                      </p:to>
                                    </p:set>
                                    <p:animEffect transition="in" filter="slide(fromLeft)">
                                      <p:cBhvr>
                                        <p:cTn id="17" dur="500"/>
                                        <p:tgtEl>
                                          <p:spTgt spid="7180"/>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7181"/>
                                        </p:tgtEl>
                                        <p:attrNameLst>
                                          <p:attrName>style.visibility</p:attrName>
                                        </p:attrNameLst>
                                      </p:cBhvr>
                                      <p:to>
                                        <p:strVal val="visible"/>
                                      </p:to>
                                    </p:set>
                                    <p:animEffect transition="in" filter="slide(fromLeft)">
                                      <p:cBhvr>
                                        <p:cTn id="20" dur="500"/>
                                        <p:tgtEl>
                                          <p:spTgt spid="7181"/>
                                        </p:tgtEl>
                                      </p:cBhvr>
                                    </p:animEffect>
                                  </p:childTnLst>
                                </p:cTn>
                              </p:par>
                              <p:par>
                                <p:cTn id="21" presetID="2" presetClass="entr" presetSubtype="1" fill="hold" grpId="0" nodeType="withEffect">
                                  <p:stCondLst>
                                    <p:cond delay="0"/>
                                  </p:stCondLst>
                                  <p:childTnLst>
                                    <p:set>
                                      <p:cBhvr>
                                        <p:cTn id="22" dur="1" fill="hold">
                                          <p:stCondLst>
                                            <p:cond delay="0"/>
                                          </p:stCondLst>
                                        </p:cTn>
                                        <p:tgtEl>
                                          <p:spTgt spid="16397"/>
                                        </p:tgtEl>
                                        <p:attrNameLst>
                                          <p:attrName>style.visibility</p:attrName>
                                        </p:attrNameLst>
                                      </p:cBhvr>
                                      <p:to>
                                        <p:strVal val="visible"/>
                                      </p:to>
                                    </p:set>
                                    <p:anim calcmode="lin" valueType="num">
                                      <p:cBhvr additive="base">
                                        <p:cTn id="23" dur="500" fill="hold"/>
                                        <p:tgtEl>
                                          <p:spTgt spid="16397"/>
                                        </p:tgtEl>
                                        <p:attrNameLst>
                                          <p:attrName>ppt_x</p:attrName>
                                        </p:attrNameLst>
                                      </p:cBhvr>
                                      <p:tavLst>
                                        <p:tav tm="0">
                                          <p:val>
                                            <p:strVal val="#ppt_x"/>
                                          </p:val>
                                        </p:tav>
                                        <p:tav tm="100000">
                                          <p:val>
                                            <p:strVal val="#ppt_x"/>
                                          </p:val>
                                        </p:tav>
                                      </p:tavLst>
                                    </p:anim>
                                    <p:anim calcmode="lin" valueType="num">
                                      <p:cBhvr additive="base">
                                        <p:cTn id="24" dur="500" fill="hold"/>
                                        <p:tgtEl>
                                          <p:spTgt spid="16397"/>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12" presetClass="entr" presetSubtype="8" fill="hold" nodeType="afterEffect">
                                  <p:stCondLst>
                                    <p:cond delay="0"/>
                                  </p:stCondLst>
                                  <p:childTnLst>
                                    <p:set>
                                      <p:cBhvr>
                                        <p:cTn id="27" dur="1" fill="hold">
                                          <p:stCondLst>
                                            <p:cond delay="0"/>
                                          </p:stCondLst>
                                        </p:cTn>
                                        <p:tgtEl>
                                          <p:spTgt spid="6169"/>
                                        </p:tgtEl>
                                        <p:attrNameLst>
                                          <p:attrName>style.visibility</p:attrName>
                                        </p:attrNameLst>
                                      </p:cBhvr>
                                      <p:to>
                                        <p:strVal val="visible"/>
                                      </p:to>
                                    </p:set>
                                    <p:animEffect transition="in" filter="slide(fromLeft)">
                                      <p:cBhvr>
                                        <p:cTn id="28" dur="500"/>
                                        <p:tgtEl>
                                          <p:spTgt spid="6169"/>
                                        </p:tgtEl>
                                      </p:cBhvr>
                                    </p:animEffect>
                                  </p:childTnLst>
                                </p:cTn>
                              </p:par>
                            </p:childTnLst>
                          </p:cTn>
                        </p:par>
                        <p:par>
                          <p:cTn id="29" fill="hold">
                            <p:stCondLst>
                              <p:cond delay="1500"/>
                            </p:stCondLst>
                            <p:childTnLst>
                              <p:par>
                                <p:cTn id="30" presetID="4" presetClass="entr" presetSubtype="32" fill="hold" nodeType="afterEffect">
                                  <p:stCondLst>
                                    <p:cond delay="0"/>
                                  </p:stCondLst>
                                  <p:childTnLst>
                                    <p:set>
                                      <p:cBhvr>
                                        <p:cTn id="31" dur="1" fill="hold">
                                          <p:stCondLst>
                                            <p:cond delay="0"/>
                                          </p:stCondLst>
                                        </p:cTn>
                                        <p:tgtEl>
                                          <p:spTgt spid="16385"/>
                                        </p:tgtEl>
                                        <p:attrNameLst>
                                          <p:attrName>style.visibility</p:attrName>
                                        </p:attrNameLst>
                                      </p:cBhvr>
                                      <p:to>
                                        <p:strVal val="visible"/>
                                      </p:to>
                                    </p:set>
                                    <p:animEffect transition="in" filter="box(out)">
                                      <p:cBhvr>
                                        <p:cTn id="32" dur="500"/>
                                        <p:tgtEl>
                                          <p:spTgt spid="16385"/>
                                        </p:tgtEl>
                                      </p:cBhvr>
                                    </p:animEffect>
                                  </p:childTnLst>
                                </p:cTn>
                              </p:par>
                            </p:childTnLst>
                          </p:cTn>
                        </p:par>
                        <p:par>
                          <p:cTn id="33" fill="hold">
                            <p:stCondLst>
                              <p:cond delay="2000"/>
                            </p:stCondLst>
                            <p:childTnLst>
                              <p:par>
                                <p:cTn id="34" presetID="12" presetClass="entr" presetSubtype="2" fill="hold" grpId="0" nodeType="afterEffect">
                                  <p:stCondLst>
                                    <p:cond delay="0"/>
                                  </p:stCondLst>
                                  <p:childTnLst>
                                    <p:set>
                                      <p:cBhvr>
                                        <p:cTn id="35" dur="1" fill="hold">
                                          <p:stCondLst>
                                            <p:cond delay="0"/>
                                          </p:stCondLst>
                                        </p:cTn>
                                        <p:tgtEl>
                                          <p:spTgt spid="7171"/>
                                        </p:tgtEl>
                                        <p:attrNameLst>
                                          <p:attrName>style.visibility</p:attrName>
                                        </p:attrNameLst>
                                      </p:cBhvr>
                                      <p:to>
                                        <p:strVal val="visible"/>
                                      </p:to>
                                    </p:set>
                                    <p:animEffect transition="in" filter="slide(fromRight)">
                                      <p:cBhvr>
                                        <p:cTn id="36" dur="500"/>
                                        <p:tgtEl>
                                          <p:spTgt spid="7171"/>
                                        </p:tgtEl>
                                      </p:cBhvr>
                                    </p:animEffect>
                                  </p:childTnLst>
                                </p:cTn>
                              </p:par>
                            </p:childTnLst>
                          </p:cTn>
                        </p:par>
                        <p:par>
                          <p:cTn id="37" fill="hold">
                            <p:stCondLst>
                              <p:cond delay="2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6398"/>
                                        </p:tgtEl>
                                        <p:attrNameLst>
                                          <p:attrName>style.visibility</p:attrName>
                                        </p:attrNameLst>
                                      </p:cBhvr>
                                      <p:to>
                                        <p:strVal val="visible"/>
                                      </p:to>
                                    </p:set>
                                    <p:anim calcmode="lin" valueType="num">
                                      <p:cBhvr>
                                        <p:cTn id="40" dur="500" fill="hold"/>
                                        <p:tgtEl>
                                          <p:spTgt spid="16398"/>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6398"/>
                                        </p:tgtEl>
                                        <p:attrNameLst>
                                          <p:attrName>ppt_y</p:attrName>
                                        </p:attrNameLst>
                                      </p:cBhvr>
                                      <p:tavLst>
                                        <p:tav tm="0">
                                          <p:val>
                                            <p:strVal val="#ppt_y"/>
                                          </p:val>
                                        </p:tav>
                                        <p:tav tm="100000">
                                          <p:val>
                                            <p:strVal val="#ppt_y"/>
                                          </p:val>
                                        </p:tav>
                                      </p:tavLst>
                                    </p:anim>
                                    <p:anim calcmode="lin" valueType="num">
                                      <p:cBhvr>
                                        <p:cTn id="42" dur="500" fill="hold"/>
                                        <p:tgtEl>
                                          <p:spTgt spid="16398"/>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639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6398"/>
                                        </p:tgtEl>
                                      </p:cBhvr>
                                    </p:animEffect>
                                  </p:childTnLst>
                                </p:cTn>
                              </p:par>
                              <p:par>
                                <p:cTn id="45" presetID="47" presetClass="entr" presetSubtype="0" fill="hold" nodeType="withEffect">
                                  <p:stCondLst>
                                    <p:cond delay="0"/>
                                  </p:stCondLst>
                                  <p:childTnLst>
                                    <p:set>
                                      <p:cBhvr>
                                        <p:cTn id="46" dur="1" fill="hold">
                                          <p:stCondLst>
                                            <p:cond delay="0"/>
                                          </p:stCondLst>
                                        </p:cTn>
                                        <p:tgtEl>
                                          <p:spTgt spid="68625"/>
                                        </p:tgtEl>
                                        <p:attrNameLst>
                                          <p:attrName>style.visibility</p:attrName>
                                        </p:attrNameLst>
                                      </p:cBhvr>
                                      <p:to>
                                        <p:strVal val="visible"/>
                                      </p:to>
                                    </p:set>
                                    <p:animEffect transition="in" filter="fade">
                                      <p:cBhvr>
                                        <p:cTn id="47" dur="1000"/>
                                        <p:tgtEl>
                                          <p:spTgt spid="68625"/>
                                        </p:tgtEl>
                                      </p:cBhvr>
                                    </p:animEffect>
                                    <p:anim calcmode="lin" valueType="num">
                                      <p:cBhvr>
                                        <p:cTn id="48" dur="1000" fill="hold"/>
                                        <p:tgtEl>
                                          <p:spTgt spid="68625"/>
                                        </p:tgtEl>
                                        <p:attrNameLst>
                                          <p:attrName>ppt_x</p:attrName>
                                        </p:attrNameLst>
                                      </p:cBhvr>
                                      <p:tavLst>
                                        <p:tav tm="0">
                                          <p:val>
                                            <p:strVal val="#ppt_x"/>
                                          </p:val>
                                        </p:tav>
                                        <p:tav tm="100000">
                                          <p:val>
                                            <p:strVal val="#ppt_x"/>
                                          </p:val>
                                        </p:tav>
                                      </p:tavLst>
                                    </p:anim>
                                    <p:anim calcmode="lin" valueType="num">
                                      <p:cBhvr>
                                        <p:cTn id="49" dur="1000" fill="hold"/>
                                        <p:tgtEl>
                                          <p:spTgt spid="68625"/>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68626"/>
                                        </p:tgtEl>
                                        <p:attrNameLst>
                                          <p:attrName>style.visibility</p:attrName>
                                        </p:attrNameLst>
                                      </p:cBhvr>
                                      <p:to>
                                        <p:strVal val="visible"/>
                                      </p:to>
                                    </p:set>
                                    <p:animEffect transition="in" filter="fade">
                                      <p:cBhvr>
                                        <p:cTn id="52" dur="1000"/>
                                        <p:tgtEl>
                                          <p:spTgt spid="68626"/>
                                        </p:tgtEl>
                                      </p:cBhvr>
                                    </p:animEffect>
                                    <p:anim calcmode="lin" valueType="num">
                                      <p:cBhvr>
                                        <p:cTn id="53" dur="1000" fill="hold"/>
                                        <p:tgtEl>
                                          <p:spTgt spid="68626"/>
                                        </p:tgtEl>
                                        <p:attrNameLst>
                                          <p:attrName>ppt_x</p:attrName>
                                        </p:attrNameLst>
                                      </p:cBhvr>
                                      <p:tavLst>
                                        <p:tav tm="0">
                                          <p:val>
                                            <p:strVal val="#ppt_x"/>
                                          </p:val>
                                        </p:tav>
                                        <p:tav tm="100000">
                                          <p:val>
                                            <p:strVal val="#ppt_x"/>
                                          </p:val>
                                        </p:tav>
                                      </p:tavLst>
                                    </p:anim>
                                    <p:anim calcmode="lin" valueType="num">
                                      <p:cBhvr>
                                        <p:cTn id="54" dur="1000" fill="hold"/>
                                        <p:tgtEl>
                                          <p:spTgt spid="6862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68627"/>
                                        </p:tgtEl>
                                        <p:attrNameLst>
                                          <p:attrName>style.visibility</p:attrName>
                                        </p:attrNameLst>
                                      </p:cBhvr>
                                      <p:to>
                                        <p:strVal val="visible"/>
                                      </p:to>
                                    </p:set>
                                    <p:animEffect transition="in" filter="fade">
                                      <p:cBhvr>
                                        <p:cTn id="57" dur="1000"/>
                                        <p:tgtEl>
                                          <p:spTgt spid="68627"/>
                                        </p:tgtEl>
                                      </p:cBhvr>
                                    </p:animEffect>
                                    <p:anim calcmode="lin" valueType="num">
                                      <p:cBhvr>
                                        <p:cTn id="58" dur="1000" fill="hold"/>
                                        <p:tgtEl>
                                          <p:spTgt spid="68627"/>
                                        </p:tgtEl>
                                        <p:attrNameLst>
                                          <p:attrName>ppt_x</p:attrName>
                                        </p:attrNameLst>
                                      </p:cBhvr>
                                      <p:tavLst>
                                        <p:tav tm="0">
                                          <p:val>
                                            <p:strVal val="#ppt_x"/>
                                          </p:val>
                                        </p:tav>
                                        <p:tav tm="100000">
                                          <p:val>
                                            <p:strVal val="#ppt_x"/>
                                          </p:val>
                                        </p:tav>
                                      </p:tavLst>
                                    </p:anim>
                                    <p:anim calcmode="lin" valueType="num">
                                      <p:cBhvr>
                                        <p:cTn id="59" dur="1000" fill="hold"/>
                                        <p:tgtEl>
                                          <p:spTgt spid="68627"/>
                                        </p:tgtEl>
                                        <p:attrNameLst>
                                          <p:attrName>ppt_y</p:attrName>
                                        </p:attrNameLst>
                                      </p:cBhvr>
                                      <p:tavLst>
                                        <p:tav tm="0">
                                          <p:val>
                                            <p:strVal val="#ppt_y-.1"/>
                                          </p:val>
                                        </p:tav>
                                        <p:tav tm="100000">
                                          <p:val>
                                            <p:strVal val="#ppt_y"/>
                                          </p:val>
                                        </p:tav>
                                      </p:tavLst>
                                    </p:anim>
                                  </p:childTnLst>
                                </p:cTn>
                              </p:par>
                            </p:childTnLst>
                          </p:cTn>
                        </p:par>
                        <p:par>
                          <p:cTn id="60" fill="hold">
                            <p:stCondLst>
                              <p:cond delay="3500"/>
                            </p:stCondLst>
                            <p:childTnLst>
                              <p:par>
                                <p:cTn id="61" presetID="56" presetClass="entr" presetSubtype="0" fill="hold" grpId="0" nodeType="afterEffect">
                                  <p:stCondLst>
                                    <p:cond delay="0"/>
                                  </p:stCondLst>
                                  <p:iterate type="lt">
                                    <p:tmPct val="10000"/>
                                  </p:iterate>
                                  <p:childTnLst>
                                    <p:set>
                                      <p:cBhvr>
                                        <p:cTn id="62" dur="1" fill="hold">
                                          <p:stCondLst>
                                            <p:cond delay="0"/>
                                          </p:stCondLst>
                                        </p:cTn>
                                        <p:tgtEl>
                                          <p:spTgt spid="16386"/>
                                        </p:tgtEl>
                                        <p:attrNameLst>
                                          <p:attrName>style.visibility</p:attrName>
                                        </p:attrNameLst>
                                      </p:cBhvr>
                                      <p:to>
                                        <p:strVal val="visible"/>
                                      </p:to>
                                    </p:set>
                                    <p:anim by="(-#ppt_w*2)" calcmode="lin" valueType="num">
                                      <p:cBhvr rctx="PPT">
                                        <p:cTn id="63" dur="500" autoRev="1" fill="hold">
                                          <p:stCondLst>
                                            <p:cond delay="0"/>
                                          </p:stCondLst>
                                        </p:cTn>
                                        <p:tgtEl>
                                          <p:spTgt spid="16386"/>
                                        </p:tgtEl>
                                        <p:attrNameLst>
                                          <p:attrName>ppt_w</p:attrName>
                                        </p:attrNameLst>
                                      </p:cBhvr>
                                    </p:anim>
                                    <p:anim by="(#ppt_w*0.50)" calcmode="lin" valueType="num">
                                      <p:cBhvr>
                                        <p:cTn id="64" dur="500" decel="50000" autoRev="1" fill="hold">
                                          <p:stCondLst>
                                            <p:cond delay="0"/>
                                          </p:stCondLst>
                                        </p:cTn>
                                        <p:tgtEl>
                                          <p:spTgt spid="16386"/>
                                        </p:tgtEl>
                                        <p:attrNameLst>
                                          <p:attrName>ppt_x</p:attrName>
                                        </p:attrNameLst>
                                      </p:cBhvr>
                                    </p:anim>
                                    <p:anim from="(-#ppt_h/2)" to="(#ppt_y)" calcmode="lin" valueType="num">
                                      <p:cBhvr>
                                        <p:cTn id="65" dur="1000" fill="hold">
                                          <p:stCondLst>
                                            <p:cond delay="0"/>
                                          </p:stCondLst>
                                        </p:cTn>
                                        <p:tgtEl>
                                          <p:spTgt spid="16386"/>
                                        </p:tgtEl>
                                        <p:attrNameLst>
                                          <p:attrName>ppt_y</p:attrName>
                                        </p:attrNameLst>
                                      </p:cBhvr>
                                    </p:anim>
                                    <p:animRot by="21600000">
                                      <p:cBhvr>
                                        <p:cTn id="66" dur="1000" fill="hold">
                                          <p:stCondLst>
                                            <p:cond delay="0"/>
                                          </p:stCondLst>
                                        </p:cTn>
                                        <p:tgtEl>
                                          <p:spTgt spid="163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animBg="1"/>
      <p:bldP spid="7171" grpId="0" animBg="1"/>
      <p:bldP spid="16386" grpId="0"/>
      <p:bldP spid="16397" grpId="0"/>
      <p:bldP spid="16398" grpId="0"/>
      <p:bldP spid="7180" grpId="0" animBg="1"/>
      <p:bldP spid="7181" grpId="0" animBg="1"/>
      <p:bldP spid="7182" grpId="0" animBg="1"/>
      <p:bldP spid="718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44034" name="燕尾形 2"/>
          <p:cNvSpPr>
            <a:spLocks noChangeArrowheads="1"/>
          </p:cNvSpPr>
          <p:nvPr/>
        </p:nvSpPr>
        <p:spPr bwMode="auto">
          <a:xfrm>
            <a:off x="5375275"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44035"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04    </a:t>
            </a:r>
            <a:r>
              <a:rPr lang="zh-CN" altLang="en-US" sz="1600">
                <a:latin typeface="微软雅黑" pitchFamily="34" charset="-122"/>
                <a:ea typeface="微软雅黑" pitchFamily="34" charset="-122"/>
              </a:rPr>
              <a:t>工作存在不足</a:t>
            </a:r>
          </a:p>
        </p:txBody>
      </p:sp>
      <p:sp>
        <p:nvSpPr>
          <p:cNvPr id="44036"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01    </a:t>
            </a:r>
            <a:r>
              <a:rPr lang="zh-CN" altLang="en-US" sz="1600">
                <a:latin typeface="微软雅黑" pitchFamily="34" charset="-122"/>
                <a:ea typeface="微软雅黑" pitchFamily="34" charset="-122"/>
              </a:rPr>
              <a:t>年度工作概述</a:t>
            </a:r>
          </a:p>
        </p:txBody>
      </p:sp>
      <p:sp>
        <p:nvSpPr>
          <p:cNvPr id="44037"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02    </a:t>
            </a:r>
            <a:r>
              <a:rPr lang="zh-CN" altLang="en-US" sz="1600">
                <a:latin typeface="微软雅黑" pitchFamily="34" charset="-122"/>
                <a:ea typeface="微软雅黑" pitchFamily="34" charset="-122"/>
              </a:rPr>
              <a:t>工作完成情况</a:t>
            </a:r>
          </a:p>
        </p:txBody>
      </p:sp>
      <p:sp>
        <p:nvSpPr>
          <p:cNvPr id="44038"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03    </a:t>
            </a:r>
            <a:r>
              <a:rPr lang="zh-CN" altLang="en-US" sz="1600">
                <a:solidFill>
                  <a:schemeClr val="bg1"/>
                </a:solidFill>
                <a:latin typeface="微软雅黑" pitchFamily="34" charset="-122"/>
                <a:ea typeface="微软雅黑" pitchFamily="34" charset="-122"/>
              </a:rPr>
              <a:t>成功项目展示</a:t>
            </a:r>
          </a:p>
        </p:txBody>
      </p:sp>
      <p:sp>
        <p:nvSpPr>
          <p:cNvPr id="44039"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05    </a:t>
            </a:r>
            <a:r>
              <a:rPr lang="zh-CN" altLang="en-US" sz="1600">
                <a:latin typeface="微软雅黑" pitchFamily="34" charset="-122"/>
                <a:ea typeface="微软雅黑" pitchFamily="34" charset="-122"/>
              </a:rPr>
              <a:t>明年工作计划</a:t>
            </a:r>
          </a:p>
        </p:txBody>
      </p:sp>
      <p:sp>
        <p:nvSpPr>
          <p:cNvPr id="44040"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
        <p:nvSpPr>
          <p:cNvPr id="44041" name="Freeform 22"/>
          <p:cNvSpPr/>
          <p:nvPr/>
        </p:nvSpPr>
        <p:spPr bwMode="gray">
          <a:xfrm>
            <a:off x="623888" y="5048250"/>
            <a:ext cx="4608512" cy="712788"/>
          </a:xfrm>
          <a:custGeom>
            <a:avLst/>
            <a:gdLst>
              <a:gd name="T0" fmla="*/ 2147483647 w 4357"/>
              <a:gd name="T1" fmla="*/ 0 h 623"/>
              <a:gd name="T2" fmla="*/ 2147483647 w 4357"/>
              <a:gd name="T3" fmla="*/ 0 h 623"/>
              <a:gd name="T4" fmla="*/ 2147483647 w 4357"/>
              <a:gd name="T5" fmla="*/ 2147483647 h 623"/>
              <a:gd name="T6" fmla="*/ 0 w 4357"/>
              <a:gd name="T7" fmla="*/ 2147483647 h 623"/>
              <a:gd name="T8" fmla="*/ 2147483647 w 4357"/>
              <a:gd name="T9" fmla="*/ 0 h 623"/>
              <a:gd name="T10" fmla="*/ 0 60000 65536"/>
              <a:gd name="T11" fmla="*/ 0 60000 65536"/>
              <a:gd name="T12" fmla="*/ 0 60000 65536"/>
              <a:gd name="T13" fmla="*/ 0 60000 65536"/>
              <a:gd name="T14" fmla="*/ 0 60000 65536"/>
              <a:gd name="T15" fmla="*/ 0 w 4357"/>
              <a:gd name="T16" fmla="*/ 0 h 623"/>
              <a:gd name="T17" fmla="*/ 4357 w 4357"/>
              <a:gd name="T18" fmla="*/ 623 h 623"/>
            </a:gdLst>
            <a:ahLst/>
            <a:cxnLst>
              <a:cxn ang="T10">
                <a:pos x="T0" y="T1"/>
              </a:cxn>
              <a:cxn ang="T11">
                <a:pos x="T2" y="T3"/>
              </a:cxn>
              <a:cxn ang="T12">
                <a:pos x="T4" y="T5"/>
              </a:cxn>
              <a:cxn ang="T13">
                <a:pos x="T6" y="T7"/>
              </a:cxn>
              <a:cxn ang="T14">
                <a:pos x="T8" y="T9"/>
              </a:cxn>
            </a:cxnLst>
            <a:rect l="T15" t="T16" r="T17" b="T18"/>
            <a:pathLst>
              <a:path w="4357" h="623">
                <a:moveTo>
                  <a:pt x="383" y="0"/>
                </a:moveTo>
                <a:lnTo>
                  <a:pt x="3954" y="0"/>
                </a:lnTo>
                <a:lnTo>
                  <a:pt x="4356" y="622"/>
                </a:lnTo>
                <a:lnTo>
                  <a:pt x="0" y="622"/>
                </a:lnTo>
                <a:lnTo>
                  <a:pt x="383" y="0"/>
                </a:lnTo>
              </a:path>
            </a:pathLst>
          </a:custGeom>
          <a:solidFill>
            <a:srgbClr val="0848AF"/>
          </a:solidFill>
          <a:ln w="12700" cap="rnd" cmpd="sng">
            <a:noFill/>
            <a:prstDash val="solid"/>
            <a:round/>
          </a:ln>
        </p:spPr>
        <p:txBody>
          <a:bodyPr/>
          <a:lstStyle/>
          <a:p>
            <a:endParaRPr lang="zh-CN" altLang="en-US"/>
          </a:p>
        </p:txBody>
      </p:sp>
      <p:sp>
        <p:nvSpPr>
          <p:cNvPr id="43043" name="Freeform 25"/>
          <p:cNvSpPr/>
          <p:nvPr/>
        </p:nvSpPr>
        <p:spPr bwMode="gray">
          <a:xfrm>
            <a:off x="1101725" y="4229100"/>
            <a:ext cx="3640138" cy="725488"/>
          </a:xfrm>
          <a:custGeom>
            <a:avLst/>
            <a:gdLst>
              <a:gd name="T0" fmla="*/ 0 w 3443"/>
              <a:gd name="T1" fmla="*/ 2147483647 h 634"/>
              <a:gd name="T2" fmla="*/ 2147483647 w 3443"/>
              <a:gd name="T3" fmla="*/ 2147483647 h 634"/>
              <a:gd name="T4" fmla="*/ 2147483647 w 3443"/>
              <a:gd name="T5" fmla="*/ 0 h 634"/>
              <a:gd name="T6" fmla="*/ 2147483647 w 3443"/>
              <a:gd name="T7" fmla="*/ 0 h 634"/>
              <a:gd name="T8" fmla="*/ 0 w 3443"/>
              <a:gd name="T9" fmla="*/ 2147483647 h 634"/>
              <a:gd name="T10" fmla="*/ 0 60000 65536"/>
              <a:gd name="T11" fmla="*/ 0 60000 65536"/>
              <a:gd name="T12" fmla="*/ 0 60000 65536"/>
              <a:gd name="T13" fmla="*/ 0 60000 65536"/>
              <a:gd name="T14" fmla="*/ 0 60000 65536"/>
              <a:gd name="T15" fmla="*/ 0 w 3443"/>
              <a:gd name="T16" fmla="*/ 0 h 634"/>
              <a:gd name="T17" fmla="*/ 3443 w 3443"/>
              <a:gd name="T18" fmla="*/ 634 h 634"/>
            </a:gdLst>
            <a:ahLst/>
            <a:cxnLst>
              <a:cxn ang="T10">
                <a:pos x="T0" y="T1"/>
              </a:cxn>
              <a:cxn ang="T11">
                <a:pos x="T2" y="T3"/>
              </a:cxn>
              <a:cxn ang="T12">
                <a:pos x="T4" y="T5"/>
              </a:cxn>
              <a:cxn ang="T13">
                <a:pos x="T6" y="T7"/>
              </a:cxn>
              <a:cxn ang="T14">
                <a:pos x="T8" y="T9"/>
              </a:cxn>
            </a:cxnLst>
            <a:rect l="T15" t="T16" r="T17" b="T18"/>
            <a:pathLst>
              <a:path w="3443" h="634">
                <a:moveTo>
                  <a:pt x="0" y="633"/>
                </a:moveTo>
                <a:lnTo>
                  <a:pt x="3442" y="633"/>
                </a:lnTo>
                <a:lnTo>
                  <a:pt x="3060" y="0"/>
                </a:lnTo>
                <a:lnTo>
                  <a:pt x="377" y="0"/>
                </a:lnTo>
                <a:lnTo>
                  <a:pt x="0" y="633"/>
                </a:lnTo>
              </a:path>
            </a:pathLst>
          </a:custGeom>
          <a:solidFill>
            <a:srgbClr val="808080"/>
          </a:solidFill>
          <a:ln w="12700" cap="rnd" cmpd="sng">
            <a:noFill/>
            <a:prstDash val="solid"/>
            <a:round/>
          </a:ln>
        </p:spPr>
        <p:txBody>
          <a:bodyPr/>
          <a:lstStyle/>
          <a:p>
            <a:endParaRPr lang="zh-CN" altLang="en-US"/>
          </a:p>
        </p:txBody>
      </p:sp>
      <p:sp>
        <p:nvSpPr>
          <p:cNvPr id="44043" name="Freeform 28"/>
          <p:cNvSpPr/>
          <p:nvPr/>
        </p:nvSpPr>
        <p:spPr bwMode="gray">
          <a:xfrm>
            <a:off x="1568450" y="3397250"/>
            <a:ext cx="2708275" cy="711200"/>
          </a:xfrm>
          <a:custGeom>
            <a:avLst/>
            <a:gdLst>
              <a:gd name="T0" fmla="*/ 0 w 2561"/>
              <a:gd name="T1" fmla="*/ 2147483647 h 621"/>
              <a:gd name="T2" fmla="*/ 2147483647 w 2561"/>
              <a:gd name="T3" fmla="*/ 2147483647 h 621"/>
              <a:gd name="T4" fmla="*/ 2147483647 w 2561"/>
              <a:gd name="T5" fmla="*/ 0 h 621"/>
              <a:gd name="T6" fmla="*/ 2147483647 w 2561"/>
              <a:gd name="T7" fmla="*/ 0 h 621"/>
              <a:gd name="T8" fmla="*/ 0 w 2561"/>
              <a:gd name="T9" fmla="*/ 2147483647 h 621"/>
              <a:gd name="T10" fmla="*/ 0 60000 65536"/>
              <a:gd name="T11" fmla="*/ 0 60000 65536"/>
              <a:gd name="T12" fmla="*/ 0 60000 65536"/>
              <a:gd name="T13" fmla="*/ 0 60000 65536"/>
              <a:gd name="T14" fmla="*/ 0 60000 65536"/>
              <a:gd name="T15" fmla="*/ 0 w 2561"/>
              <a:gd name="T16" fmla="*/ 0 h 621"/>
              <a:gd name="T17" fmla="*/ 2561 w 2561"/>
              <a:gd name="T18" fmla="*/ 621 h 621"/>
            </a:gdLst>
            <a:ahLst/>
            <a:cxnLst>
              <a:cxn ang="T10">
                <a:pos x="T0" y="T1"/>
              </a:cxn>
              <a:cxn ang="T11">
                <a:pos x="T2" y="T3"/>
              </a:cxn>
              <a:cxn ang="T12">
                <a:pos x="T4" y="T5"/>
              </a:cxn>
              <a:cxn ang="T13">
                <a:pos x="T6" y="T7"/>
              </a:cxn>
              <a:cxn ang="T14">
                <a:pos x="T8" y="T9"/>
              </a:cxn>
            </a:cxnLst>
            <a:rect l="T15" t="T16" r="T17" b="T18"/>
            <a:pathLst>
              <a:path w="2561" h="621">
                <a:moveTo>
                  <a:pt x="0" y="620"/>
                </a:moveTo>
                <a:lnTo>
                  <a:pt x="2560" y="620"/>
                </a:lnTo>
                <a:lnTo>
                  <a:pt x="2172" y="0"/>
                </a:lnTo>
                <a:lnTo>
                  <a:pt x="382" y="0"/>
                </a:lnTo>
                <a:lnTo>
                  <a:pt x="0" y="620"/>
                </a:lnTo>
              </a:path>
            </a:pathLst>
          </a:custGeom>
          <a:solidFill>
            <a:srgbClr val="0848AF"/>
          </a:solidFill>
          <a:ln w="12700" cap="rnd" cmpd="sng">
            <a:noFill/>
            <a:prstDash val="solid"/>
            <a:round/>
          </a:ln>
        </p:spPr>
        <p:txBody>
          <a:bodyPr/>
          <a:lstStyle/>
          <a:p>
            <a:endParaRPr lang="zh-CN" altLang="en-US"/>
          </a:p>
        </p:txBody>
      </p:sp>
      <p:sp>
        <p:nvSpPr>
          <p:cNvPr id="43045" name="Freeform 31"/>
          <p:cNvSpPr/>
          <p:nvPr/>
        </p:nvSpPr>
        <p:spPr bwMode="gray">
          <a:xfrm>
            <a:off x="2036763" y="2543175"/>
            <a:ext cx="1763712" cy="720725"/>
          </a:xfrm>
          <a:custGeom>
            <a:avLst/>
            <a:gdLst>
              <a:gd name="T0" fmla="*/ 0 w 1669"/>
              <a:gd name="T1" fmla="*/ 2147483647 h 629"/>
              <a:gd name="T2" fmla="*/ 2147483647 w 1669"/>
              <a:gd name="T3" fmla="*/ 2147483647 h 629"/>
              <a:gd name="T4" fmla="*/ 2147483647 w 1669"/>
              <a:gd name="T5" fmla="*/ 0 h 629"/>
              <a:gd name="T6" fmla="*/ 2147483647 w 1669"/>
              <a:gd name="T7" fmla="*/ 0 h 629"/>
              <a:gd name="T8" fmla="*/ 0 w 1669"/>
              <a:gd name="T9" fmla="*/ 2147483647 h 629"/>
              <a:gd name="T10" fmla="*/ 0 60000 65536"/>
              <a:gd name="T11" fmla="*/ 0 60000 65536"/>
              <a:gd name="T12" fmla="*/ 0 60000 65536"/>
              <a:gd name="T13" fmla="*/ 0 60000 65536"/>
              <a:gd name="T14" fmla="*/ 0 60000 65536"/>
              <a:gd name="T15" fmla="*/ 0 w 1669"/>
              <a:gd name="T16" fmla="*/ 0 h 629"/>
              <a:gd name="T17" fmla="*/ 1669 w 1669"/>
              <a:gd name="T18" fmla="*/ 629 h 629"/>
            </a:gdLst>
            <a:ahLst/>
            <a:cxnLst>
              <a:cxn ang="T10">
                <a:pos x="T0" y="T1"/>
              </a:cxn>
              <a:cxn ang="T11">
                <a:pos x="T2" y="T3"/>
              </a:cxn>
              <a:cxn ang="T12">
                <a:pos x="T4" y="T5"/>
              </a:cxn>
              <a:cxn ang="T13">
                <a:pos x="T6" y="T7"/>
              </a:cxn>
              <a:cxn ang="T14">
                <a:pos x="T8" y="T9"/>
              </a:cxn>
            </a:cxnLst>
            <a:rect l="T15" t="T16" r="T17" b="T18"/>
            <a:pathLst>
              <a:path w="1669" h="629">
                <a:moveTo>
                  <a:pt x="0" y="628"/>
                </a:moveTo>
                <a:lnTo>
                  <a:pt x="1668" y="628"/>
                </a:lnTo>
                <a:lnTo>
                  <a:pt x="1281" y="0"/>
                </a:lnTo>
                <a:lnTo>
                  <a:pt x="388" y="0"/>
                </a:lnTo>
                <a:lnTo>
                  <a:pt x="0" y="628"/>
                </a:lnTo>
              </a:path>
            </a:pathLst>
          </a:custGeom>
          <a:solidFill>
            <a:srgbClr val="808080"/>
          </a:solidFill>
          <a:ln w="12700" cap="rnd" cmpd="sng">
            <a:noFill/>
            <a:prstDash val="solid"/>
            <a:round/>
          </a:ln>
        </p:spPr>
        <p:txBody>
          <a:bodyPr/>
          <a:lstStyle/>
          <a:p>
            <a:endParaRPr lang="zh-CN" altLang="en-US"/>
          </a:p>
        </p:txBody>
      </p:sp>
      <p:sp>
        <p:nvSpPr>
          <p:cNvPr id="44045" name="Freeform 33"/>
          <p:cNvSpPr/>
          <p:nvPr/>
        </p:nvSpPr>
        <p:spPr bwMode="gray">
          <a:xfrm>
            <a:off x="2503488" y="1700213"/>
            <a:ext cx="815975" cy="733425"/>
          </a:xfrm>
          <a:custGeom>
            <a:avLst/>
            <a:gdLst>
              <a:gd name="T0" fmla="*/ 0 w 773"/>
              <a:gd name="T1" fmla="*/ 2147483647 h 625"/>
              <a:gd name="T2" fmla="*/ 2147483647 w 773"/>
              <a:gd name="T3" fmla="*/ 2147483647 h 625"/>
              <a:gd name="T4" fmla="*/ 2147483647 w 773"/>
              <a:gd name="T5" fmla="*/ 0 h 625"/>
              <a:gd name="T6" fmla="*/ 0 w 773"/>
              <a:gd name="T7" fmla="*/ 2147483647 h 625"/>
              <a:gd name="T8" fmla="*/ 0 60000 65536"/>
              <a:gd name="T9" fmla="*/ 0 60000 65536"/>
              <a:gd name="T10" fmla="*/ 0 60000 65536"/>
              <a:gd name="T11" fmla="*/ 0 60000 65536"/>
              <a:gd name="T12" fmla="*/ 0 w 773"/>
              <a:gd name="T13" fmla="*/ 0 h 625"/>
              <a:gd name="T14" fmla="*/ 773 w 773"/>
              <a:gd name="T15" fmla="*/ 625 h 625"/>
            </a:gdLst>
            <a:ahLst/>
            <a:cxnLst>
              <a:cxn ang="T8">
                <a:pos x="T0" y="T1"/>
              </a:cxn>
              <a:cxn ang="T9">
                <a:pos x="T2" y="T3"/>
              </a:cxn>
              <a:cxn ang="T10">
                <a:pos x="T4" y="T5"/>
              </a:cxn>
              <a:cxn ang="T11">
                <a:pos x="T6" y="T7"/>
              </a:cxn>
            </a:cxnLst>
            <a:rect l="T12" t="T13" r="T14" b="T15"/>
            <a:pathLst>
              <a:path w="773" h="625">
                <a:moveTo>
                  <a:pt x="0" y="624"/>
                </a:moveTo>
                <a:lnTo>
                  <a:pt x="772" y="624"/>
                </a:lnTo>
                <a:lnTo>
                  <a:pt x="387" y="0"/>
                </a:lnTo>
                <a:lnTo>
                  <a:pt x="0" y="624"/>
                </a:lnTo>
              </a:path>
            </a:pathLst>
          </a:custGeom>
          <a:solidFill>
            <a:srgbClr val="0848AF"/>
          </a:solidFill>
          <a:ln w="12700" cap="rnd" cmpd="sng">
            <a:noFill/>
            <a:prstDash val="solid"/>
            <a:round/>
          </a:ln>
        </p:spPr>
        <p:txBody>
          <a:bodyPr/>
          <a:lstStyle/>
          <a:p>
            <a:endParaRPr lang="zh-CN" altLang="en-US"/>
          </a:p>
        </p:txBody>
      </p:sp>
      <p:cxnSp>
        <p:nvCxnSpPr>
          <p:cNvPr id="43047" name="Straight Connector 21"/>
          <p:cNvCxnSpPr>
            <a:cxnSpLocks noChangeShapeType="1"/>
          </p:cNvCxnSpPr>
          <p:nvPr/>
        </p:nvCxnSpPr>
        <p:spPr bwMode="auto">
          <a:xfrm flipV="1">
            <a:off x="2927350" y="2060575"/>
            <a:ext cx="2952750" cy="0"/>
          </a:xfrm>
          <a:prstGeom prst="line">
            <a:avLst/>
          </a:prstGeom>
          <a:noFill/>
          <a:ln w="25400" algn="ctr">
            <a:solidFill>
              <a:schemeClr val="tx1"/>
            </a:solidFill>
            <a:prstDash val="dash"/>
            <a:miter lim="800000"/>
            <a:headEnd type="oval" w="med" len="med"/>
            <a:tailEnd type="triangle" w="med" len="med"/>
          </a:ln>
        </p:spPr>
      </p:cxnSp>
      <p:cxnSp>
        <p:nvCxnSpPr>
          <p:cNvPr id="43048" name="Straight Connector 21"/>
          <p:cNvCxnSpPr>
            <a:cxnSpLocks noChangeShapeType="1"/>
          </p:cNvCxnSpPr>
          <p:nvPr/>
        </p:nvCxnSpPr>
        <p:spPr bwMode="auto">
          <a:xfrm flipV="1">
            <a:off x="2927350" y="2852738"/>
            <a:ext cx="2881313" cy="0"/>
          </a:xfrm>
          <a:prstGeom prst="line">
            <a:avLst/>
          </a:prstGeom>
          <a:noFill/>
          <a:ln w="25400" algn="ctr">
            <a:solidFill>
              <a:schemeClr val="tx1"/>
            </a:solidFill>
            <a:prstDash val="dash"/>
            <a:miter lim="800000"/>
            <a:headEnd type="oval" w="med" len="med"/>
            <a:tailEnd type="triangle" w="med" len="med"/>
          </a:ln>
        </p:spPr>
      </p:cxnSp>
      <p:cxnSp>
        <p:nvCxnSpPr>
          <p:cNvPr id="43049" name="Straight Connector 21"/>
          <p:cNvCxnSpPr>
            <a:cxnSpLocks noChangeShapeType="1"/>
          </p:cNvCxnSpPr>
          <p:nvPr/>
        </p:nvCxnSpPr>
        <p:spPr bwMode="auto">
          <a:xfrm flipV="1">
            <a:off x="2927350" y="3716338"/>
            <a:ext cx="2881313" cy="0"/>
          </a:xfrm>
          <a:prstGeom prst="line">
            <a:avLst/>
          </a:prstGeom>
          <a:noFill/>
          <a:ln w="25400" algn="ctr">
            <a:solidFill>
              <a:schemeClr val="tx1"/>
            </a:solidFill>
            <a:prstDash val="dash"/>
            <a:miter lim="800000"/>
            <a:headEnd type="oval" w="med" len="med"/>
            <a:tailEnd type="triangle" w="med" len="med"/>
          </a:ln>
        </p:spPr>
      </p:cxnSp>
      <p:cxnSp>
        <p:nvCxnSpPr>
          <p:cNvPr id="43050" name="Straight Connector 21"/>
          <p:cNvCxnSpPr>
            <a:cxnSpLocks noChangeShapeType="1"/>
          </p:cNvCxnSpPr>
          <p:nvPr/>
        </p:nvCxnSpPr>
        <p:spPr bwMode="auto">
          <a:xfrm flipV="1">
            <a:off x="2855913" y="4581525"/>
            <a:ext cx="2952750" cy="0"/>
          </a:xfrm>
          <a:prstGeom prst="line">
            <a:avLst/>
          </a:prstGeom>
          <a:noFill/>
          <a:ln w="25400" algn="ctr">
            <a:solidFill>
              <a:schemeClr val="tx1"/>
            </a:solidFill>
            <a:prstDash val="dash"/>
            <a:miter lim="800000"/>
            <a:headEnd type="oval" w="med" len="med"/>
            <a:tailEnd type="triangle" w="med" len="med"/>
          </a:ln>
        </p:spPr>
      </p:cxnSp>
      <p:cxnSp>
        <p:nvCxnSpPr>
          <p:cNvPr id="44050" name="Straight Connector 21"/>
          <p:cNvCxnSpPr>
            <a:cxnSpLocks noChangeShapeType="1"/>
          </p:cNvCxnSpPr>
          <p:nvPr/>
        </p:nvCxnSpPr>
        <p:spPr bwMode="auto">
          <a:xfrm flipV="1">
            <a:off x="2855913" y="5373688"/>
            <a:ext cx="2952750" cy="0"/>
          </a:xfrm>
          <a:prstGeom prst="line">
            <a:avLst/>
          </a:prstGeom>
          <a:noFill/>
          <a:ln w="25400" algn="ctr">
            <a:solidFill>
              <a:schemeClr val="tx1"/>
            </a:solidFill>
            <a:prstDash val="dash"/>
            <a:miter lim="800000"/>
            <a:headEnd type="oval" w="med" len="med"/>
            <a:tailEnd type="triangle" w="med" len="med"/>
          </a:ln>
        </p:spPr>
      </p:cxnSp>
      <p:sp>
        <p:nvSpPr>
          <p:cNvPr id="43052" name="Rectangle 35"/>
          <p:cNvSpPr>
            <a:spLocks noChangeArrowheads="1"/>
          </p:cNvSpPr>
          <p:nvPr/>
        </p:nvSpPr>
        <p:spPr bwMode="auto">
          <a:xfrm>
            <a:off x="6529388" y="1700213"/>
            <a:ext cx="4319587" cy="641350"/>
          </a:xfrm>
          <a:prstGeom prst="rect">
            <a:avLst/>
          </a:prstGeom>
          <a:noFill/>
          <a:ln w="9525">
            <a:noFill/>
            <a:miter lim="800000"/>
          </a:ln>
        </p:spPr>
        <p:txBody>
          <a:bodyPr>
            <a:spAutoFit/>
          </a:bodyPr>
          <a:lstStyle/>
          <a:p>
            <a:r>
              <a:rPr lang="zh-CN" altLang="en-US">
                <a:ea typeface="微软雅黑" pitchFamily="34" charset="-122"/>
              </a:rPr>
              <a:t>添加文本内容添加文本内容添加文本内容</a:t>
            </a:r>
          </a:p>
          <a:p>
            <a:r>
              <a:rPr lang="zh-CN" altLang="en-US">
                <a:ea typeface="微软雅黑" pitchFamily="34" charset="-122"/>
              </a:rPr>
              <a:t>添加文本内容添加文本内容添加文本内容</a:t>
            </a:r>
          </a:p>
        </p:txBody>
      </p:sp>
      <p:sp>
        <p:nvSpPr>
          <p:cNvPr id="43053" name="Rectangle 35"/>
          <p:cNvSpPr>
            <a:spLocks noChangeArrowheads="1"/>
          </p:cNvSpPr>
          <p:nvPr/>
        </p:nvSpPr>
        <p:spPr bwMode="auto">
          <a:xfrm>
            <a:off x="6529388" y="2565400"/>
            <a:ext cx="4319587" cy="641350"/>
          </a:xfrm>
          <a:prstGeom prst="rect">
            <a:avLst/>
          </a:prstGeom>
          <a:noFill/>
          <a:ln w="9525">
            <a:noFill/>
            <a:miter lim="800000"/>
          </a:ln>
        </p:spPr>
        <p:txBody>
          <a:bodyPr>
            <a:spAutoFit/>
          </a:bodyPr>
          <a:lstStyle/>
          <a:p>
            <a:r>
              <a:rPr lang="zh-CN" altLang="en-US">
                <a:ea typeface="微软雅黑" pitchFamily="34" charset="-122"/>
              </a:rPr>
              <a:t>添加文本内容添加文本内容添加文本内容</a:t>
            </a:r>
          </a:p>
          <a:p>
            <a:r>
              <a:rPr lang="zh-CN" altLang="en-US">
                <a:ea typeface="微软雅黑" pitchFamily="34" charset="-122"/>
              </a:rPr>
              <a:t>添加文本内容添加文本内容添加文本内容</a:t>
            </a:r>
          </a:p>
        </p:txBody>
      </p:sp>
      <p:sp>
        <p:nvSpPr>
          <p:cNvPr id="43054" name="Rectangle 35"/>
          <p:cNvSpPr>
            <a:spLocks noChangeArrowheads="1"/>
          </p:cNvSpPr>
          <p:nvPr/>
        </p:nvSpPr>
        <p:spPr bwMode="auto">
          <a:xfrm>
            <a:off x="6529388" y="3435350"/>
            <a:ext cx="4319587" cy="641350"/>
          </a:xfrm>
          <a:prstGeom prst="rect">
            <a:avLst/>
          </a:prstGeom>
          <a:noFill/>
          <a:ln w="9525">
            <a:noFill/>
            <a:miter lim="800000"/>
          </a:ln>
        </p:spPr>
        <p:txBody>
          <a:bodyPr>
            <a:spAutoFit/>
          </a:bodyPr>
          <a:lstStyle/>
          <a:p>
            <a:r>
              <a:rPr lang="zh-CN" altLang="en-US" dirty="0" smtClean="0">
                <a:ea typeface="微软雅黑" pitchFamily="34" charset="-122"/>
              </a:rPr>
              <a:t>亮亮图文旗舰店</a:t>
            </a:r>
            <a:r>
              <a:rPr lang="en-US" altLang="zh-CN" dirty="0" smtClean="0">
                <a:ea typeface="微软雅黑" pitchFamily="34" charset="-122"/>
              </a:rPr>
              <a:t>https://liangliangtuwen.tmall.com</a:t>
            </a:r>
            <a:endParaRPr lang="zh-CN" altLang="en-US" dirty="0">
              <a:ea typeface="微软雅黑" pitchFamily="34" charset="-122"/>
            </a:endParaRPr>
          </a:p>
        </p:txBody>
      </p:sp>
      <p:sp>
        <p:nvSpPr>
          <p:cNvPr id="43055" name="Rectangle 35"/>
          <p:cNvSpPr>
            <a:spLocks noChangeArrowheads="1"/>
          </p:cNvSpPr>
          <p:nvPr/>
        </p:nvSpPr>
        <p:spPr bwMode="auto">
          <a:xfrm>
            <a:off x="6529388" y="4227513"/>
            <a:ext cx="4319587" cy="641350"/>
          </a:xfrm>
          <a:prstGeom prst="rect">
            <a:avLst/>
          </a:prstGeom>
          <a:noFill/>
          <a:ln w="9525">
            <a:noFill/>
            <a:miter lim="800000"/>
          </a:ln>
        </p:spPr>
        <p:txBody>
          <a:bodyPr>
            <a:spAutoFit/>
          </a:bodyPr>
          <a:lstStyle/>
          <a:p>
            <a:r>
              <a:rPr lang="zh-CN" altLang="en-US">
                <a:ea typeface="微软雅黑" pitchFamily="34" charset="-122"/>
              </a:rPr>
              <a:t>添加文本内容添加文本内容添加文本内容</a:t>
            </a:r>
          </a:p>
          <a:p>
            <a:r>
              <a:rPr lang="zh-CN" altLang="en-US">
                <a:ea typeface="微软雅黑" pitchFamily="34" charset="-122"/>
              </a:rPr>
              <a:t>添加文本内容添加文本内容添加文本内容</a:t>
            </a:r>
          </a:p>
        </p:txBody>
      </p:sp>
      <p:sp>
        <p:nvSpPr>
          <p:cNvPr id="43056" name="Rectangle 35"/>
          <p:cNvSpPr>
            <a:spLocks noChangeArrowheads="1"/>
          </p:cNvSpPr>
          <p:nvPr/>
        </p:nvSpPr>
        <p:spPr bwMode="auto">
          <a:xfrm>
            <a:off x="6529388" y="5019675"/>
            <a:ext cx="4319587" cy="641350"/>
          </a:xfrm>
          <a:prstGeom prst="rect">
            <a:avLst/>
          </a:prstGeom>
          <a:noFill/>
          <a:ln w="9525">
            <a:noFill/>
            <a:miter lim="800000"/>
          </a:ln>
        </p:spPr>
        <p:txBody>
          <a:bodyPr>
            <a:spAutoFit/>
          </a:bodyPr>
          <a:lstStyle/>
          <a:p>
            <a:r>
              <a:rPr lang="zh-CN" altLang="en-US">
                <a:ea typeface="微软雅黑" pitchFamily="34" charset="-122"/>
              </a:rPr>
              <a:t>添加文本内容添加文本内容添加文本内容</a:t>
            </a:r>
          </a:p>
          <a:p>
            <a:r>
              <a:rPr lang="zh-CN" altLang="en-US">
                <a:ea typeface="微软雅黑" pitchFamily="34" charset="-122"/>
              </a:rPr>
              <a:t>添加文本内容添加文本内容添加文本内容</a:t>
            </a:r>
          </a:p>
        </p:txBody>
      </p:sp>
      <p:sp>
        <p:nvSpPr>
          <p:cNvPr id="43057" name="Rectangle 35"/>
          <p:cNvSpPr>
            <a:spLocks noChangeArrowheads="1"/>
          </p:cNvSpPr>
          <p:nvPr/>
        </p:nvSpPr>
        <p:spPr bwMode="auto">
          <a:xfrm>
            <a:off x="6096000" y="1773238"/>
            <a:ext cx="287338" cy="549275"/>
          </a:xfrm>
          <a:prstGeom prst="rect">
            <a:avLst/>
          </a:prstGeom>
          <a:noFill/>
          <a:ln w="9525">
            <a:noFill/>
            <a:miter lim="800000"/>
          </a:ln>
        </p:spPr>
        <p:txBody>
          <a:bodyPr>
            <a:spAutoFit/>
          </a:bodyPr>
          <a:lstStyle/>
          <a:p>
            <a:r>
              <a:rPr lang="en-US" altLang="zh-CN" sz="3000" b="1">
                <a:solidFill>
                  <a:srgbClr val="08489B"/>
                </a:solidFill>
                <a:latin typeface="微软雅黑" pitchFamily="34" charset="-122"/>
                <a:ea typeface="微软雅黑" pitchFamily="34" charset="-122"/>
              </a:rPr>
              <a:t>1</a:t>
            </a:r>
          </a:p>
        </p:txBody>
      </p:sp>
      <p:sp>
        <p:nvSpPr>
          <p:cNvPr id="43058" name="Rectangle 35"/>
          <p:cNvSpPr>
            <a:spLocks noChangeArrowheads="1"/>
          </p:cNvSpPr>
          <p:nvPr/>
        </p:nvSpPr>
        <p:spPr bwMode="auto">
          <a:xfrm>
            <a:off x="6096000" y="2636838"/>
            <a:ext cx="287338" cy="549275"/>
          </a:xfrm>
          <a:prstGeom prst="rect">
            <a:avLst/>
          </a:prstGeom>
          <a:noFill/>
          <a:ln w="9525">
            <a:noFill/>
            <a:miter lim="800000"/>
          </a:ln>
        </p:spPr>
        <p:txBody>
          <a:bodyPr>
            <a:spAutoFit/>
          </a:bodyPr>
          <a:lstStyle/>
          <a:p>
            <a:r>
              <a:rPr lang="en-US" altLang="zh-CN" sz="3000" b="1">
                <a:solidFill>
                  <a:srgbClr val="08489B"/>
                </a:solidFill>
                <a:latin typeface="微软雅黑" pitchFamily="34" charset="-122"/>
                <a:ea typeface="微软雅黑" pitchFamily="34" charset="-122"/>
              </a:rPr>
              <a:t>2</a:t>
            </a:r>
          </a:p>
        </p:txBody>
      </p:sp>
      <p:sp>
        <p:nvSpPr>
          <p:cNvPr id="43059" name="Rectangle 35"/>
          <p:cNvSpPr>
            <a:spLocks noChangeArrowheads="1"/>
          </p:cNvSpPr>
          <p:nvPr/>
        </p:nvSpPr>
        <p:spPr bwMode="auto">
          <a:xfrm>
            <a:off x="6096000" y="3500438"/>
            <a:ext cx="287338" cy="549275"/>
          </a:xfrm>
          <a:prstGeom prst="rect">
            <a:avLst/>
          </a:prstGeom>
          <a:noFill/>
          <a:ln w="9525">
            <a:noFill/>
            <a:miter lim="800000"/>
          </a:ln>
        </p:spPr>
        <p:txBody>
          <a:bodyPr>
            <a:spAutoFit/>
          </a:bodyPr>
          <a:lstStyle/>
          <a:p>
            <a:r>
              <a:rPr lang="en-US" altLang="zh-CN" sz="3000" b="1">
                <a:solidFill>
                  <a:srgbClr val="08489B"/>
                </a:solidFill>
                <a:latin typeface="微软雅黑" pitchFamily="34" charset="-122"/>
                <a:ea typeface="微软雅黑" pitchFamily="34" charset="-122"/>
              </a:rPr>
              <a:t>3</a:t>
            </a:r>
          </a:p>
        </p:txBody>
      </p:sp>
      <p:sp>
        <p:nvSpPr>
          <p:cNvPr id="43060" name="Rectangle 35"/>
          <p:cNvSpPr>
            <a:spLocks noChangeArrowheads="1"/>
          </p:cNvSpPr>
          <p:nvPr/>
        </p:nvSpPr>
        <p:spPr bwMode="auto">
          <a:xfrm>
            <a:off x="6096000" y="4292600"/>
            <a:ext cx="287338" cy="549275"/>
          </a:xfrm>
          <a:prstGeom prst="rect">
            <a:avLst/>
          </a:prstGeom>
          <a:noFill/>
          <a:ln w="9525">
            <a:noFill/>
            <a:miter lim="800000"/>
          </a:ln>
        </p:spPr>
        <p:txBody>
          <a:bodyPr>
            <a:spAutoFit/>
          </a:bodyPr>
          <a:lstStyle/>
          <a:p>
            <a:r>
              <a:rPr lang="en-US" altLang="zh-CN" sz="3000" b="1">
                <a:solidFill>
                  <a:srgbClr val="08489B"/>
                </a:solidFill>
                <a:latin typeface="微软雅黑" pitchFamily="34" charset="-122"/>
                <a:ea typeface="微软雅黑" pitchFamily="34" charset="-122"/>
              </a:rPr>
              <a:t>4</a:t>
            </a:r>
          </a:p>
        </p:txBody>
      </p:sp>
      <p:sp>
        <p:nvSpPr>
          <p:cNvPr id="43061" name="Rectangle 35"/>
          <p:cNvSpPr>
            <a:spLocks noChangeArrowheads="1"/>
          </p:cNvSpPr>
          <p:nvPr/>
        </p:nvSpPr>
        <p:spPr bwMode="auto">
          <a:xfrm>
            <a:off x="6096000" y="5084763"/>
            <a:ext cx="287338" cy="549275"/>
          </a:xfrm>
          <a:prstGeom prst="rect">
            <a:avLst/>
          </a:prstGeom>
          <a:noFill/>
          <a:ln w="9525">
            <a:noFill/>
            <a:miter lim="800000"/>
          </a:ln>
        </p:spPr>
        <p:txBody>
          <a:bodyPr>
            <a:spAutoFit/>
          </a:bodyPr>
          <a:lstStyle/>
          <a:p>
            <a:r>
              <a:rPr lang="en-US" altLang="zh-CN" sz="3000" b="1">
                <a:solidFill>
                  <a:srgbClr val="08489B"/>
                </a:solidFill>
                <a:latin typeface="微软雅黑" pitchFamily="34" charset="-122"/>
                <a:ea typeface="微软雅黑" pitchFamily="34" charset="-122"/>
              </a:rPr>
              <a:t>5</a:t>
            </a:r>
          </a:p>
        </p:txBody>
      </p:sp>
    </p:spTree>
  </p:cSld>
  <p:clrMapOvr>
    <a:masterClrMapping/>
  </p:clrMapOvr>
  <p:transition advTm="6423">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slide(fromLeft)">
                                      <p:cBhvr>
                                        <p:cTn id="7" dur="500"/>
                                        <p:tgtEl>
                                          <p:spTgt spid="4403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44041"/>
                                        </p:tgtEl>
                                        <p:attrNameLst>
                                          <p:attrName>style.visibility</p:attrName>
                                        </p:attrNameLst>
                                      </p:cBhvr>
                                      <p:to>
                                        <p:strVal val="visible"/>
                                      </p:to>
                                    </p:set>
                                    <p:animEffect transition="in" filter="slide(fromBottom)">
                                      <p:cBhvr>
                                        <p:cTn id="11" dur="500"/>
                                        <p:tgtEl>
                                          <p:spTgt spid="44041"/>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3043"/>
                                        </p:tgtEl>
                                        <p:attrNameLst>
                                          <p:attrName>style.visibility</p:attrName>
                                        </p:attrNameLst>
                                      </p:cBhvr>
                                      <p:to>
                                        <p:strVal val="visible"/>
                                      </p:to>
                                    </p:set>
                                    <p:animEffect transition="in" filter="slide(fromBottom)">
                                      <p:cBhvr>
                                        <p:cTn id="15" dur="500"/>
                                        <p:tgtEl>
                                          <p:spTgt spid="43043"/>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44043"/>
                                        </p:tgtEl>
                                        <p:attrNameLst>
                                          <p:attrName>style.visibility</p:attrName>
                                        </p:attrNameLst>
                                      </p:cBhvr>
                                      <p:to>
                                        <p:strVal val="visible"/>
                                      </p:to>
                                    </p:set>
                                    <p:animEffect transition="in" filter="slide(fromBottom)">
                                      <p:cBhvr>
                                        <p:cTn id="19" dur="500"/>
                                        <p:tgtEl>
                                          <p:spTgt spid="44043"/>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43045"/>
                                        </p:tgtEl>
                                        <p:attrNameLst>
                                          <p:attrName>style.visibility</p:attrName>
                                        </p:attrNameLst>
                                      </p:cBhvr>
                                      <p:to>
                                        <p:strVal val="visible"/>
                                      </p:to>
                                    </p:set>
                                    <p:animEffect transition="in" filter="slide(fromBottom)">
                                      <p:cBhvr>
                                        <p:cTn id="23" dur="500"/>
                                        <p:tgtEl>
                                          <p:spTgt spid="43045"/>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44045"/>
                                        </p:tgtEl>
                                        <p:attrNameLst>
                                          <p:attrName>style.visibility</p:attrName>
                                        </p:attrNameLst>
                                      </p:cBhvr>
                                      <p:to>
                                        <p:strVal val="visible"/>
                                      </p:to>
                                    </p:set>
                                    <p:animEffect transition="in" filter="slide(fromBottom)">
                                      <p:cBhvr>
                                        <p:cTn id="27" dur="500"/>
                                        <p:tgtEl>
                                          <p:spTgt spid="4404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3047"/>
                                        </p:tgtEl>
                                        <p:attrNameLst>
                                          <p:attrName>style.visibility</p:attrName>
                                        </p:attrNameLst>
                                      </p:cBhvr>
                                      <p:to>
                                        <p:strVal val="visible"/>
                                      </p:to>
                                    </p:set>
                                    <p:animEffect transition="in" filter="wipe(left)">
                                      <p:cBhvr>
                                        <p:cTn id="31" dur="500"/>
                                        <p:tgtEl>
                                          <p:spTgt spid="4304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3057"/>
                                        </p:tgtEl>
                                        <p:attrNameLst>
                                          <p:attrName>style.visibility</p:attrName>
                                        </p:attrNameLst>
                                      </p:cBhvr>
                                      <p:to>
                                        <p:strVal val="visible"/>
                                      </p:to>
                                    </p:set>
                                    <p:animEffect transition="in" filter="wipe(left)">
                                      <p:cBhvr>
                                        <p:cTn id="35" dur="500"/>
                                        <p:tgtEl>
                                          <p:spTgt spid="4305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3052"/>
                                        </p:tgtEl>
                                        <p:attrNameLst>
                                          <p:attrName>style.visibility</p:attrName>
                                        </p:attrNameLst>
                                      </p:cBhvr>
                                      <p:to>
                                        <p:strVal val="visible"/>
                                      </p:to>
                                    </p:set>
                                    <p:animEffect transition="in" filter="wipe(left)">
                                      <p:cBhvr>
                                        <p:cTn id="39" dur="500"/>
                                        <p:tgtEl>
                                          <p:spTgt spid="4305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43048"/>
                                        </p:tgtEl>
                                        <p:attrNameLst>
                                          <p:attrName>style.visibility</p:attrName>
                                        </p:attrNameLst>
                                      </p:cBhvr>
                                      <p:to>
                                        <p:strVal val="visible"/>
                                      </p:to>
                                    </p:set>
                                    <p:animEffect transition="in" filter="wipe(left)">
                                      <p:cBhvr>
                                        <p:cTn id="43" dur="500"/>
                                        <p:tgtEl>
                                          <p:spTgt spid="43048"/>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3058"/>
                                        </p:tgtEl>
                                        <p:attrNameLst>
                                          <p:attrName>style.visibility</p:attrName>
                                        </p:attrNameLst>
                                      </p:cBhvr>
                                      <p:to>
                                        <p:strVal val="visible"/>
                                      </p:to>
                                    </p:set>
                                    <p:animEffect transition="in" filter="wipe(left)">
                                      <p:cBhvr>
                                        <p:cTn id="47" dur="500"/>
                                        <p:tgtEl>
                                          <p:spTgt spid="43058"/>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43053"/>
                                        </p:tgtEl>
                                        <p:attrNameLst>
                                          <p:attrName>style.visibility</p:attrName>
                                        </p:attrNameLst>
                                      </p:cBhvr>
                                      <p:to>
                                        <p:strVal val="visible"/>
                                      </p:to>
                                    </p:set>
                                    <p:animEffect transition="in" filter="wipe(left)">
                                      <p:cBhvr>
                                        <p:cTn id="51" dur="500"/>
                                        <p:tgtEl>
                                          <p:spTgt spid="43053"/>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43049"/>
                                        </p:tgtEl>
                                        <p:attrNameLst>
                                          <p:attrName>style.visibility</p:attrName>
                                        </p:attrNameLst>
                                      </p:cBhvr>
                                      <p:to>
                                        <p:strVal val="visible"/>
                                      </p:to>
                                    </p:set>
                                    <p:animEffect transition="in" filter="wipe(left)">
                                      <p:cBhvr>
                                        <p:cTn id="55" dur="500"/>
                                        <p:tgtEl>
                                          <p:spTgt spid="43049"/>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43059"/>
                                        </p:tgtEl>
                                        <p:attrNameLst>
                                          <p:attrName>style.visibility</p:attrName>
                                        </p:attrNameLst>
                                      </p:cBhvr>
                                      <p:to>
                                        <p:strVal val="visible"/>
                                      </p:to>
                                    </p:set>
                                    <p:animEffect transition="in" filter="wipe(left)">
                                      <p:cBhvr>
                                        <p:cTn id="59" dur="500"/>
                                        <p:tgtEl>
                                          <p:spTgt spid="43059"/>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43054"/>
                                        </p:tgtEl>
                                        <p:attrNameLst>
                                          <p:attrName>style.visibility</p:attrName>
                                        </p:attrNameLst>
                                      </p:cBhvr>
                                      <p:to>
                                        <p:strVal val="visible"/>
                                      </p:to>
                                    </p:set>
                                    <p:animEffect transition="in" filter="wipe(left)">
                                      <p:cBhvr>
                                        <p:cTn id="63" dur="500"/>
                                        <p:tgtEl>
                                          <p:spTgt spid="43054"/>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43050"/>
                                        </p:tgtEl>
                                        <p:attrNameLst>
                                          <p:attrName>style.visibility</p:attrName>
                                        </p:attrNameLst>
                                      </p:cBhvr>
                                      <p:to>
                                        <p:strVal val="visible"/>
                                      </p:to>
                                    </p:set>
                                    <p:animEffect transition="in" filter="wipe(left)">
                                      <p:cBhvr>
                                        <p:cTn id="67" dur="500"/>
                                        <p:tgtEl>
                                          <p:spTgt spid="43050"/>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43060"/>
                                        </p:tgtEl>
                                        <p:attrNameLst>
                                          <p:attrName>style.visibility</p:attrName>
                                        </p:attrNameLst>
                                      </p:cBhvr>
                                      <p:to>
                                        <p:strVal val="visible"/>
                                      </p:to>
                                    </p:set>
                                    <p:animEffect transition="in" filter="wipe(left)">
                                      <p:cBhvr>
                                        <p:cTn id="71" dur="500"/>
                                        <p:tgtEl>
                                          <p:spTgt spid="43060"/>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43055"/>
                                        </p:tgtEl>
                                        <p:attrNameLst>
                                          <p:attrName>style.visibility</p:attrName>
                                        </p:attrNameLst>
                                      </p:cBhvr>
                                      <p:to>
                                        <p:strVal val="visible"/>
                                      </p:to>
                                    </p:set>
                                    <p:animEffect transition="in" filter="wipe(left)">
                                      <p:cBhvr>
                                        <p:cTn id="75" dur="500"/>
                                        <p:tgtEl>
                                          <p:spTgt spid="43055"/>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44050"/>
                                        </p:tgtEl>
                                        <p:attrNameLst>
                                          <p:attrName>style.visibility</p:attrName>
                                        </p:attrNameLst>
                                      </p:cBhvr>
                                      <p:to>
                                        <p:strVal val="visible"/>
                                      </p:to>
                                    </p:set>
                                    <p:animEffect transition="in" filter="wipe(left)">
                                      <p:cBhvr>
                                        <p:cTn id="79" dur="500"/>
                                        <p:tgtEl>
                                          <p:spTgt spid="44050"/>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43061"/>
                                        </p:tgtEl>
                                        <p:attrNameLst>
                                          <p:attrName>style.visibility</p:attrName>
                                        </p:attrNameLst>
                                      </p:cBhvr>
                                      <p:to>
                                        <p:strVal val="visible"/>
                                      </p:to>
                                    </p:set>
                                    <p:animEffect transition="in" filter="wipe(left)">
                                      <p:cBhvr>
                                        <p:cTn id="83" dur="500"/>
                                        <p:tgtEl>
                                          <p:spTgt spid="43061"/>
                                        </p:tgtEl>
                                      </p:cBhvr>
                                    </p:animEffect>
                                  </p:childTnLst>
                                </p:cTn>
                              </p:par>
                            </p:childTnLst>
                          </p:cTn>
                        </p:par>
                        <p:par>
                          <p:cTn id="84" fill="hold">
                            <p:stCondLst>
                              <p:cond delay="10000"/>
                            </p:stCondLst>
                            <p:childTnLst>
                              <p:par>
                                <p:cTn id="85" presetID="22" presetClass="entr" presetSubtype="8" fill="hold" nodeType="afterEffect">
                                  <p:stCondLst>
                                    <p:cond delay="0"/>
                                  </p:stCondLst>
                                  <p:childTnLst>
                                    <p:set>
                                      <p:cBhvr>
                                        <p:cTn id="86" dur="1" fill="hold">
                                          <p:stCondLst>
                                            <p:cond delay="0"/>
                                          </p:stCondLst>
                                        </p:cTn>
                                        <p:tgtEl>
                                          <p:spTgt spid="43056"/>
                                        </p:tgtEl>
                                        <p:attrNameLst>
                                          <p:attrName>style.visibility</p:attrName>
                                        </p:attrNameLst>
                                      </p:cBhvr>
                                      <p:to>
                                        <p:strVal val="visible"/>
                                      </p:to>
                                    </p:set>
                                    <p:animEffect transition="in" filter="wipe(left)">
                                      <p:cBhvr>
                                        <p:cTn id="87" dur="500"/>
                                        <p:tgtEl>
                                          <p:spTgt spid="43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P spid="44041" grpId="0" animBg="1"/>
      <p:bldP spid="43043" grpId="0" animBg="1"/>
      <p:bldP spid="44043" grpId="0" animBg="1"/>
      <p:bldP spid="43045" grpId="0" animBg="1"/>
      <p:bldP spid="4404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46082" name="燕尾形 2"/>
          <p:cNvSpPr>
            <a:spLocks noChangeArrowheads="1"/>
          </p:cNvSpPr>
          <p:nvPr/>
        </p:nvSpPr>
        <p:spPr bwMode="auto">
          <a:xfrm>
            <a:off x="5375275"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46083"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04    </a:t>
            </a:r>
            <a:r>
              <a:rPr lang="zh-CN" altLang="en-US" sz="1600">
                <a:latin typeface="微软雅黑" pitchFamily="34" charset="-122"/>
                <a:ea typeface="微软雅黑" pitchFamily="34" charset="-122"/>
              </a:rPr>
              <a:t>工作存在不足</a:t>
            </a:r>
          </a:p>
        </p:txBody>
      </p:sp>
      <p:sp>
        <p:nvSpPr>
          <p:cNvPr id="46084"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01    </a:t>
            </a:r>
            <a:r>
              <a:rPr lang="zh-CN" altLang="en-US" sz="1600">
                <a:latin typeface="微软雅黑" pitchFamily="34" charset="-122"/>
                <a:ea typeface="微软雅黑" pitchFamily="34" charset="-122"/>
              </a:rPr>
              <a:t>年度工作概述</a:t>
            </a:r>
          </a:p>
        </p:txBody>
      </p:sp>
      <p:sp>
        <p:nvSpPr>
          <p:cNvPr id="46085"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02    </a:t>
            </a:r>
            <a:r>
              <a:rPr lang="zh-CN" altLang="en-US" sz="1600">
                <a:latin typeface="微软雅黑" pitchFamily="34" charset="-122"/>
                <a:ea typeface="微软雅黑" pitchFamily="34" charset="-122"/>
              </a:rPr>
              <a:t>工作完成情况</a:t>
            </a:r>
          </a:p>
        </p:txBody>
      </p:sp>
      <p:sp>
        <p:nvSpPr>
          <p:cNvPr id="46086"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03    </a:t>
            </a:r>
            <a:r>
              <a:rPr lang="zh-CN" altLang="en-US" sz="1600">
                <a:solidFill>
                  <a:schemeClr val="bg1"/>
                </a:solidFill>
                <a:latin typeface="微软雅黑" pitchFamily="34" charset="-122"/>
                <a:ea typeface="微软雅黑" pitchFamily="34" charset="-122"/>
              </a:rPr>
              <a:t>成功项目展示</a:t>
            </a:r>
          </a:p>
        </p:txBody>
      </p:sp>
      <p:sp>
        <p:nvSpPr>
          <p:cNvPr id="46087"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05    </a:t>
            </a:r>
            <a:r>
              <a:rPr lang="zh-CN" altLang="en-US" sz="1600">
                <a:latin typeface="微软雅黑" pitchFamily="34" charset="-122"/>
                <a:ea typeface="微软雅黑" pitchFamily="34" charset="-122"/>
              </a:rPr>
              <a:t>明年工作计划</a:t>
            </a:r>
          </a:p>
        </p:txBody>
      </p:sp>
      <p:sp>
        <p:nvSpPr>
          <p:cNvPr id="46088"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
        <p:nvSpPr>
          <p:cNvPr id="149512" name="TextBox 34"/>
          <p:cNvSpPr txBox="1">
            <a:spLocks noChangeArrowheads="1"/>
          </p:cNvSpPr>
          <p:nvPr/>
        </p:nvSpPr>
        <p:spPr bwMode="auto">
          <a:xfrm>
            <a:off x="1881188" y="5276850"/>
            <a:ext cx="9051925" cy="328551"/>
          </a:xfrm>
          <a:prstGeom prst="rect">
            <a:avLst/>
          </a:prstGeom>
          <a:noFill/>
          <a:ln w="9525">
            <a:noFill/>
            <a:miter lim="800000"/>
          </a:ln>
        </p:spPr>
        <p:txBody>
          <a:bodyPr>
            <a:spAutoFit/>
          </a:bodyPr>
          <a:lstStyle/>
          <a:p>
            <a:pPr defTabSz="912495">
              <a:lnSpc>
                <a:spcPct val="120000"/>
              </a:lnSpc>
            </a:pPr>
            <a:r>
              <a:rPr lang="zh-CN" altLang="en-US" sz="1400" dirty="0" smtClean="0">
                <a:ea typeface="微软雅黑" pitchFamily="34" charset="-122"/>
                <a:sym typeface="微软雅黑" pitchFamily="34" charset="-122"/>
              </a:rPr>
              <a:t>亮亮图文旗舰店</a:t>
            </a:r>
            <a:r>
              <a:rPr lang="en-US" altLang="zh-CN" sz="1400" dirty="0" smtClean="0">
                <a:ea typeface="微软雅黑" pitchFamily="34" charset="-122"/>
                <a:sym typeface="微软雅黑" pitchFamily="34" charset="-122"/>
              </a:rPr>
              <a:t>https://</a:t>
            </a:r>
            <a:r>
              <a:rPr lang="en-US" altLang="zh-CN" sz="1400" dirty="0" smtClean="0">
                <a:ea typeface="微软雅黑" pitchFamily="34" charset="-122"/>
                <a:sym typeface="微软雅黑" pitchFamily="34" charset="-122"/>
              </a:rPr>
              <a:t>liangliangtuwen.tmall.com</a:t>
            </a:r>
            <a:r>
              <a:rPr lang="zh-CN" altLang="en-US" sz="1400" dirty="0" smtClean="0">
                <a:ea typeface="微软雅黑" pitchFamily="34" charset="-122"/>
                <a:sym typeface="微软雅黑" pitchFamily="34" charset="-122"/>
              </a:rPr>
              <a:t>亮亮图文旗舰店</a:t>
            </a:r>
            <a:r>
              <a:rPr lang="en-US" altLang="zh-CN" sz="1400" dirty="0" smtClean="0">
                <a:ea typeface="微软雅黑" pitchFamily="34" charset="-122"/>
                <a:sym typeface="微软雅黑" pitchFamily="34" charset="-122"/>
              </a:rPr>
              <a:t>https://liangliangtuwen.tmall.com</a:t>
            </a:r>
            <a:endParaRPr lang="zh-CN" altLang="en-US" sz="1400" dirty="0">
              <a:ea typeface="微软雅黑" pitchFamily="34" charset="-122"/>
              <a:sym typeface="微软雅黑" pitchFamily="34" charset="-122"/>
            </a:endParaRPr>
          </a:p>
        </p:txBody>
      </p:sp>
      <p:cxnSp>
        <p:nvCxnSpPr>
          <p:cNvPr id="160781" name="Straight Connector 98"/>
          <p:cNvCxnSpPr>
            <a:cxnSpLocks noChangeShapeType="1"/>
          </p:cNvCxnSpPr>
          <p:nvPr/>
        </p:nvCxnSpPr>
        <p:spPr bwMode="auto">
          <a:xfrm>
            <a:off x="2886075" y="3875088"/>
            <a:ext cx="1577975" cy="0"/>
          </a:xfrm>
          <a:prstGeom prst="line">
            <a:avLst/>
          </a:prstGeom>
          <a:noFill/>
          <a:ln w="25400" algn="ctr">
            <a:solidFill>
              <a:schemeClr val="tx1"/>
            </a:solidFill>
            <a:prstDash val="sysDot"/>
            <a:miter lim="800000"/>
            <a:headEnd type="oval" w="med" len="med"/>
            <a:tailEnd type="oval" w="med" len="med"/>
          </a:ln>
        </p:spPr>
      </p:cxnSp>
      <p:cxnSp>
        <p:nvCxnSpPr>
          <p:cNvPr id="160782" name="Straight Connector 99"/>
          <p:cNvCxnSpPr>
            <a:cxnSpLocks noChangeShapeType="1"/>
          </p:cNvCxnSpPr>
          <p:nvPr/>
        </p:nvCxnSpPr>
        <p:spPr bwMode="auto">
          <a:xfrm>
            <a:off x="4184650" y="2427288"/>
            <a:ext cx="1576388" cy="0"/>
          </a:xfrm>
          <a:prstGeom prst="line">
            <a:avLst/>
          </a:prstGeom>
          <a:noFill/>
          <a:ln w="25400" algn="ctr">
            <a:solidFill>
              <a:schemeClr val="tx1"/>
            </a:solidFill>
            <a:prstDash val="sysDot"/>
            <a:miter lim="800000"/>
            <a:headEnd type="oval" w="med" len="med"/>
            <a:tailEnd type="oval" w="med" len="med"/>
          </a:ln>
        </p:spPr>
      </p:cxnSp>
      <p:cxnSp>
        <p:nvCxnSpPr>
          <p:cNvPr id="160783" name="Straight Connector 100"/>
          <p:cNvCxnSpPr>
            <a:cxnSpLocks noChangeShapeType="1"/>
          </p:cNvCxnSpPr>
          <p:nvPr/>
        </p:nvCxnSpPr>
        <p:spPr bwMode="auto">
          <a:xfrm>
            <a:off x="7943850" y="3875088"/>
            <a:ext cx="1577975" cy="0"/>
          </a:xfrm>
          <a:prstGeom prst="line">
            <a:avLst/>
          </a:prstGeom>
          <a:noFill/>
          <a:ln w="25400" algn="ctr">
            <a:solidFill>
              <a:schemeClr val="tx1"/>
            </a:solidFill>
            <a:prstDash val="sysDot"/>
            <a:miter lim="800000"/>
            <a:headEnd type="oval" w="med" len="med"/>
            <a:tailEnd type="oval" w="med" len="med"/>
          </a:ln>
        </p:spPr>
      </p:cxnSp>
      <p:grpSp>
        <p:nvGrpSpPr>
          <p:cNvPr id="46093" name="Group 101"/>
          <p:cNvGrpSpPr/>
          <p:nvPr/>
        </p:nvGrpSpPr>
        <p:grpSpPr bwMode="auto">
          <a:xfrm>
            <a:off x="4367213" y="2276475"/>
            <a:ext cx="3625850" cy="2335213"/>
            <a:chOff x="4368418" y="2523549"/>
            <a:chExt cx="3626941" cy="2335418"/>
          </a:xfrm>
        </p:grpSpPr>
        <p:sp>
          <p:nvSpPr>
            <p:cNvPr id="46103" name="Freeform 69"/>
            <p:cNvSpPr/>
            <p:nvPr/>
          </p:nvSpPr>
          <p:spPr bwMode="auto">
            <a:xfrm rot="5400000">
              <a:off x="4569410" y="3489585"/>
              <a:ext cx="1060543" cy="404934"/>
            </a:xfrm>
            <a:custGeom>
              <a:avLst/>
              <a:gdLst>
                <a:gd name="T0" fmla="*/ 2147483647 w 933"/>
                <a:gd name="T1" fmla="*/ 2147483647 h 356"/>
                <a:gd name="T2" fmla="*/ 0 w 933"/>
                <a:gd name="T3" fmla="*/ 2147483647 h 356"/>
                <a:gd name="T4" fmla="*/ 2147483647 w 933"/>
                <a:gd name="T5" fmla="*/ 0 h 356"/>
                <a:gd name="T6" fmla="*/ 2147483647 w 933"/>
                <a:gd name="T7" fmla="*/ 2147483647 h 356"/>
                <a:gd name="T8" fmla="*/ 2147483647 w 933"/>
                <a:gd name="T9" fmla="*/ 2147483647 h 356"/>
                <a:gd name="T10" fmla="*/ 0 60000 65536"/>
                <a:gd name="T11" fmla="*/ 0 60000 65536"/>
                <a:gd name="T12" fmla="*/ 0 60000 65536"/>
                <a:gd name="T13" fmla="*/ 0 60000 65536"/>
                <a:gd name="T14" fmla="*/ 0 60000 65536"/>
                <a:gd name="T15" fmla="*/ 0 w 933"/>
                <a:gd name="T16" fmla="*/ 0 h 356"/>
                <a:gd name="T17" fmla="*/ 933 w 933"/>
                <a:gd name="T18" fmla="*/ 356 h 356"/>
              </a:gdLst>
              <a:ahLst/>
              <a:cxnLst>
                <a:cxn ang="T10">
                  <a:pos x="T0" y="T1"/>
                </a:cxn>
                <a:cxn ang="T11">
                  <a:pos x="T2" y="T3"/>
                </a:cxn>
                <a:cxn ang="T12">
                  <a:pos x="T4" y="T5"/>
                </a:cxn>
                <a:cxn ang="T13">
                  <a:pos x="T6" y="T7"/>
                </a:cxn>
                <a:cxn ang="T14">
                  <a:pos x="T8" y="T9"/>
                </a:cxn>
              </a:cxnLst>
              <a:rect l="T15" t="T16" r="T17" b="T18"/>
              <a:pathLst>
                <a:path w="933" h="356">
                  <a:moveTo>
                    <a:pt x="465" y="356"/>
                  </a:moveTo>
                  <a:lnTo>
                    <a:pt x="0" y="178"/>
                  </a:lnTo>
                  <a:lnTo>
                    <a:pt x="465" y="0"/>
                  </a:lnTo>
                  <a:lnTo>
                    <a:pt x="933" y="178"/>
                  </a:lnTo>
                  <a:lnTo>
                    <a:pt x="465" y="356"/>
                  </a:lnTo>
                  <a:close/>
                </a:path>
              </a:pathLst>
            </a:custGeom>
            <a:solidFill>
              <a:srgbClr val="0848AF"/>
            </a:solidFill>
            <a:ln w="25400">
              <a:solidFill>
                <a:schemeClr val="bg1"/>
              </a:solidFill>
              <a:round/>
            </a:ln>
          </p:spPr>
          <p:txBody>
            <a:bodyPr/>
            <a:lstStyle/>
            <a:p>
              <a:endParaRPr lang="zh-CN" altLang="en-US"/>
            </a:p>
          </p:txBody>
        </p:sp>
        <p:sp>
          <p:nvSpPr>
            <p:cNvPr id="46104" name="Freeform 70"/>
            <p:cNvSpPr/>
            <p:nvPr/>
          </p:nvSpPr>
          <p:spPr bwMode="auto">
            <a:xfrm rot="5400000">
              <a:off x="4470105" y="3060093"/>
              <a:ext cx="528684" cy="732058"/>
            </a:xfrm>
            <a:custGeom>
              <a:avLst/>
              <a:gdLst>
                <a:gd name="T0" fmla="*/ 2147483647 w 465"/>
                <a:gd name="T1" fmla="*/ 2147483647 h 644"/>
                <a:gd name="T2" fmla="*/ 0 w 465"/>
                <a:gd name="T3" fmla="*/ 0 h 644"/>
                <a:gd name="T4" fmla="*/ 0 w 465"/>
                <a:gd name="T5" fmla="*/ 2147483647 h 644"/>
                <a:gd name="T6" fmla="*/ 2147483647 w 465"/>
                <a:gd name="T7" fmla="*/ 2147483647 h 644"/>
                <a:gd name="T8" fmla="*/ 2147483647 w 465"/>
                <a:gd name="T9" fmla="*/ 2147483647 h 644"/>
                <a:gd name="T10" fmla="*/ 0 60000 65536"/>
                <a:gd name="T11" fmla="*/ 0 60000 65536"/>
                <a:gd name="T12" fmla="*/ 0 60000 65536"/>
                <a:gd name="T13" fmla="*/ 0 60000 65536"/>
                <a:gd name="T14" fmla="*/ 0 60000 65536"/>
                <a:gd name="T15" fmla="*/ 0 w 465"/>
                <a:gd name="T16" fmla="*/ 0 h 644"/>
                <a:gd name="T17" fmla="*/ 465 w 465"/>
                <a:gd name="T18" fmla="*/ 644 h 644"/>
              </a:gdLst>
              <a:ahLst/>
              <a:cxnLst>
                <a:cxn ang="T10">
                  <a:pos x="T0" y="T1"/>
                </a:cxn>
                <a:cxn ang="T11">
                  <a:pos x="T2" y="T3"/>
                </a:cxn>
                <a:cxn ang="T12">
                  <a:pos x="T4" y="T5"/>
                </a:cxn>
                <a:cxn ang="T13">
                  <a:pos x="T6" y="T7"/>
                </a:cxn>
                <a:cxn ang="T14">
                  <a:pos x="T8" y="T9"/>
                </a:cxn>
              </a:cxnLst>
              <a:rect l="T15" t="T16" r="T17" b="T18"/>
              <a:pathLst>
                <a:path w="465" h="644">
                  <a:moveTo>
                    <a:pt x="465" y="178"/>
                  </a:moveTo>
                  <a:lnTo>
                    <a:pt x="0" y="0"/>
                  </a:lnTo>
                  <a:lnTo>
                    <a:pt x="0" y="364"/>
                  </a:lnTo>
                  <a:lnTo>
                    <a:pt x="465" y="644"/>
                  </a:lnTo>
                  <a:lnTo>
                    <a:pt x="465" y="178"/>
                  </a:lnTo>
                  <a:close/>
                </a:path>
              </a:pathLst>
            </a:custGeom>
            <a:solidFill>
              <a:srgbClr val="0848AF"/>
            </a:solidFill>
            <a:ln w="25400">
              <a:solidFill>
                <a:schemeClr val="bg1"/>
              </a:solidFill>
              <a:round/>
            </a:ln>
          </p:spPr>
          <p:txBody>
            <a:bodyPr/>
            <a:lstStyle/>
            <a:p>
              <a:endParaRPr lang="zh-CN" altLang="en-US"/>
            </a:p>
          </p:txBody>
        </p:sp>
        <p:sp>
          <p:nvSpPr>
            <p:cNvPr id="46105" name="Freeform 71"/>
            <p:cNvSpPr/>
            <p:nvPr/>
          </p:nvSpPr>
          <p:spPr bwMode="auto">
            <a:xfrm rot="5400000">
              <a:off x="4468378" y="3590164"/>
              <a:ext cx="531603" cy="731522"/>
            </a:xfrm>
            <a:custGeom>
              <a:avLst/>
              <a:gdLst>
                <a:gd name="T0" fmla="*/ 0 w 468"/>
                <a:gd name="T1" fmla="*/ 2147483647 h 644"/>
                <a:gd name="T2" fmla="*/ 2147483647 w 468"/>
                <a:gd name="T3" fmla="*/ 0 h 644"/>
                <a:gd name="T4" fmla="*/ 2147483647 w 468"/>
                <a:gd name="T5" fmla="*/ 2147483647 h 644"/>
                <a:gd name="T6" fmla="*/ 0 w 468"/>
                <a:gd name="T7" fmla="*/ 2147483647 h 644"/>
                <a:gd name="T8" fmla="*/ 0 w 468"/>
                <a:gd name="T9" fmla="*/ 2147483647 h 644"/>
                <a:gd name="T10" fmla="*/ 0 60000 65536"/>
                <a:gd name="T11" fmla="*/ 0 60000 65536"/>
                <a:gd name="T12" fmla="*/ 0 60000 65536"/>
                <a:gd name="T13" fmla="*/ 0 60000 65536"/>
                <a:gd name="T14" fmla="*/ 0 60000 65536"/>
                <a:gd name="T15" fmla="*/ 0 w 468"/>
                <a:gd name="T16" fmla="*/ 0 h 644"/>
                <a:gd name="T17" fmla="*/ 468 w 468"/>
                <a:gd name="T18" fmla="*/ 644 h 644"/>
              </a:gdLst>
              <a:ahLst/>
              <a:cxnLst>
                <a:cxn ang="T10">
                  <a:pos x="T0" y="T1"/>
                </a:cxn>
                <a:cxn ang="T11">
                  <a:pos x="T2" y="T3"/>
                </a:cxn>
                <a:cxn ang="T12">
                  <a:pos x="T4" y="T5"/>
                </a:cxn>
                <a:cxn ang="T13">
                  <a:pos x="T6" y="T7"/>
                </a:cxn>
                <a:cxn ang="T14">
                  <a:pos x="T8" y="T9"/>
                </a:cxn>
              </a:cxnLst>
              <a:rect l="T15" t="T16" r="T17" b="T18"/>
              <a:pathLst>
                <a:path w="468" h="644">
                  <a:moveTo>
                    <a:pt x="0" y="178"/>
                  </a:moveTo>
                  <a:lnTo>
                    <a:pt x="468" y="0"/>
                  </a:lnTo>
                  <a:lnTo>
                    <a:pt x="468" y="364"/>
                  </a:lnTo>
                  <a:lnTo>
                    <a:pt x="0" y="644"/>
                  </a:lnTo>
                  <a:lnTo>
                    <a:pt x="0" y="178"/>
                  </a:lnTo>
                  <a:close/>
                </a:path>
              </a:pathLst>
            </a:custGeom>
            <a:solidFill>
              <a:srgbClr val="0848AF"/>
            </a:solidFill>
            <a:ln w="25400">
              <a:solidFill>
                <a:schemeClr val="bg1"/>
              </a:solidFill>
              <a:round/>
            </a:ln>
          </p:spPr>
          <p:txBody>
            <a:bodyPr/>
            <a:lstStyle/>
            <a:p>
              <a:endParaRPr lang="zh-CN" altLang="en-US"/>
            </a:p>
          </p:txBody>
        </p:sp>
        <p:sp>
          <p:nvSpPr>
            <p:cNvPr id="46106" name="Freeform 72"/>
            <p:cNvSpPr/>
            <p:nvPr/>
          </p:nvSpPr>
          <p:spPr bwMode="auto">
            <a:xfrm rot="5400000">
              <a:off x="4931537" y="3564220"/>
              <a:ext cx="1697186" cy="254076"/>
            </a:xfrm>
            <a:custGeom>
              <a:avLst/>
              <a:gdLst>
                <a:gd name="T0" fmla="*/ 2147483647 w 1494"/>
                <a:gd name="T1" fmla="*/ 2147483647 h 224"/>
                <a:gd name="T2" fmla="*/ 0 w 1494"/>
                <a:gd name="T3" fmla="*/ 2147483647 h 224"/>
                <a:gd name="T4" fmla="*/ 2147483647 w 1494"/>
                <a:gd name="T5" fmla="*/ 0 h 224"/>
                <a:gd name="T6" fmla="*/ 2147483647 w 1494"/>
                <a:gd name="T7" fmla="*/ 2147483647 h 224"/>
                <a:gd name="T8" fmla="*/ 2147483647 w 1494"/>
                <a:gd name="T9" fmla="*/ 2147483647 h 224"/>
                <a:gd name="T10" fmla="*/ 0 60000 65536"/>
                <a:gd name="T11" fmla="*/ 0 60000 65536"/>
                <a:gd name="T12" fmla="*/ 0 60000 65536"/>
                <a:gd name="T13" fmla="*/ 0 60000 65536"/>
                <a:gd name="T14" fmla="*/ 0 60000 65536"/>
                <a:gd name="T15" fmla="*/ 0 w 1494"/>
                <a:gd name="T16" fmla="*/ 0 h 224"/>
                <a:gd name="T17" fmla="*/ 1494 w 1494"/>
                <a:gd name="T18" fmla="*/ 224 h 224"/>
              </a:gdLst>
              <a:ahLst/>
              <a:cxnLst>
                <a:cxn ang="T10">
                  <a:pos x="T0" y="T1"/>
                </a:cxn>
                <a:cxn ang="T11">
                  <a:pos x="T2" y="T3"/>
                </a:cxn>
                <a:cxn ang="T12">
                  <a:pos x="T4" y="T5"/>
                </a:cxn>
                <a:cxn ang="T13">
                  <a:pos x="T6" y="T7"/>
                </a:cxn>
                <a:cxn ang="T14">
                  <a:pos x="T8" y="T9"/>
                </a:cxn>
              </a:cxnLst>
              <a:rect l="T15" t="T16" r="T17" b="T18"/>
              <a:pathLst>
                <a:path w="1494" h="224">
                  <a:moveTo>
                    <a:pt x="746" y="224"/>
                  </a:moveTo>
                  <a:lnTo>
                    <a:pt x="0" y="112"/>
                  </a:lnTo>
                  <a:lnTo>
                    <a:pt x="746" y="0"/>
                  </a:lnTo>
                  <a:lnTo>
                    <a:pt x="1494" y="112"/>
                  </a:lnTo>
                  <a:lnTo>
                    <a:pt x="746" y="224"/>
                  </a:lnTo>
                  <a:close/>
                </a:path>
              </a:pathLst>
            </a:custGeom>
            <a:solidFill>
              <a:srgbClr val="0848AF"/>
            </a:solidFill>
            <a:ln w="25400">
              <a:solidFill>
                <a:schemeClr val="bg1"/>
              </a:solidFill>
              <a:round/>
            </a:ln>
          </p:spPr>
          <p:txBody>
            <a:bodyPr/>
            <a:lstStyle/>
            <a:p>
              <a:endParaRPr lang="zh-CN" altLang="en-US"/>
            </a:p>
          </p:txBody>
        </p:sp>
        <p:sp>
          <p:nvSpPr>
            <p:cNvPr id="46107" name="Freeform 73"/>
            <p:cNvSpPr/>
            <p:nvPr/>
          </p:nvSpPr>
          <p:spPr bwMode="auto">
            <a:xfrm rot="5400000">
              <a:off x="5005288" y="2915622"/>
              <a:ext cx="847799" cy="701886"/>
            </a:xfrm>
            <a:custGeom>
              <a:avLst/>
              <a:gdLst>
                <a:gd name="T0" fmla="*/ 2147483647 w 746"/>
                <a:gd name="T1" fmla="*/ 2147483647 h 618"/>
                <a:gd name="T2" fmla="*/ 0 w 746"/>
                <a:gd name="T3" fmla="*/ 0 h 618"/>
                <a:gd name="T4" fmla="*/ 0 w 746"/>
                <a:gd name="T5" fmla="*/ 2147483647 h 618"/>
                <a:gd name="T6" fmla="*/ 2147483647 w 746"/>
                <a:gd name="T7" fmla="*/ 2147483647 h 618"/>
                <a:gd name="T8" fmla="*/ 2147483647 w 746"/>
                <a:gd name="T9" fmla="*/ 2147483647 h 618"/>
                <a:gd name="T10" fmla="*/ 0 60000 65536"/>
                <a:gd name="T11" fmla="*/ 0 60000 65536"/>
                <a:gd name="T12" fmla="*/ 0 60000 65536"/>
                <a:gd name="T13" fmla="*/ 0 60000 65536"/>
                <a:gd name="T14" fmla="*/ 0 60000 65536"/>
                <a:gd name="T15" fmla="*/ 0 w 746"/>
                <a:gd name="T16" fmla="*/ 0 h 618"/>
                <a:gd name="T17" fmla="*/ 746 w 746"/>
                <a:gd name="T18" fmla="*/ 618 h 618"/>
              </a:gdLst>
              <a:ahLst/>
              <a:cxnLst>
                <a:cxn ang="T10">
                  <a:pos x="T0" y="T1"/>
                </a:cxn>
                <a:cxn ang="T11">
                  <a:pos x="T2" y="T3"/>
                </a:cxn>
                <a:cxn ang="T12">
                  <a:pos x="T4" y="T5"/>
                </a:cxn>
                <a:cxn ang="T13">
                  <a:pos x="T6" y="T7"/>
                </a:cxn>
                <a:cxn ang="T14">
                  <a:pos x="T8" y="T9"/>
                </a:cxn>
              </a:cxnLst>
              <a:rect l="T15" t="T16" r="T17" b="T18"/>
              <a:pathLst>
                <a:path w="746" h="618">
                  <a:moveTo>
                    <a:pt x="746" y="112"/>
                  </a:moveTo>
                  <a:lnTo>
                    <a:pt x="0" y="0"/>
                  </a:lnTo>
                  <a:lnTo>
                    <a:pt x="0" y="394"/>
                  </a:lnTo>
                  <a:lnTo>
                    <a:pt x="746" y="618"/>
                  </a:lnTo>
                  <a:lnTo>
                    <a:pt x="746" y="112"/>
                  </a:lnTo>
                  <a:close/>
                </a:path>
              </a:pathLst>
            </a:custGeom>
            <a:solidFill>
              <a:srgbClr val="0848AF"/>
            </a:solidFill>
            <a:ln w="25400">
              <a:solidFill>
                <a:schemeClr val="bg1"/>
              </a:solidFill>
              <a:round/>
            </a:ln>
          </p:spPr>
          <p:txBody>
            <a:bodyPr/>
            <a:lstStyle/>
            <a:p>
              <a:endParaRPr lang="zh-CN" altLang="en-US"/>
            </a:p>
          </p:txBody>
        </p:sp>
        <p:sp>
          <p:nvSpPr>
            <p:cNvPr id="46108" name="Freeform 74"/>
            <p:cNvSpPr/>
            <p:nvPr/>
          </p:nvSpPr>
          <p:spPr bwMode="auto">
            <a:xfrm rot="5400000">
              <a:off x="5004524" y="3763957"/>
              <a:ext cx="849656" cy="701988"/>
            </a:xfrm>
            <a:custGeom>
              <a:avLst/>
              <a:gdLst>
                <a:gd name="T0" fmla="*/ 0 w 748"/>
                <a:gd name="T1" fmla="*/ 2147483647 h 618"/>
                <a:gd name="T2" fmla="*/ 2147483647 w 748"/>
                <a:gd name="T3" fmla="*/ 0 h 618"/>
                <a:gd name="T4" fmla="*/ 2147483647 w 748"/>
                <a:gd name="T5" fmla="*/ 2147483647 h 618"/>
                <a:gd name="T6" fmla="*/ 0 w 748"/>
                <a:gd name="T7" fmla="*/ 2147483647 h 618"/>
                <a:gd name="T8" fmla="*/ 0 w 748"/>
                <a:gd name="T9" fmla="*/ 2147483647 h 618"/>
                <a:gd name="T10" fmla="*/ 0 60000 65536"/>
                <a:gd name="T11" fmla="*/ 0 60000 65536"/>
                <a:gd name="T12" fmla="*/ 0 60000 65536"/>
                <a:gd name="T13" fmla="*/ 0 60000 65536"/>
                <a:gd name="T14" fmla="*/ 0 60000 65536"/>
                <a:gd name="T15" fmla="*/ 0 w 748"/>
                <a:gd name="T16" fmla="*/ 0 h 618"/>
                <a:gd name="T17" fmla="*/ 748 w 748"/>
                <a:gd name="T18" fmla="*/ 618 h 618"/>
              </a:gdLst>
              <a:ahLst/>
              <a:cxnLst>
                <a:cxn ang="T10">
                  <a:pos x="T0" y="T1"/>
                </a:cxn>
                <a:cxn ang="T11">
                  <a:pos x="T2" y="T3"/>
                </a:cxn>
                <a:cxn ang="T12">
                  <a:pos x="T4" y="T5"/>
                </a:cxn>
                <a:cxn ang="T13">
                  <a:pos x="T6" y="T7"/>
                </a:cxn>
                <a:cxn ang="T14">
                  <a:pos x="T8" y="T9"/>
                </a:cxn>
              </a:cxnLst>
              <a:rect l="T15" t="T16" r="T17" b="T18"/>
              <a:pathLst>
                <a:path w="748" h="618">
                  <a:moveTo>
                    <a:pt x="0" y="112"/>
                  </a:moveTo>
                  <a:lnTo>
                    <a:pt x="748" y="0"/>
                  </a:lnTo>
                  <a:lnTo>
                    <a:pt x="748" y="394"/>
                  </a:lnTo>
                  <a:lnTo>
                    <a:pt x="0" y="618"/>
                  </a:lnTo>
                  <a:lnTo>
                    <a:pt x="0" y="112"/>
                  </a:lnTo>
                  <a:close/>
                </a:path>
              </a:pathLst>
            </a:custGeom>
            <a:solidFill>
              <a:srgbClr val="0848AF"/>
            </a:solidFill>
            <a:ln w="25400">
              <a:solidFill>
                <a:schemeClr val="bg1"/>
              </a:solidFill>
              <a:round/>
            </a:ln>
          </p:spPr>
          <p:txBody>
            <a:bodyPr/>
            <a:lstStyle/>
            <a:p>
              <a:endParaRPr lang="zh-CN" altLang="en-US"/>
            </a:p>
          </p:txBody>
        </p:sp>
        <p:sp>
          <p:nvSpPr>
            <p:cNvPr id="46109" name="Freeform 75"/>
            <p:cNvSpPr/>
            <p:nvPr/>
          </p:nvSpPr>
          <p:spPr bwMode="auto">
            <a:xfrm rot="5400000">
              <a:off x="6733030" y="3490378"/>
              <a:ext cx="1060543" cy="403346"/>
            </a:xfrm>
            <a:custGeom>
              <a:avLst/>
              <a:gdLst>
                <a:gd name="T0" fmla="*/ 2147483647 w 933"/>
                <a:gd name="T1" fmla="*/ 0 h 355"/>
                <a:gd name="T2" fmla="*/ 0 w 933"/>
                <a:gd name="T3" fmla="*/ 2147483647 h 355"/>
                <a:gd name="T4" fmla="*/ 2147483647 w 933"/>
                <a:gd name="T5" fmla="*/ 2147483647 h 355"/>
                <a:gd name="T6" fmla="*/ 2147483647 w 933"/>
                <a:gd name="T7" fmla="*/ 2147483647 h 355"/>
                <a:gd name="T8" fmla="*/ 2147483647 w 933"/>
                <a:gd name="T9" fmla="*/ 0 h 355"/>
                <a:gd name="T10" fmla="*/ 0 60000 65536"/>
                <a:gd name="T11" fmla="*/ 0 60000 65536"/>
                <a:gd name="T12" fmla="*/ 0 60000 65536"/>
                <a:gd name="T13" fmla="*/ 0 60000 65536"/>
                <a:gd name="T14" fmla="*/ 0 60000 65536"/>
                <a:gd name="T15" fmla="*/ 0 w 933"/>
                <a:gd name="T16" fmla="*/ 0 h 355"/>
                <a:gd name="T17" fmla="*/ 933 w 933"/>
                <a:gd name="T18" fmla="*/ 355 h 355"/>
              </a:gdLst>
              <a:ahLst/>
              <a:cxnLst>
                <a:cxn ang="T10">
                  <a:pos x="T0" y="T1"/>
                </a:cxn>
                <a:cxn ang="T11">
                  <a:pos x="T2" y="T3"/>
                </a:cxn>
                <a:cxn ang="T12">
                  <a:pos x="T4" y="T5"/>
                </a:cxn>
                <a:cxn ang="T13">
                  <a:pos x="T6" y="T7"/>
                </a:cxn>
                <a:cxn ang="T14">
                  <a:pos x="T8" y="T9"/>
                </a:cxn>
              </a:cxnLst>
              <a:rect l="T15" t="T16" r="T17" b="T18"/>
              <a:pathLst>
                <a:path w="933" h="355">
                  <a:moveTo>
                    <a:pt x="465" y="0"/>
                  </a:moveTo>
                  <a:lnTo>
                    <a:pt x="0" y="177"/>
                  </a:lnTo>
                  <a:lnTo>
                    <a:pt x="465" y="355"/>
                  </a:lnTo>
                  <a:lnTo>
                    <a:pt x="933" y="177"/>
                  </a:lnTo>
                  <a:lnTo>
                    <a:pt x="465" y="0"/>
                  </a:lnTo>
                  <a:close/>
                </a:path>
              </a:pathLst>
            </a:custGeom>
            <a:solidFill>
              <a:srgbClr val="0848AF"/>
            </a:solidFill>
            <a:ln w="25400">
              <a:solidFill>
                <a:schemeClr val="bg1"/>
              </a:solidFill>
              <a:round/>
            </a:ln>
          </p:spPr>
          <p:txBody>
            <a:bodyPr/>
            <a:lstStyle/>
            <a:p>
              <a:endParaRPr lang="zh-CN" altLang="en-US"/>
            </a:p>
          </p:txBody>
        </p:sp>
        <p:sp>
          <p:nvSpPr>
            <p:cNvPr id="46110" name="Freeform 76"/>
            <p:cNvSpPr/>
            <p:nvPr/>
          </p:nvSpPr>
          <p:spPr bwMode="auto">
            <a:xfrm rot="5400000">
              <a:off x="7364989" y="3060093"/>
              <a:ext cx="528684" cy="732057"/>
            </a:xfrm>
            <a:custGeom>
              <a:avLst/>
              <a:gdLst>
                <a:gd name="T0" fmla="*/ 2147483647 w 465"/>
                <a:gd name="T1" fmla="*/ 2147483647 h 644"/>
                <a:gd name="T2" fmla="*/ 0 w 465"/>
                <a:gd name="T3" fmla="*/ 2147483647 h 644"/>
                <a:gd name="T4" fmla="*/ 0 w 465"/>
                <a:gd name="T5" fmla="*/ 2147483647 h 644"/>
                <a:gd name="T6" fmla="*/ 2147483647 w 465"/>
                <a:gd name="T7" fmla="*/ 0 h 644"/>
                <a:gd name="T8" fmla="*/ 2147483647 w 465"/>
                <a:gd name="T9" fmla="*/ 2147483647 h 644"/>
                <a:gd name="T10" fmla="*/ 0 60000 65536"/>
                <a:gd name="T11" fmla="*/ 0 60000 65536"/>
                <a:gd name="T12" fmla="*/ 0 60000 65536"/>
                <a:gd name="T13" fmla="*/ 0 60000 65536"/>
                <a:gd name="T14" fmla="*/ 0 60000 65536"/>
                <a:gd name="T15" fmla="*/ 0 w 465"/>
                <a:gd name="T16" fmla="*/ 0 h 644"/>
                <a:gd name="T17" fmla="*/ 465 w 465"/>
                <a:gd name="T18" fmla="*/ 644 h 644"/>
              </a:gdLst>
              <a:ahLst/>
              <a:cxnLst>
                <a:cxn ang="T10">
                  <a:pos x="T0" y="T1"/>
                </a:cxn>
                <a:cxn ang="T11">
                  <a:pos x="T2" y="T3"/>
                </a:cxn>
                <a:cxn ang="T12">
                  <a:pos x="T4" y="T5"/>
                </a:cxn>
                <a:cxn ang="T13">
                  <a:pos x="T6" y="T7"/>
                </a:cxn>
                <a:cxn ang="T14">
                  <a:pos x="T8" y="T9"/>
                </a:cxn>
              </a:cxnLst>
              <a:rect l="T15" t="T16" r="T17" b="T18"/>
              <a:pathLst>
                <a:path w="465" h="644">
                  <a:moveTo>
                    <a:pt x="465" y="467"/>
                  </a:moveTo>
                  <a:lnTo>
                    <a:pt x="0" y="644"/>
                  </a:lnTo>
                  <a:lnTo>
                    <a:pt x="0" y="280"/>
                  </a:lnTo>
                  <a:lnTo>
                    <a:pt x="465" y="0"/>
                  </a:lnTo>
                  <a:lnTo>
                    <a:pt x="465" y="467"/>
                  </a:lnTo>
                  <a:close/>
                </a:path>
              </a:pathLst>
            </a:custGeom>
            <a:solidFill>
              <a:srgbClr val="0848AF"/>
            </a:solidFill>
            <a:ln w="25400">
              <a:solidFill>
                <a:schemeClr val="bg1"/>
              </a:solidFill>
              <a:round/>
            </a:ln>
          </p:spPr>
          <p:txBody>
            <a:bodyPr/>
            <a:lstStyle/>
            <a:p>
              <a:endParaRPr lang="zh-CN" altLang="en-US"/>
            </a:p>
          </p:txBody>
        </p:sp>
        <p:sp>
          <p:nvSpPr>
            <p:cNvPr id="46111" name="Freeform 77"/>
            <p:cNvSpPr/>
            <p:nvPr/>
          </p:nvSpPr>
          <p:spPr bwMode="auto">
            <a:xfrm rot="5400000">
              <a:off x="7363402" y="3590365"/>
              <a:ext cx="531859" cy="732057"/>
            </a:xfrm>
            <a:custGeom>
              <a:avLst/>
              <a:gdLst>
                <a:gd name="T0" fmla="*/ 0 w 468"/>
                <a:gd name="T1" fmla="*/ 2147483647 h 644"/>
                <a:gd name="T2" fmla="*/ 2147483647 w 468"/>
                <a:gd name="T3" fmla="*/ 2147483647 h 644"/>
                <a:gd name="T4" fmla="*/ 2147483647 w 468"/>
                <a:gd name="T5" fmla="*/ 2147483647 h 644"/>
                <a:gd name="T6" fmla="*/ 0 w 468"/>
                <a:gd name="T7" fmla="*/ 0 h 644"/>
                <a:gd name="T8" fmla="*/ 0 w 468"/>
                <a:gd name="T9" fmla="*/ 2147483647 h 644"/>
                <a:gd name="T10" fmla="*/ 0 60000 65536"/>
                <a:gd name="T11" fmla="*/ 0 60000 65536"/>
                <a:gd name="T12" fmla="*/ 0 60000 65536"/>
                <a:gd name="T13" fmla="*/ 0 60000 65536"/>
                <a:gd name="T14" fmla="*/ 0 60000 65536"/>
                <a:gd name="T15" fmla="*/ 0 w 468"/>
                <a:gd name="T16" fmla="*/ 0 h 644"/>
                <a:gd name="T17" fmla="*/ 468 w 468"/>
                <a:gd name="T18" fmla="*/ 644 h 644"/>
              </a:gdLst>
              <a:ahLst/>
              <a:cxnLst>
                <a:cxn ang="T10">
                  <a:pos x="T0" y="T1"/>
                </a:cxn>
                <a:cxn ang="T11">
                  <a:pos x="T2" y="T3"/>
                </a:cxn>
                <a:cxn ang="T12">
                  <a:pos x="T4" y="T5"/>
                </a:cxn>
                <a:cxn ang="T13">
                  <a:pos x="T6" y="T7"/>
                </a:cxn>
                <a:cxn ang="T14">
                  <a:pos x="T8" y="T9"/>
                </a:cxn>
              </a:cxnLst>
              <a:rect l="T15" t="T16" r="T17" b="T18"/>
              <a:pathLst>
                <a:path w="468" h="644">
                  <a:moveTo>
                    <a:pt x="0" y="467"/>
                  </a:moveTo>
                  <a:lnTo>
                    <a:pt x="468" y="644"/>
                  </a:lnTo>
                  <a:lnTo>
                    <a:pt x="468" y="280"/>
                  </a:lnTo>
                  <a:lnTo>
                    <a:pt x="0" y="0"/>
                  </a:lnTo>
                  <a:lnTo>
                    <a:pt x="0" y="467"/>
                  </a:lnTo>
                  <a:close/>
                </a:path>
              </a:pathLst>
            </a:custGeom>
            <a:solidFill>
              <a:srgbClr val="0848AF"/>
            </a:solidFill>
            <a:ln w="25400">
              <a:solidFill>
                <a:schemeClr val="bg1"/>
              </a:solidFill>
              <a:round/>
            </a:ln>
          </p:spPr>
          <p:txBody>
            <a:bodyPr/>
            <a:lstStyle/>
            <a:p>
              <a:endParaRPr lang="zh-CN" altLang="en-US"/>
            </a:p>
          </p:txBody>
        </p:sp>
        <p:sp>
          <p:nvSpPr>
            <p:cNvPr id="46112" name="Freeform 78"/>
            <p:cNvSpPr/>
            <p:nvPr/>
          </p:nvSpPr>
          <p:spPr bwMode="auto">
            <a:xfrm rot="5400000">
              <a:off x="5733465" y="3564220"/>
              <a:ext cx="1697186" cy="254076"/>
            </a:xfrm>
            <a:custGeom>
              <a:avLst/>
              <a:gdLst>
                <a:gd name="T0" fmla="*/ 2147483647 w 1494"/>
                <a:gd name="T1" fmla="*/ 0 h 224"/>
                <a:gd name="T2" fmla="*/ 0 w 1494"/>
                <a:gd name="T3" fmla="*/ 2147483647 h 224"/>
                <a:gd name="T4" fmla="*/ 2147483647 w 1494"/>
                <a:gd name="T5" fmla="*/ 2147483647 h 224"/>
                <a:gd name="T6" fmla="*/ 2147483647 w 1494"/>
                <a:gd name="T7" fmla="*/ 2147483647 h 224"/>
                <a:gd name="T8" fmla="*/ 2147483647 w 1494"/>
                <a:gd name="T9" fmla="*/ 0 h 224"/>
                <a:gd name="T10" fmla="*/ 0 60000 65536"/>
                <a:gd name="T11" fmla="*/ 0 60000 65536"/>
                <a:gd name="T12" fmla="*/ 0 60000 65536"/>
                <a:gd name="T13" fmla="*/ 0 60000 65536"/>
                <a:gd name="T14" fmla="*/ 0 60000 65536"/>
                <a:gd name="T15" fmla="*/ 0 w 1494"/>
                <a:gd name="T16" fmla="*/ 0 h 224"/>
                <a:gd name="T17" fmla="*/ 1494 w 1494"/>
                <a:gd name="T18" fmla="*/ 224 h 224"/>
              </a:gdLst>
              <a:ahLst/>
              <a:cxnLst>
                <a:cxn ang="T10">
                  <a:pos x="T0" y="T1"/>
                </a:cxn>
                <a:cxn ang="T11">
                  <a:pos x="T2" y="T3"/>
                </a:cxn>
                <a:cxn ang="T12">
                  <a:pos x="T4" y="T5"/>
                </a:cxn>
                <a:cxn ang="T13">
                  <a:pos x="T6" y="T7"/>
                </a:cxn>
                <a:cxn ang="T14">
                  <a:pos x="T8" y="T9"/>
                </a:cxn>
              </a:cxnLst>
              <a:rect l="T15" t="T16" r="T17" b="T18"/>
              <a:pathLst>
                <a:path w="1494" h="224">
                  <a:moveTo>
                    <a:pt x="746" y="0"/>
                  </a:moveTo>
                  <a:lnTo>
                    <a:pt x="0" y="111"/>
                  </a:lnTo>
                  <a:lnTo>
                    <a:pt x="746" y="224"/>
                  </a:lnTo>
                  <a:lnTo>
                    <a:pt x="1494" y="111"/>
                  </a:lnTo>
                  <a:lnTo>
                    <a:pt x="746" y="0"/>
                  </a:lnTo>
                  <a:close/>
                </a:path>
              </a:pathLst>
            </a:custGeom>
            <a:solidFill>
              <a:srgbClr val="0848AF"/>
            </a:solidFill>
            <a:ln w="25400">
              <a:solidFill>
                <a:schemeClr val="bg1"/>
              </a:solidFill>
              <a:round/>
            </a:ln>
          </p:spPr>
          <p:txBody>
            <a:bodyPr/>
            <a:lstStyle/>
            <a:p>
              <a:endParaRPr lang="zh-CN" altLang="en-US"/>
            </a:p>
          </p:txBody>
        </p:sp>
        <p:sp>
          <p:nvSpPr>
            <p:cNvPr id="46113" name="Freeform 79"/>
            <p:cNvSpPr/>
            <p:nvPr/>
          </p:nvSpPr>
          <p:spPr bwMode="auto">
            <a:xfrm rot="5400000">
              <a:off x="6509896" y="2916416"/>
              <a:ext cx="847799" cy="700298"/>
            </a:xfrm>
            <a:custGeom>
              <a:avLst/>
              <a:gdLst>
                <a:gd name="T0" fmla="*/ 2147483647 w 746"/>
                <a:gd name="T1" fmla="*/ 2147483647 h 617"/>
                <a:gd name="T2" fmla="*/ 0 w 746"/>
                <a:gd name="T3" fmla="*/ 2147483647 h 617"/>
                <a:gd name="T4" fmla="*/ 0 w 746"/>
                <a:gd name="T5" fmla="*/ 2147483647 h 617"/>
                <a:gd name="T6" fmla="*/ 2147483647 w 746"/>
                <a:gd name="T7" fmla="*/ 0 h 617"/>
                <a:gd name="T8" fmla="*/ 2147483647 w 746"/>
                <a:gd name="T9" fmla="*/ 2147483647 h 617"/>
                <a:gd name="T10" fmla="*/ 0 60000 65536"/>
                <a:gd name="T11" fmla="*/ 0 60000 65536"/>
                <a:gd name="T12" fmla="*/ 0 60000 65536"/>
                <a:gd name="T13" fmla="*/ 0 60000 65536"/>
                <a:gd name="T14" fmla="*/ 0 60000 65536"/>
                <a:gd name="T15" fmla="*/ 0 w 746"/>
                <a:gd name="T16" fmla="*/ 0 h 617"/>
                <a:gd name="T17" fmla="*/ 746 w 746"/>
                <a:gd name="T18" fmla="*/ 617 h 617"/>
              </a:gdLst>
              <a:ahLst/>
              <a:cxnLst>
                <a:cxn ang="T10">
                  <a:pos x="T0" y="T1"/>
                </a:cxn>
                <a:cxn ang="T11">
                  <a:pos x="T2" y="T3"/>
                </a:cxn>
                <a:cxn ang="T12">
                  <a:pos x="T4" y="T5"/>
                </a:cxn>
                <a:cxn ang="T13">
                  <a:pos x="T6" y="T7"/>
                </a:cxn>
                <a:cxn ang="T14">
                  <a:pos x="T8" y="T9"/>
                </a:cxn>
              </a:cxnLst>
              <a:rect l="T15" t="T16" r="T17" b="T18"/>
              <a:pathLst>
                <a:path w="746" h="617">
                  <a:moveTo>
                    <a:pt x="746" y="506"/>
                  </a:moveTo>
                  <a:lnTo>
                    <a:pt x="0" y="617"/>
                  </a:lnTo>
                  <a:lnTo>
                    <a:pt x="0" y="224"/>
                  </a:lnTo>
                  <a:lnTo>
                    <a:pt x="746" y="0"/>
                  </a:lnTo>
                  <a:lnTo>
                    <a:pt x="746" y="506"/>
                  </a:lnTo>
                  <a:close/>
                </a:path>
              </a:pathLst>
            </a:custGeom>
            <a:solidFill>
              <a:srgbClr val="0848AF"/>
            </a:solidFill>
            <a:ln w="25400">
              <a:solidFill>
                <a:schemeClr val="bg1"/>
              </a:solidFill>
              <a:round/>
            </a:ln>
          </p:spPr>
          <p:txBody>
            <a:bodyPr/>
            <a:lstStyle/>
            <a:p>
              <a:endParaRPr lang="zh-CN" altLang="en-US"/>
            </a:p>
          </p:txBody>
        </p:sp>
        <p:sp>
          <p:nvSpPr>
            <p:cNvPr id="46114" name="Freeform 80"/>
            <p:cNvSpPr/>
            <p:nvPr/>
          </p:nvSpPr>
          <p:spPr bwMode="auto">
            <a:xfrm rot="5400000">
              <a:off x="6509103" y="3765008"/>
              <a:ext cx="849387" cy="700298"/>
            </a:xfrm>
            <a:custGeom>
              <a:avLst/>
              <a:gdLst>
                <a:gd name="T0" fmla="*/ 0 w 748"/>
                <a:gd name="T1" fmla="*/ 2147483647 h 617"/>
                <a:gd name="T2" fmla="*/ 2147483647 w 748"/>
                <a:gd name="T3" fmla="*/ 2147483647 h 617"/>
                <a:gd name="T4" fmla="*/ 2147483647 w 748"/>
                <a:gd name="T5" fmla="*/ 2147483647 h 617"/>
                <a:gd name="T6" fmla="*/ 0 w 748"/>
                <a:gd name="T7" fmla="*/ 0 h 617"/>
                <a:gd name="T8" fmla="*/ 0 w 748"/>
                <a:gd name="T9" fmla="*/ 2147483647 h 617"/>
                <a:gd name="T10" fmla="*/ 0 60000 65536"/>
                <a:gd name="T11" fmla="*/ 0 60000 65536"/>
                <a:gd name="T12" fmla="*/ 0 60000 65536"/>
                <a:gd name="T13" fmla="*/ 0 60000 65536"/>
                <a:gd name="T14" fmla="*/ 0 60000 65536"/>
                <a:gd name="T15" fmla="*/ 0 w 748"/>
                <a:gd name="T16" fmla="*/ 0 h 617"/>
                <a:gd name="T17" fmla="*/ 748 w 748"/>
                <a:gd name="T18" fmla="*/ 617 h 617"/>
              </a:gdLst>
              <a:ahLst/>
              <a:cxnLst>
                <a:cxn ang="T10">
                  <a:pos x="T0" y="T1"/>
                </a:cxn>
                <a:cxn ang="T11">
                  <a:pos x="T2" y="T3"/>
                </a:cxn>
                <a:cxn ang="T12">
                  <a:pos x="T4" y="T5"/>
                </a:cxn>
                <a:cxn ang="T13">
                  <a:pos x="T6" y="T7"/>
                </a:cxn>
                <a:cxn ang="T14">
                  <a:pos x="T8" y="T9"/>
                </a:cxn>
              </a:cxnLst>
              <a:rect l="T15" t="T16" r="T17" b="T18"/>
              <a:pathLst>
                <a:path w="748" h="617">
                  <a:moveTo>
                    <a:pt x="0" y="506"/>
                  </a:moveTo>
                  <a:lnTo>
                    <a:pt x="748" y="617"/>
                  </a:lnTo>
                  <a:lnTo>
                    <a:pt x="748" y="224"/>
                  </a:lnTo>
                  <a:lnTo>
                    <a:pt x="0" y="0"/>
                  </a:lnTo>
                  <a:lnTo>
                    <a:pt x="0" y="506"/>
                  </a:lnTo>
                  <a:close/>
                </a:path>
              </a:pathLst>
            </a:custGeom>
            <a:solidFill>
              <a:srgbClr val="0848AF"/>
            </a:solidFill>
            <a:ln w="25400">
              <a:solidFill>
                <a:schemeClr val="bg1"/>
              </a:solidFill>
              <a:round/>
            </a:ln>
          </p:spPr>
          <p:txBody>
            <a:bodyPr/>
            <a:lstStyle/>
            <a:p>
              <a:endParaRPr lang="zh-CN" altLang="en-US"/>
            </a:p>
          </p:txBody>
        </p:sp>
        <p:sp>
          <p:nvSpPr>
            <p:cNvPr id="46115" name="Freeform 81"/>
            <p:cNvSpPr/>
            <p:nvPr/>
          </p:nvSpPr>
          <p:spPr bwMode="auto">
            <a:xfrm rot="5400000">
              <a:off x="5593667" y="2743360"/>
              <a:ext cx="1166915" cy="727294"/>
            </a:xfrm>
            <a:custGeom>
              <a:avLst/>
              <a:gdLst>
                <a:gd name="T0" fmla="*/ 2147483647 w 1027"/>
                <a:gd name="T1" fmla="*/ 2147483647 h 641"/>
                <a:gd name="T2" fmla="*/ 0 w 1027"/>
                <a:gd name="T3" fmla="*/ 2147483647 h 641"/>
                <a:gd name="T4" fmla="*/ 0 w 1027"/>
                <a:gd name="T5" fmla="*/ 2147483647 h 641"/>
                <a:gd name="T6" fmla="*/ 2147483647 w 1027"/>
                <a:gd name="T7" fmla="*/ 0 h 641"/>
                <a:gd name="T8" fmla="*/ 2147483647 w 1027"/>
                <a:gd name="T9" fmla="*/ 2147483647 h 641"/>
                <a:gd name="T10" fmla="*/ 0 60000 65536"/>
                <a:gd name="T11" fmla="*/ 0 60000 65536"/>
                <a:gd name="T12" fmla="*/ 0 60000 65536"/>
                <a:gd name="T13" fmla="*/ 0 60000 65536"/>
                <a:gd name="T14" fmla="*/ 0 60000 65536"/>
                <a:gd name="T15" fmla="*/ 0 w 1027"/>
                <a:gd name="T16" fmla="*/ 0 h 641"/>
                <a:gd name="T17" fmla="*/ 1027 w 1027"/>
                <a:gd name="T18" fmla="*/ 641 h 641"/>
              </a:gdLst>
              <a:ahLst/>
              <a:cxnLst>
                <a:cxn ang="T10">
                  <a:pos x="T0" y="T1"/>
                </a:cxn>
                <a:cxn ang="T11">
                  <a:pos x="T2" y="T3"/>
                </a:cxn>
                <a:cxn ang="T12">
                  <a:pos x="T4" y="T5"/>
                </a:cxn>
                <a:cxn ang="T13">
                  <a:pos x="T6" y="T7"/>
                </a:cxn>
                <a:cxn ang="T14">
                  <a:pos x="T8" y="T9"/>
                </a:cxn>
              </a:cxnLst>
              <a:rect l="T15" t="T16" r="T17" b="T18"/>
              <a:pathLst>
                <a:path w="1027" h="641">
                  <a:moveTo>
                    <a:pt x="1027" y="641"/>
                  </a:moveTo>
                  <a:lnTo>
                    <a:pt x="0" y="532"/>
                  </a:lnTo>
                  <a:lnTo>
                    <a:pt x="0" y="111"/>
                  </a:lnTo>
                  <a:lnTo>
                    <a:pt x="1027" y="0"/>
                  </a:lnTo>
                  <a:lnTo>
                    <a:pt x="1027" y="641"/>
                  </a:lnTo>
                  <a:close/>
                </a:path>
              </a:pathLst>
            </a:custGeom>
            <a:solidFill>
              <a:srgbClr val="0848AF"/>
            </a:solidFill>
            <a:ln w="25400">
              <a:solidFill>
                <a:schemeClr val="bg1"/>
              </a:solidFill>
              <a:round/>
            </a:ln>
          </p:spPr>
          <p:txBody>
            <a:bodyPr/>
            <a:lstStyle/>
            <a:p>
              <a:endParaRPr lang="zh-CN" altLang="en-US"/>
            </a:p>
          </p:txBody>
        </p:sp>
        <p:sp>
          <p:nvSpPr>
            <p:cNvPr id="46116" name="Freeform 82"/>
            <p:cNvSpPr/>
            <p:nvPr/>
          </p:nvSpPr>
          <p:spPr bwMode="auto">
            <a:xfrm rot="5400000">
              <a:off x="5592874" y="3911068"/>
              <a:ext cx="1168503" cy="727294"/>
            </a:xfrm>
            <a:custGeom>
              <a:avLst/>
              <a:gdLst>
                <a:gd name="T0" fmla="*/ 0 w 1029"/>
                <a:gd name="T1" fmla="*/ 2147483647 h 641"/>
                <a:gd name="T2" fmla="*/ 2147483647 w 1029"/>
                <a:gd name="T3" fmla="*/ 2147483647 h 641"/>
                <a:gd name="T4" fmla="*/ 2147483647 w 1029"/>
                <a:gd name="T5" fmla="*/ 2147483647 h 641"/>
                <a:gd name="T6" fmla="*/ 0 w 1029"/>
                <a:gd name="T7" fmla="*/ 0 h 641"/>
                <a:gd name="T8" fmla="*/ 0 w 1029"/>
                <a:gd name="T9" fmla="*/ 2147483647 h 641"/>
                <a:gd name="T10" fmla="*/ 0 60000 65536"/>
                <a:gd name="T11" fmla="*/ 0 60000 65536"/>
                <a:gd name="T12" fmla="*/ 0 60000 65536"/>
                <a:gd name="T13" fmla="*/ 0 60000 65536"/>
                <a:gd name="T14" fmla="*/ 0 60000 65536"/>
                <a:gd name="T15" fmla="*/ 0 w 1029"/>
                <a:gd name="T16" fmla="*/ 0 h 641"/>
                <a:gd name="T17" fmla="*/ 1029 w 1029"/>
                <a:gd name="T18" fmla="*/ 641 h 641"/>
              </a:gdLst>
              <a:ahLst/>
              <a:cxnLst>
                <a:cxn ang="T10">
                  <a:pos x="T0" y="T1"/>
                </a:cxn>
                <a:cxn ang="T11">
                  <a:pos x="T2" y="T3"/>
                </a:cxn>
                <a:cxn ang="T12">
                  <a:pos x="T4" y="T5"/>
                </a:cxn>
                <a:cxn ang="T13">
                  <a:pos x="T6" y="T7"/>
                </a:cxn>
                <a:cxn ang="T14">
                  <a:pos x="T8" y="T9"/>
                </a:cxn>
              </a:cxnLst>
              <a:rect l="T15" t="T16" r="T17" b="T18"/>
              <a:pathLst>
                <a:path w="1029" h="641">
                  <a:moveTo>
                    <a:pt x="0" y="641"/>
                  </a:moveTo>
                  <a:lnTo>
                    <a:pt x="1029" y="532"/>
                  </a:lnTo>
                  <a:lnTo>
                    <a:pt x="1029" y="111"/>
                  </a:lnTo>
                  <a:lnTo>
                    <a:pt x="0" y="0"/>
                  </a:lnTo>
                  <a:lnTo>
                    <a:pt x="0" y="641"/>
                  </a:lnTo>
                  <a:close/>
                </a:path>
              </a:pathLst>
            </a:custGeom>
            <a:solidFill>
              <a:srgbClr val="0848AF"/>
            </a:solidFill>
            <a:ln w="25400">
              <a:solidFill>
                <a:schemeClr val="bg1"/>
              </a:solidFill>
              <a:round/>
            </a:ln>
          </p:spPr>
          <p:txBody>
            <a:bodyPr/>
            <a:lstStyle/>
            <a:p>
              <a:endParaRPr lang="zh-CN" altLang="en-US"/>
            </a:p>
          </p:txBody>
        </p:sp>
        <p:sp>
          <p:nvSpPr>
            <p:cNvPr id="46117" name="Freeform 83"/>
            <p:cNvSpPr/>
            <p:nvPr/>
          </p:nvSpPr>
          <p:spPr bwMode="auto">
            <a:xfrm rot="5400000">
              <a:off x="7725013" y="3425457"/>
              <a:ext cx="9087" cy="531603"/>
            </a:xfrm>
            <a:custGeom>
              <a:avLst/>
              <a:gdLst>
                <a:gd name="T0" fmla="*/ 2147483647 w 8"/>
                <a:gd name="T1" fmla="*/ 2147483647 h 468"/>
                <a:gd name="T2" fmla="*/ 0 w 8"/>
                <a:gd name="T3" fmla="*/ 2147483647 h 468"/>
                <a:gd name="T4" fmla="*/ 0 w 8"/>
                <a:gd name="T5" fmla="*/ 2147483647 h 468"/>
                <a:gd name="T6" fmla="*/ 2147483647 w 8"/>
                <a:gd name="T7" fmla="*/ 0 h 468"/>
                <a:gd name="T8" fmla="*/ 2147483647 w 8"/>
                <a:gd name="T9" fmla="*/ 2147483647 h 468"/>
                <a:gd name="T10" fmla="*/ 2147483647 w 8"/>
                <a:gd name="T11" fmla="*/ 2147483647 h 468"/>
                <a:gd name="T12" fmla="*/ 0 60000 65536"/>
                <a:gd name="T13" fmla="*/ 0 60000 65536"/>
                <a:gd name="T14" fmla="*/ 0 60000 65536"/>
                <a:gd name="T15" fmla="*/ 0 60000 65536"/>
                <a:gd name="T16" fmla="*/ 0 60000 65536"/>
                <a:gd name="T17" fmla="*/ 0 60000 65536"/>
                <a:gd name="T18" fmla="*/ 0 w 8"/>
                <a:gd name="T19" fmla="*/ 0 h 468"/>
                <a:gd name="T20" fmla="*/ 8 w 8"/>
                <a:gd name="T21" fmla="*/ 468 h 468"/>
              </a:gdLst>
              <a:ahLst/>
              <a:cxnLst>
                <a:cxn ang="T12">
                  <a:pos x="T0" y="T1"/>
                </a:cxn>
                <a:cxn ang="T13">
                  <a:pos x="T2" y="T3"/>
                </a:cxn>
                <a:cxn ang="T14">
                  <a:pos x="T4" y="T5"/>
                </a:cxn>
                <a:cxn ang="T15">
                  <a:pos x="T6" y="T7"/>
                </a:cxn>
                <a:cxn ang="T16">
                  <a:pos x="T8" y="T9"/>
                </a:cxn>
                <a:cxn ang="T17">
                  <a:pos x="T10" y="T11"/>
                </a:cxn>
              </a:cxnLst>
              <a:rect l="T18" t="T19" r="T20" b="T21"/>
              <a:pathLst>
                <a:path w="8" h="468">
                  <a:moveTo>
                    <a:pt x="8" y="468"/>
                  </a:moveTo>
                  <a:lnTo>
                    <a:pt x="0" y="468"/>
                  </a:lnTo>
                  <a:lnTo>
                    <a:pt x="0" y="2"/>
                  </a:lnTo>
                  <a:lnTo>
                    <a:pt x="3" y="0"/>
                  </a:lnTo>
                  <a:lnTo>
                    <a:pt x="8" y="2"/>
                  </a:lnTo>
                  <a:lnTo>
                    <a:pt x="8" y="468"/>
                  </a:lnTo>
                  <a:close/>
                </a:path>
              </a:pathLst>
            </a:custGeom>
            <a:solidFill>
              <a:srgbClr val="0848AF"/>
            </a:solidFill>
            <a:ln w="25400">
              <a:solidFill>
                <a:schemeClr val="bg1"/>
              </a:solidFill>
              <a:round/>
            </a:ln>
          </p:spPr>
          <p:txBody>
            <a:bodyPr/>
            <a:lstStyle/>
            <a:p>
              <a:endParaRPr lang="zh-CN" altLang="en-US"/>
            </a:p>
          </p:txBody>
        </p:sp>
        <p:sp>
          <p:nvSpPr>
            <p:cNvPr id="46118" name="Freeform 84"/>
            <p:cNvSpPr/>
            <p:nvPr/>
          </p:nvSpPr>
          <p:spPr bwMode="auto">
            <a:xfrm rot="5400000">
              <a:off x="6992355" y="3403875"/>
              <a:ext cx="9087" cy="574767"/>
            </a:xfrm>
            <a:custGeom>
              <a:avLst/>
              <a:gdLst>
                <a:gd name="T0" fmla="*/ 2147483647 w 8"/>
                <a:gd name="T1" fmla="*/ 2147483647 h 506"/>
                <a:gd name="T2" fmla="*/ 0 w 8"/>
                <a:gd name="T3" fmla="*/ 2147483647 h 506"/>
                <a:gd name="T4" fmla="*/ 0 w 8"/>
                <a:gd name="T5" fmla="*/ 2147483647 h 506"/>
                <a:gd name="T6" fmla="*/ 2147483647 w 8"/>
                <a:gd name="T7" fmla="*/ 0 h 506"/>
                <a:gd name="T8" fmla="*/ 2147483647 w 8"/>
                <a:gd name="T9" fmla="*/ 2147483647 h 506"/>
                <a:gd name="T10" fmla="*/ 2147483647 w 8"/>
                <a:gd name="T11" fmla="*/ 2147483647 h 506"/>
                <a:gd name="T12" fmla="*/ 0 60000 65536"/>
                <a:gd name="T13" fmla="*/ 0 60000 65536"/>
                <a:gd name="T14" fmla="*/ 0 60000 65536"/>
                <a:gd name="T15" fmla="*/ 0 60000 65536"/>
                <a:gd name="T16" fmla="*/ 0 60000 65536"/>
                <a:gd name="T17" fmla="*/ 0 60000 65536"/>
                <a:gd name="T18" fmla="*/ 0 w 8"/>
                <a:gd name="T19" fmla="*/ 0 h 506"/>
                <a:gd name="T20" fmla="*/ 8 w 8"/>
                <a:gd name="T21" fmla="*/ 506 h 506"/>
              </a:gdLst>
              <a:ahLst/>
              <a:cxnLst>
                <a:cxn ang="T12">
                  <a:pos x="T0" y="T1"/>
                </a:cxn>
                <a:cxn ang="T13">
                  <a:pos x="T2" y="T3"/>
                </a:cxn>
                <a:cxn ang="T14">
                  <a:pos x="T4" y="T5"/>
                </a:cxn>
                <a:cxn ang="T15">
                  <a:pos x="T6" y="T7"/>
                </a:cxn>
                <a:cxn ang="T16">
                  <a:pos x="T8" y="T9"/>
                </a:cxn>
                <a:cxn ang="T17">
                  <a:pos x="T10" y="T11"/>
                </a:cxn>
              </a:cxnLst>
              <a:rect l="T18" t="T19" r="T20" b="T21"/>
              <a:pathLst>
                <a:path w="8" h="506">
                  <a:moveTo>
                    <a:pt x="8" y="506"/>
                  </a:moveTo>
                  <a:lnTo>
                    <a:pt x="0" y="506"/>
                  </a:lnTo>
                  <a:lnTo>
                    <a:pt x="0" y="1"/>
                  </a:lnTo>
                  <a:lnTo>
                    <a:pt x="3" y="0"/>
                  </a:lnTo>
                  <a:lnTo>
                    <a:pt x="8" y="1"/>
                  </a:lnTo>
                  <a:lnTo>
                    <a:pt x="8" y="506"/>
                  </a:lnTo>
                  <a:close/>
                </a:path>
              </a:pathLst>
            </a:custGeom>
            <a:solidFill>
              <a:srgbClr val="0848AF"/>
            </a:solidFill>
            <a:ln w="25400">
              <a:solidFill>
                <a:schemeClr val="bg1"/>
              </a:solidFill>
              <a:round/>
            </a:ln>
          </p:spPr>
          <p:txBody>
            <a:bodyPr/>
            <a:lstStyle/>
            <a:p>
              <a:endParaRPr lang="zh-CN" altLang="en-US"/>
            </a:p>
          </p:txBody>
        </p:sp>
        <p:sp>
          <p:nvSpPr>
            <p:cNvPr id="46119" name="Freeform 85"/>
            <p:cNvSpPr/>
            <p:nvPr/>
          </p:nvSpPr>
          <p:spPr bwMode="auto">
            <a:xfrm rot="5400000">
              <a:off x="4629676" y="3425457"/>
              <a:ext cx="9087" cy="531603"/>
            </a:xfrm>
            <a:custGeom>
              <a:avLst/>
              <a:gdLst>
                <a:gd name="T0" fmla="*/ 2147483647 w 8"/>
                <a:gd name="T1" fmla="*/ 0 h 468"/>
                <a:gd name="T2" fmla="*/ 0 w 8"/>
                <a:gd name="T3" fmla="*/ 0 h 468"/>
                <a:gd name="T4" fmla="*/ 0 w 8"/>
                <a:gd name="T5" fmla="*/ 2147483647 h 468"/>
                <a:gd name="T6" fmla="*/ 2147483647 w 8"/>
                <a:gd name="T7" fmla="*/ 2147483647 h 468"/>
                <a:gd name="T8" fmla="*/ 2147483647 w 8"/>
                <a:gd name="T9" fmla="*/ 2147483647 h 468"/>
                <a:gd name="T10" fmla="*/ 2147483647 w 8"/>
                <a:gd name="T11" fmla="*/ 0 h 468"/>
                <a:gd name="T12" fmla="*/ 0 60000 65536"/>
                <a:gd name="T13" fmla="*/ 0 60000 65536"/>
                <a:gd name="T14" fmla="*/ 0 60000 65536"/>
                <a:gd name="T15" fmla="*/ 0 60000 65536"/>
                <a:gd name="T16" fmla="*/ 0 60000 65536"/>
                <a:gd name="T17" fmla="*/ 0 60000 65536"/>
                <a:gd name="T18" fmla="*/ 0 w 8"/>
                <a:gd name="T19" fmla="*/ 0 h 468"/>
                <a:gd name="T20" fmla="*/ 8 w 8"/>
                <a:gd name="T21" fmla="*/ 468 h 468"/>
              </a:gdLst>
              <a:ahLst/>
              <a:cxnLst>
                <a:cxn ang="T12">
                  <a:pos x="T0" y="T1"/>
                </a:cxn>
                <a:cxn ang="T13">
                  <a:pos x="T2" y="T3"/>
                </a:cxn>
                <a:cxn ang="T14">
                  <a:pos x="T4" y="T5"/>
                </a:cxn>
                <a:cxn ang="T15">
                  <a:pos x="T6" y="T7"/>
                </a:cxn>
                <a:cxn ang="T16">
                  <a:pos x="T8" y="T9"/>
                </a:cxn>
                <a:cxn ang="T17">
                  <a:pos x="T10" y="T11"/>
                </a:cxn>
              </a:cxnLst>
              <a:rect l="T18" t="T19" r="T20" b="T21"/>
              <a:pathLst>
                <a:path w="8" h="468">
                  <a:moveTo>
                    <a:pt x="8" y="0"/>
                  </a:moveTo>
                  <a:lnTo>
                    <a:pt x="0" y="0"/>
                  </a:lnTo>
                  <a:lnTo>
                    <a:pt x="0" y="467"/>
                  </a:lnTo>
                  <a:lnTo>
                    <a:pt x="3" y="468"/>
                  </a:lnTo>
                  <a:lnTo>
                    <a:pt x="8" y="467"/>
                  </a:lnTo>
                  <a:lnTo>
                    <a:pt x="8" y="0"/>
                  </a:lnTo>
                  <a:close/>
                </a:path>
              </a:pathLst>
            </a:custGeom>
            <a:solidFill>
              <a:srgbClr val="0848AF"/>
            </a:solidFill>
            <a:ln w="25400">
              <a:solidFill>
                <a:schemeClr val="bg1"/>
              </a:solidFill>
              <a:round/>
            </a:ln>
          </p:spPr>
          <p:txBody>
            <a:bodyPr/>
            <a:lstStyle/>
            <a:p>
              <a:endParaRPr lang="zh-CN" altLang="en-US"/>
            </a:p>
          </p:txBody>
        </p:sp>
        <p:sp>
          <p:nvSpPr>
            <p:cNvPr id="46120" name="Freeform 86"/>
            <p:cNvSpPr/>
            <p:nvPr/>
          </p:nvSpPr>
          <p:spPr bwMode="auto">
            <a:xfrm rot="5400000">
              <a:off x="5361198" y="3403875"/>
              <a:ext cx="9087" cy="574767"/>
            </a:xfrm>
            <a:custGeom>
              <a:avLst/>
              <a:gdLst>
                <a:gd name="T0" fmla="*/ 2147483647 w 8"/>
                <a:gd name="T1" fmla="*/ 0 h 506"/>
                <a:gd name="T2" fmla="*/ 0 w 8"/>
                <a:gd name="T3" fmla="*/ 0 h 506"/>
                <a:gd name="T4" fmla="*/ 0 w 8"/>
                <a:gd name="T5" fmla="*/ 2147483647 h 506"/>
                <a:gd name="T6" fmla="*/ 2147483647 w 8"/>
                <a:gd name="T7" fmla="*/ 2147483647 h 506"/>
                <a:gd name="T8" fmla="*/ 2147483647 w 8"/>
                <a:gd name="T9" fmla="*/ 2147483647 h 506"/>
                <a:gd name="T10" fmla="*/ 2147483647 w 8"/>
                <a:gd name="T11" fmla="*/ 0 h 506"/>
                <a:gd name="T12" fmla="*/ 0 60000 65536"/>
                <a:gd name="T13" fmla="*/ 0 60000 65536"/>
                <a:gd name="T14" fmla="*/ 0 60000 65536"/>
                <a:gd name="T15" fmla="*/ 0 60000 65536"/>
                <a:gd name="T16" fmla="*/ 0 60000 65536"/>
                <a:gd name="T17" fmla="*/ 0 60000 65536"/>
                <a:gd name="T18" fmla="*/ 0 w 8"/>
                <a:gd name="T19" fmla="*/ 0 h 506"/>
                <a:gd name="T20" fmla="*/ 8 w 8"/>
                <a:gd name="T21" fmla="*/ 506 h 506"/>
              </a:gdLst>
              <a:ahLst/>
              <a:cxnLst>
                <a:cxn ang="T12">
                  <a:pos x="T0" y="T1"/>
                </a:cxn>
                <a:cxn ang="T13">
                  <a:pos x="T2" y="T3"/>
                </a:cxn>
                <a:cxn ang="T14">
                  <a:pos x="T4" y="T5"/>
                </a:cxn>
                <a:cxn ang="T15">
                  <a:pos x="T6" y="T7"/>
                </a:cxn>
                <a:cxn ang="T16">
                  <a:pos x="T8" y="T9"/>
                </a:cxn>
                <a:cxn ang="T17">
                  <a:pos x="T10" y="T11"/>
                </a:cxn>
              </a:cxnLst>
              <a:rect l="T18" t="T19" r="T20" b="T21"/>
              <a:pathLst>
                <a:path w="8" h="506">
                  <a:moveTo>
                    <a:pt x="8" y="0"/>
                  </a:moveTo>
                  <a:lnTo>
                    <a:pt x="0" y="0"/>
                  </a:lnTo>
                  <a:lnTo>
                    <a:pt x="0" y="504"/>
                  </a:lnTo>
                  <a:lnTo>
                    <a:pt x="3" y="506"/>
                  </a:lnTo>
                  <a:lnTo>
                    <a:pt x="8" y="504"/>
                  </a:lnTo>
                  <a:lnTo>
                    <a:pt x="8" y="0"/>
                  </a:lnTo>
                  <a:close/>
                </a:path>
              </a:pathLst>
            </a:custGeom>
            <a:solidFill>
              <a:srgbClr val="0848AF"/>
            </a:solidFill>
            <a:ln w="25400">
              <a:solidFill>
                <a:schemeClr val="bg1"/>
              </a:solidFill>
              <a:round/>
            </a:ln>
          </p:spPr>
          <p:txBody>
            <a:bodyPr/>
            <a:lstStyle/>
            <a:p>
              <a:endParaRPr lang="zh-CN" altLang="en-US"/>
            </a:p>
          </p:txBody>
        </p:sp>
        <p:sp>
          <p:nvSpPr>
            <p:cNvPr id="46121" name="Freeform 87"/>
            <p:cNvSpPr/>
            <p:nvPr/>
          </p:nvSpPr>
          <p:spPr bwMode="auto">
            <a:xfrm rot="5400000">
              <a:off x="6172801" y="3327202"/>
              <a:ext cx="9087" cy="728114"/>
            </a:xfrm>
            <a:custGeom>
              <a:avLst/>
              <a:gdLst>
                <a:gd name="T0" fmla="*/ 2147483647 w 8"/>
                <a:gd name="T1" fmla="*/ 2147483647 h 641"/>
                <a:gd name="T2" fmla="*/ 2147483647 w 8"/>
                <a:gd name="T3" fmla="*/ 2147483647 h 641"/>
                <a:gd name="T4" fmla="*/ 0 w 8"/>
                <a:gd name="T5" fmla="*/ 2147483647 h 641"/>
                <a:gd name="T6" fmla="*/ 0 w 8"/>
                <a:gd name="T7" fmla="*/ 0 h 641"/>
                <a:gd name="T8" fmla="*/ 2147483647 w 8"/>
                <a:gd name="T9" fmla="*/ 0 h 641"/>
                <a:gd name="T10" fmla="*/ 2147483647 w 8"/>
                <a:gd name="T11" fmla="*/ 0 h 641"/>
                <a:gd name="T12" fmla="*/ 2147483647 w 8"/>
                <a:gd name="T13" fmla="*/ 2147483647 h 641"/>
                <a:gd name="T14" fmla="*/ 0 60000 65536"/>
                <a:gd name="T15" fmla="*/ 0 60000 65536"/>
                <a:gd name="T16" fmla="*/ 0 60000 65536"/>
                <a:gd name="T17" fmla="*/ 0 60000 65536"/>
                <a:gd name="T18" fmla="*/ 0 60000 65536"/>
                <a:gd name="T19" fmla="*/ 0 60000 65536"/>
                <a:gd name="T20" fmla="*/ 0 60000 65536"/>
                <a:gd name="T21" fmla="*/ 0 w 8"/>
                <a:gd name="T22" fmla="*/ 0 h 641"/>
                <a:gd name="T23" fmla="*/ 8 w 8"/>
                <a:gd name="T24" fmla="*/ 641 h 6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41">
                  <a:moveTo>
                    <a:pt x="8" y="640"/>
                  </a:moveTo>
                  <a:lnTo>
                    <a:pt x="3" y="641"/>
                  </a:lnTo>
                  <a:lnTo>
                    <a:pt x="0" y="640"/>
                  </a:lnTo>
                  <a:lnTo>
                    <a:pt x="0" y="0"/>
                  </a:lnTo>
                  <a:lnTo>
                    <a:pt x="3" y="0"/>
                  </a:lnTo>
                  <a:lnTo>
                    <a:pt x="8" y="0"/>
                  </a:lnTo>
                  <a:lnTo>
                    <a:pt x="8" y="640"/>
                  </a:lnTo>
                  <a:close/>
                </a:path>
              </a:pathLst>
            </a:custGeom>
            <a:solidFill>
              <a:srgbClr val="0848AF"/>
            </a:solidFill>
            <a:ln w="25400">
              <a:solidFill>
                <a:schemeClr val="bg1"/>
              </a:solidFill>
              <a:round/>
            </a:ln>
          </p:spPr>
          <p:txBody>
            <a:bodyPr/>
            <a:lstStyle/>
            <a:p>
              <a:endParaRPr lang="zh-CN" altLang="en-US"/>
            </a:p>
          </p:txBody>
        </p:sp>
        <p:sp>
          <p:nvSpPr>
            <p:cNvPr id="46122" name="Freeform 88"/>
            <p:cNvSpPr/>
            <p:nvPr/>
          </p:nvSpPr>
          <p:spPr bwMode="auto">
            <a:xfrm rot="5400000">
              <a:off x="7303593" y="3529960"/>
              <a:ext cx="1059798" cy="323733"/>
            </a:xfrm>
            <a:custGeom>
              <a:avLst/>
              <a:gdLst>
                <a:gd name="T0" fmla="*/ 2147483647 w 933"/>
                <a:gd name="T1" fmla="*/ 0 h 285"/>
                <a:gd name="T2" fmla="*/ 0 w 933"/>
                <a:gd name="T3" fmla="*/ 2147483647 h 285"/>
                <a:gd name="T4" fmla="*/ 0 w 933"/>
                <a:gd name="T5" fmla="*/ 2147483647 h 285"/>
                <a:gd name="T6" fmla="*/ 2147483647 w 933"/>
                <a:gd name="T7" fmla="*/ 2147483647 h 285"/>
                <a:gd name="T8" fmla="*/ 2147483647 w 933"/>
                <a:gd name="T9" fmla="*/ 2147483647 h 285"/>
                <a:gd name="T10" fmla="*/ 2147483647 w 933"/>
                <a:gd name="T11" fmla="*/ 2147483647 h 285"/>
                <a:gd name="T12" fmla="*/ 2147483647 w 933"/>
                <a:gd name="T13" fmla="*/ 0 h 285"/>
                <a:gd name="T14" fmla="*/ 0 60000 65536"/>
                <a:gd name="T15" fmla="*/ 0 60000 65536"/>
                <a:gd name="T16" fmla="*/ 0 60000 65536"/>
                <a:gd name="T17" fmla="*/ 0 60000 65536"/>
                <a:gd name="T18" fmla="*/ 0 60000 65536"/>
                <a:gd name="T19" fmla="*/ 0 60000 65536"/>
                <a:gd name="T20" fmla="*/ 0 60000 65536"/>
                <a:gd name="T21" fmla="*/ 0 w 933"/>
                <a:gd name="T22" fmla="*/ 0 h 285"/>
                <a:gd name="T23" fmla="*/ 933 w 933"/>
                <a:gd name="T24" fmla="*/ 285 h 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3" h="285">
                  <a:moveTo>
                    <a:pt x="465" y="0"/>
                  </a:moveTo>
                  <a:lnTo>
                    <a:pt x="0" y="280"/>
                  </a:lnTo>
                  <a:lnTo>
                    <a:pt x="0" y="285"/>
                  </a:lnTo>
                  <a:lnTo>
                    <a:pt x="465" y="10"/>
                  </a:lnTo>
                  <a:lnTo>
                    <a:pt x="933" y="285"/>
                  </a:lnTo>
                  <a:lnTo>
                    <a:pt x="933" y="280"/>
                  </a:lnTo>
                  <a:lnTo>
                    <a:pt x="465" y="0"/>
                  </a:lnTo>
                  <a:close/>
                </a:path>
              </a:pathLst>
            </a:custGeom>
            <a:solidFill>
              <a:srgbClr val="0848AF"/>
            </a:solidFill>
            <a:ln w="25400">
              <a:solidFill>
                <a:schemeClr val="bg1"/>
              </a:solidFill>
              <a:round/>
            </a:ln>
          </p:spPr>
          <p:txBody>
            <a:bodyPr/>
            <a:lstStyle/>
            <a:p>
              <a:endParaRPr lang="zh-CN" altLang="en-US"/>
            </a:p>
          </p:txBody>
        </p:sp>
        <p:sp>
          <p:nvSpPr>
            <p:cNvPr id="46123" name="Freeform 89"/>
            <p:cNvSpPr/>
            <p:nvPr/>
          </p:nvSpPr>
          <p:spPr bwMode="auto">
            <a:xfrm rot="5400000">
              <a:off x="6837871" y="3587891"/>
              <a:ext cx="1059798" cy="207871"/>
            </a:xfrm>
            <a:custGeom>
              <a:avLst/>
              <a:gdLst>
                <a:gd name="T0" fmla="*/ 0 w 933"/>
                <a:gd name="T1" fmla="*/ 2147483647 h 183"/>
                <a:gd name="T2" fmla="*/ 2147483647 w 933"/>
                <a:gd name="T3" fmla="*/ 2147483647 h 183"/>
                <a:gd name="T4" fmla="*/ 2147483647 w 933"/>
                <a:gd name="T5" fmla="*/ 2147483647 h 183"/>
                <a:gd name="T6" fmla="*/ 2147483647 w 933"/>
                <a:gd name="T7" fmla="*/ 2147483647 h 183"/>
                <a:gd name="T8" fmla="*/ 2147483647 w 933"/>
                <a:gd name="T9" fmla="*/ 2147483647 h 183"/>
                <a:gd name="T10" fmla="*/ 2147483647 w 933"/>
                <a:gd name="T11" fmla="*/ 0 h 183"/>
                <a:gd name="T12" fmla="*/ 2147483647 w 933"/>
                <a:gd name="T13" fmla="*/ 0 h 183"/>
                <a:gd name="T14" fmla="*/ 0 w 933"/>
                <a:gd name="T15" fmla="*/ 2147483647 h 183"/>
                <a:gd name="T16" fmla="*/ 0 w 933"/>
                <a:gd name="T17" fmla="*/ 2147483647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3"/>
                <a:gd name="T28" fmla="*/ 0 h 183"/>
                <a:gd name="T29" fmla="*/ 933 w 933"/>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rgbClr val="0848AF"/>
            </a:solidFill>
            <a:ln w="25400">
              <a:solidFill>
                <a:schemeClr val="bg1"/>
              </a:solidFill>
              <a:round/>
            </a:ln>
          </p:spPr>
          <p:txBody>
            <a:bodyPr/>
            <a:lstStyle/>
            <a:p>
              <a:endParaRPr lang="zh-CN" altLang="en-US"/>
            </a:p>
          </p:txBody>
        </p:sp>
        <p:sp>
          <p:nvSpPr>
            <p:cNvPr id="46124" name="Freeform 90"/>
            <p:cNvSpPr/>
            <p:nvPr/>
          </p:nvSpPr>
          <p:spPr bwMode="auto">
            <a:xfrm rot="5400000">
              <a:off x="6303998" y="3559494"/>
              <a:ext cx="1697039" cy="263530"/>
            </a:xfrm>
            <a:custGeom>
              <a:avLst/>
              <a:gdLst>
                <a:gd name="T0" fmla="*/ 2147483647 w 1494"/>
                <a:gd name="T1" fmla="*/ 0 h 232"/>
                <a:gd name="T2" fmla="*/ 0 w 1494"/>
                <a:gd name="T3" fmla="*/ 2147483647 h 232"/>
                <a:gd name="T4" fmla="*/ 0 w 1494"/>
                <a:gd name="T5" fmla="*/ 2147483647 h 232"/>
                <a:gd name="T6" fmla="*/ 2147483647 w 1494"/>
                <a:gd name="T7" fmla="*/ 2147483647 h 232"/>
                <a:gd name="T8" fmla="*/ 2147483647 w 1494"/>
                <a:gd name="T9" fmla="*/ 2147483647 h 232"/>
                <a:gd name="T10" fmla="*/ 2147483647 w 1494"/>
                <a:gd name="T11" fmla="*/ 2147483647 h 232"/>
                <a:gd name="T12" fmla="*/ 2147483647 w 1494"/>
                <a:gd name="T13" fmla="*/ 0 h 232"/>
                <a:gd name="T14" fmla="*/ 0 60000 65536"/>
                <a:gd name="T15" fmla="*/ 0 60000 65536"/>
                <a:gd name="T16" fmla="*/ 0 60000 65536"/>
                <a:gd name="T17" fmla="*/ 0 60000 65536"/>
                <a:gd name="T18" fmla="*/ 0 60000 65536"/>
                <a:gd name="T19" fmla="*/ 0 60000 65536"/>
                <a:gd name="T20" fmla="*/ 0 60000 65536"/>
                <a:gd name="T21" fmla="*/ 0 w 1494"/>
                <a:gd name="T22" fmla="*/ 0 h 232"/>
                <a:gd name="T23" fmla="*/ 1494 w 1494"/>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4" h="232">
                  <a:moveTo>
                    <a:pt x="746" y="0"/>
                  </a:moveTo>
                  <a:lnTo>
                    <a:pt x="0" y="224"/>
                  </a:lnTo>
                  <a:lnTo>
                    <a:pt x="0" y="232"/>
                  </a:lnTo>
                  <a:lnTo>
                    <a:pt x="746" y="10"/>
                  </a:lnTo>
                  <a:lnTo>
                    <a:pt x="1494" y="232"/>
                  </a:lnTo>
                  <a:lnTo>
                    <a:pt x="1494" y="224"/>
                  </a:lnTo>
                  <a:lnTo>
                    <a:pt x="746" y="0"/>
                  </a:lnTo>
                  <a:close/>
                </a:path>
              </a:pathLst>
            </a:custGeom>
            <a:solidFill>
              <a:srgbClr val="0848AF"/>
            </a:solidFill>
            <a:ln w="25400">
              <a:solidFill>
                <a:schemeClr val="bg1"/>
              </a:solidFill>
              <a:round/>
            </a:ln>
          </p:spPr>
          <p:txBody>
            <a:bodyPr/>
            <a:lstStyle/>
            <a:p>
              <a:endParaRPr lang="zh-CN" altLang="en-US"/>
            </a:p>
          </p:txBody>
        </p:sp>
        <p:sp>
          <p:nvSpPr>
            <p:cNvPr id="46125" name="Freeform 91"/>
            <p:cNvSpPr/>
            <p:nvPr/>
          </p:nvSpPr>
          <p:spPr bwMode="auto">
            <a:xfrm rot="5400000">
              <a:off x="5804200" y="3621969"/>
              <a:ext cx="1697039" cy="138580"/>
            </a:xfrm>
            <a:custGeom>
              <a:avLst/>
              <a:gdLst>
                <a:gd name="T0" fmla="*/ 2147483647 w 1494"/>
                <a:gd name="T1" fmla="*/ 0 h 122"/>
                <a:gd name="T2" fmla="*/ 0 w 1494"/>
                <a:gd name="T3" fmla="*/ 2147483647 h 122"/>
                <a:gd name="T4" fmla="*/ 0 w 1494"/>
                <a:gd name="T5" fmla="*/ 2147483647 h 122"/>
                <a:gd name="T6" fmla="*/ 2147483647 w 1494"/>
                <a:gd name="T7" fmla="*/ 2147483647 h 122"/>
                <a:gd name="T8" fmla="*/ 2147483647 w 1494"/>
                <a:gd name="T9" fmla="*/ 2147483647 h 122"/>
                <a:gd name="T10" fmla="*/ 2147483647 w 1494"/>
                <a:gd name="T11" fmla="*/ 2147483647 h 122"/>
                <a:gd name="T12" fmla="*/ 2147483647 w 1494"/>
                <a:gd name="T13" fmla="*/ 2147483647 h 122"/>
                <a:gd name="T14" fmla="*/ 2147483647 w 1494"/>
                <a:gd name="T15" fmla="*/ 0 h 122"/>
                <a:gd name="T16" fmla="*/ 2147483647 w 1494"/>
                <a:gd name="T17" fmla="*/ 0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4"/>
                <a:gd name="T28" fmla="*/ 0 h 122"/>
                <a:gd name="T29" fmla="*/ 1494 w 1494"/>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rgbClr val="0848AF"/>
            </a:solidFill>
            <a:ln w="25400">
              <a:solidFill>
                <a:schemeClr val="bg1"/>
              </a:solidFill>
              <a:round/>
            </a:ln>
          </p:spPr>
          <p:txBody>
            <a:bodyPr/>
            <a:lstStyle/>
            <a:p>
              <a:endParaRPr lang="zh-CN" altLang="en-US"/>
            </a:p>
          </p:txBody>
        </p:sp>
        <p:sp>
          <p:nvSpPr>
            <p:cNvPr id="46126" name="Freeform 92"/>
            <p:cNvSpPr/>
            <p:nvPr/>
          </p:nvSpPr>
          <p:spPr bwMode="auto">
            <a:xfrm rot="5400000">
              <a:off x="4000386" y="3529960"/>
              <a:ext cx="1059798" cy="323733"/>
            </a:xfrm>
            <a:custGeom>
              <a:avLst/>
              <a:gdLst>
                <a:gd name="T0" fmla="*/ 2147483647 w 933"/>
                <a:gd name="T1" fmla="*/ 2147483647 h 285"/>
                <a:gd name="T2" fmla="*/ 0 w 933"/>
                <a:gd name="T3" fmla="*/ 2147483647 h 285"/>
                <a:gd name="T4" fmla="*/ 0 w 933"/>
                <a:gd name="T5" fmla="*/ 0 h 285"/>
                <a:gd name="T6" fmla="*/ 2147483647 w 933"/>
                <a:gd name="T7" fmla="*/ 2147483647 h 285"/>
                <a:gd name="T8" fmla="*/ 2147483647 w 933"/>
                <a:gd name="T9" fmla="*/ 0 h 285"/>
                <a:gd name="T10" fmla="*/ 2147483647 w 933"/>
                <a:gd name="T11" fmla="*/ 2147483647 h 285"/>
                <a:gd name="T12" fmla="*/ 2147483647 w 933"/>
                <a:gd name="T13" fmla="*/ 2147483647 h 285"/>
                <a:gd name="T14" fmla="*/ 0 60000 65536"/>
                <a:gd name="T15" fmla="*/ 0 60000 65536"/>
                <a:gd name="T16" fmla="*/ 0 60000 65536"/>
                <a:gd name="T17" fmla="*/ 0 60000 65536"/>
                <a:gd name="T18" fmla="*/ 0 60000 65536"/>
                <a:gd name="T19" fmla="*/ 0 60000 65536"/>
                <a:gd name="T20" fmla="*/ 0 60000 65536"/>
                <a:gd name="T21" fmla="*/ 0 w 933"/>
                <a:gd name="T22" fmla="*/ 0 h 285"/>
                <a:gd name="T23" fmla="*/ 933 w 933"/>
                <a:gd name="T24" fmla="*/ 285 h 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3" h="285">
                  <a:moveTo>
                    <a:pt x="465" y="285"/>
                  </a:moveTo>
                  <a:lnTo>
                    <a:pt x="0" y="5"/>
                  </a:lnTo>
                  <a:lnTo>
                    <a:pt x="0" y="0"/>
                  </a:lnTo>
                  <a:lnTo>
                    <a:pt x="465" y="275"/>
                  </a:lnTo>
                  <a:lnTo>
                    <a:pt x="933" y="0"/>
                  </a:lnTo>
                  <a:lnTo>
                    <a:pt x="933" y="5"/>
                  </a:lnTo>
                  <a:lnTo>
                    <a:pt x="465" y="285"/>
                  </a:lnTo>
                  <a:close/>
                </a:path>
              </a:pathLst>
            </a:custGeom>
            <a:solidFill>
              <a:srgbClr val="0848AF"/>
            </a:solidFill>
            <a:ln w="25400">
              <a:solidFill>
                <a:schemeClr val="bg1"/>
              </a:solidFill>
              <a:round/>
            </a:ln>
          </p:spPr>
          <p:txBody>
            <a:bodyPr/>
            <a:lstStyle/>
            <a:p>
              <a:endParaRPr lang="zh-CN" altLang="en-US"/>
            </a:p>
          </p:txBody>
        </p:sp>
        <p:sp>
          <p:nvSpPr>
            <p:cNvPr id="46127" name="Freeform 93"/>
            <p:cNvSpPr/>
            <p:nvPr/>
          </p:nvSpPr>
          <p:spPr bwMode="auto">
            <a:xfrm rot="5400000">
              <a:off x="4466105" y="3587891"/>
              <a:ext cx="1059798" cy="207871"/>
            </a:xfrm>
            <a:custGeom>
              <a:avLst/>
              <a:gdLst>
                <a:gd name="T0" fmla="*/ 0 w 933"/>
                <a:gd name="T1" fmla="*/ 0 h 183"/>
                <a:gd name="T2" fmla="*/ 2147483647 w 933"/>
                <a:gd name="T3" fmla="*/ 2147483647 h 183"/>
                <a:gd name="T4" fmla="*/ 2147483647 w 933"/>
                <a:gd name="T5" fmla="*/ 2147483647 h 183"/>
                <a:gd name="T6" fmla="*/ 2147483647 w 933"/>
                <a:gd name="T7" fmla="*/ 0 h 183"/>
                <a:gd name="T8" fmla="*/ 2147483647 w 933"/>
                <a:gd name="T9" fmla="*/ 2147483647 h 183"/>
                <a:gd name="T10" fmla="*/ 2147483647 w 933"/>
                <a:gd name="T11" fmla="*/ 2147483647 h 183"/>
                <a:gd name="T12" fmla="*/ 2147483647 w 933"/>
                <a:gd name="T13" fmla="*/ 2147483647 h 183"/>
                <a:gd name="T14" fmla="*/ 0 w 933"/>
                <a:gd name="T15" fmla="*/ 2147483647 h 183"/>
                <a:gd name="T16" fmla="*/ 0 w 933"/>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3"/>
                <a:gd name="T28" fmla="*/ 0 h 183"/>
                <a:gd name="T29" fmla="*/ 933 w 933"/>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rgbClr val="0848AF"/>
            </a:solidFill>
            <a:ln w="25400">
              <a:solidFill>
                <a:schemeClr val="bg1"/>
              </a:solidFill>
              <a:round/>
            </a:ln>
          </p:spPr>
          <p:txBody>
            <a:bodyPr/>
            <a:lstStyle/>
            <a:p>
              <a:endParaRPr lang="zh-CN" altLang="en-US"/>
            </a:p>
          </p:txBody>
        </p:sp>
        <p:sp>
          <p:nvSpPr>
            <p:cNvPr id="46128" name="Freeform 94"/>
            <p:cNvSpPr/>
            <p:nvPr/>
          </p:nvSpPr>
          <p:spPr bwMode="auto">
            <a:xfrm rot="5400000">
              <a:off x="4362170" y="3558926"/>
              <a:ext cx="1697039" cy="264666"/>
            </a:xfrm>
            <a:custGeom>
              <a:avLst/>
              <a:gdLst>
                <a:gd name="T0" fmla="*/ 2147483647 w 1494"/>
                <a:gd name="T1" fmla="*/ 2147483647 h 233"/>
                <a:gd name="T2" fmla="*/ 0 w 1494"/>
                <a:gd name="T3" fmla="*/ 2147483647 h 233"/>
                <a:gd name="T4" fmla="*/ 0 w 1494"/>
                <a:gd name="T5" fmla="*/ 0 h 233"/>
                <a:gd name="T6" fmla="*/ 2147483647 w 1494"/>
                <a:gd name="T7" fmla="*/ 2147483647 h 233"/>
                <a:gd name="T8" fmla="*/ 2147483647 w 1494"/>
                <a:gd name="T9" fmla="*/ 0 h 233"/>
                <a:gd name="T10" fmla="*/ 2147483647 w 1494"/>
                <a:gd name="T11" fmla="*/ 2147483647 h 233"/>
                <a:gd name="T12" fmla="*/ 2147483647 w 1494"/>
                <a:gd name="T13" fmla="*/ 2147483647 h 233"/>
                <a:gd name="T14" fmla="*/ 0 60000 65536"/>
                <a:gd name="T15" fmla="*/ 0 60000 65536"/>
                <a:gd name="T16" fmla="*/ 0 60000 65536"/>
                <a:gd name="T17" fmla="*/ 0 60000 65536"/>
                <a:gd name="T18" fmla="*/ 0 60000 65536"/>
                <a:gd name="T19" fmla="*/ 0 60000 65536"/>
                <a:gd name="T20" fmla="*/ 0 60000 65536"/>
                <a:gd name="T21" fmla="*/ 0 w 1494"/>
                <a:gd name="T22" fmla="*/ 0 h 233"/>
                <a:gd name="T23" fmla="*/ 1494 w 1494"/>
                <a:gd name="T24" fmla="*/ 233 h 2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4" h="233">
                  <a:moveTo>
                    <a:pt x="746" y="233"/>
                  </a:moveTo>
                  <a:lnTo>
                    <a:pt x="0" y="9"/>
                  </a:lnTo>
                  <a:lnTo>
                    <a:pt x="0" y="0"/>
                  </a:lnTo>
                  <a:lnTo>
                    <a:pt x="746" y="222"/>
                  </a:lnTo>
                  <a:lnTo>
                    <a:pt x="1494" y="0"/>
                  </a:lnTo>
                  <a:lnTo>
                    <a:pt x="1494" y="9"/>
                  </a:lnTo>
                  <a:lnTo>
                    <a:pt x="746" y="233"/>
                  </a:lnTo>
                  <a:close/>
                </a:path>
              </a:pathLst>
            </a:custGeom>
            <a:solidFill>
              <a:srgbClr val="0848AF"/>
            </a:solidFill>
            <a:ln w="25400">
              <a:solidFill>
                <a:schemeClr val="bg1"/>
              </a:solidFill>
              <a:round/>
            </a:ln>
          </p:spPr>
          <p:txBody>
            <a:bodyPr/>
            <a:lstStyle/>
            <a:p>
              <a:endParaRPr lang="zh-CN" altLang="en-US"/>
            </a:p>
          </p:txBody>
        </p:sp>
        <p:sp>
          <p:nvSpPr>
            <p:cNvPr id="46129" name="Freeform 95"/>
            <p:cNvSpPr/>
            <p:nvPr/>
          </p:nvSpPr>
          <p:spPr bwMode="auto">
            <a:xfrm rot="5400000">
              <a:off x="4862537" y="3621969"/>
              <a:ext cx="1697039" cy="138580"/>
            </a:xfrm>
            <a:custGeom>
              <a:avLst/>
              <a:gdLst>
                <a:gd name="T0" fmla="*/ 2147483647 w 1494"/>
                <a:gd name="T1" fmla="*/ 2147483647 h 122"/>
                <a:gd name="T2" fmla="*/ 0 w 1494"/>
                <a:gd name="T3" fmla="*/ 2147483647 h 122"/>
                <a:gd name="T4" fmla="*/ 0 w 1494"/>
                <a:gd name="T5" fmla="*/ 0 h 122"/>
                <a:gd name="T6" fmla="*/ 2147483647 w 1494"/>
                <a:gd name="T7" fmla="*/ 2147483647 h 122"/>
                <a:gd name="T8" fmla="*/ 2147483647 w 1494"/>
                <a:gd name="T9" fmla="*/ 2147483647 h 122"/>
                <a:gd name="T10" fmla="*/ 2147483647 w 1494"/>
                <a:gd name="T11" fmla="*/ 0 h 122"/>
                <a:gd name="T12" fmla="*/ 2147483647 w 1494"/>
                <a:gd name="T13" fmla="*/ 2147483647 h 122"/>
                <a:gd name="T14" fmla="*/ 2147483647 w 1494"/>
                <a:gd name="T15" fmla="*/ 2147483647 h 122"/>
                <a:gd name="T16" fmla="*/ 2147483647 w 1494"/>
                <a:gd name="T17" fmla="*/ 2147483647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4"/>
                <a:gd name="T28" fmla="*/ 0 h 122"/>
                <a:gd name="T29" fmla="*/ 1494 w 1494"/>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rgbClr val="0848AF"/>
            </a:solidFill>
            <a:ln w="25400">
              <a:solidFill>
                <a:schemeClr val="bg1"/>
              </a:solidFill>
              <a:round/>
            </a:ln>
          </p:spPr>
          <p:txBody>
            <a:bodyPr/>
            <a:lstStyle/>
            <a:p>
              <a:endParaRPr lang="zh-CN" altLang="en-US"/>
            </a:p>
          </p:txBody>
        </p:sp>
        <p:sp>
          <p:nvSpPr>
            <p:cNvPr id="46130" name="Freeform 96"/>
            <p:cNvSpPr/>
            <p:nvPr/>
          </p:nvSpPr>
          <p:spPr bwMode="auto">
            <a:xfrm rot="5400000">
              <a:off x="5303835" y="3621400"/>
              <a:ext cx="2335417" cy="139716"/>
            </a:xfrm>
            <a:custGeom>
              <a:avLst/>
              <a:gdLst>
                <a:gd name="T0" fmla="*/ 2147483647 w 2056"/>
                <a:gd name="T1" fmla="*/ 0 h 123"/>
                <a:gd name="T2" fmla="*/ 0 w 2056"/>
                <a:gd name="T3" fmla="*/ 2147483647 h 123"/>
                <a:gd name="T4" fmla="*/ 0 w 2056"/>
                <a:gd name="T5" fmla="*/ 2147483647 h 123"/>
                <a:gd name="T6" fmla="*/ 2147483647 w 2056"/>
                <a:gd name="T7" fmla="*/ 2147483647 h 123"/>
                <a:gd name="T8" fmla="*/ 2147483647 w 2056"/>
                <a:gd name="T9" fmla="*/ 2147483647 h 123"/>
                <a:gd name="T10" fmla="*/ 2147483647 w 2056"/>
                <a:gd name="T11" fmla="*/ 2147483647 h 123"/>
                <a:gd name="T12" fmla="*/ 2147483647 w 2056"/>
                <a:gd name="T13" fmla="*/ 0 h 123"/>
                <a:gd name="T14" fmla="*/ 0 60000 65536"/>
                <a:gd name="T15" fmla="*/ 0 60000 65536"/>
                <a:gd name="T16" fmla="*/ 0 60000 65536"/>
                <a:gd name="T17" fmla="*/ 0 60000 65536"/>
                <a:gd name="T18" fmla="*/ 0 60000 65536"/>
                <a:gd name="T19" fmla="*/ 0 60000 65536"/>
                <a:gd name="T20" fmla="*/ 0 60000 65536"/>
                <a:gd name="T21" fmla="*/ 0 w 2056"/>
                <a:gd name="T22" fmla="*/ 0 h 123"/>
                <a:gd name="T23" fmla="*/ 2056 w 2056"/>
                <a:gd name="T24" fmla="*/ 123 h 1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6" h="123">
                  <a:moveTo>
                    <a:pt x="1027" y="0"/>
                  </a:moveTo>
                  <a:lnTo>
                    <a:pt x="0" y="111"/>
                  </a:lnTo>
                  <a:lnTo>
                    <a:pt x="0" y="123"/>
                  </a:lnTo>
                  <a:lnTo>
                    <a:pt x="1027" y="14"/>
                  </a:lnTo>
                  <a:lnTo>
                    <a:pt x="2056" y="123"/>
                  </a:lnTo>
                  <a:lnTo>
                    <a:pt x="2056" y="111"/>
                  </a:lnTo>
                  <a:lnTo>
                    <a:pt x="1027" y="0"/>
                  </a:lnTo>
                  <a:close/>
                </a:path>
              </a:pathLst>
            </a:custGeom>
            <a:solidFill>
              <a:srgbClr val="0848AF"/>
            </a:solidFill>
            <a:ln w="25400">
              <a:solidFill>
                <a:schemeClr val="bg1"/>
              </a:solidFill>
              <a:round/>
            </a:ln>
          </p:spPr>
          <p:txBody>
            <a:bodyPr/>
            <a:lstStyle/>
            <a:p>
              <a:endParaRPr lang="zh-CN" altLang="en-US"/>
            </a:p>
          </p:txBody>
        </p:sp>
        <p:sp>
          <p:nvSpPr>
            <p:cNvPr id="46131" name="Freeform 97"/>
            <p:cNvSpPr/>
            <p:nvPr/>
          </p:nvSpPr>
          <p:spPr bwMode="auto">
            <a:xfrm rot="5400000">
              <a:off x="4713165" y="3623672"/>
              <a:ext cx="2335417" cy="135173"/>
            </a:xfrm>
            <a:custGeom>
              <a:avLst/>
              <a:gdLst>
                <a:gd name="T0" fmla="*/ 2147483647 w 2056"/>
                <a:gd name="T1" fmla="*/ 2147483647 h 119"/>
                <a:gd name="T2" fmla="*/ 0 w 2056"/>
                <a:gd name="T3" fmla="*/ 2147483647 h 119"/>
                <a:gd name="T4" fmla="*/ 0 w 2056"/>
                <a:gd name="T5" fmla="*/ 0 h 119"/>
                <a:gd name="T6" fmla="*/ 2147483647 w 2056"/>
                <a:gd name="T7" fmla="*/ 2147483647 h 119"/>
                <a:gd name="T8" fmla="*/ 2147483647 w 2056"/>
                <a:gd name="T9" fmla="*/ 0 h 119"/>
                <a:gd name="T10" fmla="*/ 2147483647 w 2056"/>
                <a:gd name="T11" fmla="*/ 2147483647 h 119"/>
                <a:gd name="T12" fmla="*/ 2147483647 w 2056"/>
                <a:gd name="T13" fmla="*/ 2147483647 h 119"/>
                <a:gd name="T14" fmla="*/ 0 60000 65536"/>
                <a:gd name="T15" fmla="*/ 0 60000 65536"/>
                <a:gd name="T16" fmla="*/ 0 60000 65536"/>
                <a:gd name="T17" fmla="*/ 0 60000 65536"/>
                <a:gd name="T18" fmla="*/ 0 60000 65536"/>
                <a:gd name="T19" fmla="*/ 0 60000 65536"/>
                <a:gd name="T20" fmla="*/ 0 60000 65536"/>
                <a:gd name="T21" fmla="*/ 0 w 2056"/>
                <a:gd name="T22" fmla="*/ 0 h 119"/>
                <a:gd name="T23" fmla="*/ 2056 w 2056"/>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6" h="119">
                  <a:moveTo>
                    <a:pt x="1027" y="119"/>
                  </a:moveTo>
                  <a:lnTo>
                    <a:pt x="0" y="10"/>
                  </a:lnTo>
                  <a:lnTo>
                    <a:pt x="0" y="0"/>
                  </a:lnTo>
                  <a:lnTo>
                    <a:pt x="1027" y="104"/>
                  </a:lnTo>
                  <a:lnTo>
                    <a:pt x="2056" y="0"/>
                  </a:lnTo>
                  <a:lnTo>
                    <a:pt x="2056" y="10"/>
                  </a:lnTo>
                  <a:lnTo>
                    <a:pt x="1027" y="119"/>
                  </a:lnTo>
                  <a:close/>
                </a:path>
              </a:pathLst>
            </a:custGeom>
            <a:solidFill>
              <a:srgbClr val="0848AF"/>
            </a:solidFill>
            <a:ln w="25400">
              <a:solidFill>
                <a:schemeClr val="bg1"/>
              </a:solidFill>
              <a:round/>
            </a:ln>
          </p:spPr>
          <p:txBody>
            <a:bodyPr/>
            <a:lstStyle/>
            <a:p>
              <a:endParaRPr lang="zh-CN" altLang="en-US"/>
            </a:p>
          </p:txBody>
        </p:sp>
      </p:grpSp>
      <p:cxnSp>
        <p:nvCxnSpPr>
          <p:cNvPr id="46094" name="Straight Connector 131"/>
          <p:cNvCxnSpPr>
            <a:cxnSpLocks noChangeShapeType="1"/>
          </p:cNvCxnSpPr>
          <p:nvPr/>
        </p:nvCxnSpPr>
        <p:spPr bwMode="auto">
          <a:xfrm>
            <a:off x="6581775" y="2427288"/>
            <a:ext cx="1577975" cy="0"/>
          </a:xfrm>
          <a:prstGeom prst="line">
            <a:avLst/>
          </a:prstGeom>
          <a:noFill/>
          <a:ln w="25400" algn="ctr">
            <a:solidFill>
              <a:schemeClr val="tx1"/>
            </a:solidFill>
            <a:prstDash val="sysDot"/>
            <a:miter lim="800000"/>
            <a:headEnd type="oval" w="med" len="med"/>
            <a:tailEnd type="oval" w="med" len="med"/>
          </a:ln>
        </p:spPr>
      </p:cxnSp>
      <p:sp>
        <p:nvSpPr>
          <p:cNvPr id="56" name="矩形 55"/>
          <p:cNvSpPr>
            <a:spLocks noChangeArrowheads="1"/>
          </p:cNvSpPr>
          <p:nvPr/>
        </p:nvSpPr>
        <p:spPr bwMode="auto">
          <a:xfrm>
            <a:off x="2381250" y="1781175"/>
            <a:ext cx="1301750" cy="427038"/>
          </a:xfrm>
          <a:prstGeom prst="rect">
            <a:avLst/>
          </a:prstGeom>
          <a:noFill/>
          <a:ln w="9525">
            <a:noFill/>
            <a:miter lim="800000"/>
          </a:ln>
        </p:spPr>
        <p:txBody>
          <a:bodyPr wrap="none" lIns="91431" tIns="45716" rIns="91431" bIns="45716">
            <a:spAutoFit/>
          </a:bodyPr>
          <a:lstStyle/>
          <a:p>
            <a:pPr algn="ctr" defTabSz="912495"/>
            <a:r>
              <a:rPr lang="zh-CN" altLang="en-US" sz="2200" b="1">
                <a:solidFill>
                  <a:srgbClr val="08489B"/>
                </a:solidFill>
                <a:latin typeface="微软雅黑" pitchFamily="34" charset="-122"/>
                <a:ea typeface="微软雅黑" pitchFamily="34" charset="-122"/>
              </a:rPr>
              <a:t>添加标题</a:t>
            </a:r>
            <a:endParaRPr lang="en-US" altLang="zh-CN" sz="2200" b="1">
              <a:solidFill>
                <a:srgbClr val="08489B"/>
              </a:solidFill>
              <a:latin typeface="微软雅黑" pitchFamily="34" charset="-122"/>
              <a:ea typeface="微软雅黑" pitchFamily="34" charset="-122"/>
            </a:endParaRPr>
          </a:p>
        </p:txBody>
      </p:sp>
      <p:sp>
        <p:nvSpPr>
          <p:cNvPr id="55308" name="矩形 47"/>
          <p:cNvSpPr>
            <a:spLocks noChangeArrowheads="1"/>
          </p:cNvSpPr>
          <p:nvPr/>
        </p:nvSpPr>
        <p:spPr bwMode="auto">
          <a:xfrm>
            <a:off x="1973263" y="2184400"/>
            <a:ext cx="2119312" cy="806450"/>
          </a:xfrm>
          <a:prstGeom prst="rect">
            <a:avLst/>
          </a:prstGeom>
          <a:noFill/>
          <a:ln w="25400">
            <a:noFill/>
            <a:miter lim="800000"/>
          </a:ln>
        </p:spPr>
        <p:txBody>
          <a:bodyPr lIns="91431" tIns="45716" rIns="91431" bIns="45716">
            <a:spAutoFit/>
          </a:bodyPr>
          <a:lstStyle/>
          <a:p>
            <a:pPr algn="ctr" defTabSz="912495">
              <a:lnSpc>
                <a:spcPct val="120000"/>
              </a:lnSpc>
              <a:buFont typeface="Arial" charset="0"/>
              <a:buNone/>
            </a:pPr>
            <a:r>
              <a:rPr lang="zh-CN" altLang="en-US" sz="1300">
                <a:latin typeface="微软雅黑" pitchFamily="34" charset="-122"/>
                <a:ea typeface="微软雅黑" pitchFamily="34" charset="-122"/>
                <a:sym typeface="微软雅黑" pitchFamily="34" charset="-122"/>
              </a:rPr>
              <a:t>在此录入本图表的综合描述说明，在此录入本图表的综合描述说明。</a:t>
            </a:r>
          </a:p>
        </p:txBody>
      </p:sp>
      <p:sp>
        <p:nvSpPr>
          <p:cNvPr id="2" name="矩形 55"/>
          <p:cNvSpPr>
            <a:spLocks noChangeArrowheads="1"/>
          </p:cNvSpPr>
          <p:nvPr/>
        </p:nvSpPr>
        <p:spPr bwMode="auto">
          <a:xfrm>
            <a:off x="8680450" y="1781175"/>
            <a:ext cx="1301750" cy="427038"/>
          </a:xfrm>
          <a:prstGeom prst="rect">
            <a:avLst/>
          </a:prstGeom>
          <a:noFill/>
          <a:ln w="9525">
            <a:noFill/>
            <a:miter lim="800000"/>
          </a:ln>
        </p:spPr>
        <p:txBody>
          <a:bodyPr wrap="none" lIns="91431" tIns="45716" rIns="91431" bIns="45716">
            <a:spAutoFit/>
          </a:bodyPr>
          <a:lstStyle/>
          <a:p>
            <a:pPr algn="ctr" defTabSz="912495"/>
            <a:r>
              <a:rPr lang="zh-CN" altLang="en-US" sz="2200" b="1">
                <a:solidFill>
                  <a:srgbClr val="08489B"/>
                </a:solidFill>
                <a:latin typeface="微软雅黑" pitchFamily="34" charset="-122"/>
                <a:ea typeface="微软雅黑" pitchFamily="34" charset="-122"/>
              </a:rPr>
              <a:t>添加标题</a:t>
            </a:r>
            <a:endParaRPr lang="en-US" altLang="zh-CN" sz="2200" b="1">
              <a:solidFill>
                <a:srgbClr val="08489B"/>
              </a:solidFill>
              <a:latin typeface="微软雅黑" pitchFamily="34" charset="-122"/>
              <a:ea typeface="微软雅黑" pitchFamily="34" charset="-122"/>
            </a:endParaRPr>
          </a:p>
        </p:txBody>
      </p:sp>
      <p:sp>
        <p:nvSpPr>
          <p:cNvPr id="55310" name="矩形 47"/>
          <p:cNvSpPr>
            <a:spLocks noChangeArrowheads="1"/>
          </p:cNvSpPr>
          <p:nvPr/>
        </p:nvSpPr>
        <p:spPr bwMode="auto">
          <a:xfrm>
            <a:off x="8272463" y="2184400"/>
            <a:ext cx="2119312" cy="806450"/>
          </a:xfrm>
          <a:prstGeom prst="rect">
            <a:avLst/>
          </a:prstGeom>
          <a:noFill/>
          <a:ln w="25400">
            <a:noFill/>
            <a:miter lim="800000"/>
          </a:ln>
        </p:spPr>
        <p:txBody>
          <a:bodyPr lIns="91431" tIns="45716" rIns="91431" bIns="45716">
            <a:spAutoFit/>
          </a:bodyPr>
          <a:lstStyle/>
          <a:p>
            <a:pPr algn="ctr" defTabSz="912495">
              <a:lnSpc>
                <a:spcPct val="120000"/>
              </a:lnSpc>
              <a:buFont typeface="Arial" charset="0"/>
              <a:buNone/>
            </a:pPr>
            <a:r>
              <a:rPr lang="zh-CN" altLang="en-US" sz="1300">
                <a:latin typeface="微软雅黑" pitchFamily="34" charset="-122"/>
                <a:ea typeface="微软雅黑" pitchFamily="34" charset="-122"/>
                <a:sym typeface="微软雅黑" pitchFamily="34" charset="-122"/>
              </a:rPr>
              <a:t>在此录入本图表的综合描述说明，在此录入本图表的综合描述说明。</a:t>
            </a:r>
          </a:p>
        </p:txBody>
      </p:sp>
      <p:sp>
        <p:nvSpPr>
          <p:cNvPr id="55311" name="矩形 55"/>
          <p:cNvSpPr>
            <a:spLocks noChangeArrowheads="1"/>
          </p:cNvSpPr>
          <p:nvPr/>
        </p:nvSpPr>
        <p:spPr bwMode="auto">
          <a:xfrm>
            <a:off x="1098550" y="3355975"/>
            <a:ext cx="1301750" cy="427038"/>
          </a:xfrm>
          <a:prstGeom prst="rect">
            <a:avLst/>
          </a:prstGeom>
          <a:noFill/>
          <a:ln w="25400">
            <a:noFill/>
            <a:miter lim="800000"/>
          </a:ln>
        </p:spPr>
        <p:txBody>
          <a:bodyPr wrap="none" lIns="91431" tIns="45716" rIns="91431" bIns="45716">
            <a:spAutoFit/>
          </a:bodyPr>
          <a:lstStyle/>
          <a:p>
            <a:pPr algn="ctr" defTabSz="912495"/>
            <a:r>
              <a:rPr lang="zh-CN" altLang="en-US" sz="2200" b="1">
                <a:solidFill>
                  <a:srgbClr val="08489B"/>
                </a:solidFill>
                <a:latin typeface="微软雅黑" pitchFamily="34" charset="-122"/>
                <a:ea typeface="微软雅黑" pitchFamily="34" charset="-122"/>
              </a:rPr>
              <a:t>添加标题</a:t>
            </a:r>
            <a:endParaRPr lang="en-US" altLang="zh-CN" sz="2200" b="1">
              <a:solidFill>
                <a:srgbClr val="08489B"/>
              </a:solidFill>
              <a:latin typeface="微软雅黑" pitchFamily="34" charset="-122"/>
              <a:ea typeface="微软雅黑" pitchFamily="34" charset="-122"/>
            </a:endParaRPr>
          </a:p>
        </p:txBody>
      </p:sp>
      <p:sp>
        <p:nvSpPr>
          <p:cNvPr id="55312" name="矩形 47"/>
          <p:cNvSpPr>
            <a:spLocks noChangeArrowheads="1"/>
          </p:cNvSpPr>
          <p:nvPr/>
        </p:nvSpPr>
        <p:spPr bwMode="auto">
          <a:xfrm>
            <a:off x="690563" y="3759200"/>
            <a:ext cx="2119312" cy="806450"/>
          </a:xfrm>
          <a:prstGeom prst="rect">
            <a:avLst/>
          </a:prstGeom>
          <a:noFill/>
          <a:ln w="25400">
            <a:noFill/>
            <a:miter lim="800000"/>
          </a:ln>
        </p:spPr>
        <p:txBody>
          <a:bodyPr lIns="91431" tIns="45716" rIns="91431" bIns="45716">
            <a:spAutoFit/>
          </a:bodyPr>
          <a:lstStyle/>
          <a:p>
            <a:pPr algn="ctr" defTabSz="912495">
              <a:lnSpc>
                <a:spcPct val="120000"/>
              </a:lnSpc>
              <a:buFont typeface="Arial" charset="0"/>
              <a:buNone/>
            </a:pPr>
            <a:r>
              <a:rPr lang="zh-CN" altLang="en-US" sz="1300">
                <a:latin typeface="微软雅黑" pitchFamily="34" charset="-122"/>
                <a:ea typeface="微软雅黑" pitchFamily="34" charset="-122"/>
                <a:sym typeface="微软雅黑" pitchFamily="34" charset="-122"/>
              </a:rPr>
              <a:t>在此录入本图表的综合描述说明，在此录入本图表的综合描述说明。</a:t>
            </a:r>
          </a:p>
        </p:txBody>
      </p:sp>
      <p:sp>
        <p:nvSpPr>
          <p:cNvPr id="6" name="矩形 55"/>
          <p:cNvSpPr>
            <a:spLocks noChangeArrowheads="1"/>
          </p:cNvSpPr>
          <p:nvPr/>
        </p:nvSpPr>
        <p:spPr bwMode="auto">
          <a:xfrm>
            <a:off x="9975850" y="3355975"/>
            <a:ext cx="1301750" cy="427038"/>
          </a:xfrm>
          <a:prstGeom prst="rect">
            <a:avLst/>
          </a:prstGeom>
          <a:noFill/>
          <a:ln w="9525">
            <a:noFill/>
            <a:miter lim="800000"/>
          </a:ln>
        </p:spPr>
        <p:txBody>
          <a:bodyPr wrap="none" lIns="91431" tIns="45716" rIns="91431" bIns="45716">
            <a:spAutoFit/>
          </a:bodyPr>
          <a:lstStyle/>
          <a:p>
            <a:pPr algn="ctr" defTabSz="912495"/>
            <a:r>
              <a:rPr lang="zh-CN" altLang="en-US" sz="2200" b="1">
                <a:solidFill>
                  <a:srgbClr val="08489B"/>
                </a:solidFill>
                <a:latin typeface="微软雅黑" pitchFamily="34" charset="-122"/>
                <a:ea typeface="微软雅黑" pitchFamily="34" charset="-122"/>
              </a:rPr>
              <a:t>添加标题</a:t>
            </a:r>
            <a:endParaRPr lang="en-US" altLang="zh-CN" sz="2200" b="1">
              <a:solidFill>
                <a:srgbClr val="08489B"/>
              </a:solidFill>
              <a:latin typeface="微软雅黑" pitchFamily="34" charset="-122"/>
              <a:ea typeface="微软雅黑" pitchFamily="34" charset="-122"/>
            </a:endParaRPr>
          </a:p>
        </p:txBody>
      </p:sp>
      <p:sp>
        <p:nvSpPr>
          <p:cNvPr id="8" name="矩形 47"/>
          <p:cNvSpPr>
            <a:spLocks noChangeArrowheads="1"/>
          </p:cNvSpPr>
          <p:nvPr/>
        </p:nvSpPr>
        <p:spPr bwMode="auto">
          <a:xfrm>
            <a:off x="9567863" y="3759200"/>
            <a:ext cx="2119312" cy="806450"/>
          </a:xfrm>
          <a:prstGeom prst="rect">
            <a:avLst/>
          </a:prstGeom>
          <a:noFill/>
          <a:ln w="9525">
            <a:noFill/>
            <a:miter lim="800000"/>
          </a:ln>
        </p:spPr>
        <p:txBody>
          <a:bodyPr lIns="91431" tIns="45716" rIns="91431" bIns="45716">
            <a:spAutoFit/>
          </a:bodyPr>
          <a:lstStyle/>
          <a:p>
            <a:pPr algn="ctr" defTabSz="912495">
              <a:lnSpc>
                <a:spcPct val="120000"/>
              </a:lnSpc>
              <a:buFont typeface="Arial" charset="0"/>
              <a:buNone/>
            </a:pPr>
            <a:r>
              <a:rPr lang="zh-CN" altLang="en-US" sz="1300">
                <a:latin typeface="微软雅黑" pitchFamily="34" charset="-122"/>
                <a:ea typeface="微软雅黑" pitchFamily="34" charset="-122"/>
                <a:sym typeface="微软雅黑" pitchFamily="34" charset="-122"/>
              </a:rPr>
              <a:t>在此录入本图表的综合描述说明，在此录入本图表的综合描述说明。</a:t>
            </a:r>
          </a:p>
        </p:txBody>
      </p:sp>
    </p:spTree>
  </p:cSld>
  <p:clrMapOvr>
    <a:masterClrMapping/>
  </p:clrMapOvr>
  <p:transition advTm="426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slide(fromLeft)">
                                      <p:cBhvr>
                                        <p:cTn id="7" dur="500"/>
                                        <p:tgtEl>
                                          <p:spTgt spid="4608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6093"/>
                                        </p:tgtEl>
                                        <p:attrNameLst>
                                          <p:attrName>style.visibility</p:attrName>
                                        </p:attrNameLst>
                                      </p:cBhvr>
                                      <p:to>
                                        <p:strVal val="visible"/>
                                      </p:to>
                                    </p:set>
                                    <p:animEffect transition="in" filter="fade">
                                      <p:cBhvr>
                                        <p:cTn id="11" dur="1000"/>
                                        <p:tgtEl>
                                          <p:spTgt spid="46093"/>
                                        </p:tgtEl>
                                      </p:cBhvr>
                                    </p:animEffect>
                                    <p:anim calcmode="lin" valueType="num">
                                      <p:cBhvr>
                                        <p:cTn id="12" dur="1000" fill="hold"/>
                                        <p:tgtEl>
                                          <p:spTgt spid="46093"/>
                                        </p:tgtEl>
                                        <p:attrNameLst>
                                          <p:attrName>ppt_x</p:attrName>
                                        </p:attrNameLst>
                                      </p:cBhvr>
                                      <p:tavLst>
                                        <p:tav tm="0">
                                          <p:val>
                                            <p:strVal val="#ppt_x"/>
                                          </p:val>
                                        </p:tav>
                                        <p:tav tm="100000">
                                          <p:val>
                                            <p:strVal val="#ppt_x"/>
                                          </p:val>
                                        </p:tav>
                                      </p:tavLst>
                                    </p:anim>
                                    <p:anim calcmode="lin" valueType="num">
                                      <p:cBhvr>
                                        <p:cTn id="13" dur="1000" fill="hold"/>
                                        <p:tgtEl>
                                          <p:spTgt spid="4609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160782"/>
                                        </p:tgtEl>
                                        <p:attrNameLst>
                                          <p:attrName>style.visibility</p:attrName>
                                        </p:attrNameLst>
                                      </p:cBhvr>
                                      <p:to>
                                        <p:strVal val="visible"/>
                                      </p:to>
                                    </p:set>
                                    <p:animEffect transition="in" filter="wipe(right)">
                                      <p:cBhvr>
                                        <p:cTn id="17" dur="500"/>
                                        <p:tgtEl>
                                          <p:spTgt spid="160782"/>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slide(fromBottom)">
                                      <p:cBhvr>
                                        <p:cTn id="20" dur="500"/>
                                        <p:tgtEl>
                                          <p:spTgt spid="56"/>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55308"/>
                                        </p:tgtEl>
                                        <p:attrNameLst>
                                          <p:attrName>style.visibility</p:attrName>
                                        </p:attrNameLst>
                                      </p:cBhvr>
                                      <p:to>
                                        <p:strVal val="visible"/>
                                      </p:to>
                                    </p:set>
                                    <p:animEffect transition="in" filter="slide(fromBottom)">
                                      <p:cBhvr>
                                        <p:cTn id="23" dur="500"/>
                                        <p:tgtEl>
                                          <p:spTgt spid="55308"/>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46094"/>
                                        </p:tgtEl>
                                        <p:attrNameLst>
                                          <p:attrName>style.visibility</p:attrName>
                                        </p:attrNameLst>
                                      </p:cBhvr>
                                      <p:to>
                                        <p:strVal val="visible"/>
                                      </p:to>
                                    </p:set>
                                    <p:animEffect transition="in" filter="wipe(left)">
                                      <p:cBhvr>
                                        <p:cTn id="27" dur="500"/>
                                        <p:tgtEl>
                                          <p:spTgt spid="46094"/>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slide(fromBottom)">
                                      <p:cBhvr>
                                        <p:cTn id="30" dur="500"/>
                                        <p:tgtEl>
                                          <p:spTgt spid="2"/>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55310"/>
                                        </p:tgtEl>
                                        <p:attrNameLst>
                                          <p:attrName>style.visibility</p:attrName>
                                        </p:attrNameLst>
                                      </p:cBhvr>
                                      <p:to>
                                        <p:strVal val="visible"/>
                                      </p:to>
                                    </p:set>
                                    <p:animEffect transition="in" filter="slide(fromBottom)">
                                      <p:cBhvr>
                                        <p:cTn id="33" dur="500"/>
                                        <p:tgtEl>
                                          <p:spTgt spid="55310"/>
                                        </p:tgtEl>
                                      </p:cBhvr>
                                    </p:animEffect>
                                  </p:childTnLst>
                                </p:cTn>
                              </p:par>
                            </p:childTnLst>
                          </p:cTn>
                        </p:par>
                        <p:par>
                          <p:cTn id="34" fill="hold">
                            <p:stCondLst>
                              <p:cond delay="2500"/>
                            </p:stCondLst>
                            <p:childTnLst>
                              <p:par>
                                <p:cTn id="35" presetID="22" presetClass="entr" presetSubtype="2" fill="hold" nodeType="afterEffect">
                                  <p:stCondLst>
                                    <p:cond delay="0"/>
                                  </p:stCondLst>
                                  <p:childTnLst>
                                    <p:set>
                                      <p:cBhvr>
                                        <p:cTn id="36" dur="1" fill="hold">
                                          <p:stCondLst>
                                            <p:cond delay="0"/>
                                          </p:stCondLst>
                                        </p:cTn>
                                        <p:tgtEl>
                                          <p:spTgt spid="160781"/>
                                        </p:tgtEl>
                                        <p:attrNameLst>
                                          <p:attrName>style.visibility</p:attrName>
                                        </p:attrNameLst>
                                      </p:cBhvr>
                                      <p:to>
                                        <p:strVal val="visible"/>
                                      </p:to>
                                    </p:set>
                                    <p:animEffect transition="in" filter="wipe(right)">
                                      <p:cBhvr>
                                        <p:cTn id="37" dur="500"/>
                                        <p:tgtEl>
                                          <p:spTgt spid="160781"/>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55311"/>
                                        </p:tgtEl>
                                        <p:attrNameLst>
                                          <p:attrName>style.visibility</p:attrName>
                                        </p:attrNameLst>
                                      </p:cBhvr>
                                      <p:to>
                                        <p:strVal val="visible"/>
                                      </p:to>
                                    </p:set>
                                    <p:animEffect transition="in" filter="slide(fromBottom)">
                                      <p:cBhvr>
                                        <p:cTn id="40" dur="500"/>
                                        <p:tgtEl>
                                          <p:spTgt spid="55311"/>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55312"/>
                                        </p:tgtEl>
                                        <p:attrNameLst>
                                          <p:attrName>style.visibility</p:attrName>
                                        </p:attrNameLst>
                                      </p:cBhvr>
                                      <p:to>
                                        <p:strVal val="visible"/>
                                      </p:to>
                                    </p:set>
                                    <p:animEffect transition="in" filter="slide(fromBottom)">
                                      <p:cBhvr>
                                        <p:cTn id="43" dur="500"/>
                                        <p:tgtEl>
                                          <p:spTgt spid="55312"/>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160783"/>
                                        </p:tgtEl>
                                        <p:attrNameLst>
                                          <p:attrName>style.visibility</p:attrName>
                                        </p:attrNameLst>
                                      </p:cBhvr>
                                      <p:to>
                                        <p:strVal val="visible"/>
                                      </p:to>
                                    </p:set>
                                    <p:animEffect transition="in" filter="wipe(left)">
                                      <p:cBhvr>
                                        <p:cTn id="47" dur="500"/>
                                        <p:tgtEl>
                                          <p:spTgt spid="160783"/>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slide(fromBottom)">
                                      <p:cBhvr>
                                        <p:cTn id="50" dur="500"/>
                                        <p:tgtEl>
                                          <p:spTgt spid="6"/>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slide(fromBottom)">
                                      <p:cBhvr>
                                        <p:cTn id="53" dur="500"/>
                                        <p:tgtEl>
                                          <p:spTgt spid="8"/>
                                        </p:tgtEl>
                                      </p:cBhvr>
                                    </p:animEffect>
                                  </p:childTnLst>
                                </p:cTn>
                              </p:par>
                            </p:childTnLst>
                          </p:cTn>
                        </p:par>
                        <p:par>
                          <p:cTn id="54" fill="hold">
                            <p:stCondLst>
                              <p:cond delay="3500"/>
                            </p:stCondLst>
                            <p:childTnLst>
                              <p:par>
                                <p:cTn id="55" presetID="23" presetClass="entr" presetSubtype="16" fill="hold" grpId="0" nodeType="afterEffect">
                                  <p:stCondLst>
                                    <p:cond delay="0"/>
                                  </p:stCondLst>
                                  <p:childTnLst>
                                    <p:set>
                                      <p:cBhvr>
                                        <p:cTn id="56" dur="1" fill="hold">
                                          <p:stCondLst>
                                            <p:cond delay="0"/>
                                          </p:stCondLst>
                                        </p:cTn>
                                        <p:tgtEl>
                                          <p:spTgt spid="149512"/>
                                        </p:tgtEl>
                                        <p:attrNameLst>
                                          <p:attrName>style.visibility</p:attrName>
                                        </p:attrNameLst>
                                      </p:cBhvr>
                                      <p:to>
                                        <p:strVal val="visible"/>
                                      </p:to>
                                    </p:set>
                                    <p:anim calcmode="lin" valueType="num">
                                      <p:cBhvr>
                                        <p:cTn id="57" dur="500" fill="hold"/>
                                        <p:tgtEl>
                                          <p:spTgt spid="149512"/>
                                        </p:tgtEl>
                                        <p:attrNameLst>
                                          <p:attrName>ppt_w</p:attrName>
                                        </p:attrNameLst>
                                      </p:cBhvr>
                                      <p:tavLst>
                                        <p:tav tm="0">
                                          <p:val>
                                            <p:fltVal val="0"/>
                                          </p:val>
                                        </p:tav>
                                        <p:tav tm="100000">
                                          <p:val>
                                            <p:strVal val="#ppt_w"/>
                                          </p:val>
                                        </p:tav>
                                      </p:tavLst>
                                    </p:anim>
                                    <p:anim calcmode="lin" valueType="num">
                                      <p:cBhvr>
                                        <p:cTn id="58" dur="500" fill="hold"/>
                                        <p:tgtEl>
                                          <p:spTgt spid="1495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p:bldP spid="149512" grpId="0"/>
      <p:bldP spid="56" grpId="0"/>
      <p:bldP spid="55308" grpId="0"/>
      <p:bldP spid="2" grpId="0"/>
      <p:bldP spid="55310" grpId="0"/>
      <p:bldP spid="55311" grpId="0"/>
      <p:bldP spid="55312" grpId="0"/>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48130" name="燕尾形 2"/>
          <p:cNvSpPr>
            <a:spLocks noChangeArrowheads="1"/>
          </p:cNvSpPr>
          <p:nvPr/>
        </p:nvSpPr>
        <p:spPr bwMode="auto">
          <a:xfrm>
            <a:off x="5375275"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48131"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04    </a:t>
            </a:r>
            <a:r>
              <a:rPr lang="zh-CN" altLang="en-US" sz="1600">
                <a:latin typeface="微软雅黑" pitchFamily="34" charset="-122"/>
                <a:ea typeface="微软雅黑" pitchFamily="34" charset="-122"/>
              </a:rPr>
              <a:t>工作存在不足</a:t>
            </a:r>
          </a:p>
        </p:txBody>
      </p:sp>
      <p:sp>
        <p:nvSpPr>
          <p:cNvPr id="48132"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01    </a:t>
            </a:r>
            <a:r>
              <a:rPr lang="zh-CN" altLang="en-US" sz="1600">
                <a:latin typeface="微软雅黑" pitchFamily="34" charset="-122"/>
                <a:ea typeface="微软雅黑" pitchFamily="34" charset="-122"/>
              </a:rPr>
              <a:t>年度工作概述</a:t>
            </a:r>
          </a:p>
        </p:txBody>
      </p:sp>
      <p:sp>
        <p:nvSpPr>
          <p:cNvPr id="48133"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02    </a:t>
            </a:r>
            <a:r>
              <a:rPr lang="zh-CN" altLang="en-US" sz="1600">
                <a:latin typeface="微软雅黑" pitchFamily="34" charset="-122"/>
                <a:ea typeface="微软雅黑" pitchFamily="34" charset="-122"/>
              </a:rPr>
              <a:t>工作完成情况</a:t>
            </a:r>
          </a:p>
        </p:txBody>
      </p:sp>
      <p:sp>
        <p:nvSpPr>
          <p:cNvPr id="48134"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03    </a:t>
            </a:r>
            <a:r>
              <a:rPr lang="zh-CN" altLang="en-US" sz="1600">
                <a:solidFill>
                  <a:schemeClr val="bg1"/>
                </a:solidFill>
                <a:latin typeface="微软雅黑" pitchFamily="34" charset="-122"/>
                <a:ea typeface="微软雅黑" pitchFamily="34" charset="-122"/>
              </a:rPr>
              <a:t>成功项目展示</a:t>
            </a:r>
          </a:p>
        </p:txBody>
      </p:sp>
      <p:sp>
        <p:nvSpPr>
          <p:cNvPr id="48135"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05    </a:t>
            </a:r>
            <a:r>
              <a:rPr lang="zh-CN" altLang="en-US" sz="1600">
                <a:latin typeface="微软雅黑" pitchFamily="34" charset="-122"/>
                <a:ea typeface="微软雅黑" pitchFamily="34" charset="-122"/>
              </a:rPr>
              <a:t>明年工作计划</a:t>
            </a:r>
          </a:p>
        </p:txBody>
      </p:sp>
      <p:sp>
        <p:nvSpPr>
          <p:cNvPr id="48136"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
        <p:nvSpPr>
          <p:cNvPr id="48137" name="Oval 5"/>
          <p:cNvSpPr>
            <a:spLocks noChangeArrowheads="1"/>
          </p:cNvSpPr>
          <p:nvPr/>
        </p:nvSpPr>
        <p:spPr bwMode="auto">
          <a:xfrm>
            <a:off x="3944938" y="1727200"/>
            <a:ext cx="1473200" cy="1473200"/>
          </a:xfrm>
          <a:prstGeom prst="ellipse">
            <a:avLst/>
          </a:prstGeom>
          <a:solidFill>
            <a:srgbClr val="0848AF"/>
          </a:solidFill>
          <a:ln w="9525">
            <a:noFill/>
            <a:round/>
          </a:ln>
        </p:spPr>
        <p:txBody>
          <a:bodyPr lIns="68580" tIns="34290" rIns="68580" bIns="34290"/>
          <a:lstStyle/>
          <a:p>
            <a:endParaRPr lang="id-ID" altLang="zh-CN" sz="1300">
              <a:latin typeface="Calibri" pitchFamily="34" charset="0"/>
            </a:endParaRPr>
          </a:p>
        </p:txBody>
      </p:sp>
      <p:grpSp>
        <p:nvGrpSpPr>
          <p:cNvPr id="48138" name="Group 71"/>
          <p:cNvGrpSpPr/>
          <p:nvPr/>
        </p:nvGrpSpPr>
        <p:grpSpPr bwMode="auto">
          <a:xfrm>
            <a:off x="3778250" y="1558925"/>
            <a:ext cx="1806575" cy="1809750"/>
            <a:chOff x="1119258" y="2257147"/>
            <a:chExt cx="1868076" cy="1868076"/>
          </a:xfrm>
        </p:grpSpPr>
        <p:sp>
          <p:nvSpPr>
            <p:cNvPr id="48193" name="Freeform 6"/>
            <p:cNvSpPr/>
            <p:nvPr/>
          </p:nvSpPr>
          <p:spPr bwMode="auto">
            <a:xfrm>
              <a:off x="2495041" y="2394505"/>
              <a:ext cx="356034" cy="354935"/>
            </a:xfrm>
            <a:custGeom>
              <a:avLst/>
              <a:gdLst>
                <a:gd name="T0" fmla="*/ 2147483647 w 207"/>
                <a:gd name="T1" fmla="*/ 2147483647 h 206"/>
                <a:gd name="T2" fmla="*/ 2147483647 w 207"/>
                <a:gd name="T3" fmla="*/ 0 h 206"/>
                <a:gd name="T4" fmla="*/ 0 w 207"/>
                <a:gd name="T5" fmla="*/ 2147483647 h 206"/>
                <a:gd name="T6" fmla="*/ 2147483647 w 207"/>
                <a:gd name="T7" fmla="*/ 2147483647 h 206"/>
                <a:gd name="T8" fmla="*/ 2147483647 w 207"/>
                <a:gd name="T9" fmla="*/ 2147483647 h 206"/>
                <a:gd name="T10" fmla="*/ 0 60000 65536"/>
                <a:gd name="T11" fmla="*/ 0 60000 65536"/>
                <a:gd name="T12" fmla="*/ 0 60000 65536"/>
                <a:gd name="T13" fmla="*/ 0 60000 65536"/>
                <a:gd name="T14" fmla="*/ 0 60000 65536"/>
                <a:gd name="T15" fmla="*/ 0 w 207"/>
                <a:gd name="T16" fmla="*/ 0 h 206"/>
                <a:gd name="T17" fmla="*/ 207 w 207"/>
                <a:gd name="T18" fmla="*/ 206 h 206"/>
              </a:gdLst>
              <a:ahLst/>
              <a:cxnLst>
                <a:cxn ang="T10">
                  <a:pos x="T0" y="T1"/>
                </a:cxn>
                <a:cxn ang="T11">
                  <a:pos x="T2" y="T3"/>
                </a:cxn>
                <a:cxn ang="T12">
                  <a:pos x="T4" y="T5"/>
                </a:cxn>
                <a:cxn ang="T13">
                  <a:pos x="T6" y="T7"/>
                </a:cxn>
                <a:cxn ang="T14">
                  <a:pos x="T8" y="T9"/>
                </a:cxn>
              </a:cxnLst>
              <a:rect l="T15" t="T16" r="T17" b="T18"/>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94" name="Freeform 7"/>
            <p:cNvSpPr/>
            <p:nvPr/>
          </p:nvSpPr>
          <p:spPr bwMode="auto">
            <a:xfrm>
              <a:off x="2075273" y="2257147"/>
              <a:ext cx="427460" cy="191203"/>
            </a:xfrm>
            <a:custGeom>
              <a:avLst/>
              <a:gdLst>
                <a:gd name="T0" fmla="*/ 0 w 248"/>
                <a:gd name="T1" fmla="*/ 0 h 111"/>
                <a:gd name="T2" fmla="*/ 0 w 248"/>
                <a:gd name="T3" fmla="*/ 2147483647 h 111"/>
                <a:gd name="T4" fmla="*/ 2147483647 w 248"/>
                <a:gd name="T5" fmla="*/ 2147483647 h 111"/>
                <a:gd name="T6" fmla="*/ 2147483647 w 248"/>
                <a:gd name="T7" fmla="*/ 2147483647 h 111"/>
                <a:gd name="T8" fmla="*/ 0 w 248"/>
                <a:gd name="T9" fmla="*/ 0 h 111"/>
                <a:gd name="T10" fmla="*/ 0 60000 65536"/>
                <a:gd name="T11" fmla="*/ 0 60000 65536"/>
                <a:gd name="T12" fmla="*/ 0 60000 65536"/>
                <a:gd name="T13" fmla="*/ 0 60000 65536"/>
                <a:gd name="T14" fmla="*/ 0 60000 65536"/>
                <a:gd name="T15" fmla="*/ 0 w 248"/>
                <a:gd name="T16" fmla="*/ 0 h 111"/>
                <a:gd name="T17" fmla="*/ 248 w 248"/>
                <a:gd name="T18" fmla="*/ 111 h 111"/>
              </a:gdLst>
              <a:ahLst/>
              <a:cxnLst>
                <a:cxn ang="T10">
                  <a:pos x="T0" y="T1"/>
                </a:cxn>
                <a:cxn ang="T11">
                  <a:pos x="T2" y="T3"/>
                </a:cxn>
                <a:cxn ang="T12">
                  <a:pos x="T4" y="T5"/>
                </a:cxn>
                <a:cxn ang="T13">
                  <a:pos x="T6" y="T7"/>
                </a:cxn>
                <a:cxn ang="T14">
                  <a:pos x="T8" y="T9"/>
                </a:cxn>
              </a:cxnLst>
              <a:rect l="T15" t="T16" r="T17" b="T18"/>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95" name="Freeform 8"/>
            <p:cNvSpPr/>
            <p:nvPr/>
          </p:nvSpPr>
          <p:spPr bwMode="auto">
            <a:xfrm>
              <a:off x="2796131" y="2743946"/>
              <a:ext cx="191203" cy="425262"/>
            </a:xfrm>
            <a:custGeom>
              <a:avLst/>
              <a:gdLst>
                <a:gd name="T0" fmla="*/ 2147483647 w 111"/>
                <a:gd name="T1" fmla="*/ 0 h 247"/>
                <a:gd name="T2" fmla="*/ 0 w 111"/>
                <a:gd name="T3" fmla="*/ 2147483647 h 247"/>
                <a:gd name="T4" fmla="*/ 2147483647 w 111"/>
                <a:gd name="T5" fmla="*/ 2147483647 h 247"/>
                <a:gd name="T6" fmla="*/ 2147483647 w 111"/>
                <a:gd name="T7" fmla="*/ 2147483647 h 247"/>
                <a:gd name="T8" fmla="*/ 2147483647 w 111"/>
                <a:gd name="T9" fmla="*/ 0 h 247"/>
                <a:gd name="T10" fmla="*/ 0 60000 65536"/>
                <a:gd name="T11" fmla="*/ 0 60000 65536"/>
                <a:gd name="T12" fmla="*/ 0 60000 65536"/>
                <a:gd name="T13" fmla="*/ 0 60000 65536"/>
                <a:gd name="T14" fmla="*/ 0 60000 65536"/>
                <a:gd name="T15" fmla="*/ 0 w 111"/>
                <a:gd name="T16" fmla="*/ 0 h 247"/>
                <a:gd name="T17" fmla="*/ 111 w 111"/>
                <a:gd name="T18" fmla="*/ 247 h 247"/>
              </a:gdLst>
              <a:ahLst/>
              <a:cxnLst>
                <a:cxn ang="T10">
                  <a:pos x="T0" y="T1"/>
                </a:cxn>
                <a:cxn ang="T11">
                  <a:pos x="T2" y="T3"/>
                </a:cxn>
                <a:cxn ang="T12">
                  <a:pos x="T4" y="T5"/>
                </a:cxn>
                <a:cxn ang="T13">
                  <a:pos x="T6" y="T7"/>
                </a:cxn>
                <a:cxn ang="T14">
                  <a:pos x="T8" y="T9"/>
                </a:cxn>
              </a:cxnLst>
              <a:rect l="T15" t="T16" r="T17" b="T18"/>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96" name="Freeform 9"/>
            <p:cNvSpPr/>
            <p:nvPr/>
          </p:nvSpPr>
          <p:spPr bwMode="auto">
            <a:xfrm>
              <a:off x="2796131" y="3213162"/>
              <a:ext cx="191203" cy="427460"/>
            </a:xfrm>
            <a:custGeom>
              <a:avLst/>
              <a:gdLst>
                <a:gd name="T0" fmla="*/ 2147483647 w 111"/>
                <a:gd name="T1" fmla="*/ 0 h 248"/>
                <a:gd name="T2" fmla="*/ 0 w 111"/>
                <a:gd name="T3" fmla="*/ 2147483647 h 248"/>
                <a:gd name="T4" fmla="*/ 2147483647 w 111"/>
                <a:gd name="T5" fmla="*/ 2147483647 h 248"/>
                <a:gd name="T6" fmla="*/ 2147483647 w 111"/>
                <a:gd name="T7" fmla="*/ 0 h 248"/>
                <a:gd name="T8" fmla="*/ 2147483647 w 111"/>
                <a:gd name="T9" fmla="*/ 0 h 248"/>
                <a:gd name="T10" fmla="*/ 0 60000 65536"/>
                <a:gd name="T11" fmla="*/ 0 60000 65536"/>
                <a:gd name="T12" fmla="*/ 0 60000 65536"/>
                <a:gd name="T13" fmla="*/ 0 60000 65536"/>
                <a:gd name="T14" fmla="*/ 0 60000 65536"/>
                <a:gd name="T15" fmla="*/ 0 w 111"/>
                <a:gd name="T16" fmla="*/ 0 h 248"/>
                <a:gd name="T17" fmla="*/ 111 w 111"/>
                <a:gd name="T18" fmla="*/ 248 h 248"/>
              </a:gdLst>
              <a:ahLst/>
              <a:cxnLst>
                <a:cxn ang="T10">
                  <a:pos x="T0" y="T1"/>
                </a:cxn>
                <a:cxn ang="T11">
                  <a:pos x="T2" y="T3"/>
                </a:cxn>
                <a:cxn ang="T12">
                  <a:pos x="T4" y="T5"/>
                </a:cxn>
                <a:cxn ang="T13">
                  <a:pos x="T6" y="T7"/>
                </a:cxn>
                <a:cxn ang="T14">
                  <a:pos x="T8" y="T9"/>
                </a:cxn>
              </a:cxnLst>
              <a:rect l="T15" t="T16" r="T17" b="T18"/>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97" name="Freeform 10"/>
            <p:cNvSpPr/>
            <p:nvPr/>
          </p:nvSpPr>
          <p:spPr bwMode="auto">
            <a:xfrm>
              <a:off x="2495041" y="3632930"/>
              <a:ext cx="356034" cy="356034"/>
            </a:xfrm>
            <a:custGeom>
              <a:avLst/>
              <a:gdLst>
                <a:gd name="T0" fmla="*/ 2147483647 w 207"/>
                <a:gd name="T1" fmla="*/ 2147483647 h 207"/>
                <a:gd name="T2" fmla="*/ 2147483647 w 207"/>
                <a:gd name="T3" fmla="*/ 0 h 207"/>
                <a:gd name="T4" fmla="*/ 0 w 207"/>
                <a:gd name="T5" fmla="*/ 2147483647 h 207"/>
                <a:gd name="T6" fmla="*/ 2147483647 w 207"/>
                <a:gd name="T7" fmla="*/ 2147483647 h 207"/>
                <a:gd name="T8" fmla="*/ 2147483647 w 207"/>
                <a:gd name="T9" fmla="*/ 2147483647 h 207"/>
                <a:gd name="T10" fmla="*/ 0 60000 65536"/>
                <a:gd name="T11" fmla="*/ 0 60000 65536"/>
                <a:gd name="T12" fmla="*/ 0 60000 65536"/>
                <a:gd name="T13" fmla="*/ 0 60000 65536"/>
                <a:gd name="T14" fmla="*/ 0 60000 65536"/>
                <a:gd name="T15" fmla="*/ 0 w 207"/>
                <a:gd name="T16" fmla="*/ 0 h 207"/>
                <a:gd name="T17" fmla="*/ 207 w 207"/>
                <a:gd name="T18" fmla="*/ 207 h 207"/>
              </a:gdLst>
              <a:ahLst/>
              <a:cxnLst>
                <a:cxn ang="T10">
                  <a:pos x="T0" y="T1"/>
                </a:cxn>
                <a:cxn ang="T11">
                  <a:pos x="T2" y="T3"/>
                </a:cxn>
                <a:cxn ang="T12">
                  <a:pos x="T4" y="T5"/>
                </a:cxn>
                <a:cxn ang="T13">
                  <a:pos x="T6" y="T7"/>
                </a:cxn>
                <a:cxn ang="T14">
                  <a:pos x="T8" y="T9"/>
                </a:cxn>
              </a:cxnLst>
              <a:rect l="T15" t="T16" r="T17" b="T18"/>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98" name="Freeform 11"/>
            <p:cNvSpPr/>
            <p:nvPr/>
          </p:nvSpPr>
          <p:spPr bwMode="auto">
            <a:xfrm>
              <a:off x="2075273" y="3936217"/>
              <a:ext cx="427460" cy="189006"/>
            </a:xfrm>
            <a:custGeom>
              <a:avLst/>
              <a:gdLst>
                <a:gd name="T0" fmla="*/ 2147483647 w 248"/>
                <a:gd name="T1" fmla="*/ 2147483647 h 110"/>
                <a:gd name="T2" fmla="*/ 2147483647 w 248"/>
                <a:gd name="T3" fmla="*/ 0 h 110"/>
                <a:gd name="T4" fmla="*/ 0 w 248"/>
                <a:gd name="T5" fmla="*/ 2147483647 h 110"/>
                <a:gd name="T6" fmla="*/ 0 w 248"/>
                <a:gd name="T7" fmla="*/ 2147483647 h 110"/>
                <a:gd name="T8" fmla="*/ 2147483647 w 248"/>
                <a:gd name="T9" fmla="*/ 2147483647 h 110"/>
                <a:gd name="T10" fmla="*/ 0 60000 65536"/>
                <a:gd name="T11" fmla="*/ 0 60000 65536"/>
                <a:gd name="T12" fmla="*/ 0 60000 65536"/>
                <a:gd name="T13" fmla="*/ 0 60000 65536"/>
                <a:gd name="T14" fmla="*/ 0 60000 65536"/>
                <a:gd name="T15" fmla="*/ 0 w 248"/>
                <a:gd name="T16" fmla="*/ 0 h 110"/>
                <a:gd name="T17" fmla="*/ 248 w 248"/>
                <a:gd name="T18" fmla="*/ 110 h 110"/>
              </a:gdLst>
              <a:ahLst/>
              <a:cxnLst>
                <a:cxn ang="T10">
                  <a:pos x="T0" y="T1"/>
                </a:cxn>
                <a:cxn ang="T11">
                  <a:pos x="T2" y="T3"/>
                </a:cxn>
                <a:cxn ang="T12">
                  <a:pos x="T4" y="T5"/>
                </a:cxn>
                <a:cxn ang="T13">
                  <a:pos x="T6" y="T7"/>
                </a:cxn>
                <a:cxn ang="T14">
                  <a:pos x="T8" y="T9"/>
                </a:cxn>
              </a:cxnLst>
              <a:rect l="T15" t="T16" r="T17" b="T18"/>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99" name="Freeform 12"/>
            <p:cNvSpPr/>
            <p:nvPr/>
          </p:nvSpPr>
          <p:spPr bwMode="auto">
            <a:xfrm>
              <a:off x="1606057" y="3936217"/>
              <a:ext cx="425262" cy="189006"/>
            </a:xfrm>
            <a:custGeom>
              <a:avLst/>
              <a:gdLst>
                <a:gd name="T0" fmla="*/ 0 w 247"/>
                <a:gd name="T1" fmla="*/ 2147483647 h 110"/>
                <a:gd name="T2" fmla="*/ 2147483647 w 247"/>
                <a:gd name="T3" fmla="*/ 2147483647 h 110"/>
                <a:gd name="T4" fmla="*/ 2147483647 w 247"/>
                <a:gd name="T5" fmla="*/ 2147483647 h 110"/>
                <a:gd name="T6" fmla="*/ 2147483647 w 247"/>
                <a:gd name="T7" fmla="*/ 0 h 110"/>
                <a:gd name="T8" fmla="*/ 0 w 247"/>
                <a:gd name="T9" fmla="*/ 2147483647 h 110"/>
                <a:gd name="T10" fmla="*/ 0 60000 65536"/>
                <a:gd name="T11" fmla="*/ 0 60000 65536"/>
                <a:gd name="T12" fmla="*/ 0 60000 65536"/>
                <a:gd name="T13" fmla="*/ 0 60000 65536"/>
                <a:gd name="T14" fmla="*/ 0 60000 65536"/>
                <a:gd name="T15" fmla="*/ 0 w 247"/>
                <a:gd name="T16" fmla="*/ 0 h 110"/>
                <a:gd name="T17" fmla="*/ 247 w 247"/>
                <a:gd name="T18" fmla="*/ 110 h 110"/>
              </a:gdLst>
              <a:ahLst/>
              <a:cxnLst>
                <a:cxn ang="T10">
                  <a:pos x="T0" y="T1"/>
                </a:cxn>
                <a:cxn ang="T11">
                  <a:pos x="T2" y="T3"/>
                </a:cxn>
                <a:cxn ang="T12">
                  <a:pos x="T4" y="T5"/>
                </a:cxn>
                <a:cxn ang="T13">
                  <a:pos x="T6" y="T7"/>
                </a:cxn>
                <a:cxn ang="T14">
                  <a:pos x="T8" y="T9"/>
                </a:cxn>
              </a:cxnLst>
              <a:rect l="T15" t="T16" r="T17" b="T18"/>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200" name="Freeform 13"/>
            <p:cNvSpPr/>
            <p:nvPr/>
          </p:nvSpPr>
          <p:spPr bwMode="auto">
            <a:xfrm>
              <a:off x="1256616" y="3632930"/>
              <a:ext cx="354935" cy="356034"/>
            </a:xfrm>
            <a:custGeom>
              <a:avLst/>
              <a:gdLst>
                <a:gd name="T0" fmla="*/ 2147483647 w 206"/>
                <a:gd name="T1" fmla="*/ 0 h 207"/>
                <a:gd name="T2" fmla="*/ 0 w 206"/>
                <a:gd name="T3" fmla="*/ 2147483647 h 207"/>
                <a:gd name="T4" fmla="*/ 2147483647 w 206"/>
                <a:gd name="T5" fmla="*/ 2147483647 h 207"/>
                <a:gd name="T6" fmla="*/ 2147483647 w 206"/>
                <a:gd name="T7" fmla="*/ 2147483647 h 207"/>
                <a:gd name="T8" fmla="*/ 2147483647 w 206"/>
                <a:gd name="T9" fmla="*/ 0 h 207"/>
                <a:gd name="T10" fmla="*/ 0 60000 65536"/>
                <a:gd name="T11" fmla="*/ 0 60000 65536"/>
                <a:gd name="T12" fmla="*/ 0 60000 65536"/>
                <a:gd name="T13" fmla="*/ 0 60000 65536"/>
                <a:gd name="T14" fmla="*/ 0 60000 65536"/>
                <a:gd name="T15" fmla="*/ 0 w 206"/>
                <a:gd name="T16" fmla="*/ 0 h 207"/>
                <a:gd name="T17" fmla="*/ 206 w 206"/>
                <a:gd name="T18" fmla="*/ 207 h 207"/>
              </a:gdLst>
              <a:ahLst/>
              <a:cxnLst>
                <a:cxn ang="T10">
                  <a:pos x="T0" y="T1"/>
                </a:cxn>
                <a:cxn ang="T11">
                  <a:pos x="T2" y="T3"/>
                </a:cxn>
                <a:cxn ang="T12">
                  <a:pos x="T4" y="T5"/>
                </a:cxn>
                <a:cxn ang="T13">
                  <a:pos x="T6" y="T7"/>
                </a:cxn>
                <a:cxn ang="T14">
                  <a:pos x="T8" y="T9"/>
                </a:cxn>
              </a:cxnLst>
              <a:rect l="T15" t="T16" r="T17" b="T18"/>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201" name="Freeform 14"/>
            <p:cNvSpPr/>
            <p:nvPr/>
          </p:nvSpPr>
          <p:spPr bwMode="auto">
            <a:xfrm>
              <a:off x="1119258" y="3213162"/>
              <a:ext cx="191203" cy="427460"/>
            </a:xfrm>
            <a:custGeom>
              <a:avLst/>
              <a:gdLst>
                <a:gd name="T0" fmla="*/ 0 w 111"/>
                <a:gd name="T1" fmla="*/ 0 h 248"/>
                <a:gd name="T2" fmla="*/ 2147483647 w 111"/>
                <a:gd name="T3" fmla="*/ 2147483647 h 248"/>
                <a:gd name="T4" fmla="*/ 2147483647 w 111"/>
                <a:gd name="T5" fmla="*/ 2147483647 h 248"/>
                <a:gd name="T6" fmla="*/ 2147483647 w 111"/>
                <a:gd name="T7" fmla="*/ 0 h 248"/>
                <a:gd name="T8" fmla="*/ 0 w 111"/>
                <a:gd name="T9" fmla="*/ 0 h 248"/>
                <a:gd name="T10" fmla="*/ 0 60000 65536"/>
                <a:gd name="T11" fmla="*/ 0 60000 65536"/>
                <a:gd name="T12" fmla="*/ 0 60000 65536"/>
                <a:gd name="T13" fmla="*/ 0 60000 65536"/>
                <a:gd name="T14" fmla="*/ 0 60000 65536"/>
                <a:gd name="T15" fmla="*/ 0 w 111"/>
                <a:gd name="T16" fmla="*/ 0 h 248"/>
                <a:gd name="T17" fmla="*/ 111 w 111"/>
                <a:gd name="T18" fmla="*/ 248 h 248"/>
              </a:gdLst>
              <a:ahLst/>
              <a:cxnLst>
                <a:cxn ang="T10">
                  <a:pos x="T0" y="T1"/>
                </a:cxn>
                <a:cxn ang="T11">
                  <a:pos x="T2" y="T3"/>
                </a:cxn>
                <a:cxn ang="T12">
                  <a:pos x="T4" y="T5"/>
                </a:cxn>
                <a:cxn ang="T13">
                  <a:pos x="T6" y="T7"/>
                </a:cxn>
                <a:cxn ang="T14">
                  <a:pos x="T8" y="T9"/>
                </a:cxn>
              </a:cxnLst>
              <a:rect l="T15" t="T16" r="T17" b="T18"/>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202" name="Freeform 15"/>
            <p:cNvSpPr/>
            <p:nvPr/>
          </p:nvSpPr>
          <p:spPr bwMode="auto">
            <a:xfrm>
              <a:off x="1119258" y="2743946"/>
              <a:ext cx="191203" cy="425262"/>
            </a:xfrm>
            <a:custGeom>
              <a:avLst/>
              <a:gdLst>
                <a:gd name="T0" fmla="*/ 2147483647 w 111"/>
                <a:gd name="T1" fmla="*/ 2147483647 h 247"/>
                <a:gd name="T2" fmla="*/ 2147483647 w 111"/>
                <a:gd name="T3" fmla="*/ 2147483647 h 247"/>
                <a:gd name="T4" fmla="*/ 2147483647 w 111"/>
                <a:gd name="T5" fmla="*/ 0 h 247"/>
                <a:gd name="T6" fmla="*/ 0 w 111"/>
                <a:gd name="T7" fmla="*/ 2147483647 h 247"/>
                <a:gd name="T8" fmla="*/ 2147483647 w 111"/>
                <a:gd name="T9" fmla="*/ 2147483647 h 247"/>
                <a:gd name="T10" fmla="*/ 0 60000 65536"/>
                <a:gd name="T11" fmla="*/ 0 60000 65536"/>
                <a:gd name="T12" fmla="*/ 0 60000 65536"/>
                <a:gd name="T13" fmla="*/ 0 60000 65536"/>
                <a:gd name="T14" fmla="*/ 0 60000 65536"/>
                <a:gd name="T15" fmla="*/ 0 w 111"/>
                <a:gd name="T16" fmla="*/ 0 h 247"/>
                <a:gd name="T17" fmla="*/ 111 w 111"/>
                <a:gd name="T18" fmla="*/ 247 h 247"/>
              </a:gdLst>
              <a:ahLst/>
              <a:cxnLst>
                <a:cxn ang="T10">
                  <a:pos x="T0" y="T1"/>
                </a:cxn>
                <a:cxn ang="T11">
                  <a:pos x="T2" y="T3"/>
                </a:cxn>
                <a:cxn ang="T12">
                  <a:pos x="T4" y="T5"/>
                </a:cxn>
                <a:cxn ang="T13">
                  <a:pos x="T6" y="T7"/>
                </a:cxn>
                <a:cxn ang="T14">
                  <a:pos x="T8" y="T9"/>
                </a:cxn>
              </a:cxnLst>
              <a:rect l="T15" t="T16" r="T17" b="T18"/>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203" name="Freeform 16"/>
            <p:cNvSpPr/>
            <p:nvPr/>
          </p:nvSpPr>
          <p:spPr bwMode="auto">
            <a:xfrm>
              <a:off x="1256616" y="2394505"/>
              <a:ext cx="354935" cy="354935"/>
            </a:xfrm>
            <a:custGeom>
              <a:avLst/>
              <a:gdLst>
                <a:gd name="T0" fmla="*/ 0 w 206"/>
                <a:gd name="T1" fmla="*/ 2147483647 h 206"/>
                <a:gd name="T2" fmla="*/ 2147483647 w 206"/>
                <a:gd name="T3" fmla="*/ 2147483647 h 206"/>
                <a:gd name="T4" fmla="*/ 2147483647 w 206"/>
                <a:gd name="T5" fmla="*/ 2147483647 h 206"/>
                <a:gd name="T6" fmla="*/ 2147483647 w 206"/>
                <a:gd name="T7" fmla="*/ 0 h 206"/>
                <a:gd name="T8" fmla="*/ 0 w 206"/>
                <a:gd name="T9" fmla="*/ 2147483647 h 206"/>
                <a:gd name="T10" fmla="*/ 0 60000 65536"/>
                <a:gd name="T11" fmla="*/ 0 60000 65536"/>
                <a:gd name="T12" fmla="*/ 0 60000 65536"/>
                <a:gd name="T13" fmla="*/ 0 60000 65536"/>
                <a:gd name="T14" fmla="*/ 0 60000 65536"/>
                <a:gd name="T15" fmla="*/ 0 w 206"/>
                <a:gd name="T16" fmla="*/ 0 h 206"/>
                <a:gd name="T17" fmla="*/ 206 w 206"/>
                <a:gd name="T18" fmla="*/ 206 h 206"/>
              </a:gdLst>
              <a:ahLst/>
              <a:cxnLst>
                <a:cxn ang="T10">
                  <a:pos x="T0" y="T1"/>
                </a:cxn>
                <a:cxn ang="T11">
                  <a:pos x="T2" y="T3"/>
                </a:cxn>
                <a:cxn ang="T12">
                  <a:pos x="T4" y="T5"/>
                </a:cxn>
                <a:cxn ang="T13">
                  <a:pos x="T6" y="T7"/>
                </a:cxn>
                <a:cxn ang="T14">
                  <a:pos x="T8" y="T9"/>
                </a:cxn>
              </a:cxnLst>
              <a:rect l="T15" t="T16" r="T17" b="T18"/>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204" name="Freeform 17"/>
            <p:cNvSpPr/>
            <p:nvPr/>
          </p:nvSpPr>
          <p:spPr bwMode="auto">
            <a:xfrm>
              <a:off x="1606057" y="2257147"/>
              <a:ext cx="425262" cy="191203"/>
            </a:xfrm>
            <a:custGeom>
              <a:avLst/>
              <a:gdLst>
                <a:gd name="T0" fmla="*/ 0 w 247"/>
                <a:gd name="T1" fmla="*/ 2147483647 h 111"/>
                <a:gd name="T2" fmla="*/ 2147483647 w 247"/>
                <a:gd name="T3" fmla="*/ 2147483647 h 111"/>
                <a:gd name="T4" fmla="*/ 2147483647 w 247"/>
                <a:gd name="T5" fmla="*/ 2147483647 h 111"/>
                <a:gd name="T6" fmla="*/ 2147483647 w 247"/>
                <a:gd name="T7" fmla="*/ 0 h 111"/>
                <a:gd name="T8" fmla="*/ 0 w 247"/>
                <a:gd name="T9" fmla="*/ 2147483647 h 111"/>
                <a:gd name="T10" fmla="*/ 0 60000 65536"/>
                <a:gd name="T11" fmla="*/ 0 60000 65536"/>
                <a:gd name="T12" fmla="*/ 0 60000 65536"/>
                <a:gd name="T13" fmla="*/ 0 60000 65536"/>
                <a:gd name="T14" fmla="*/ 0 60000 65536"/>
                <a:gd name="T15" fmla="*/ 0 w 247"/>
                <a:gd name="T16" fmla="*/ 0 h 111"/>
                <a:gd name="T17" fmla="*/ 247 w 247"/>
                <a:gd name="T18" fmla="*/ 111 h 111"/>
              </a:gdLst>
              <a:ahLst/>
              <a:cxnLst>
                <a:cxn ang="T10">
                  <a:pos x="T0" y="T1"/>
                </a:cxn>
                <a:cxn ang="T11">
                  <a:pos x="T2" y="T3"/>
                </a:cxn>
                <a:cxn ang="T12">
                  <a:pos x="T4" y="T5"/>
                </a:cxn>
                <a:cxn ang="T13">
                  <a:pos x="T6" y="T7"/>
                </a:cxn>
                <a:cxn ang="T14">
                  <a:pos x="T8" y="T9"/>
                </a:cxn>
              </a:cxnLst>
              <a:rect l="T15" t="T16" r="T17" b="T18"/>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rgbClr val="0848AF"/>
            </a:solidFill>
            <a:ln w="9525">
              <a:solidFill>
                <a:schemeClr val="bg1"/>
              </a:solidFill>
              <a:round/>
            </a:ln>
          </p:spPr>
          <p:txBody>
            <a:bodyPr lIns="68580" tIns="34290" rIns="68580" bIns="34290"/>
            <a:lstStyle/>
            <a:p>
              <a:endParaRPr lang="zh-CN" altLang="en-US"/>
            </a:p>
          </p:txBody>
        </p:sp>
      </p:grpSp>
      <p:sp>
        <p:nvSpPr>
          <p:cNvPr id="48139" name="Oval 5"/>
          <p:cNvSpPr>
            <a:spLocks noChangeArrowheads="1"/>
          </p:cNvSpPr>
          <p:nvPr/>
        </p:nvSpPr>
        <p:spPr bwMode="auto">
          <a:xfrm>
            <a:off x="1408113" y="1725613"/>
            <a:ext cx="1473200" cy="1473200"/>
          </a:xfrm>
          <a:prstGeom prst="ellipse">
            <a:avLst/>
          </a:prstGeom>
          <a:solidFill>
            <a:srgbClr val="0848AF"/>
          </a:solidFill>
          <a:ln w="9525">
            <a:noFill/>
            <a:round/>
          </a:ln>
        </p:spPr>
        <p:txBody>
          <a:bodyPr lIns="68580" tIns="34290" rIns="68580" bIns="34290"/>
          <a:lstStyle/>
          <a:p>
            <a:endParaRPr lang="id-ID" altLang="zh-CN" sz="1300">
              <a:latin typeface="Calibri" pitchFamily="34" charset="0"/>
            </a:endParaRPr>
          </a:p>
        </p:txBody>
      </p:sp>
      <p:grpSp>
        <p:nvGrpSpPr>
          <p:cNvPr id="48140" name="Group 71"/>
          <p:cNvGrpSpPr/>
          <p:nvPr/>
        </p:nvGrpSpPr>
        <p:grpSpPr bwMode="auto">
          <a:xfrm>
            <a:off x="1241425" y="1557338"/>
            <a:ext cx="1806575" cy="1809750"/>
            <a:chOff x="1119258" y="2257147"/>
            <a:chExt cx="1868076" cy="1868076"/>
          </a:xfrm>
        </p:grpSpPr>
        <p:sp>
          <p:nvSpPr>
            <p:cNvPr id="48181" name="Freeform 6"/>
            <p:cNvSpPr/>
            <p:nvPr/>
          </p:nvSpPr>
          <p:spPr bwMode="auto">
            <a:xfrm>
              <a:off x="2495041" y="2394505"/>
              <a:ext cx="356034" cy="354935"/>
            </a:xfrm>
            <a:custGeom>
              <a:avLst/>
              <a:gdLst>
                <a:gd name="T0" fmla="*/ 2147483647 w 207"/>
                <a:gd name="T1" fmla="*/ 2147483647 h 206"/>
                <a:gd name="T2" fmla="*/ 2147483647 w 207"/>
                <a:gd name="T3" fmla="*/ 0 h 206"/>
                <a:gd name="T4" fmla="*/ 0 w 207"/>
                <a:gd name="T5" fmla="*/ 2147483647 h 206"/>
                <a:gd name="T6" fmla="*/ 2147483647 w 207"/>
                <a:gd name="T7" fmla="*/ 2147483647 h 206"/>
                <a:gd name="T8" fmla="*/ 2147483647 w 207"/>
                <a:gd name="T9" fmla="*/ 2147483647 h 206"/>
                <a:gd name="T10" fmla="*/ 0 60000 65536"/>
                <a:gd name="T11" fmla="*/ 0 60000 65536"/>
                <a:gd name="T12" fmla="*/ 0 60000 65536"/>
                <a:gd name="T13" fmla="*/ 0 60000 65536"/>
                <a:gd name="T14" fmla="*/ 0 60000 65536"/>
                <a:gd name="T15" fmla="*/ 0 w 207"/>
                <a:gd name="T16" fmla="*/ 0 h 206"/>
                <a:gd name="T17" fmla="*/ 207 w 207"/>
                <a:gd name="T18" fmla="*/ 206 h 206"/>
              </a:gdLst>
              <a:ahLst/>
              <a:cxnLst>
                <a:cxn ang="T10">
                  <a:pos x="T0" y="T1"/>
                </a:cxn>
                <a:cxn ang="T11">
                  <a:pos x="T2" y="T3"/>
                </a:cxn>
                <a:cxn ang="T12">
                  <a:pos x="T4" y="T5"/>
                </a:cxn>
                <a:cxn ang="T13">
                  <a:pos x="T6" y="T7"/>
                </a:cxn>
                <a:cxn ang="T14">
                  <a:pos x="T8" y="T9"/>
                </a:cxn>
              </a:cxnLst>
              <a:rect l="T15" t="T16" r="T17" b="T18"/>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82" name="Freeform 7"/>
            <p:cNvSpPr/>
            <p:nvPr/>
          </p:nvSpPr>
          <p:spPr bwMode="auto">
            <a:xfrm>
              <a:off x="2075273" y="2257147"/>
              <a:ext cx="427460" cy="191203"/>
            </a:xfrm>
            <a:custGeom>
              <a:avLst/>
              <a:gdLst>
                <a:gd name="T0" fmla="*/ 0 w 248"/>
                <a:gd name="T1" fmla="*/ 0 h 111"/>
                <a:gd name="T2" fmla="*/ 0 w 248"/>
                <a:gd name="T3" fmla="*/ 2147483647 h 111"/>
                <a:gd name="T4" fmla="*/ 2147483647 w 248"/>
                <a:gd name="T5" fmla="*/ 2147483647 h 111"/>
                <a:gd name="T6" fmla="*/ 2147483647 w 248"/>
                <a:gd name="T7" fmla="*/ 2147483647 h 111"/>
                <a:gd name="T8" fmla="*/ 0 w 248"/>
                <a:gd name="T9" fmla="*/ 0 h 111"/>
                <a:gd name="T10" fmla="*/ 0 60000 65536"/>
                <a:gd name="T11" fmla="*/ 0 60000 65536"/>
                <a:gd name="T12" fmla="*/ 0 60000 65536"/>
                <a:gd name="T13" fmla="*/ 0 60000 65536"/>
                <a:gd name="T14" fmla="*/ 0 60000 65536"/>
                <a:gd name="T15" fmla="*/ 0 w 248"/>
                <a:gd name="T16" fmla="*/ 0 h 111"/>
                <a:gd name="T17" fmla="*/ 248 w 248"/>
                <a:gd name="T18" fmla="*/ 111 h 111"/>
              </a:gdLst>
              <a:ahLst/>
              <a:cxnLst>
                <a:cxn ang="T10">
                  <a:pos x="T0" y="T1"/>
                </a:cxn>
                <a:cxn ang="T11">
                  <a:pos x="T2" y="T3"/>
                </a:cxn>
                <a:cxn ang="T12">
                  <a:pos x="T4" y="T5"/>
                </a:cxn>
                <a:cxn ang="T13">
                  <a:pos x="T6" y="T7"/>
                </a:cxn>
                <a:cxn ang="T14">
                  <a:pos x="T8" y="T9"/>
                </a:cxn>
              </a:cxnLst>
              <a:rect l="T15" t="T16" r="T17" b="T18"/>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83" name="Freeform 8"/>
            <p:cNvSpPr/>
            <p:nvPr/>
          </p:nvSpPr>
          <p:spPr bwMode="auto">
            <a:xfrm>
              <a:off x="2796131" y="2743946"/>
              <a:ext cx="191203" cy="425262"/>
            </a:xfrm>
            <a:custGeom>
              <a:avLst/>
              <a:gdLst>
                <a:gd name="T0" fmla="*/ 2147483647 w 111"/>
                <a:gd name="T1" fmla="*/ 0 h 247"/>
                <a:gd name="T2" fmla="*/ 0 w 111"/>
                <a:gd name="T3" fmla="*/ 2147483647 h 247"/>
                <a:gd name="T4" fmla="*/ 2147483647 w 111"/>
                <a:gd name="T5" fmla="*/ 2147483647 h 247"/>
                <a:gd name="T6" fmla="*/ 2147483647 w 111"/>
                <a:gd name="T7" fmla="*/ 2147483647 h 247"/>
                <a:gd name="T8" fmla="*/ 2147483647 w 111"/>
                <a:gd name="T9" fmla="*/ 0 h 247"/>
                <a:gd name="T10" fmla="*/ 0 60000 65536"/>
                <a:gd name="T11" fmla="*/ 0 60000 65536"/>
                <a:gd name="T12" fmla="*/ 0 60000 65536"/>
                <a:gd name="T13" fmla="*/ 0 60000 65536"/>
                <a:gd name="T14" fmla="*/ 0 60000 65536"/>
                <a:gd name="T15" fmla="*/ 0 w 111"/>
                <a:gd name="T16" fmla="*/ 0 h 247"/>
                <a:gd name="T17" fmla="*/ 111 w 111"/>
                <a:gd name="T18" fmla="*/ 247 h 247"/>
              </a:gdLst>
              <a:ahLst/>
              <a:cxnLst>
                <a:cxn ang="T10">
                  <a:pos x="T0" y="T1"/>
                </a:cxn>
                <a:cxn ang="T11">
                  <a:pos x="T2" y="T3"/>
                </a:cxn>
                <a:cxn ang="T12">
                  <a:pos x="T4" y="T5"/>
                </a:cxn>
                <a:cxn ang="T13">
                  <a:pos x="T6" y="T7"/>
                </a:cxn>
                <a:cxn ang="T14">
                  <a:pos x="T8" y="T9"/>
                </a:cxn>
              </a:cxnLst>
              <a:rect l="T15" t="T16" r="T17" b="T18"/>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84" name="Freeform 9"/>
            <p:cNvSpPr/>
            <p:nvPr/>
          </p:nvSpPr>
          <p:spPr bwMode="auto">
            <a:xfrm>
              <a:off x="2796131" y="3213162"/>
              <a:ext cx="191203" cy="427460"/>
            </a:xfrm>
            <a:custGeom>
              <a:avLst/>
              <a:gdLst>
                <a:gd name="T0" fmla="*/ 2147483647 w 111"/>
                <a:gd name="T1" fmla="*/ 0 h 248"/>
                <a:gd name="T2" fmla="*/ 0 w 111"/>
                <a:gd name="T3" fmla="*/ 2147483647 h 248"/>
                <a:gd name="T4" fmla="*/ 2147483647 w 111"/>
                <a:gd name="T5" fmla="*/ 2147483647 h 248"/>
                <a:gd name="T6" fmla="*/ 2147483647 w 111"/>
                <a:gd name="T7" fmla="*/ 0 h 248"/>
                <a:gd name="T8" fmla="*/ 2147483647 w 111"/>
                <a:gd name="T9" fmla="*/ 0 h 248"/>
                <a:gd name="T10" fmla="*/ 0 60000 65536"/>
                <a:gd name="T11" fmla="*/ 0 60000 65536"/>
                <a:gd name="T12" fmla="*/ 0 60000 65536"/>
                <a:gd name="T13" fmla="*/ 0 60000 65536"/>
                <a:gd name="T14" fmla="*/ 0 60000 65536"/>
                <a:gd name="T15" fmla="*/ 0 w 111"/>
                <a:gd name="T16" fmla="*/ 0 h 248"/>
                <a:gd name="T17" fmla="*/ 111 w 111"/>
                <a:gd name="T18" fmla="*/ 248 h 248"/>
              </a:gdLst>
              <a:ahLst/>
              <a:cxnLst>
                <a:cxn ang="T10">
                  <a:pos x="T0" y="T1"/>
                </a:cxn>
                <a:cxn ang="T11">
                  <a:pos x="T2" y="T3"/>
                </a:cxn>
                <a:cxn ang="T12">
                  <a:pos x="T4" y="T5"/>
                </a:cxn>
                <a:cxn ang="T13">
                  <a:pos x="T6" y="T7"/>
                </a:cxn>
                <a:cxn ang="T14">
                  <a:pos x="T8" y="T9"/>
                </a:cxn>
              </a:cxnLst>
              <a:rect l="T15" t="T16" r="T17" b="T18"/>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85" name="Freeform 10"/>
            <p:cNvSpPr/>
            <p:nvPr/>
          </p:nvSpPr>
          <p:spPr bwMode="auto">
            <a:xfrm>
              <a:off x="2495041" y="3632930"/>
              <a:ext cx="356034" cy="356034"/>
            </a:xfrm>
            <a:custGeom>
              <a:avLst/>
              <a:gdLst>
                <a:gd name="T0" fmla="*/ 2147483647 w 207"/>
                <a:gd name="T1" fmla="*/ 2147483647 h 207"/>
                <a:gd name="T2" fmla="*/ 2147483647 w 207"/>
                <a:gd name="T3" fmla="*/ 0 h 207"/>
                <a:gd name="T4" fmla="*/ 0 w 207"/>
                <a:gd name="T5" fmla="*/ 2147483647 h 207"/>
                <a:gd name="T6" fmla="*/ 2147483647 w 207"/>
                <a:gd name="T7" fmla="*/ 2147483647 h 207"/>
                <a:gd name="T8" fmla="*/ 2147483647 w 207"/>
                <a:gd name="T9" fmla="*/ 2147483647 h 207"/>
                <a:gd name="T10" fmla="*/ 0 60000 65536"/>
                <a:gd name="T11" fmla="*/ 0 60000 65536"/>
                <a:gd name="T12" fmla="*/ 0 60000 65536"/>
                <a:gd name="T13" fmla="*/ 0 60000 65536"/>
                <a:gd name="T14" fmla="*/ 0 60000 65536"/>
                <a:gd name="T15" fmla="*/ 0 w 207"/>
                <a:gd name="T16" fmla="*/ 0 h 207"/>
                <a:gd name="T17" fmla="*/ 207 w 207"/>
                <a:gd name="T18" fmla="*/ 207 h 207"/>
              </a:gdLst>
              <a:ahLst/>
              <a:cxnLst>
                <a:cxn ang="T10">
                  <a:pos x="T0" y="T1"/>
                </a:cxn>
                <a:cxn ang="T11">
                  <a:pos x="T2" y="T3"/>
                </a:cxn>
                <a:cxn ang="T12">
                  <a:pos x="T4" y="T5"/>
                </a:cxn>
                <a:cxn ang="T13">
                  <a:pos x="T6" y="T7"/>
                </a:cxn>
                <a:cxn ang="T14">
                  <a:pos x="T8" y="T9"/>
                </a:cxn>
              </a:cxnLst>
              <a:rect l="T15" t="T16" r="T17" b="T18"/>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86" name="Freeform 11"/>
            <p:cNvSpPr/>
            <p:nvPr/>
          </p:nvSpPr>
          <p:spPr bwMode="auto">
            <a:xfrm>
              <a:off x="2075273" y="3936217"/>
              <a:ext cx="427460" cy="189006"/>
            </a:xfrm>
            <a:custGeom>
              <a:avLst/>
              <a:gdLst>
                <a:gd name="T0" fmla="*/ 2147483647 w 248"/>
                <a:gd name="T1" fmla="*/ 2147483647 h 110"/>
                <a:gd name="T2" fmla="*/ 2147483647 w 248"/>
                <a:gd name="T3" fmla="*/ 0 h 110"/>
                <a:gd name="T4" fmla="*/ 0 w 248"/>
                <a:gd name="T5" fmla="*/ 2147483647 h 110"/>
                <a:gd name="T6" fmla="*/ 0 w 248"/>
                <a:gd name="T7" fmla="*/ 2147483647 h 110"/>
                <a:gd name="T8" fmla="*/ 2147483647 w 248"/>
                <a:gd name="T9" fmla="*/ 2147483647 h 110"/>
                <a:gd name="T10" fmla="*/ 0 60000 65536"/>
                <a:gd name="T11" fmla="*/ 0 60000 65536"/>
                <a:gd name="T12" fmla="*/ 0 60000 65536"/>
                <a:gd name="T13" fmla="*/ 0 60000 65536"/>
                <a:gd name="T14" fmla="*/ 0 60000 65536"/>
                <a:gd name="T15" fmla="*/ 0 w 248"/>
                <a:gd name="T16" fmla="*/ 0 h 110"/>
                <a:gd name="T17" fmla="*/ 248 w 248"/>
                <a:gd name="T18" fmla="*/ 110 h 110"/>
              </a:gdLst>
              <a:ahLst/>
              <a:cxnLst>
                <a:cxn ang="T10">
                  <a:pos x="T0" y="T1"/>
                </a:cxn>
                <a:cxn ang="T11">
                  <a:pos x="T2" y="T3"/>
                </a:cxn>
                <a:cxn ang="T12">
                  <a:pos x="T4" y="T5"/>
                </a:cxn>
                <a:cxn ang="T13">
                  <a:pos x="T6" y="T7"/>
                </a:cxn>
                <a:cxn ang="T14">
                  <a:pos x="T8" y="T9"/>
                </a:cxn>
              </a:cxnLst>
              <a:rect l="T15" t="T16" r="T17" b="T18"/>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87" name="Freeform 12"/>
            <p:cNvSpPr/>
            <p:nvPr/>
          </p:nvSpPr>
          <p:spPr bwMode="auto">
            <a:xfrm>
              <a:off x="1606057" y="3936217"/>
              <a:ext cx="425262" cy="189006"/>
            </a:xfrm>
            <a:custGeom>
              <a:avLst/>
              <a:gdLst>
                <a:gd name="T0" fmla="*/ 0 w 247"/>
                <a:gd name="T1" fmla="*/ 2147483647 h 110"/>
                <a:gd name="T2" fmla="*/ 2147483647 w 247"/>
                <a:gd name="T3" fmla="*/ 2147483647 h 110"/>
                <a:gd name="T4" fmla="*/ 2147483647 w 247"/>
                <a:gd name="T5" fmla="*/ 2147483647 h 110"/>
                <a:gd name="T6" fmla="*/ 2147483647 w 247"/>
                <a:gd name="T7" fmla="*/ 0 h 110"/>
                <a:gd name="T8" fmla="*/ 0 w 247"/>
                <a:gd name="T9" fmla="*/ 2147483647 h 110"/>
                <a:gd name="T10" fmla="*/ 0 60000 65536"/>
                <a:gd name="T11" fmla="*/ 0 60000 65536"/>
                <a:gd name="T12" fmla="*/ 0 60000 65536"/>
                <a:gd name="T13" fmla="*/ 0 60000 65536"/>
                <a:gd name="T14" fmla="*/ 0 60000 65536"/>
                <a:gd name="T15" fmla="*/ 0 w 247"/>
                <a:gd name="T16" fmla="*/ 0 h 110"/>
                <a:gd name="T17" fmla="*/ 247 w 247"/>
                <a:gd name="T18" fmla="*/ 110 h 110"/>
              </a:gdLst>
              <a:ahLst/>
              <a:cxnLst>
                <a:cxn ang="T10">
                  <a:pos x="T0" y="T1"/>
                </a:cxn>
                <a:cxn ang="T11">
                  <a:pos x="T2" y="T3"/>
                </a:cxn>
                <a:cxn ang="T12">
                  <a:pos x="T4" y="T5"/>
                </a:cxn>
                <a:cxn ang="T13">
                  <a:pos x="T6" y="T7"/>
                </a:cxn>
                <a:cxn ang="T14">
                  <a:pos x="T8" y="T9"/>
                </a:cxn>
              </a:cxnLst>
              <a:rect l="T15" t="T16" r="T17" b="T18"/>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88" name="Freeform 13"/>
            <p:cNvSpPr/>
            <p:nvPr/>
          </p:nvSpPr>
          <p:spPr bwMode="auto">
            <a:xfrm>
              <a:off x="1256616" y="3632930"/>
              <a:ext cx="354935" cy="356034"/>
            </a:xfrm>
            <a:custGeom>
              <a:avLst/>
              <a:gdLst>
                <a:gd name="T0" fmla="*/ 2147483647 w 206"/>
                <a:gd name="T1" fmla="*/ 0 h 207"/>
                <a:gd name="T2" fmla="*/ 0 w 206"/>
                <a:gd name="T3" fmla="*/ 2147483647 h 207"/>
                <a:gd name="T4" fmla="*/ 2147483647 w 206"/>
                <a:gd name="T5" fmla="*/ 2147483647 h 207"/>
                <a:gd name="T6" fmla="*/ 2147483647 w 206"/>
                <a:gd name="T7" fmla="*/ 2147483647 h 207"/>
                <a:gd name="T8" fmla="*/ 2147483647 w 206"/>
                <a:gd name="T9" fmla="*/ 0 h 207"/>
                <a:gd name="T10" fmla="*/ 0 60000 65536"/>
                <a:gd name="T11" fmla="*/ 0 60000 65536"/>
                <a:gd name="T12" fmla="*/ 0 60000 65536"/>
                <a:gd name="T13" fmla="*/ 0 60000 65536"/>
                <a:gd name="T14" fmla="*/ 0 60000 65536"/>
                <a:gd name="T15" fmla="*/ 0 w 206"/>
                <a:gd name="T16" fmla="*/ 0 h 207"/>
                <a:gd name="T17" fmla="*/ 206 w 206"/>
                <a:gd name="T18" fmla="*/ 207 h 207"/>
              </a:gdLst>
              <a:ahLst/>
              <a:cxnLst>
                <a:cxn ang="T10">
                  <a:pos x="T0" y="T1"/>
                </a:cxn>
                <a:cxn ang="T11">
                  <a:pos x="T2" y="T3"/>
                </a:cxn>
                <a:cxn ang="T12">
                  <a:pos x="T4" y="T5"/>
                </a:cxn>
                <a:cxn ang="T13">
                  <a:pos x="T6" y="T7"/>
                </a:cxn>
                <a:cxn ang="T14">
                  <a:pos x="T8" y="T9"/>
                </a:cxn>
              </a:cxnLst>
              <a:rect l="T15" t="T16" r="T17" b="T18"/>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89" name="Freeform 14"/>
            <p:cNvSpPr/>
            <p:nvPr/>
          </p:nvSpPr>
          <p:spPr bwMode="auto">
            <a:xfrm>
              <a:off x="1119258" y="3213162"/>
              <a:ext cx="191203" cy="427460"/>
            </a:xfrm>
            <a:custGeom>
              <a:avLst/>
              <a:gdLst>
                <a:gd name="T0" fmla="*/ 0 w 111"/>
                <a:gd name="T1" fmla="*/ 0 h 248"/>
                <a:gd name="T2" fmla="*/ 2147483647 w 111"/>
                <a:gd name="T3" fmla="*/ 2147483647 h 248"/>
                <a:gd name="T4" fmla="*/ 2147483647 w 111"/>
                <a:gd name="T5" fmla="*/ 2147483647 h 248"/>
                <a:gd name="T6" fmla="*/ 2147483647 w 111"/>
                <a:gd name="T7" fmla="*/ 0 h 248"/>
                <a:gd name="T8" fmla="*/ 0 w 111"/>
                <a:gd name="T9" fmla="*/ 0 h 248"/>
                <a:gd name="T10" fmla="*/ 0 60000 65536"/>
                <a:gd name="T11" fmla="*/ 0 60000 65536"/>
                <a:gd name="T12" fmla="*/ 0 60000 65536"/>
                <a:gd name="T13" fmla="*/ 0 60000 65536"/>
                <a:gd name="T14" fmla="*/ 0 60000 65536"/>
                <a:gd name="T15" fmla="*/ 0 w 111"/>
                <a:gd name="T16" fmla="*/ 0 h 248"/>
                <a:gd name="T17" fmla="*/ 111 w 111"/>
                <a:gd name="T18" fmla="*/ 248 h 248"/>
              </a:gdLst>
              <a:ahLst/>
              <a:cxnLst>
                <a:cxn ang="T10">
                  <a:pos x="T0" y="T1"/>
                </a:cxn>
                <a:cxn ang="T11">
                  <a:pos x="T2" y="T3"/>
                </a:cxn>
                <a:cxn ang="T12">
                  <a:pos x="T4" y="T5"/>
                </a:cxn>
                <a:cxn ang="T13">
                  <a:pos x="T6" y="T7"/>
                </a:cxn>
                <a:cxn ang="T14">
                  <a:pos x="T8" y="T9"/>
                </a:cxn>
              </a:cxnLst>
              <a:rect l="T15" t="T16" r="T17" b="T18"/>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90" name="Freeform 15"/>
            <p:cNvSpPr/>
            <p:nvPr/>
          </p:nvSpPr>
          <p:spPr bwMode="auto">
            <a:xfrm>
              <a:off x="1119258" y="2743946"/>
              <a:ext cx="191203" cy="425262"/>
            </a:xfrm>
            <a:custGeom>
              <a:avLst/>
              <a:gdLst>
                <a:gd name="T0" fmla="*/ 2147483647 w 111"/>
                <a:gd name="T1" fmla="*/ 2147483647 h 247"/>
                <a:gd name="T2" fmla="*/ 2147483647 w 111"/>
                <a:gd name="T3" fmla="*/ 2147483647 h 247"/>
                <a:gd name="T4" fmla="*/ 2147483647 w 111"/>
                <a:gd name="T5" fmla="*/ 0 h 247"/>
                <a:gd name="T6" fmla="*/ 0 w 111"/>
                <a:gd name="T7" fmla="*/ 2147483647 h 247"/>
                <a:gd name="T8" fmla="*/ 2147483647 w 111"/>
                <a:gd name="T9" fmla="*/ 2147483647 h 247"/>
                <a:gd name="T10" fmla="*/ 0 60000 65536"/>
                <a:gd name="T11" fmla="*/ 0 60000 65536"/>
                <a:gd name="T12" fmla="*/ 0 60000 65536"/>
                <a:gd name="T13" fmla="*/ 0 60000 65536"/>
                <a:gd name="T14" fmla="*/ 0 60000 65536"/>
                <a:gd name="T15" fmla="*/ 0 w 111"/>
                <a:gd name="T16" fmla="*/ 0 h 247"/>
                <a:gd name="T17" fmla="*/ 111 w 111"/>
                <a:gd name="T18" fmla="*/ 247 h 247"/>
              </a:gdLst>
              <a:ahLst/>
              <a:cxnLst>
                <a:cxn ang="T10">
                  <a:pos x="T0" y="T1"/>
                </a:cxn>
                <a:cxn ang="T11">
                  <a:pos x="T2" y="T3"/>
                </a:cxn>
                <a:cxn ang="T12">
                  <a:pos x="T4" y="T5"/>
                </a:cxn>
                <a:cxn ang="T13">
                  <a:pos x="T6" y="T7"/>
                </a:cxn>
                <a:cxn ang="T14">
                  <a:pos x="T8" y="T9"/>
                </a:cxn>
              </a:cxnLst>
              <a:rect l="T15" t="T16" r="T17" b="T18"/>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91" name="Freeform 16"/>
            <p:cNvSpPr/>
            <p:nvPr/>
          </p:nvSpPr>
          <p:spPr bwMode="auto">
            <a:xfrm>
              <a:off x="1256616" y="2394505"/>
              <a:ext cx="354935" cy="354935"/>
            </a:xfrm>
            <a:custGeom>
              <a:avLst/>
              <a:gdLst>
                <a:gd name="T0" fmla="*/ 0 w 206"/>
                <a:gd name="T1" fmla="*/ 2147483647 h 206"/>
                <a:gd name="T2" fmla="*/ 2147483647 w 206"/>
                <a:gd name="T3" fmla="*/ 2147483647 h 206"/>
                <a:gd name="T4" fmla="*/ 2147483647 w 206"/>
                <a:gd name="T5" fmla="*/ 2147483647 h 206"/>
                <a:gd name="T6" fmla="*/ 2147483647 w 206"/>
                <a:gd name="T7" fmla="*/ 0 h 206"/>
                <a:gd name="T8" fmla="*/ 0 w 206"/>
                <a:gd name="T9" fmla="*/ 2147483647 h 206"/>
                <a:gd name="T10" fmla="*/ 0 60000 65536"/>
                <a:gd name="T11" fmla="*/ 0 60000 65536"/>
                <a:gd name="T12" fmla="*/ 0 60000 65536"/>
                <a:gd name="T13" fmla="*/ 0 60000 65536"/>
                <a:gd name="T14" fmla="*/ 0 60000 65536"/>
                <a:gd name="T15" fmla="*/ 0 w 206"/>
                <a:gd name="T16" fmla="*/ 0 h 206"/>
                <a:gd name="T17" fmla="*/ 206 w 206"/>
                <a:gd name="T18" fmla="*/ 206 h 206"/>
              </a:gdLst>
              <a:ahLst/>
              <a:cxnLst>
                <a:cxn ang="T10">
                  <a:pos x="T0" y="T1"/>
                </a:cxn>
                <a:cxn ang="T11">
                  <a:pos x="T2" y="T3"/>
                </a:cxn>
                <a:cxn ang="T12">
                  <a:pos x="T4" y="T5"/>
                </a:cxn>
                <a:cxn ang="T13">
                  <a:pos x="T6" y="T7"/>
                </a:cxn>
                <a:cxn ang="T14">
                  <a:pos x="T8" y="T9"/>
                </a:cxn>
              </a:cxnLst>
              <a:rect l="T15" t="T16" r="T17" b="T18"/>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92" name="Freeform 17"/>
            <p:cNvSpPr/>
            <p:nvPr/>
          </p:nvSpPr>
          <p:spPr bwMode="auto">
            <a:xfrm>
              <a:off x="1606057" y="2257147"/>
              <a:ext cx="425262" cy="191203"/>
            </a:xfrm>
            <a:custGeom>
              <a:avLst/>
              <a:gdLst>
                <a:gd name="T0" fmla="*/ 0 w 247"/>
                <a:gd name="T1" fmla="*/ 2147483647 h 111"/>
                <a:gd name="T2" fmla="*/ 2147483647 w 247"/>
                <a:gd name="T3" fmla="*/ 2147483647 h 111"/>
                <a:gd name="T4" fmla="*/ 2147483647 w 247"/>
                <a:gd name="T5" fmla="*/ 2147483647 h 111"/>
                <a:gd name="T6" fmla="*/ 2147483647 w 247"/>
                <a:gd name="T7" fmla="*/ 0 h 111"/>
                <a:gd name="T8" fmla="*/ 0 w 247"/>
                <a:gd name="T9" fmla="*/ 2147483647 h 111"/>
                <a:gd name="T10" fmla="*/ 0 60000 65536"/>
                <a:gd name="T11" fmla="*/ 0 60000 65536"/>
                <a:gd name="T12" fmla="*/ 0 60000 65536"/>
                <a:gd name="T13" fmla="*/ 0 60000 65536"/>
                <a:gd name="T14" fmla="*/ 0 60000 65536"/>
                <a:gd name="T15" fmla="*/ 0 w 247"/>
                <a:gd name="T16" fmla="*/ 0 h 111"/>
                <a:gd name="T17" fmla="*/ 247 w 247"/>
                <a:gd name="T18" fmla="*/ 111 h 111"/>
              </a:gdLst>
              <a:ahLst/>
              <a:cxnLst>
                <a:cxn ang="T10">
                  <a:pos x="T0" y="T1"/>
                </a:cxn>
                <a:cxn ang="T11">
                  <a:pos x="T2" y="T3"/>
                </a:cxn>
                <a:cxn ang="T12">
                  <a:pos x="T4" y="T5"/>
                </a:cxn>
                <a:cxn ang="T13">
                  <a:pos x="T6" y="T7"/>
                </a:cxn>
                <a:cxn ang="T14">
                  <a:pos x="T8" y="T9"/>
                </a:cxn>
              </a:cxnLst>
              <a:rect l="T15" t="T16" r="T17" b="T18"/>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rgbClr val="0848AF"/>
            </a:solidFill>
            <a:ln w="9525">
              <a:solidFill>
                <a:schemeClr val="bg1"/>
              </a:solidFill>
              <a:round/>
            </a:ln>
          </p:spPr>
          <p:txBody>
            <a:bodyPr lIns="68580" tIns="34290" rIns="68580" bIns="34290"/>
            <a:lstStyle/>
            <a:p>
              <a:endParaRPr lang="zh-CN" altLang="en-US"/>
            </a:p>
          </p:txBody>
        </p:sp>
      </p:grpSp>
      <p:sp>
        <p:nvSpPr>
          <p:cNvPr id="48141" name="Oval 5"/>
          <p:cNvSpPr>
            <a:spLocks noChangeArrowheads="1"/>
          </p:cNvSpPr>
          <p:nvPr/>
        </p:nvSpPr>
        <p:spPr bwMode="auto">
          <a:xfrm>
            <a:off x="6573838" y="1725613"/>
            <a:ext cx="1473200" cy="1473200"/>
          </a:xfrm>
          <a:prstGeom prst="ellipse">
            <a:avLst/>
          </a:prstGeom>
          <a:solidFill>
            <a:srgbClr val="0848AF"/>
          </a:solidFill>
          <a:ln w="9525">
            <a:noFill/>
            <a:round/>
          </a:ln>
        </p:spPr>
        <p:txBody>
          <a:bodyPr lIns="68580" tIns="34290" rIns="68580" bIns="34290"/>
          <a:lstStyle/>
          <a:p>
            <a:endParaRPr lang="id-ID" altLang="zh-CN" sz="1300">
              <a:latin typeface="Calibri" pitchFamily="34" charset="0"/>
            </a:endParaRPr>
          </a:p>
        </p:txBody>
      </p:sp>
      <p:grpSp>
        <p:nvGrpSpPr>
          <p:cNvPr id="48142" name="Group 99"/>
          <p:cNvGrpSpPr/>
          <p:nvPr/>
        </p:nvGrpSpPr>
        <p:grpSpPr bwMode="auto">
          <a:xfrm>
            <a:off x="6407150" y="1557338"/>
            <a:ext cx="1806575" cy="1809750"/>
            <a:chOff x="6546413" y="2257147"/>
            <a:chExt cx="1868076" cy="1868076"/>
          </a:xfrm>
        </p:grpSpPr>
        <p:sp>
          <p:nvSpPr>
            <p:cNvPr id="48169" name="Freeform 6"/>
            <p:cNvSpPr/>
            <p:nvPr/>
          </p:nvSpPr>
          <p:spPr bwMode="auto">
            <a:xfrm>
              <a:off x="7922196" y="2394505"/>
              <a:ext cx="356034" cy="354935"/>
            </a:xfrm>
            <a:custGeom>
              <a:avLst/>
              <a:gdLst>
                <a:gd name="T0" fmla="*/ 2147483647 w 207"/>
                <a:gd name="T1" fmla="*/ 2147483647 h 206"/>
                <a:gd name="T2" fmla="*/ 2147483647 w 207"/>
                <a:gd name="T3" fmla="*/ 0 h 206"/>
                <a:gd name="T4" fmla="*/ 0 w 207"/>
                <a:gd name="T5" fmla="*/ 2147483647 h 206"/>
                <a:gd name="T6" fmla="*/ 2147483647 w 207"/>
                <a:gd name="T7" fmla="*/ 2147483647 h 206"/>
                <a:gd name="T8" fmla="*/ 2147483647 w 207"/>
                <a:gd name="T9" fmla="*/ 2147483647 h 206"/>
                <a:gd name="T10" fmla="*/ 0 60000 65536"/>
                <a:gd name="T11" fmla="*/ 0 60000 65536"/>
                <a:gd name="T12" fmla="*/ 0 60000 65536"/>
                <a:gd name="T13" fmla="*/ 0 60000 65536"/>
                <a:gd name="T14" fmla="*/ 0 60000 65536"/>
                <a:gd name="T15" fmla="*/ 0 w 207"/>
                <a:gd name="T16" fmla="*/ 0 h 206"/>
                <a:gd name="T17" fmla="*/ 207 w 207"/>
                <a:gd name="T18" fmla="*/ 206 h 206"/>
              </a:gdLst>
              <a:ahLst/>
              <a:cxnLst>
                <a:cxn ang="T10">
                  <a:pos x="T0" y="T1"/>
                </a:cxn>
                <a:cxn ang="T11">
                  <a:pos x="T2" y="T3"/>
                </a:cxn>
                <a:cxn ang="T12">
                  <a:pos x="T4" y="T5"/>
                </a:cxn>
                <a:cxn ang="T13">
                  <a:pos x="T6" y="T7"/>
                </a:cxn>
                <a:cxn ang="T14">
                  <a:pos x="T8" y="T9"/>
                </a:cxn>
              </a:cxnLst>
              <a:rect l="T15" t="T16" r="T17" b="T18"/>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70" name="Freeform 7"/>
            <p:cNvSpPr/>
            <p:nvPr/>
          </p:nvSpPr>
          <p:spPr bwMode="auto">
            <a:xfrm>
              <a:off x="7502428" y="2257147"/>
              <a:ext cx="427460" cy="191203"/>
            </a:xfrm>
            <a:custGeom>
              <a:avLst/>
              <a:gdLst>
                <a:gd name="T0" fmla="*/ 0 w 248"/>
                <a:gd name="T1" fmla="*/ 0 h 111"/>
                <a:gd name="T2" fmla="*/ 0 w 248"/>
                <a:gd name="T3" fmla="*/ 2147483647 h 111"/>
                <a:gd name="T4" fmla="*/ 2147483647 w 248"/>
                <a:gd name="T5" fmla="*/ 2147483647 h 111"/>
                <a:gd name="T6" fmla="*/ 2147483647 w 248"/>
                <a:gd name="T7" fmla="*/ 2147483647 h 111"/>
                <a:gd name="T8" fmla="*/ 0 w 248"/>
                <a:gd name="T9" fmla="*/ 0 h 111"/>
                <a:gd name="T10" fmla="*/ 0 60000 65536"/>
                <a:gd name="T11" fmla="*/ 0 60000 65536"/>
                <a:gd name="T12" fmla="*/ 0 60000 65536"/>
                <a:gd name="T13" fmla="*/ 0 60000 65536"/>
                <a:gd name="T14" fmla="*/ 0 60000 65536"/>
                <a:gd name="T15" fmla="*/ 0 w 248"/>
                <a:gd name="T16" fmla="*/ 0 h 111"/>
                <a:gd name="T17" fmla="*/ 248 w 248"/>
                <a:gd name="T18" fmla="*/ 111 h 111"/>
              </a:gdLst>
              <a:ahLst/>
              <a:cxnLst>
                <a:cxn ang="T10">
                  <a:pos x="T0" y="T1"/>
                </a:cxn>
                <a:cxn ang="T11">
                  <a:pos x="T2" y="T3"/>
                </a:cxn>
                <a:cxn ang="T12">
                  <a:pos x="T4" y="T5"/>
                </a:cxn>
                <a:cxn ang="T13">
                  <a:pos x="T6" y="T7"/>
                </a:cxn>
                <a:cxn ang="T14">
                  <a:pos x="T8" y="T9"/>
                </a:cxn>
              </a:cxnLst>
              <a:rect l="T15" t="T16" r="T17" b="T18"/>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71" name="Freeform 8"/>
            <p:cNvSpPr/>
            <p:nvPr/>
          </p:nvSpPr>
          <p:spPr bwMode="auto">
            <a:xfrm>
              <a:off x="8223286" y="2743946"/>
              <a:ext cx="191203" cy="425262"/>
            </a:xfrm>
            <a:custGeom>
              <a:avLst/>
              <a:gdLst>
                <a:gd name="T0" fmla="*/ 2147483647 w 111"/>
                <a:gd name="T1" fmla="*/ 0 h 247"/>
                <a:gd name="T2" fmla="*/ 0 w 111"/>
                <a:gd name="T3" fmla="*/ 2147483647 h 247"/>
                <a:gd name="T4" fmla="*/ 2147483647 w 111"/>
                <a:gd name="T5" fmla="*/ 2147483647 h 247"/>
                <a:gd name="T6" fmla="*/ 2147483647 w 111"/>
                <a:gd name="T7" fmla="*/ 2147483647 h 247"/>
                <a:gd name="T8" fmla="*/ 2147483647 w 111"/>
                <a:gd name="T9" fmla="*/ 0 h 247"/>
                <a:gd name="T10" fmla="*/ 0 60000 65536"/>
                <a:gd name="T11" fmla="*/ 0 60000 65536"/>
                <a:gd name="T12" fmla="*/ 0 60000 65536"/>
                <a:gd name="T13" fmla="*/ 0 60000 65536"/>
                <a:gd name="T14" fmla="*/ 0 60000 65536"/>
                <a:gd name="T15" fmla="*/ 0 w 111"/>
                <a:gd name="T16" fmla="*/ 0 h 247"/>
                <a:gd name="T17" fmla="*/ 111 w 111"/>
                <a:gd name="T18" fmla="*/ 247 h 247"/>
              </a:gdLst>
              <a:ahLst/>
              <a:cxnLst>
                <a:cxn ang="T10">
                  <a:pos x="T0" y="T1"/>
                </a:cxn>
                <a:cxn ang="T11">
                  <a:pos x="T2" y="T3"/>
                </a:cxn>
                <a:cxn ang="T12">
                  <a:pos x="T4" y="T5"/>
                </a:cxn>
                <a:cxn ang="T13">
                  <a:pos x="T6" y="T7"/>
                </a:cxn>
                <a:cxn ang="T14">
                  <a:pos x="T8" y="T9"/>
                </a:cxn>
              </a:cxnLst>
              <a:rect l="T15" t="T16" r="T17" b="T18"/>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72" name="Freeform 9"/>
            <p:cNvSpPr/>
            <p:nvPr/>
          </p:nvSpPr>
          <p:spPr bwMode="auto">
            <a:xfrm>
              <a:off x="8223286" y="3213162"/>
              <a:ext cx="191203" cy="427460"/>
            </a:xfrm>
            <a:custGeom>
              <a:avLst/>
              <a:gdLst>
                <a:gd name="T0" fmla="*/ 2147483647 w 111"/>
                <a:gd name="T1" fmla="*/ 0 h 248"/>
                <a:gd name="T2" fmla="*/ 0 w 111"/>
                <a:gd name="T3" fmla="*/ 2147483647 h 248"/>
                <a:gd name="T4" fmla="*/ 2147483647 w 111"/>
                <a:gd name="T5" fmla="*/ 2147483647 h 248"/>
                <a:gd name="T6" fmla="*/ 2147483647 w 111"/>
                <a:gd name="T7" fmla="*/ 0 h 248"/>
                <a:gd name="T8" fmla="*/ 2147483647 w 111"/>
                <a:gd name="T9" fmla="*/ 0 h 248"/>
                <a:gd name="T10" fmla="*/ 0 60000 65536"/>
                <a:gd name="T11" fmla="*/ 0 60000 65536"/>
                <a:gd name="T12" fmla="*/ 0 60000 65536"/>
                <a:gd name="T13" fmla="*/ 0 60000 65536"/>
                <a:gd name="T14" fmla="*/ 0 60000 65536"/>
                <a:gd name="T15" fmla="*/ 0 w 111"/>
                <a:gd name="T16" fmla="*/ 0 h 248"/>
                <a:gd name="T17" fmla="*/ 111 w 111"/>
                <a:gd name="T18" fmla="*/ 248 h 248"/>
              </a:gdLst>
              <a:ahLst/>
              <a:cxnLst>
                <a:cxn ang="T10">
                  <a:pos x="T0" y="T1"/>
                </a:cxn>
                <a:cxn ang="T11">
                  <a:pos x="T2" y="T3"/>
                </a:cxn>
                <a:cxn ang="T12">
                  <a:pos x="T4" y="T5"/>
                </a:cxn>
                <a:cxn ang="T13">
                  <a:pos x="T6" y="T7"/>
                </a:cxn>
                <a:cxn ang="T14">
                  <a:pos x="T8" y="T9"/>
                </a:cxn>
              </a:cxnLst>
              <a:rect l="T15" t="T16" r="T17" b="T18"/>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73" name="Freeform 10"/>
            <p:cNvSpPr/>
            <p:nvPr/>
          </p:nvSpPr>
          <p:spPr bwMode="auto">
            <a:xfrm>
              <a:off x="7922196" y="3632930"/>
              <a:ext cx="356034" cy="356034"/>
            </a:xfrm>
            <a:custGeom>
              <a:avLst/>
              <a:gdLst>
                <a:gd name="T0" fmla="*/ 2147483647 w 207"/>
                <a:gd name="T1" fmla="*/ 2147483647 h 207"/>
                <a:gd name="T2" fmla="*/ 2147483647 w 207"/>
                <a:gd name="T3" fmla="*/ 0 h 207"/>
                <a:gd name="T4" fmla="*/ 0 w 207"/>
                <a:gd name="T5" fmla="*/ 2147483647 h 207"/>
                <a:gd name="T6" fmla="*/ 2147483647 w 207"/>
                <a:gd name="T7" fmla="*/ 2147483647 h 207"/>
                <a:gd name="T8" fmla="*/ 2147483647 w 207"/>
                <a:gd name="T9" fmla="*/ 2147483647 h 207"/>
                <a:gd name="T10" fmla="*/ 0 60000 65536"/>
                <a:gd name="T11" fmla="*/ 0 60000 65536"/>
                <a:gd name="T12" fmla="*/ 0 60000 65536"/>
                <a:gd name="T13" fmla="*/ 0 60000 65536"/>
                <a:gd name="T14" fmla="*/ 0 60000 65536"/>
                <a:gd name="T15" fmla="*/ 0 w 207"/>
                <a:gd name="T16" fmla="*/ 0 h 207"/>
                <a:gd name="T17" fmla="*/ 207 w 207"/>
                <a:gd name="T18" fmla="*/ 207 h 207"/>
              </a:gdLst>
              <a:ahLst/>
              <a:cxnLst>
                <a:cxn ang="T10">
                  <a:pos x="T0" y="T1"/>
                </a:cxn>
                <a:cxn ang="T11">
                  <a:pos x="T2" y="T3"/>
                </a:cxn>
                <a:cxn ang="T12">
                  <a:pos x="T4" y="T5"/>
                </a:cxn>
                <a:cxn ang="T13">
                  <a:pos x="T6" y="T7"/>
                </a:cxn>
                <a:cxn ang="T14">
                  <a:pos x="T8" y="T9"/>
                </a:cxn>
              </a:cxnLst>
              <a:rect l="T15" t="T16" r="T17" b="T18"/>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74" name="Freeform 11"/>
            <p:cNvSpPr/>
            <p:nvPr/>
          </p:nvSpPr>
          <p:spPr bwMode="auto">
            <a:xfrm>
              <a:off x="7502428" y="3936217"/>
              <a:ext cx="427460" cy="189006"/>
            </a:xfrm>
            <a:custGeom>
              <a:avLst/>
              <a:gdLst>
                <a:gd name="T0" fmla="*/ 2147483647 w 248"/>
                <a:gd name="T1" fmla="*/ 2147483647 h 110"/>
                <a:gd name="T2" fmla="*/ 2147483647 w 248"/>
                <a:gd name="T3" fmla="*/ 0 h 110"/>
                <a:gd name="T4" fmla="*/ 0 w 248"/>
                <a:gd name="T5" fmla="*/ 2147483647 h 110"/>
                <a:gd name="T6" fmla="*/ 0 w 248"/>
                <a:gd name="T7" fmla="*/ 2147483647 h 110"/>
                <a:gd name="T8" fmla="*/ 2147483647 w 248"/>
                <a:gd name="T9" fmla="*/ 2147483647 h 110"/>
                <a:gd name="T10" fmla="*/ 0 60000 65536"/>
                <a:gd name="T11" fmla="*/ 0 60000 65536"/>
                <a:gd name="T12" fmla="*/ 0 60000 65536"/>
                <a:gd name="T13" fmla="*/ 0 60000 65536"/>
                <a:gd name="T14" fmla="*/ 0 60000 65536"/>
                <a:gd name="T15" fmla="*/ 0 w 248"/>
                <a:gd name="T16" fmla="*/ 0 h 110"/>
                <a:gd name="T17" fmla="*/ 248 w 248"/>
                <a:gd name="T18" fmla="*/ 110 h 110"/>
              </a:gdLst>
              <a:ahLst/>
              <a:cxnLst>
                <a:cxn ang="T10">
                  <a:pos x="T0" y="T1"/>
                </a:cxn>
                <a:cxn ang="T11">
                  <a:pos x="T2" y="T3"/>
                </a:cxn>
                <a:cxn ang="T12">
                  <a:pos x="T4" y="T5"/>
                </a:cxn>
                <a:cxn ang="T13">
                  <a:pos x="T6" y="T7"/>
                </a:cxn>
                <a:cxn ang="T14">
                  <a:pos x="T8" y="T9"/>
                </a:cxn>
              </a:cxnLst>
              <a:rect l="T15" t="T16" r="T17" b="T18"/>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75" name="Freeform 12"/>
            <p:cNvSpPr/>
            <p:nvPr/>
          </p:nvSpPr>
          <p:spPr bwMode="auto">
            <a:xfrm>
              <a:off x="7033212" y="3936217"/>
              <a:ext cx="425262" cy="189006"/>
            </a:xfrm>
            <a:custGeom>
              <a:avLst/>
              <a:gdLst>
                <a:gd name="T0" fmla="*/ 0 w 247"/>
                <a:gd name="T1" fmla="*/ 2147483647 h 110"/>
                <a:gd name="T2" fmla="*/ 2147483647 w 247"/>
                <a:gd name="T3" fmla="*/ 2147483647 h 110"/>
                <a:gd name="T4" fmla="*/ 2147483647 w 247"/>
                <a:gd name="T5" fmla="*/ 2147483647 h 110"/>
                <a:gd name="T6" fmla="*/ 2147483647 w 247"/>
                <a:gd name="T7" fmla="*/ 0 h 110"/>
                <a:gd name="T8" fmla="*/ 0 w 247"/>
                <a:gd name="T9" fmla="*/ 2147483647 h 110"/>
                <a:gd name="T10" fmla="*/ 0 60000 65536"/>
                <a:gd name="T11" fmla="*/ 0 60000 65536"/>
                <a:gd name="T12" fmla="*/ 0 60000 65536"/>
                <a:gd name="T13" fmla="*/ 0 60000 65536"/>
                <a:gd name="T14" fmla="*/ 0 60000 65536"/>
                <a:gd name="T15" fmla="*/ 0 w 247"/>
                <a:gd name="T16" fmla="*/ 0 h 110"/>
                <a:gd name="T17" fmla="*/ 247 w 247"/>
                <a:gd name="T18" fmla="*/ 110 h 110"/>
              </a:gdLst>
              <a:ahLst/>
              <a:cxnLst>
                <a:cxn ang="T10">
                  <a:pos x="T0" y="T1"/>
                </a:cxn>
                <a:cxn ang="T11">
                  <a:pos x="T2" y="T3"/>
                </a:cxn>
                <a:cxn ang="T12">
                  <a:pos x="T4" y="T5"/>
                </a:cxn>
                <a:cxn ang="T13">
                  <a:pos x="T6" y="T7"/>
                </a:cxn>
                <a:cxn ang="T14">
                  <a:pos x="T8" y="T9"/>
                </a:cxn>
              </a:cxnLst>
              <a:rect l="T15" t="T16" r="T17" b="T18"/>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76" name="Freeform 13"/>
            <p:cNvSpPr/>
            <p:nvPr/>
          </p:nvSpPr>
          <p:spPr bwMode="auto">
            <a:xfrm>
              <a:off x="6683771" y="3632930"/>
              <a:ext cx="354935" cy="356034"/>
            </a:xfrm>
            <a:custGeom>
              <a:avLst/>
              <a:gdLst>
                <a:gd name="T0" fmla="*/ 2147483647 w 206"/>
                <a:gd name="T1" fmla="*/ 0 h 207"/>
                <a:gd name="T2" fmla="*/ 0 w 206"/>
                <a:gd name="T3" fmla="*/ 2147483647 h 207"/>
                <a:gd name="T4" fmla="*/ 2147483647 w 206"/>
                <a:gd name="T5" fmla="*/ 2147483647 h 207"/>
                <a:gd name="T6" fmla="*/ 2147483647 w 206"/>
                <a:gd name="T7" fmla="*/ 2147483647 h 207"/>
                <a:gd name="T8" fmla="*/ 2147483647 w 206"/>
                <a:gd name="T9" fmla="*/ 0 h 207"/>
                <a:gd name="T10" fmla="*/ 0 60000 65536"/>
                <a:gd name="T11" fmla="*/ 0 60000 65536"/>
                <a:gd name="T12" fmla="*/ 0 60000 65536"/>
                <a:gd name="T13" fmla="*/ 0 60000 65536"/>
                <a:gd name="T14" fmla="*/ 0 60000 65536"/>
                <a:gd name="T15" fmla="*/ 0 w 206"/>
                <a:gd name="T16" fmla="*/ 0 h 207"/>
                <a:gd name="T17" fmla="*/ 206 w 206"/>
                <a:gd name="T18" fmla="*/ 207 h 207"/>
              </a:gdLst>
              <a:ahLst/>
              <a:cxnLst>
                <a:cxn ang="T10">
                  <a:pos x="T0" y="T1"/>
                </a:cxn>
                <a:cxn ang="T11">
                  <a:pos x="T2" y="T3"/>
                </a:cxn>
                <a:cxn ang="T12">
                  <a:pos x="T4" y="T5"/>
                </a:cxn>
                <a:cxn ang="T13">
                  <a:pos x="T6" y="T7"/>
                </a:cxn>
                <a:cxn ang="T14">
                  <a:pos x="T8" y="T9"/>
                </a:cxn>
              </a:cxnLst>
              <a:rect l="T15" t="T16" r="T17" b="T18"/>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77" name="Freeform 14"/>
            <p:cNvSpPr/>
            <p:nvPr/>
          </p:nvSpPr>
          <p:spPr bwMode="auto">
            <a:xfrm>
              <a:off x="6546413" y="3213162"/>
              <a:ext cx="191203" cy="427460"/>
            </a:xfrm>
            <a:custGeom>
              <a:avLst/>
              <a:gdLst>
                <a:gd name="T0" fmla="*/ 0 w 111"/>
                <a:gd name="T1" fmla="*/ 0 h 248"/>
                <a:gd name="T2" fmla="*/ 2147483647 w 111"/>
                <a:gd name="T3" fmla="*/ 2147483647 h 248"/>
                <a:gd name="T4" fmla="*/ 2147483647 w 111"/>
                <a:gd name="T5" fmla="*/ 2147483647 h 248"/>
                <a:gd name="T6" fmla="*/ 2147483647 w 111"/>
                <a:gd name="T7" fmla="*/ 0 h 248"/>
                <a:gd name="T8" fmla="*/ 0 w 111"/>
                <a:gd name="T9" fmla="*/ 0 h 248"/>
                <a:gd name="T10" fmla="*/ 0 60000 65536"/>
                <a:gd name="T11" fmla="*/ 0 60000 65536"/>
                <a:gd name="T12" fmla="*/ 0 60000 65536"/>
                <a:gd name="T13" fmla="*/ 0 60000 65536"/>
                <a:gd name="T14" fmla="*/ 0 60000 65536"/>
                <a:gd name="T15" fmla="*/ 0 w 111"/>
                <a:gd name="T16" fmla="*/ 0 h 248"/>
                <a:gd name="T17" fmla="*/ 111 w 111"/>
                <a:gd name="T18" fmla="*/ 248 h 248"/>
              </a:gdLst>
              <a:ahLst/>
              <a:cxnLst>
                <a:cxn ang="T10">
                  <a:pos x="T0" y="T1"/>
                </a:cxn>
                <a:cxn ang="T11">
                  <a:pos x="T2" y="T3"/>
                </a:cxn>
                <a:cxn ang="T12">
                  <a:pos x="T4" y="T5"/>
                </a:cxn>
                <a:cxn ang="T13">
                  <a:pos x="T6" y="T7"/>
                </a:cxn>
                <a:cxn ang="T14">
                  <a:pos x="T8" y="T9"/>
                </a:cxn>
              </a:cxnLst>
              <a:rect l="T15" t="T16" r="T17" b="T18"/>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78" name="Freeform 15"/>
            <p:cNvSpPr/>
            <p:nvPr/>
          </p:nvSpPr>
          <p:spPr bwMode="auto">
            <a:xfrm>
              <a:off x="6546413" y="2743946"/>
              <a:ext cx="191203" cy="425262"/>
            </a:xfrm>
            <a:custGeom>
              <a:avLst/>
              <a:gdLst>
                <a:gd name="T0" fmla="*/ 2147483647 w 111"/>
                <a:gd name="T1" fmla="*/ 2147483647 h 247"/>
                <a:gd name="T2" fmla="*/ 2147483647 w 111"/>
                <a:gd name="T3" fmla="*/ 2147483647 h 247"/>
                <a:gd name="T4" fmla="*/ 2147483647 w 111"/>
                <a:gd name="T5" fmla="*/ 0 h 247"/>
                <a:gd name="T6" fmla="*/ 0 w 111"/>
                <a:gd name="T7" fmla="*/ 2147483647 h 247"/>
                <a:gd name="T8" fmla="*/ 2147483647 w 111"/>
                <a:gd name="T9" fmla="*/ 2147483647 h 247"/>
                <a:gd name="T10" fmla="*/ 0 60000 65536"/>
                <a:gd name="T11" fmla="*/ 0 60000 65536"/>
                <a:gd name="T12" fmla="*/ 0 60000 65536"/>
                <a:gd name="T13" fmla="*/ 0 60000 65536"/>
                <a:gd name="T14" fmla="*/ 0 60000 65536"/>
                <a:gd name="T15" fmla="*/ 0 w 111"/>
                <a:gd name="T16" fmla="*/ 0 h 247"/>
                <a:gd name="T17" fmla="*/ 111 w 111"/>
                <a:gd name="T18" fmla="*/ 247 h 247"/>
              </a:gdLst>
              <a:ahLst/>
              <a:cxnLst>
                <a:cxn ang="T10">
                  <a:pos x="T0" y="T1"/>
                </a:cxn>
                <a:cxn ang="T11">
                  <a:pos x="T2" y="T3"/>
                </a:cxn>
                <a:cxn ang="T12">
                  <a:pos x="T4" y="T5"/>
                </a:cxn>
                <a:cxn ang="T13">
                  <a:pos x="T6" y="T7"/>
                </a:cxn>
                <a:cxn ang="T14">
                  <a:pos x="T8" y="T9"/>
                </a:cxn>
              </a:cxnLst>
              <a:rect l="T15" t="T16" r="T17" b="T18"/>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79" name="Freeform 16"/>
            <p:cNvSpPr/>
            <p:nvPr/>
          </p:nvSpPr>
          <p:spPr bwMode="auto">
            <a:xfrm>
              <a:off x="6683771" y="2394505"/>
              <a:ext cx="354935" cy="354935"/>
            </a:xfrm>
            <a:custGeom>
              <a:avLst/>
              <a:gdLst>
                <a:gd name="T0" fmla="*/ 0 w 206"/>
                <a:gd name="T1" fmla="*/ 2147483647 h 206"/>
                <a:gd name="T2" fmla="*/ 2147483647 w 206"/>
                <a:gd name="T3" fmla="*/ 2147483647 h 206"/>
                <a:gd name="T4" fmla="*/ 2147483647 w 206"/>
                <a:gd name="T5" fmla="*/ 2147483647 h 206"/>
                <a:gd name="T6" fmla="*/ 2147483647 w 206"/>
                <a:gd name="T7" fmla="*/ 0 h 206"/>
                <a:gd name="T8" fmla="*/ 0 w 206"/>
                <a:gd name="T9" fmla="*/ 2147483647 h 206"/>
                <a:gd name="T10" fmla="*/ 0 60000 65536"/>
                <a:gd name="T11" fmla="*/ 0 60000 65536"/>
                <a:gd name="T12" fmla="*/ 0 60000 65536"/>
                <a:gd name="T13" fmla="*/ 0 60000 65536"/>
                <a:gd name="T14" fmla="*/ 0 60000 65536"/>
                <a:gd name="T15" fmla="*/ 0 w 206"/>
                <a:gd name="T16" fmla="*/ 0 h 206"/>
                <a:gd name="T17" fmla="*/ 206 w 206"/>
                <a:gd name="T18" fmla="*/ 206 h 206"/>
              </a:gdLst>
              <a:ahLst/>
              <a:cxnLst>
                <a:cxn ang="T10">
                  <a:pos x="T0" y="T1"/>
                </a:cxn>
                <a:cxn ang="T11">
                  <a:pos x="T2" y="T3"/>
                </a:cxn>
                <a:cxn ang="T12">
                  <a:pos x="T4" y="T5"/>
                </a:cxn>
                <a:cxn ang="T13">
                  <a:pos x="T6" y="T7"/>
                </a:cxn>
                <a:cxn ang="T14">
                  <a:pos x="T8" y="T9"/>
                </a:cxn>
              </a:cxnLst>
              <a:rect l="T15" t="T16" r="T17" b="T18"/>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80" name="Freeform 17"/>
            <p:cNvSpPr/>
            <p:nvPr/>
          </p:nvSpPr>
          <p:spPr bwMode="auto">
            <a:xfrm>
              <a:off x="7033212" y="2257147"/>
              <a:ext cx="425262" cy="191203"/>
            </a:xfrm>
            <a:custGeom>
              <a:avLst/>
              <a:gdLst>
                <a:gd name="T0" fmla="*/ 0 w 247"/>
                <a:gd name="T1" fmla="*/ 2147483647 h 111"/>
                <a:gd name="T2" fmla="*/ 2147483647 w 247"/>
                <a:gd name="T3" fmla="*/ 2147483647 h 111"/>
                <a:gd name="T4" fmla="*/ 2147483647 w 247"/>
                <a:gd name="T5" fmla="*/ 2147483647 h 111"/>
                <a:gd name="T6" fmla="*/ 2147483647 w 247"/>
                <a:gd name="T7" fmla="*/ 0 h 111"/>
                <a:gd name="T8" fmla="*/ 0 w 247"/>
                <a:gd name="T9" fmla="*/ 2147483647 h 111"/>
                <a:gd name="T10" fmla="*/ 0 60000 65536"/>
                <a:gd name="T11" fmla="*/ 0 60000 65536"/>
                <a:gd name="T12" fmla="*/ 0 60000 65536"/>
                <a:gd name="T13" fmla="*/ 0 60000 65536"/>
                <a:gd name="T14" fmla="*/ 0 60000 65536"/>
                <a:gd name="T15" fmla="*/ 0 w 247"/>
                <a:gd name="T16" fmla="*/ 0 h 111"/>
                <a:gd name="T17" fmla="*/ 247 w 247"/>
                <a:gd name="T18" fmla="*/ 111 h 111"/>
              </a:gdLst>
              <a:ahLst/>
              <a:cxnLst>
                <a:cxn ang="T10">
                  <a:pos x="T0" y="T1"/>
                </a:cxn>
                <a:cxn ang="T11">
                  <a:pos x="T2" y="T3"/>
                </a:cxn>
                <a:cxn ang="T12">
                  <a:pos x="T4" y="T5"/>
                </a:cxn>
                <a:cxn ang="T13">
                  <a:pos x="T6" y="T7"/>
                </a:cxn>
                <a:cxn ang="T14">
                  <a:pos x="T8" y="T9"/>
                </a:cxn>
              </a:cxnLst>
              <a:rect l="T15" t="T16" r="T17" b="T18"/>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rgbClr val="0848AF"/>
            </a:solidFill>
            <a:ln w="9525">
              <a:solidFill>
                <a:schemeClr val="bg1"/>
              </a:solidFill>
              <a:round/>
            </a:ln>
          </p:spPr>
          <p:txBody>
            <a:bodyPr lIns="68580" tIns="34290" rIns="68580" bIns="34290"/>
            <a:lstStyle/>
            <a:p>
              <a:endParaRPr lang="zh-CN" altLang="en-US"/>
            </a:p>
          </p:txBody>
        </p:sp>
      </p:grpSp>
      <p:sp>
        <p:nvSpPr>
          <p:cNvPr id="48143" name="Oval 5"/>
          <p:cNvSpPr>
            <a:spLocks noChangeArrowheads="1"/>
          </p:cNvSpPr>
          <p:nvPr/>
        </p:nvSpPr>
        <p:spPr bwMode="auto">
          <a:xfrm>
            <a:off x="9178925" y="1725613"/>
            <a:ext cx="1473200" cy="1473200"/>
          </a:xfrm>
          <a:prstGeom prst="ellipse">
            <a:avLst/>
          </a:prstGeom>
          <a:solidFill>
            <a:srgbClr val="0848AF"/>
          </a:solidFill>
          <a:ln w="9525">
            <a:noFill/>
            <a:round/>
          </a:ln>
        </p:spPr>
        <p:txBody>
          <a:bodyPr lIns="68580" tIns="34290" rIns="68580" bIns="34290"/>
          <a:lstStyle/>
          <a:p>
            <a:endParaRPr lang="id-ID" altLang="zh-CN" sz="1300">
              <a:latin typeface="Calibri" pitchFamily="34" charset="0"/>
            </a:endParaRPr>
          </a:p>
        </p:txBody>
      </p:sp>
      <p:grpSp>
        <p:nvGrpSpPr>
          <p:cNvPr id="48144" name="Group 113"/>
          <p:cNvGrpSpPr/>
          <p:nvPr/>
        </p:nvGrpSpPr>
        <p:grpSpPr bwMode="auto">
          <a:xfrm>
            <a:off x="9010650" y="1557338"/>
            <a:ext cx="1809750" cy="1809750"/>
            <a:chOff x="9237196" y="2257147"/>
            <a:chExt cx="1868076" cy="1868076"/>
          </a:xfrm>
        </p:grpSpPr>
        <p:sp>
          <p:nvSpPr>
            <p:cNvPr id="48157" name="Freeform 6"/>
            <p:cNvSpPr/>
            <p:nvPr/>
          </p:nvSpPr>
          <p:spPr bwMode="auto">
            <a:xfrm>
              <a:off x="10612979" y="2394505"/>
              <a:ext cx="356034" cy="354935"/>
            </a:xfrm>
            <a:custGeom>
              <a:avLst/>
              <a:gdLst>
                <a:gd name="T0" fmla="*/ 2147483647 w 207"/>
                <a:gd name="T1" fmla="*/ 2147483647 h 206"/>
                <a:gd name="T2" fmla="*/ 2147483647 w 207"/>
                <a:gd name="T3" fmla="*/ 0 h 206"/>
                <a:gd name="T4" fmla="*/ 0 w 207"/>
                <a:gd name="T5" fmla="*/ 2147483647 h 206"/>
                <a:gd name="T6" fmla="*/ 2147483647 w 207"/>
                <a:gd name="T7" fmla="*/ 2147483647 h 206"/>
                <a:gd name="T8" fmla="*/ 2147483647 w 207"/>
                <a:gd name="T9" fmla="*/ 2147483647 h 206"/>
                <a:gd name="T10" fmla="*/ 0 60000 65536"/>
                <a:gd name="T11" fmla="*/ 0 60000 65536"/>
                <a:gd name="T12" fmla="*/ 0 60000 65536"/>
                <a:gd name="T13" fmla="*/ 0 60000 65536"/>
                <a:gd name="T14" fmla="*/ 0 60000 65536"/>
                <a:gd name="T15" fmla="*/ 0 w 207"/>
                <a:gd name="T16" fmla="*/ 0 h 206"/>
                <a:gd name="T17" fmla="*/ 207 w 207"/>
                <a:gd name="T18" fmla="*/ 206 h 206"/>
              </a:gdLst>
              <a:ahLst/>
              <a:cxnLst>
                <a:cxn ang="T10">
                  <a:pos x="T0" y="T1"/>
                </a:cxn>
                <a:cxn ang="T11">
                  <a:pos x="T2" y="T3"/>
                </a:cxn>
                <a:cxn ang="T12">
                  <a:pos x="T4" y="T5"/>
                </a:cxn>
                <a:cxn ang="T13">
                  <a:pos x="T6" y="T7"/>
                </a:cxn>
                <a:cxn ang="T14">
                  <a:pos x="T8" y="T9"/>
                </a:cxn>
              </a:cxnLst>
              <a:rect l="T15" t="T16" r="T17" b="T18"/>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58" name="Freeform 7"/>
            <p:cNvSpPr/>
            <p:nvPr/>
          </p:nvSpPr>
          <p:spPr bwMode="auto">
            <a:xfrm>
              <a:off x="10193211" y="2257147"/>
              <a:ext cx="427460" cy="191203"/>
            </a:xfrm>
            <a:custGeom>
              <a:avLst/>
              <a:gdLst>
                <a:gd name="T0" fmla="*/ 0 w 248"/>
                <a:gd name="T1" fmla="*/ 0 h 111"/>
                <a:gd name="T2" fmla="*/ 0 w 248"/>
                <a:gd name="T3" fmla="*/ 2147483647 h 111"/>
                <a:gd name="T4" fmla="*/ 2147483647 w 248"/>
                <a:gd name="T5" fmla="*/ 2147483647 h 111"/>
                <a:gd name="T6" fmla="*/ 2147483647 w 248"/>
                <a:gd name="T7" fmla="*/ 2147483647 h 111"/>
                <a:gd name="T8" fmla="*/ 0 w 248"/>
                <a:gd name="T9" fmla="*/ 0 h 111"/>
                <a:gd name="T10" fmla="*/ 0 60000 65536"/>
                <a:gd name="T11" fmla="*/ 0 60000 65536"/>
                <a:gd name="T12" fmla="*/ 0 60000 65536"/>
                <a:gd name="T13" fmla="*/ 0 60000 65536"/>
                <a:gd name="T14" fmla="*/ 0 60000 65536"/>
                <a:gd name="T15" fmla="*/ 0 w 248"/>
                <a:gd name="T16" fmla="*/ 0 h 111"/>
                <a:gd name="T17" fmla="*/ 248 w 248"/>
                <a:gd name="T18" fmla="*/ 111 h 111"/>
              </a:gdLst>
              <a:ahLst/>
              <a:cxnLst>
                <a:cxn ang="T10">
                  <a:pos x="T0" y="T1"/>
                </a:cxn>
                <a:cxn ang="T11">
                  <a:pos x="T2" y="T3"/>
                </a:cxn>
                <a:cxn ang="T12">
                  <a:pos x="T4" y="T5"/>
                </a:cxn>
                <a:cxn ang="T13">
                  <a:pos x="T6" y="T7"/>
                </a:cxn>
                <a:cxn ang="T14">
                  <a:pos x="T8" y="T9"/>
                </a:cxn>
              </a:cxnLst>
              <a:rect l="T15" t="T16" r="T17" b="T18"/>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59" name="Freeform 8"/>
            <p:cNvSpPr/>
            <p:nvPr/>
          </p:nvSpPr>
          <p:spPr bwMode="auto">
            <a:xfrm>
              <a:off x="10914069" y="2743946"/>
              <a:ext cx="191203" cy="425262"/>
            </a:xfrm>
            <a:custGeom>
              <a:avLst/>
              <a:gdLst>
                <a:gd name="T0" fmla="*/ 2147483647 w 111"/>
                <a:gd name="T1" fmla="*/ 0 h 247"/>
                <a:gd name="T2" fmla="*/ 0 w 111"/>
                <a:gd name="T3" fmla="*/ 2147483647 h 247"/>
                <a:gd name="T4" fmla="*/ 2147483647 w 111"/>
                <a:gd name="T5" fmla="*/ 2147483647 h 247"/>
                <a:gd name="T6" fmla="*/ 2147483647 w 111"/>
                <a:gd name="T7" fmla="*/ 2147483647 h 247"/>
                <a:gd name="T8" fmla="*/ 2147483647 w 111"/>
                <a:gd name="T9" fmla="*/ 0 h 247"/>
                <a:gd name="T10" fmla="*/ 0 60000 65536"/>
                <a:gd name="T11" fmla="*/ 0 60000 65536"/>
                <a:gd name="T12" fmla="*/ 0 60000 65536"/>
                <a:gd name="T13" fmla="*/ 0 60000 65536"/>
                <a:gd name="T14" fmla="*/ 0 60000 65536"/>
                <a:gd name="T15" fmla="*/ 0 w 111"/>
                <a:gd name="T16" fmla="*/ 0 h 247"/>
                <a:gd name="T17" fmla="*/ 111 w 111"/>
                <a:gd name="T18" fmla="*/ 247 h 247"/>
              </a:gdLst>
              <a:ahLst/>
              <a:cxnLst>
                <a:cxn ang="T10">
                  <a:pos x="T0" y="T1"/>
                </a:cxn>
                <a:cxn ang="T11">
                  <a:pos x="T2" y="T3"/>
                </a:cxn>
                <a:cxn ang="T12">
                  <a:pos x="T4" y="T5"/>
                </a:cxn>
                <a:cxn ang="T13">
                  <a:pos x="T6" y="T7"/>
                </a:cxn>
                <a:cxn ang="T14">
                  <a:pos x="T8" y="T9"/>
                </a:cxn>
              </a:cxnLst>
              <a:rect l="T15" t="T16" r="T17" b="T18"/>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60" name="Freeform 9"/>
            <p:cNvSpPr/>
            <p:nvPr/>
          </p:nvSpPr>
          <p:spPr bwMode="auto">
            <a:xfrm>
              <a:off x="10914069" y="3213162"/>
              <a:ext cx="191203" cy="427460"/>
            </a:xfrm>
            <a:custGeom>
              <a:avLst/>
              <a:gdLst>
                <a:gd name="T0" fmla="*/ 2147483647 w 111"/>
                <a:gd name="T1" fmla="*/ 0 h 248"/>
                <a:gd name="T2" fmla="*/ 0 w 111"/>
                <a:gd name="T3" fmla="*/ 2147483647 h 248"/>
                <a:gd name="T4" fmla="*/ 2147483647 w 111"/>
                <a:gd name="T5" fmla="*/ 2147483647 h 248"/>
                <a:gd name="T6" fmla="*/ 2147483647 w 111"/>
                <a:gd name="T7" fmla="*/ 0 h 248"/>
                <a:gd name="T8" fmla="*/ 2147483647 w 111"/>
                <a:gd name="T9" fmla="*/ 0 h 248"/>
                <a:gd name="T10" fmla="*/ 0 60000 65536"/>
                <a:gd name="T11" fmla="*/ 0 60000 65536"/>
                <a:gd name="T12" fmla="*/ 0 60000 65536"/>
                <a:gd name="T13" fmla="*/ 0 60000 65536"/>
                <a:gd name="T14" fmla="*/ 0 60000 65536"/>
                <a:gd name="T15" fmla="*/ 0 w 111"/>
                <a:gd name="T16" fmla="*/ 0 h 248"/>
                <a:gd name="T17" fmla="*/ 111 w 111"/>
                <a:gd name="T18" fmla="*/ 248 h 248"/>
              </a:gdLst>
              <a:ahLst/>
              <a:cxnLst>
                <a:cxn ang="T10">
                  <a:pos x="T0" y="T1"/>
                </a:cxn>
                <a:cxn ang="T11">
                  <a:pos x="T2" y="T3"/>
                </a:cxn>
                <a:cxn ang="T12">
                  <a:pos x="T4" y="T5"/>
                </a:cxn>
                <a:cxn ang="T13">
                  <a:pos x="T6" y="T7"/>
                </a:cxn>
                <a:cxn ang="T14">
                  <a:pos x="T8" y="T9"/>
                </a:cxn>
              </a:cxnLst>
              <a:rect l="T15" t="T16" r="T17" b="T18"/>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61" name="Freeform 10"/>
            <p:cNvSpPr/>
            <p:nvPr/>
          </p:nvSpPr>
          <p:spPr bwMode="auto">
            <a:xfrm>
              <a:off x="10612979" y="3632930"/>
              <a:ext cx="356034" cy="356034"/>
            </a:xfrm>
            <a:custGeom>
              <a:avLst/>
              <a:gdLst>
                <a:gd name="T0" fmla="*/ 2147483647 w 207"/>
                <a:gd name="T1" fmla="*/ 2147483647 h 207"/>
                <a:gd name="T2" fmla="*/ 2147483647 w 207"/>
                <a:gd name="T3" fmla="*/ 0 h 207"/>
                <a:gd name="T4" fmla="*/ 0 w 207"/>
                <a:gd name="T5" fmla="*/ 2147483647 h 207"/>
                <a:gd name="T6" fmla="*/ 2147483647 w 207"/>
                <a:gd name="T7" fmla="*/ 2147483647 h 207"/>
                <a:gd name="T8" fmla="*/ 2147483647 w 207"/>
                <a:gd name="T9" fmla="*/ 2147483647 h 207"/>
                <a:gd name="T10" fmla="*/ 0 60000 65536"/>
                <a:gd name="T11" fmla="*/ 0 60000 65536"/>
                <a:gd name="T12" fmla="*/ 0 60000 65536"/>
                <a:gd name="T13" fmla="*/ 0 60000 65536"/>
                <a:gd name="T14" fmla="*/ 0 60000 65536"/>
                <a:gd name="T15" fmla="*/ 0 w 207"/>
                <a:gd name="T16" fmla="*/ 0 h 207"/>
                <a:gd name="T17" fmla="*/ 207 w 207"/>
                <a:gd name="T18" fmla="*/ 207 h 207"/>
              </a:gdLst>
              <a:ahLst/>
              <a:cxnLst>
                <a:cxn ang="T10">
                  <a:pos x="T0" y="T1"/>
                </a:cxn>
                <a:cxn ang="T11">
                  <a:pos x="T2" y="T3"/>
                </a:cxn>
                <a:cxn ang="T12">
                  <a:pos x="T4" y="T5"/>
                </a:cxn>
                <a:cxn ang="T13">
                  <a:pos x="T6" y="T7"/>
                </a:cxn>
                <a:cxn ang="T14">
                  <a:pos x="T8" y="T9"/>
                </a:cxn>
              </a:cxnLst>
              <a:rect l="T15" t="T16" r="T17" b="T18"/>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62" name="Freeform 11"/>
            <p:cNvSpPr/>
            <p:nvPr/>
          </p:nvSpPr>
          <p:spPr bwMode="auto">
            <a:xfrm>
              <a:off x="10193211" y="3936217"/>
              <a:ext cx="427460" cy="189006"/>
            </a:xfrm>
            <a:custGeom>
              <a:avLst/>
              <a:gdLst>
                <a:gd name="T0" fmla="*/ 2147483647 w 248"/>
                <a:gd name="T1" fmla="*/ 2147483647 h 110"/>
                <a:gd name="T2" fmla="*/ 2147483647 w 248"/>
                <a:gd name="T3" fmla="*/ 0 h 110"/>
                <a:gd name="T4" fmla="*/ 0 w 248"/>
                <a:gd name="T5" fmla="*/ 2147483647 h 110"/>
                <a:gd name="T6" fmla="*/ 0 w 248"/>
                <a:gd name="T7" fmla="*/ 2147483647 h 110"/>
                <a:gd name="T8" fmla="*/ 2147483647 w 248"/>
                <a:gd name="T9" fmla="*/ 2147483647 h 110"/>
                <a:gd name="T10" fmla="*/ 0 60000 65536"/>
                <a:gd name="T11" fmla="*/ 0 60000 65536"/>
                <a:gd name="T12" fmla="*/ 0 60000 65536"/>
                <a:gd name="T13" fmla="*/ 0 60000 65536"/>
                <a:gd name="T14" fmla="*/ 0 60000 65536"/>
                <a:gd name="T15" fmla="*/ 0 w 248"/>
                <a:gd name="T16" fmla="*/ 0 h 110"/>
                <a:gd name="T17" fmla="*/ 248 w 248"/>
                <a:gd name="T18" fmla="*/ 110 h 110"/>
              </a:gdLst>
              <a:ahLst/>
              <a:cxnLst>
                <a:cxn ang="T10">
                  <a:pos x="T0" y="T1"/>
                </a:cxn>
                <a:cxn ang="T11">
                  <a:pos x="T2" y="T3"/>
                </a:cxn>
                <a:cxn ang="T12">
                  <a:pos x="T4" y="T5"/>
                </a:cxn>
                <a:cxn ang="T13">
                  <a:pos x="T6" y="T7"/>
                </a:cxn>
                <a:cxn ang="T14">
                  <a:pos x="T8" y="T9"/>
                </a:cxn>
              </a:cxnLst>
              <a:rect l="T15" t="T16" r="T17" b="T18"/>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63" name="Freeform 12"/>
            <p:cNvSpPr/>
            <p:nvPr/>
          </p:nvSpPr>
          <p:spPr bwMode="auto">
            <a:xfrm>
              <a:off x="9723995" y="3936217"/>
              <a:ext cx="425262" cy="189006"/>
            </a:xfrm>
            <a:custGeom>
              <a:avLst/>
              <a:gdLst>
                <a:gd name="T0" fmla="*/ 0 w 247"/>
                <a:gd name="T1" fmla="*/ 2147483647 h 110"/>
                <a:gd name="T2" fmla="*/ 2147483647 w 247"/>
                <a:gd name="T3" fmla="*/ 2147483647 h 110"/>
                <a:gd name="T4" fmla="*/ 2147483647 w 247"/>
                <a:gd name="T5" fmla="*/ 2147483647 h 110"/>
                <a:gd name="T6" fmla="*/ 2147483647 w 247"/>
                <a:gd name="T7" fmla="*/ 0 h 110"/>
                <a:gd name="T8" fmla="*/ 0 w 247"/>
                <a:gd name="T9" fmla="*/ 2147483647 h 110"/>
                <a:gd name="T10" fmla="*/ 0 60000 65536"/>
                <a:gd name="T11" fmla="*/ 0 60000 65536"/>
                <a:gd name="T12" fmla="*/ 0 60000 65536"/>
                <a:gd name="T13" fmla="*/ 0 60000 65536"/>
                <a:gd name="T14" fmla="*/ 0 60000 65536"/>
                <a:gd name="T15" fmla="*/ 0 w 247"/>
                <a:gd name="T16" fmla="*/ 0 h 110"/>
                <a:gd name="T17" fmla="*/ 247 w 247"/>
                <a:gd name="T18" fmla="*/ 110 h 110"/>
              </a:gdLst>
              <a:ahLst/>
              <a:cxnLst>
                <a:cxn ang="T10">
                  <a:pos x="T0" y="T1"/>
                </a:cxn>
                <a:cxn ang="T11">
                  <a:pos x="T2" y="T3"/>
                </a:cxn>
                <a:cxn ang="T12">
                  <a:pos x="T4" y="T5"/>
                </a:cxn>
                <a:cxn ang="T13">
                  <a:pos x="T6" y="T7"/>
                </a:cxn>
                <a:cxn ang="T14">
                  <a:pos x="T8" y="T9"/>
                </a:cxn>
              </a:cxnLst>
              <a:rect l="T15" t="T16" r="T17" b="T18"/>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64" name="Freeform 13"/>
            <p:cNvSpPr/>
            <p:nvPr/>
          </p:nvSpPr>
          <p:spPr bwMode="auto">
            <a:xfrm>
              <a:off x="9374554" y="3632930"/>
              <a:ext cx="354935" cy="356034"/>
            </a:xfrm>
            <a:custGeom>
              <a:avLst/>
              <a:gdLst>
                <a:gd name="T0" fmla="*/ 2147483647 w 206"/>
                <a:gd name="T1" fmla="*/ 0 h 207"/>
                <a:gd name="T2" fmla="*/ 0 w 206"/>
                <a:gd name="T3" fmla="*/ 2147483647 h 207"/>
                <a:gd name="T4" fmla="*/ 2147483647 w 206"/>
                <a:gd name="T5" fmla="*/ 2147483647 h 207"/>
                <a:gd name="T6" fmla="*/ 2147483647 w 206"/>
                <a:gd name="T7" fmla="*/ 2147483647 h 207"/>
                <a:gd name="T8" fmla="*/ 2147483647 w 206"/>
                <a:gd name="T9" fmla="*/ 0 h 207"/>
                <a:gd name="T10" fmla="*/ 0 60000 65536"/>
                <a:gd name="T11" fmla="*/ 0 60000 65536"/>
                <a:gd name="T12" fmla="*/ 0 60000 65536"/>
                <a:gd name="T13" fmla="*/ 0 60000 65536"/>
                <a:gd name="T14" fmla="*/ 0 60000 65536"/>
                <a:gd name="T15" fmla="*/ 0 w 206"/>
                <a:gd name="T16" fmla="*/ 0 h 207"/>
                <a:gd name="T17" fmla="*/ 206 w 206"/>
                <a:gd name="T18" fmla="*/ 207 h 207"/>
              </a:gdLst>
              <a:ahLst/>
              <a:cxnLst>
                <a:cxn ang="T10">
                  <a:pos x="T0" y="T1"/>
                </a:cxn>
                <a:cxn ang="T11">
                  <a:pos x="T2" y="T3"/>
                </a:cxn>
                <a:cxn ang="T12">
                  <a:pos x="T4" y="T5"/>
                </a:cxn>
                <a:cxn ang="T13">
                  <a:pos x="T6" y="T7"/>
                </a:cxn>
                <a:cxn ang="T14">
                  <a:pos x="T8" y="T9"/>
                </a:cxn>
              </a:cxnLst>
              <a:rect l="T15" t="T16" r="T17" b="T18"/>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65" name="Freeform 14"/>
            <p:cNvSpPr/>
            <p:nvPr/>
          </p:nvSpPr>
          <p:spPr bwMode="auto">
            <a:xfrm>
              <a:off x="9237196" y="3213162"/>
              <a:ext cx="191203" cy="427460"/>
            </a:xfrm>
            <a:custGeom>
              <a:avLst/>
              <a:gdLst>
                <a:gd name="T0" fmla="*/ 0 w 111"/>
                <a:gd name="T1" fmla="*/ 0 h 248"/>
                <a:gd name="T2" fmla="*/ 2147483647 w 111"/>
                <a:gd name="T3" fmla="*/ 2147483647 h 248"/>
                <a:gd name="T4" fmla="*/ 2147483647 w 111"/>
                <a:gd name="T5" fmla="*/ 2147483647 h 248"/>
                <a:gd name="T6" fmla="*/ 2147483647 w 111"/>
                <a:gd name="T7" fmla="*/ 0 h 248"/>
                <a:gd name="T8" fmla="*/ 0 w 111"/>
                <a:gd name="T9" fmla="*/ 0 h 248"/>
                <a:gd name="T10" fmla="*/ 0 60000 65536"/>
                <a:gd name="T11" fmla="*/ 0 60000 65536"/>
                <a:gd name="T12" fmla="*/ 0 60000 65536"/>
                <a:gd name="T13" fmla="*/ 0 60000 65536"/>
                <a:gd name="T14" fmla="*/ 0 60000 65536"/>
                <a:gd name="T15" fmla="*/ 0 w 111"/>
                <a:gd name="T16" fmla="*/ 0 h 248"/>
                <a:gd name="T17" fmla="*/ 111 w 111"/>
                <a:gd name="T18" fmla="*/ 248 h 248"/>
              </a:gdLst>
              <a:ahLst/>
              <a:cxnLst>
                <a:cxn ang="T10">
                  <a:pos x="T0" y="T1"/>
                </a:cxn>
                <a:cxn ang="T11">
                  <a:pos x="T2" y="T3"/>
                </a:cxn>
                <a:cxn ang="T12">
                  <a:pos x="T4" y="T5"/>
                </a:cxn>
                <a:cxn ang="T13">
                  <a:pos x="T6" y="T7"/>
                </a:cxn>
                <a:cxn ang="T14">
                  <a:pos x="T8" y="T9"/>
                </a:cxn>
              </a:cxnLst>
              <a:rect l="T15" t="T16" r="T17" b="T18"/>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66" name="Freeform 15"/>
            <p:cNvSpPr/>
            <p:nvPr/>
          </p:nvSpPr>
          <p:spPr bwMode="auto">
            <a:xfrm>
              <a:off x="9237196" y="2743946"/>
              <a:ext cx="191203" cy="425262"/>
            </a:xfrm>
            <a:custGeom>
              <a:avLst/>
              <a:gdLst>
                <a:gd name="T0" fmla="*/ 2147483647 w 111"/>
                <a:gd name="T1" fmla="*/ 2147483647 h 247"/>
                <a:gd name="T2" fmla="*/ 2147483647 w 111"/>
                <a:gd name="T3" fmla="*/ 2147483647 h 247"/>
                <a:gd name="T4" fmla="*/ 2147483647 w 111"/>
                <a:gd name="T5" fmla="*/ 0 h 247"/>
                <a:gd name="T6" fmla="*/ 0 w 111"/>
                <a:gd name="T7" fmla="*/ 2147483647 h 247"/>
                <a:gd name="T8" fmla="*/ 2147483647 w 111"/>
                <a:gd name="T9" fmla="*/ 2147483647 h 247"/>
                <a:gd name="T10" fmla="*/ 0 60000 65536"/>
                <a:gd name="T11" fmla="*/ 0 60000 65536"/>
                <a:gd name="T12" fmla="*/ 0 60000 65536"/>
                <a:gd name="T13" fmla="*/ 0 60000 65536"/>
                <a:gd name="T14" fmla="*/ 0 60000 65536"/>
                <a:gd name="T15" fmla="*/ 0 w 111"/>
                <a:gd name="T16" fmla="*/ 0 h 247"/>
                <a:gd name="T17" fmla="*/ 111 w 111"/>
                <a:gd name="T18" fmla="*/ 247 h 247"/>
              </a:gdLst>
              <a:ahLst/>
              <a:cxnLst>
                <a:cxn ang="T10">
                  <a:pos x="T0" y="T1"/>
                </a:cxn>
                <a:cxn ang="T11">
                  <a:pos x="T2" y="T3"/>
                </a:cxn>
                <a:cxn ang="T12">
                  <a:pos x="T4" y="T5"/>
                </a:cxn>
                <a:cxn ang="T13">
                  <a:pos x="T6" y="T7"/>
                </a:cxn>
                <a:cxn ang="T14">
                  <a:pos x="T8" y="T9"/>
                </a:cxn>
              </a:cxnLst>
              <a:rect l="T15" t="T16" r="T17" b="T18"/>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67" name="Freeform 16"/>
            <p:cNvSpPr/>
            <p:nvPr/>
          </p:nvSpPr>
          <p:spPr bwMode="auto">
            <a:xfrm>
              <a:off x="9374554" y="2394505"/>
              <a:ext cx="354935" cy="354935"/>
            </a:xfrm>
            <a:custGeom>
              <a:avLst/>
              <a:gdLst>
                <a:gd name="T0" fmla="*/ 0 w 206"/>
                <a:gd name="T1" fmla="*/ 2147483647 h 206"/>
                <a:gd name="T2" fmla="*/ 2147483647 w 206"/>
                <a:gd name="T3" fmla="*/ 2147483647 h 206"/>
                <a:gd name="T4" fmla="*/ 2147483647 w 206"/>
                <a:gd name="T5" fmla="*/ 2147483647 h 206"/>
                <a:gd name="T6" fmla="*/ 2147483647 w 206"/>
                <a:gd name="T7" fmla="*/ 0 h 206"/>
                <a:gd name="T8" fmla="*/ 0 w 206"/>
                <a:gd name="T9" fmla="*/ 2147483647 h 206"/>
                <a:gd name="T10" fmla="*/ 0 60000 65536"/>
                <a:gd name="T11" fmla="*/ 0 60000 65536"/>
                <a:gd name="T12" fmla="*/ 0 60000 65536"/>
                <a:gd name="T13" fmla="*/ 0 60000 65536"/>
                <a:gd name="T14" fmla="*/ 0 60000 65536"/>
                <a:gd name="T15" fmla="*/ 0 w 206"/>
                <a:gd name="T16" fmla="*/ 0 h 206"/>
                <a:gd name="T17" fmla="*/ 206 w 206"/>
                <a:gd name="T18" fmla="*/ 206 h 206"/>
              </a:gdLst>
              <a:ahLst/>
              <a:cxnLst>
                <a:cxn ang="T10">
                  <a:pos x="T0" y="T1"/>
                </a:cxn>
                <a:cxn ang="T11">
                  <a:pos x="T2" y="T3"/>
                </a:cxn>
                <a:cxn ang="T12">
                  <a:pos x="T4" y="T5"/>
                </a:cxn>
                <a:cxn ang="T13">
                  <a:pos x="T6" y="T7"/>
                </a:cxn>
                <a:cxn ang="T14">
                  <a:pos x="T8" y="T9"/>
                </a:cxn>
              </a:cxnLst>
              <a:rect l="T15" t="T16" r="T17" b="T18"/>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rgbClr val="0848AF"/>
            </a:solidFill>
            <a:ln w="9525">
              <a:solidFill>
                <a:schemeClr val="bg1"/>
              </a:solidFill>
              <a:round/>
            </a:ln>
          </p:spPr>
          <p:txBody>
            <a:bodyPr lIns="68580" tIns="34290" rIns="68580" bIns="34290"/>
            <a:lstStyle/>
            <a:p>
              <a:endParaRPr lang="zh-CN" altLang="en-US"/>
            </a:p>
          </p:txBody>
        </p:sp>
        <p:sp>
          <p:nvSpPr>
            <p:cNvPr id="48168" name="Freeform 17"/>
            <p:cNvSpPr/>
            <p:nvPr/>
          </p:nvSpPr>
          <p:spPr bwMode="auto">
            <a:xfrm>
              <a:off x="9723995" y="2257147"/>
              <a:ext cx="425262" cy="191203"/>
            </a:xfrm>
            <a:custGeom>
              <a:avLst/>
              <a:gdLst>
                <a:gd name="T0" fmla="*/ 0 w 247"/>
                <a:gd name="T1" fmla="*/ 2147483647 h 111"/>
                <a:gd name="T2" fmla="*/ 2147483647 w 247"/>
                <a:gd name="T3" fmla="*/ 2147483647 h 111"/>
                <a:gd name="T4" fmla="*/ 2147483647 w 247"/>
                <a:gd name="T5" fmla="*/ 2147483647 h 111"/>
                <a:gd name="T6" fmla="*/ 2147483647 w 247"/>
                <a:gd name="T7" fmla="*/ 0 h 111"/>
                <a:gd name="T8" fmla="*/ 0 w 247"/>
                <a:gd name="T9" fmla="*/ 2147483647 h 111"/>
                <a:gd name="T10" fmla="*/ 0 60000 65536"/>
                <a:gd name="T11" fmla="*/ 0 60000 65536"/>
                <a:gd name="T12" fmla="*/ 0 60000 65536"/>
                <a:gd name="T13" fmla="*/ 0 60000 65536"/>
                <a:gd name="T14" fmla="*/ 0 60000 65536"/>
                <a:gd name="T15" fmla="*/ 0 w 247"/>
                <a:gd name="T16" fmla="*/ 0 h 111"/>
                <a:gd name="T17" fmla="*/ 247 w 247"/>
                <a:gd name="T18" fmla="*/ 111 h 111"/>
              </a:gdLst>
              <a:ahLst/>
              <a:cxnLst>
                <a:cxn ang="T10">
                  <a:pos x="T0" y="T1"/>
                </a:cxn>
                <a:cxn ang="T11">
                  <a:pos x="T2" y="T3"/>
                </a:cxn>
                <a:cxn ang="T12">
                  <a:pos x="T4" y="T5"/>
                </a:cxn>
                <a:cxn ang="T13">
                  <a:pos x="T6" y="T7"/>
                </a:cxn>
                <a:cxn ang="T14">
                  <a:pos x="T8" y="T9"/>
                </a:cxn>
              </a:cxnLst>
              <a:rect l="T15" t="T16" r="T17" b="T18"/>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rgbClr val="0848AF"/>
            </a:solidFill>
            <a:ln w="9525">
              <a:solidFill>
                <a:schemeClr val="bg1"/>
              </a:solidFill>
              <a:round/>
            </a:ln>
          </p:spPr>
          <p:txBody>
            <a:bodyPr lIns="68580" tIns="34290" rIns="68580" bIns="34290"/>
            <a:lstStyle/>
            <a:p>
              <a:endParaRPr lang="zh-CN" altLang="en-US"/>
            </a:p>
          </p:txBody>
        </p:sp>
      </p:grpSp>
      <p:pic>
        <p:nvPicPr>
          <p:cNvPr id="72752" name="Group 134"/>
          <p:cNvPicPr preferRelativeResize="0">
            <a:picLocks noChangeArrowheads="1"/>
          </p:cNvPicPr>
          <p:nvPr/>
        </p:nvPicPr>
        <p:blipFill>
          <a:blip r:embed="rId3" cstate="print"/>
          <a:srcRect/>
          <a:stretch>
            <a:fillRect/>
          </a:stretch>
        </p:blipFill>
        <p:spPr bwMode="auto">
          <a:xfrm>
            <a:off x="1878013" y="2208213"/>
            <a:ext cx="536575" cy="511175"/>
          </a:xfrm>
          <a:prstGeom prst="rect">
            <a:avLst/>
          </a:prstGeom>
          <a:noFill/>
          <a:ln w="9525">
            <a:noFill/>
            <a:miter lim="800000"/>
            <a:headEnd/>
            <a:tailEnd/>
          </a:ln>
        </p:spPr>
      </p:pic>
      <p:pic>
        <p:nvPicPr>
          <p:cNvPr id="72753" name="Group 142"/>
          <p:cNvPicPr preferRelativeResize="0">
            <a:picLocks noChangeArrowheads="1"/>
          </p:cNvPicPr>
          <p:nvPr/>
        </p:nvPicPr>
        <p:blipFill>
          <a:blip r:embed="rId4" cstate="print"/>
          <a:srcRect/>
          <a:stretch>
            <a:fillRect/>
          </a:stretch>
        </p:blipFill>
        <p:spPr bwMode="auto">
          <a:xfrm>
            <a:off x="7034213" y="2193925"/>
            <a:ext cx="596900" cy="485775"/>
          </a:xfrm>
          <a:prstGeom prst="rect">
            <a:avLst/>
          </a:prstGeom>
          <a:noFill/>
          <a:ln w="9525">
            <a:noFill/>
            <a:miter lim="800000"/>
            <a:headEnd/>
            <a:tailEnd/>
          </a:ln>
        </p:spPr>
      </p:pic>
      <p:pic>
        <p:nvPicPr>
          <p:cNvPr id="72754" name="Group 147"/>
          <p:cNvPicPr preferRelativeResize="0">
            <a:picLocks noChangeArrowheads="1"/>
          </p:cNvPicPr>
          <p:nvPr/>
        </p:nvPicPr>
        <p:blipFill>
          <a:blip r:embed="rId5" cstate="print"/>
          <a:srcRect/>
          <a:stretch>
            <a:fillRect/>
          </a:stretch>
        </p:blipFill>
        <p:spPr bwMode="auto">
          <a:xfrm>
            <a:off x="9571038" y="2220913"/>
            <a:ext cx="612775" cy="558800"/>
          </a:xfrm>
          <a:prstGeom prst="rect">
            <a:avLst/>
          </a:prstGeom>
          <a:noFill/>
          <a:ln w="9525">
            <a:noFill/>
            <a:miter lim="800000"/>
            <a:headEnd/>
            <a:tailEnd/>
          </a:ln>
        </p:spPr>
      </p:pic>
      <p:pic>
        <p:nvPicPr>
          <p:cNvPr id="72755" name="Group 152"/>
          <p:cNvPicPr preferRelativeResize="0">
            <a:picLocks noChangeArrowheads="1"/>
          </p:cNvPicPr>
          <p:nvPr/>
        </p:nvPicPr>
        <p:blipFill>
          <a:blip r:embed="rId6" cstate="print"/>
          <a:srcRect/>
          <a:stretch>
            <a:fillRect/>
          </a:stretch>
        </p:blipFill>
        <p:spPr bwMode="auto">
          <a:xfrm>
            <a:off x="4513263" y="2184400"/>
            <a:ext cx="384175" cy="552450"/>
          </a:xfrm>
          <a:prstGeom prst="rect">
            <a:avLst/>
          </a:prstGeom>
          <a:noFill/>
          <a:ln w="9525">
            <a:noFill/>
            <a:miter lim="800000"/>
            <a:headEnd/>
            <a:tailEnd/>
          </a:ln>
        </p:spPr>
      </p:pic>
      <p:sp>
        <p:nvSpPr>
          <p:cNvPr id="56" name="矩形 55"/>
          <p:cNvSpPr>
            <a:spLocks noChangeArrowheads="1"/>
          </p:cNvSpPr>
          <p:nvPr/>
        </p:nvSpPr>
        <p:spPr bwMode="auto">
          <a:xfrm>
            <a:off x="1463675" y="3573463"/>
            <a:ext cx="1301750" cy="427037"/>
          </a:xfrm>
          <a:prstGeom prst="rect">
            <a:avLst/>
          </a:prstGeom>
          <a:noFill/>
          <a:ln w="9525">
            <a:noFill/>
            <a:miter lim="800000"/>
          </a:ln>
        </p:spPr>
        <p:txBody>
          <a:bodyPr wrap="none" lIns="91431" tIns="45716" rIns="91431" bIns="45716">
            <a:spAutoFit/>
          </a:bodyPr>
          <a:lstStyle/>
          <a:p>
            <a:pPr algn="ctr" defTabSz="912495"/>
            <a:r>
              <a:rPr lang="zh-CN" altLang="en-US" sz="2200" b="1">
                <a:latin typeface="微软雅黑" pitchFamily="34" charset="-122"/>
                <a:ea typeface="微软雅黑" pitchFamily="34" charset="-122"/>
              </a:rPr>
              <a:t>添加标题</a:t>
            </a:r>
            <a:endParaRPr lang="en-US" altLang="zh-CN" sz="2200" b="1">
              <a:latin typeface="微软雅黑" pitchFamily="34" charset="-122"/>
              <a:ea typeface="微软雅黑" pitchFamily="34" charset="-122"/>
            </a:endParaRPr>
          </a:p>
        </p:txBody>
      </p:sp>
      <p:sp>
        <p:nvSpPr>
          <p:cNvPr id="57" name="矩形 47"/>
          <p:cNvSpPr>
            <a:spLocks noChangeArrowheads="1"/>
          </p:cNvSpPr>
          <p:nvPr/>
        </p:nvSpPr>
        <p:spPr bwMode="auto">
          <a:xfrm>
            <a:off x="1055688" y="3976688"/>
            <a:ext cx="2119312" cy="2006600"/>
          </a:xfrm>
          <a:prstGeom prst="rect">
            <a:avLst/>
          </a:prstGeom>
          <a:noFill/>
          <a:ln w="9525">
            <a:noFill/>
            <a:miter lim="800000"/>
          </a:ln>
        </p:spPr>
        <p:txBody>
          <a:bodyPr lIns="91431" tIns="45716" rIns="91431" bIns="45716">
            <a:spAutoFit/>
          </a:bodyPr>
          <a:lstStyle/>
          <a:p>
            <a:pPr algn="ctr" defTabSz="912495">
              <a:lnSpc>
                <a:spcPct val="150000"/>
              </a:lnSpc>
              <a:buFont typeface="Arial" charset="0"/>
              <a:buNone/>
            </a:pPr>
            <a:r>
              <a:rPr lang="zh-CN" altLang="en-US" sz="1400">
                <a:latin typeface="微软雅黑" pitchFamily="34" charset="-122"/>
                <a:ea typeface="微软雅黑" pitchFamily="34" charset="-122"/>
                <a:sym typeface="微软雅黑" pitchFamily="34" charset="-122"/>
              </a:rPr>
              <a:t>在此录入本图表的综合描述说明在此录入本图表的综合描述说明</a:t>
            </a:r>
            <a:r>
              <a:rPr lang="zh-CN" altLang="en-US" sz="1400">
                <a:ea typeface="微软雅黑" pitchFamily="34" charset="-122"/>
                <a:sym typeface="微软雅黑" pitchFamily="34" charset="-122"/>
              </a:rPr>
              <a:t>在此录入本图表的综合描述说明在此录入本图表的综合描述说明</a:t>
            </a:r>
          </a:p>
        </p:txBody>
      </p:sp>
      <p:sp>
        <p:nvSpPr>
          <p:cNvPr id="2" name="矩形 55"/>
          <p:cNvSpPr>
            <a:spLocks noChangeArrowheads="1"/>
          </p:cNvSpPr>
          <p:nvPr/>
        </p:nvSpPr>
        <p:spPr bwMode="auto">
          <a:xfrm>
            <a:off x="4083050" y="3573463"/>
            <a:ext cx="1301750" cy="427037"/>
          </a:xfrm>
          <a:prstGeom prst="rect">
            <a:avLst/>
          </a:prstGeom>
          <a:noFill/>
          <a:ln w="9525">
            <a:noFill/>
            <a:miter lim="800000"/>
          </a:ln>
        </p:spPr>
        <p:txBody>
          <a:bodyPr wrap="none" lIns="91431" tIns="45716" rIns="91431" bIns="45716">
            <a:spAutoFit/>
          </a:bodyPr>
          <a:lstStyle/>
          <a:p>
            <a:pPr algn="ctr" defTabSz="912495"/>
            <a:r>
              <a:rPr lang="zh-CN" altLang="en-US" sz="2200" b="1">
                <a:latin typeface="微软雅黑" pitchFamily="34" charset="-122"/>
                <a:ea typeface="微软雅黑" pitchFamily="34" charset="-122"/>
              </a:rPr>
              <a:t>添加标题</a:t>
            </a:r>
            <a:endParaRPr lang="en-US" altLang="zh-CN" sz="2200" b="1">
              <a:latin typeface="微软雅黑" pitchFamily="34" charset="-122"/>
              <a:ea typeface="微软雅黑" pitchFamily="34" charset="-122"/>
            </a:endParaRPr>
          </a:p>
        </p:txBody>
      </p:sp>
      <p:sp>
        <p:nvSpPr>
          <p:cNvPr id="3" name="矩形 47"/>
          <p:cNvSpPr>
            <a:spLocks noChangeArrowheads="1"/>
          </p:cNvSpPr>
          <p:nvPr/>
        </p:nvSpPr>
        <p:spPr bwMode="auto">
          <a:xfrm>
            <a:off x="3675063" y="3976688"/>
            <a:ext cx="2119312" cy="2325687"/>
          </a:xfrm>
          <a:prstGeom prst="rect">
            <a:avLst/>
          </a:prstGeom>
          <a:noFill/>
          <a:ln w="9525">
            <a:noFill/>
            <a:miter lim="800000"/>
          </a:ln>
        </p:spPr>
        <p:txBody>
          <a:bodyPr lIns="91431" tIns="45716" rIns="91431" bIns="45716">
            <a:spAutoFit/>
          </a:bodyPr>
          <a:lstStyle/>
          <a:p>
            <a:pPr algn="ctr" defTabSz="912495">
              <a:lnSpc>
                <a:spcPct val="150000"/>
              </a:lnSpc>
              <a:buFont typeface="Arial" charset="0"/>
              <a:buNone/>
            </a:pPr>
            <a:r>
              <a:rPr lang="zh-CN" altLang="en-US" sz="1400">
                <a:ea typeface="微软雅黑" pitchFamily="34" charset="-122"/>
                <a:sym typeface="微软雅黑" pitchFamily="34" charset="-122"/>
              </a:rPr>
              <a:t>在此录入本图表的综合描述说明在此录入本图表的综合描述说明在此录入本图表的综合描述说明在此录入本图表的综合描述说明</a:t>
            </a:r>
          </a:p>
          <a:p>
            <a:pPr algn="ctr" defTabSz="912495">
              <a:lnSpc>
                <a:spcPct val="150000"/>
              </a:lnSpc>
              <a:buFont typeface="Arial" charset="0"/>
              <a:buNone/>
            </a:pPr>
            <a:endParaRPr lang="zh-CN" altLang="en-US" sz="1400">
              <a:ea typeface="微软雅黑" pitchFamily="34" charset="-122"/>
              <a:sym typeface="微软雅黑" pitchFamily="34" charset="-122"/>
            </a:endParaRPr>
          </a:p>
        </p:txBody>
      </p:sp>
      <p:sp>
        <p:nvSpPr>
          <p:cNvPr id="4" name="矩形 55"/>
          <p:cNvSpPr>
            <a:spLocks noChangeArrowheads="1"/>
          </p:cNvSpPr>
          <p:nvPr/>
        </p:nvSpPr>
        <p:spPr bwMode="auto">
          <a:xfrm>
            <a:off x="6686550" y="3573463"/>
            <a:ext cx="1301750" cy="427037"/>
          </a:xfrm>
          <a:prstGeom prst="rect">
            <a:avLst/>
          </a:prstGeom>
          <a:noFill/>
          <a:ln w="9525">
            <a:noFill/>
            <a:miter lim="800000"/>
          </a:ln>
        </p:spPr>
        <p:txBody>
          <a:bodyPr wrap="none" lIns="91431" tIns="45716" rIns="91431" bIns="45716">
            <a:spAutoFit/>
          </a:bodyPr>
          <a:lstStyle/>
          <a:p>
            <a:pPr algn="ctr" defTabSz="912495"/>
            <a:r>
              <a:rPr lang="zh-CN" altLang="en-US" sz="2200" b="1">
                <a:latin typeface="微软雅黑" pitchFamily="34" charset="-122"/>
                <a:ea typeface="微软雅黑" pitchFamily="34" charset="-122"/>
              </a:rPr>
              <a:t>添加标题</a:t>
            </a:r>
            <a:endParaRPr lang="en-US" altLang="zh-CN" sz="2200" b="1">
              <a:latin typeface="微软雅黑" pitchFamily="34" charset="-122"/>
              <a:ea typeface="微软雅黑" pitchFamily="34" charset="-122"/>
            </a:endParaRPr>
          </a:p>
        </p:txBody>
      </p:sp>
      <p:sp>
        <p:nvSpPr>
          <p:cNvPr id="5" name="矩形 47"/>
          <p:cNvSpPr>
            <a:spLocks noChangeArrowheads="1"/>
          </p:cNvSpPr>
          <p:nvPr/>
        </p:nvSpPr>
        <p:spPr bwMode="auto">
          <a:xfrm>
            <a:off x="6278563" y="3976688"/>
            <a:ext cx="2119312" cy="2325687"/>
          </a:xfrm>
          <a:prstGeom prst="rect">
            <a:avLst/>
          </a:prstGeom>
          <a:noFill/>
          <a:ln w="9525">
            <a:noFill/>
            <a:miter lim="800000"/>
          </a:ln>
        </p:spPr>
        <p:txBody>
          <a:bodyPr lIns="91431" tIns="45716" rIns="91431" bIns="45716">
            <a:spAutoFit/>
          </a:bodyPr>
          <a:lstStyle/>
          <a:p>
            <a:pPr algn="ctr" defTabSz="912495">
              <a:lnSpc>
                <a:spcPct val="150000"/>
              </a:lnSpc>
              <a:buFont typeface="Arial" charset="0"/>
              <a:buNone/>
            </a:pPr>
            <a:r>
              <a:rPr lang="zh-CN" altLang="en-US" sz="1400">
                <a:ea typeface="微软雅黑" pitchFamily="34" charset="-122"/>
                <a:sym typeface="微软雅黑" pitchFamily="34" charset="-122"/>
              </a:rPr>
              <a:t>在此录入本图表的综合描述说明在此录入本图表的综合描述说明在此录入本图表的综合描述说明在此录入本图表的综合描述说明</a:t>
            </a:r>
          </a:p>
          <a:p>
            <a:pPr algn="ctr" defTabSz="912495">
              <a:lnSpc>
                <a:spcPct val="150000"/>
              </a:lnSpc>
              <a:buFont typeface="Arial" charset="0"/>
              <a:buNone/>
            </a:pPr>
            <a:endParaRPr lang="zh-CN" altLang="en-US" sz="1400">
              <a:ea typeface="微软雅黑" pitchFamily="34" charset="-122"/>
              <a:sym typeface="微软雅黑" pitchFamily="34" charset="-122"/>
            </a:endParaRPr>
          </a:p>
        </p:txBody>
      </p:sp>
      <p:sp>
        <p:nvSpPr>
          <p:cNvPr id="6" name="矩形 55"/>
          <p:cNvSpPr>
            <a:spLocks noChangeArrowheads="1"/>
          </p:cNvSpPr>
          <p:nvPr/>
        </p:nvSpPr>
        <p:spPr bwMode="auto">
          <a:xfrm>
            <a:off x="9280525" y="3573463"/>
            <a:ext cx="1301750" cy="427037"/>
          </a:xfrm>
          <a:prstGeom prst="rect">
            <a:avLst/>
          </a:prstGeom>
          <a:noFill/>
          <a:ln w="9525">
            <a:noFill/>
            <a:miter lim="800000"/>
          </a:ln>
        </p:spPr>
        <p:txBody>
          <a:bodyPr wrap="none" lIns="91431" tIns="45716" rIns="91431" bIns="45716">
            <a:spAutoFit/>
          </a:bodyPr>
          <a:lstStyle/>
          <a:p>
            <a:pPr algn="ctr" defTabSz="912495"/>
            <a:r>
              <a:rPr lang="zh-CN" altLang="en-US" sz="2200" b="1">
                <a:latin typeface="微软雅黑" pitchFamily="34" charset="-122"/>
                <a:ea typeface="微软雅黑" pitchFamily="34" charset="-122"/>
              </a:rPr>
              <a:t>添加标题</a:t>
            </a:r>
            <a:endParaRPr lang="en-US" altLang="zh-CN" sz="2200" b="1">
              <a:latin typeface="微软雅黑" pitchFamily="34" charset="-122"/>
              <a:ea typeface="微软雅黑" pitchFamily="34" charset="-122"/>
            </a:endParaRPr>
          </a:p>
        </p:txBody>
      </p:sp>
      <p:sp>
        <p:nvSpPr>
          <p:cNvPr id="8" name="矩形 47"/>
          <p:cNvSpPr>
            <a:spLocks noChangeArrowheads="1"/>
          </p:cNvSpPr>
          <p:nvPr/>
        </p:nvSpPr>
        <p:spPr bwMode="auto">
          <a:xfrm>
            <a:off x="8872538" y="3976688"/>
            <a:ext cx="2119312" cy="2325687"/>
          </a:xfrm>
          <a:prstGeom prst="rect">
            <a:avLst/>
          </a:prstGeom>
          <a:noFill/>
          <a:ln w="9525">
            <a:noFill/>
            <a:miter lim="800000"/>
          </a:ln>
        </p:spPr>
        <p:txBody>
          <a:bodyPr lIns="91431" tIns="45716" rIns="91431" bIns="45716">
            <a:spAutoFit/>
          </a:bodyPr>
          <a:lstStyle/>
          <a:p>
            <a:pPr algn="ctr" defTabSz="912495">
              <a:lnSpc>
                <a:spcPct val="150000"/>
              </a:lnSpc>
              <a:buFont typeface="Arial" charset="0"/>
              <a:buNone/>
            </a:pPr>
            <a:r>
              <a:rPr lang="zh-CN" altLang="en-US" sz="1400">
                <a:ea typeface="微软雅黑" pitchFamily="34" charset="-122"/>
                <a:sym typeface="微软雅黑" pitchFamily="34" charset="-122"/>
              </a:rPr>
              <a:t>在此录入本图表的综合描述说明在此录入本图表的综合描述说明在此录入本图表的综合描述说明在此录入本图表的综合描述说明</a:t>
            </a:r>
          </a:p>
          <a:p>
            <a:pPr algn="ctr" defTabSz="912495">
              <a:lnSpc>
                <a:spcPct val="150000"/>
              </a:lnSpc>
              <a:buFont typeface="Arial" charset="0"/>
              <a:buNone/>
            </a:pPr>
            <a:endParaRPr lang="zh-CN" altLang="en-US" sz="1400">
              <a:ea typeface="微软雅黑" pitchFamily="34" charset="-122"/>
              <a:sym typeface="微软雅黑" pitchFamily="34" charset="-122"/>
            </a:endParaRPr>
          </a:p>
        </p:txBody>
      </p:sp>
    </p:spTree>
  </p:cSld>
  <p:clrMapOvr>
    <a:masterClrMapping/>
  </p:clrMapOvr>
  <p:transition advTm="4796">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slide(fromLeft)">
                                      <p:cBhvr>
                                        <p:cTn id="7" dur="500"/>
                                        <p:tgtEl>
                                          <p:spTgt spid="4813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2752"/>
                                        </p:tgtEl>
                                        <p:attrNameLst>
                                          <p:attrName>style.visibility</p:attrName>
                                        </p:attrNameLst>
                                      </p:cBhvr>
                                      <p:to>
                                        <p:strVal val="visible"/>
                                      </p:to>
                                    </p:set>
                                    <p:anim calcmode="lin" valueType="num">
                                      <p:cBhvr>
                                        <p:cTn id="11" dur="500" fill="hold"/>
                                        <p:tgtEl>
                                          <p:spTgt spid="72752"/>
                                        </p:tgtEl>
                                        <p:attrNameLst>
                                          <p:attrName>ppt_w</p:attrName>
                                        </p:attrNameLst>
                                      </p:cBhvr>
                                      <p:tavLst>
                                        <p:tav tm="0">
                                          <p:val>
                                            <p:fltVal val="0"/>
                                          </p:val>
                                        </p:tav>
                                        <p:tav tm="100000">
                                          <p:val>
                                            <p:strVal val="#ppt_w"/>
                                          </p:val>
                                        </p:tav>
                                      </p:tavLst>
                                    </p:anim>
                                    <p:anim calcmode="lin" valueType="num">
                                      <p:cBhvr>
                                        <p:cTn id="12" dur="500" fill="hold"/>
                                        <p:tgtEl>
                                          <p:spTgt spid="72752"/>
                                        </p:tgtEl>
                                        <p:attrNameLst>
                                          <p:attrName>ppt_h</p:attrName>
                                        </p:attrNameLst>
                                      </p:cBhvr>
                                      <p:tavLst>
                                        <p:tav tm="0">
                                          <p:val>
                                            <p:fltVal val="0"/>
                                          </p:val>
                                        </p:tav>
                                        <p:tav tm="100000">
                                          <p:val>
                                            <p:strVal val="#ppt_h"/>
                                          </p:val>
                                        </p:tav>
                                      </p:tavLst>
                                    </p:anim>
                                    <p:animEffect transition="in" filter="fade">
                                      <p:cBhvr>
                                        <p:cTn id="13" dur="500"/>
                                        <p:tgtEl>
                                          <p:spTgt spid="7275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8139"/>
                                        </p:tgtEl>
                                        <p:attrNameLst>
                                          <p:attrName>style.visibility</p:attrName>
                                        </p:attrNameLst>
                                      </p:cBhvr>
                                      <p:to>
                                        <p:strVal val="visible"/>
                                      </p:to>
                                    </p:set>
                                    <p:animEffect transition="in" filter="fade">
                                      <p:cBhvr>
                                        <p:cTn id="17" dur="500"/>
                                        <p:tgtEl>
                                          <p:spTgt spid="4813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2755"/>
                                        </p:tgtEl>
                                        <p:attrNameLst>
                                          <p:attrName>style.visibility</p:attrName>
                                        </p:attrNameLst>
                                      </p:cBhvr>
                                      <p:to>
                                        <p:strVal val="visible"/>
                                      </p:to>
                                    </p:set>
                                    <p:anim calcmode="lin" valueType="num">
                                      <p:cBhvr>
                                        <p:cTn id="21" dur="500" fill="hold"/>
                                        <p:tgtEl>
                                          <p:spTgt spid="72755"/>
                                        </p:tgtEl>
                                        <p:attrNameLst>
                                          <p:attrName>ppt_w</p:attrName>
                                        </p:attrNameLst>
                                      </p:cBhvr>
                                      <p:tavLst>
                                        <p:tav tm="0">
                                          <p:val>
                                            <p:fltVal val="0"/>
                                          </p:val>
                                        </p:tav>
                                        <p:tav tm="100000">
                                          <p:val>
                                            <p:strVal val="#ppt_w"/>
                                          </p:val>
                                        </p:tav>
                                      </p:tavLst>
                                    </p:anim>
                                    <p:anim calcmode="lin" valueType="num">
                                      <p:cBhvr>
                                        <p:cTn id="22" dur="500" fill="hold"/>
                                        <p:tgtEl>
                                          <p:spTgt spid="72755"/>
                                        </p:tgtEl>
                                        <p:attrNameLst>
                                          <p:attrName>ppt_h</p:attrName>
                                        </p:attrNameLst>
                                      </p:cBhvr>
                                      <p:tavLst>
                                        <p:tav tm="0">
                                          <p:val>
                                            <p:fltVal val="0"/>
                                          </p:val>
                                        </p:tav>
                                        <p:tav tm="100000">
                                          <p:val>
                                            <p:strVal val="#ppt_h"/>
                                          </p:val>
                                        </p:tav>
                                      </p:tavLst>
                                    </p:anim>
                                    <p:animEffect transition="in" filter="fade">
                                      <p:cBhvr>
                                        <p:cTn id="23" dur="500"/>
                                        <p:tgtEl>
                                          <p:spTgt spid="72755"/>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48137"/>
                                        </p:tgtEl>
                                        <p:attrNameLst>
                                          <p:attrName>style.visibility</p:attrName>
                                        </p:attrNameLst>
                                      </p:cBhvr>
                                      <p:to>
                                        <p:strVal val="visible"/>
                                      </p:to>
                                    </p:set>
                                    <p:animEffect transition="in" filter="fade">
                                      <p:cBhvr>
                                        <p:cTn id="27" dur="500"/>
                                        <p:tgtEl>
                                          <p:spTgt spid="4813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72753"/>
                                        </p:tgtEl>
                                        <p:attrNameLst>
                                          <p:attrName>style.visibility</p:attrName>
                                        </p:attrNameLst>
                                      </p:cBhvr>
                                      <p:to>
                                        <p:strVal val="visible"/>
                                      </p:to>
                                    </p:set>
                                    <p:anim calcmode="lin" valueType="num">
                                      <p:cBhvr>
                                        <p:cTn id="31" dur="500" fill="hold"/>
                                        <p:tgtEl>
                                          <p:spTgt spid="72753"/>
                                        </p:tgtEl>
                                        <p:attrNameLst>
                                          <p:attrName>ppt_w</p:attrName>
                                        </p:attrNameLst>
                                      </p:cBhvr>
                                      <p:tavLst>
                                        <p:tav tm="0">
                                          <p:val>
                                            <p:fltVal val="0"/>
                                          </p:val>
                                        </p:tav>
                                        <p:tav tm="100000">
                                          <p:val>
                                            <p:strVal val="#ppt_w"/>
                                          </p:val>
                                        </p:tav>
                                      </p:tavLst>
                                    </p:anim>
                                    <p:anim calcmode="lin" valueType="num">
                                      <p:cBhvr>
                                        <p:cTn id="32" dur="500" fill="hold"/>
                                        <p:tgtEl>
                                          <p:spTgt spid="72753"/>
                                        </p:tgtEl>
                                        <p:attrNameLst>
                                          <p:attrName>ppt_h</p:attrName>
                                        </p:attrNameLst>
                                      </p:cBhvr>
                                      <p:tavLst>
                                        <p:tav tm="0">
                                          <p:val>
                                            <p:fltVal val="0"/>
                                          </p:val>
                                        </p:tav>
                                        <p:tav tm="100000">
                                          <p:val>
                                            <p:strVal val="#ppt_h"/>
                                          </p:val>
                                        </p:tav>
                                      </p:tavLst>
                                    </p:anim>
                                    <p:animEffect transition="in" filter="fade">
                                      <p:cBhvr>
                                        <p:cTn id="33" dur="500"/>
                                        <p:tgtEl>
                                          <p:spTgt spid="72753"/>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48141"/>
                                        </p:tgtEl>
                                        <p:attrNameLst>
                                          <p:attrName>style.visibility</p:attrName>
                                        </p:attrNameLst>
                                      </p:cBhvr>
                                      <p:to>
                                        <p:strVal val="visible"/>
                                      </p:to>
                                    </p:set>
                                    <p:animEffect transition="in" filter="fade">
                                      <p:cBhvr>
                                        <p:cTn id="37" dur="500"/>
                                        <p:tgtEl>
                                          <p:spTgt spid="4814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72754"/>
                                        </p:tgtEl>
                                        <p:attrNameLst>
                                          <p:attrName>style.visibility</p:attrName>
                                        </p:attrNameLst>
                                      </p:cBhvr>
                                      <p:to>
                                        <p:strVal val="visible"/>
                                      </p:to>
                                    </p:set>
                                    <p:anim calcmode="lin" valueType="num">
                                      <p:cBhvr>
                                        <p:cTn id="41" dur="500" fill="hold"/>
                                        <p:tgtEl>
                                          <p:spTgt spid="72754"/>
                                        </p:tgtEl>
                                        <p:attrNameLst>
                                          <p:attrName>ppt_w</p:attrName>
                                        </p:attrNameLst>
                                      </p:cBhvr>
                                      <p:tavLst>
                                        <p:tav tm="0">
                                          <p:val>
                                            <p:fltVal val="0"/>
                                          </p:val>
                                        </p:tav>
                                        <p:tav tm="100000">
                                          <p:val>
                                            <p:strVal val="#ppt_w"/>
                                          </p:val>
                                        </p:tav>
                                      </p:tavLst>
                                    </p:anim>
                                    <p:anim calcmode="lin" valueType="num">
                                      <p:cBhvr>
                                        <p:cTn id="42" dur="500" fill="hold"/>
                                        <p:tgtEl>
                                          <p:spTgt spid="72754"/>
                                        </p:tgtEl>
                                        <p:attrNameLst>
                                          <p:attrName>ppt_h</p:attrName>
                                        </p:attrNameLst>
                                      </p:cBhvr>
                                      <p:tavLst>
                                        <p:tav tm="0">
                                          <p:val>
                                            <p:fltVal val="0"/>
                                          </p:val>
                                        </p:tav>
                                        <p:tav tm="100000">
                                          <p:val>
                                            <p:strVal val="#ppt_h"/>
                                          </p:val>
                                        </p:tav>
                                      </p:tavLst>
                                    </p:anim>
                                    <p:animEffect transition="in" filter="fade">
                                      <p:cBhvr>
                                        <p:cTn id="43" dur="500"/>
                                        <p:tgtEl>
                                          <p:spTgt spid="7275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48143"/>
                                        </p:tgtEl>
                                        <p:attrNameLst>
                                          <p:attrName>style.visibility</p:attrName>
                                        </p:attrNameLst>
                                      </p:cBhvr>
                                      <p:to>
                                        <p:strVal val="visible"/>
                                      </p:to>
                                    </p:set>
                                    <p:animEffect transition="in" filter="fade">
                                      <p:cBhvr>
                                        <p:cTn id="47" dur="500"/>
                                        <p:tgtEl>
                                          <p:spTgt spid="48143"/>
                                        </p:tgtEl>
                                      </p:cBhvr>
                                    </p:animEffect>
                                  </p:childTnLst>
                                </p:cTn>
                              </p:par>
                            </p:childTnLst>
                          </p:cTn>
                        </p:par>
                        <p:par>
                          <p:cTn id="48" fill="hold">
                            <p:stCondLst>
                              <p:cond delay="4500"/>
                            </p:stCondLst>
                            <p:childTnLst>
                              <p:par>
                                <p:cTn id="49" presetID="21" presetClass="entr" presetSubtype="1" fill="hold" nodeType="afterEffect">
                                  <p:stCondLst>
                                    <p:cond delay="0"/>
                                  </p:stCondLst>
                                  <p:childTnLst>
                                    <p:set>
                                      <p:cBhvr>
                                        <p:cTn id="50" dur="1" fill="hold">
                                          <p:stCondLst>
                                            <p:cond delay="0"/>
                                          </p:stCondLst>
                                        </p:cTn>
                                        <p:tgtEl>
                                          <p:spTgt spid="48140"/>
                                        </p:tgtEl>
                                        <p:attrNameLst>
                                          <p:attrName>style.visibility</p:attrName>
                                        </p:attrNameLst>
                                      </p:cBhvr>
                                      <p:to>
                                        <p:strVal val="visible"/>
                                      </p:to>
                                    </p:set>
                                    <p:animEffect transition="in" filter="wheel(1)">
                                      <p:cBhvr>
                                        <p:cTn id="51" dur="2000"/>
                                        <p:tgtEl>
                                          <p:spTgt spid="48140"/>
                                        </p:tgtEl>
                                      </p:cBhvr>
                                    </p:animEffect>
                                  </p:childTnLst>
                                </p:cTn>
                              </p:par>
                              <p:par>
                                <p:cTn id="52" presetID="21" presetClass="entr" presetSubtype="1" fill="hold" nodeType="withEffect">
                                  <p:stCondLst>
                                    <p:cond delay="0"/>
                                  </p:stCondLst>
                                  <p:childTnLst>
                                    <p:set>
                                      <p:cBhvr>
                                        <p:cTn id="53" dur="1" fill="hold">
                                          <p:stCondLst>
                                            <p:cond delay="0"/>
                                          </p:stCondLst>
                                        </p:cTn>
                                        <p:tgtEl>
                                          <p:spTgt spid="48142"/>
                                        </p:tgtEl>
                                        <p:attrNameLst>
                                          <p:attrName>style.visibility</p:attrName>
                                        </p:attrNameLst>
                                      </p:cBhvr>
                                      <p:to>
                                        <p:strVal val="visible"/>
                                      </p:to>
                                    </p:set>
                                    <p:animEffect transition="in" filter="wheel(1)">
                                      <p:cBhvr>
                                        <p:cTn id="54" dur="2000"/>
                                        <p:tgtEl>
                                          <p:spTgt spid="48142"/>
                                        </p:tgtEl>
                                      </p:cBhvr>
                                    </p:animEffect>
                                  </p:childTnLst>
                                </p:cTn>
                              </p:par>
                              <p:par>
                                <p:cTn id="55" presetID="21" presetClass="entr" presetSubtype="1" fill="hold" nodeType="withEffect">
                                  <p:stCondLst>
                                    <p:cond delay="0"/>
                                  </p:stCondLst>
                                  <p:childTnLst>
                                    <p:set>
                                      <p:cBhvr>
                                        <p:cTn id="56" dur="1" fill="hold">
                                          <p:stCondLst>
                                            <p:cond delay="0"/>
                                          </p:stCondLst>
                                        </p:cTn>
                                        <p:tgtEl>
                                          <p:spTgt spid="48144"/>
                                        </p:tgtEl>
                                        <p:attrNameLst>
                                          <p:attrName>style.visibility</p:attrName>
                                        </p:attrNameLst>
                                      </p:cBhvr>
                                      <p:to>
                                        <p:strVal val="visible"/>
                                      </p:to>
                                    </p:set>
                                    <p:animEffect transition="in" filter="wheel(1)">
                                      <p:cBhvr>
                                        <p:cTn id="57" dur="2000"/>
                                        <p:tgtEl>
                                          <p:spTgt spid="48144"/>
                                        </p:tgtEl>
                                      </p:cBhvr>
                                    </p:animEffect>
                                  </p:childTnLst>
                                </p:cTn>
                              </p:par>
                              <p:par>
                                <p:cTn id="58" presetID="21" presetClass="entr" presetSubtype="1" fill="hold" nodeType="withEffect">
                                  <p:stCondLst>
                                    <p:cond delay="0"/>
                                  </p:stCondLst>
                                  <p:childTnLst>
                                    <p:set>
                                      <p:cBhvr>
                                        <p:cTn id="59" dur="1" fill="hold">
                                          <p:stCondLst>
                                            <p:cond delay="0"/>
                                          </p:stCondLst>
                                        </p:cTn>
                                        <p:tgtEl>
                                          <p:spTgt spid="48138"/>
                                        </p:tgtEl>
                                        <p:attrNameLst>
                                          <p:attrName>style.visibility</p:attrName>
                                        </p:attrNameLst>
                                      </p:cBhvr>
                                      <p:to>
                                        <p:strVal val="visible"/>
                                      </p:to>
                                    </p:set>
                                    <p:animEffect transition="in" filter="wheel(1)">
                                      <p:cBhvr>
                                        <p:cTn id="60" dur="2000"/>
                                        <p:tgtEl>
                                          <p:spTgt spid="48138"/>
                                        </p:tgtEl>
                                      </p:cBhvr>
                                    </p:animEffect>
                                  </p:childTnLst>
                                </p:cTn>
                              </p:par>
                            </p:childTnLst>
                          </p:cTn>
                        </p:par>
                        <p:par>
                          <p:cTn id="61" fill="hold">
                            <p:stCondLst>
                              <p:cond delay="6500"/>
                            </p:stCondLst>
                            <p:childTnLst>
                              <p:par>
                                <p:cTn id="62" presetID="12" presetClass="entr" presetSubtype="4" fill="hold" grpId="0" nodeType="after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slide(fromBottom)">
                                      <p:cBhvr>
                                        <p:cTn id="64" dur="500"/>
                                        <p:tgtEl>
                                          <p:spTgt spid="56"/>
                                        </p:tgtEl>
                                      </p:cBhvr>
                                    </p:animEffect>
                                  </p:childTnLst>
                                </p:cTn>
                              </p:par>
                            </p:childTnLst>
                          </p:cTn>
                        </p:par>
                        <p:par>
                          <p:cTn id="65" fill="hold">
                            <p:stCondLst>
                              <p:cond delay="7000"/>
                            </p:stCondLst>
                            <p:childTnLst>
                              <p:par>
                                <p:cTn id="66" presetID="12" presetClass="entr" presetSubtype="4" fill="hold" grpId="0" nodeType="after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slide(fromBottom)">
                                      <p:cBhvr>
                                        <p:cTn id="68" dur="500"/>
                                        <p:tgtEl>
                                          <p:spTgt spid="57"/>
                                        </p:tgtEl>
                                      </p:cBhvr>
                                    </p:animEffect>
                                  </p:childTnLst>
                                </p:cTn>
                              </p:par>
                            </p:childTnLst>
                          </p:cTn>
                        </p:par>
                        <p:par>
                          <p:cTn id="69" fill="hold">
                            <p:stCondLst>
                              <p:cond delay="7500"/>
                            </p:stCondLst>
                            <p:childTnLst>
                              <p:par>
                                <p:cTn id="70" presetID="12" presetClass="entr" presetSubtype="4" fill="hold" grpId="0" nodeType="after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slide(fromBottom)">
                                      <p:cBhvr>
                                        <p:cTn id="72" dur="500"/>
                                        <p:tgtEl>
                                          <p:spTgt spid="2"/>
                                        </p:tgtEl>
                                      </p:cBhvr>
                                    </p:animEffect>
                                  </p:childTnLst>
                                </p:cTn>
                              </p:par>
                            </p:childTnLst>
                          </p:cTn>
                        </p:par>
                        <p:par>
                          <p:cTn id="73" fill="hold">
                            <p:stCondLst>
                              <p:cond delay="8000"/>
                            </p:stCondLst>
                            <p:childTnLst>
                              <p:par>
                                <p:cTn id="74" presetID="12" presetClass="entr" presetSubtype="4" fill="hold" grpId="0"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slide(fromBottom)">
                                      <p:cBhvr>
                                        <p:cTn id="76" dur="500"/>
                                        <p:tgtEl>
                                          <p:spTgt spid="3"/>
                                        </p:tgtEl>
                                      </p:cBhvr>
                                    </p:animEffect>
                                  </p:childTnLst>
                                </p:cTn>
                              </p:par>
                            </p:childTnLst>
                          </p:cTn>
                        </p:par>
                        <p:par>
                          <p:cTn id="77" fill="hold">
                            <p:stCondLst>
                              <p:cond delay="8500"/>
                            </p:stCondLst>
                            <p:childTnLst>
                              <p:par>
                                <p:cTn id="78" presetID="12" presetClass="entr" presetSubtype="4" fill="hold" grpId="0"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slide(fromBottom)">
                                      <p:cBhvr>
                                        <p:cTn id="80" dur="500"/>
                                        <p:tgtEl>
                                          <p:spTgt spid="4"/>
                                        </p:tgtEl>
                                      </p:cBhvr>
                                    </p:animEffect>
                                  </p:childTnLst>
                                </p:cTn>
                              </p:par>
                            </p:childTnLst>
                          </p:cTn>
                        </p:par>
                        <p:par>
                          <p:cTn id="81" fill="hold">
                            <p:stCondLst>
                              <p:cond delay="9000"/>
                            </p:stCondLst>
                            <p:childTnLst>
                              <p:par>
                                <p:cTn id="82" presetID="12" presetClass="entr" presetSubtype="4" fill="hold" grpId="0" nodeType="after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slide(fromBottom)">
                                      <p:cBhvr>
                                        <p:cTn id="84" dur="500"/>
                                        <p:tgtEl>
                                          <p:spTgt spid="5"/>
                                        </p:tgtEl>
                                      </p:cBhvr>
                                    </p:animEffect>
                                  </p:childTnLst>
                                </p:cTn>
                              </p:par>
                            </p:childTnLst>
                          </p:cTn>
                        </p:par>
                        <p:par>
                          <p:cTn id="85" fill="hold">
                            <p:stCondLst>
                              <p:cond delay="9500"/>
                            </p:stCondLst>
                            <p:childTnLst>
                              <p:par>
                                <p:cTn id="86" presetID="12" presetClass="entr" presetSubtype="4" fill="hold" grpId="0" nodeType="after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slide(fromBottom)">
                                      <p:cBhvr>
                                        <p:cTn id="88" dur="500"/>
                                        <p:tgtEl>
                                          <p:spTgt spid="6"/>
                                        </p:tgtEl>
                                      </p:cBhvr>
                                    </p:animEffect>
                                  </p:childTnLst>
                                </p:cTn>
                              </p:par>
                            </p:childTnLst>
                          </p:cTn>
                        </p:par>
                        <p:par>
                          <p:cTn id="89" fill="hold">
                            <p:stCondLst>
                              <p:cond delay="10000"/>
                            </p:stCondLst>
                            <p:childTnLst>
                              <p:par>
                                <p:cTn id="90" presetID="12" presetClass="entr" presetSubtype="4"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slide(fromBottom)">
                                      <p:cBhvr>
                                        <p:cTn id="9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48137" grpId="0" animBg="1"/>
      <p:bldP spid="48139" grpId="0" animBg="1"/>
      <p:bldP spid="48141" grpId="0" animBg="1"/>
      <p:bldP spid="48143" grpId="0" animBg="1"/>
      <p:bldP spid="56" grpId="0"/>
      <p:bldP spid="57" grpId="0"/>
      <p:bldP spid="2" grpId="0"/>
      <p:bldP spid="3" grpId="0"/>
      <p:bldP spid="4" grpId="0"/>
      <p:bldP spid="5" grpId="0"/>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50178" name="燕尾形 2"/>
          <p:cNvSpPr>
            <a:spLocks noChangeArrowheads="1"/>
          </p:cNvSpPr>
          <p:nvPr/>
        </p:nvSpPr>
        <p:spPr bwMode="auto">
          <a:xfrm>
            <a:off x="5375275"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50179"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04    </a:t>
            </a:r>
            <a:r>
              <a:rPr lang="zh-CN" altLang="en-US" sz="1600">
                <a:latin typeface="微软雅黑" pitchFamily="34" charset="-122"/>
                <a:ea typeface="微软雅黑" pitchFamily="34" charset="-122"/>
              </a:rPr>
              <a:t>工作存在不足</a:t>
            </a:r>
          </a:p>
        </p:txBody>
      </p:sp>
      <p:sp>
        <p:nvSpPr>
          <p:cNvPr id="50180"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01    </a:t>
            </a:r>
            <a:r>
              <a:rPr lang="zh-CN" altLang="en-US" sz="1600">
                <a:latin typeface="微软雅黑" pitchFamily="34" charset="-122"/>
                <a:ea typeface="微软雅黑" pitchFamily="34" charset="-122"/>
              </a:rPr>
              <a:t>年度工作概述</a:t>
            </a:r>
          </a:p>
        </p:txBody>
      </p:sp>
      <p:sp>
        <p:nvSpPr>
          <p:cNvPr id="50181"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02    </a:t>
            </a:r>
            <a:r>
              <a:rPr lang="zh-CN" altLang="en-US" sz="1600">
                <a:latin typeface="微软雅黑" pitchFamily="34" charset="-122"/>
                <a:ea typeface="微软雅黑" pitchFamily="34" charset="-122"/>
              </a:rPr>
              <a:t>工作完成情况</a:t>
            </a:r>
          </a:p>
        </p:txBody>
      </p:sp>
      <p:sp>
        <p:nvSpPr>
          <p:cNvPr id="50182"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03    </a:t>
            </a:r>
            <a:r>
              <a:rPr lang="zh-CN" altLang="en-US" sz="1600">
                <a:solidFill>
                  <a:schemeClr val="bg1"/>
                </a:solidFill>
                <a:latin typeface="微软雅黑" pitchFamily="34" charset="-122"/>
                <a:ea typeface="微软雅黑" pitchFamily="34" charset="-122"/>
              </a:rPr>
              <a:t>成功项目展示</a:t>
            </a:r>
          </a:p>
        </p:txBody>
      </p:sp>
      <p:sp>
        <p:nvSpPr>
          <p:cNvPr id="50183"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05    </a:t>
            </a:r>
            <a:r>
              <a:rPr lang="zh-CN" altLang="en-US" sz="1600">
                <a:latin typeface="微软雅黑" pitchFamily="34" charset="-122"/>
                <a:ea typeface="微软雅黑" pitchFamily="34" charset="-122"/>
              </a:rPr>
              <a:t>明年工作计划</a:t>
            </a:r>
          </a:p>
        </p:txBody>
      </p:sp>
      <p:sp>
        <p:nvSpPr>
          <p:cNvPr id="50184"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cxnSp>
        <p:nvCxnSpPr>
          <p:cNvPr id="40969" name="Straight Connector 24"/>
          <p:cNvCxnSpPr>
            <a:cxnSpLocks noChangeShapeType="1"/>
            <a:stCxn id="50223" idx="2"/>
            <a:endCxn id="163862" idx="6"/>
          </p:cNvCxnSpPr>
          <p:nvPr/>
        </p:nvCxnSpPr>
        <p:spPr bwMode="auto">
          <a:xfrm flipH="1" flipV="1">
            <a:off x="4043363" y="3643313"/>
            <a:ext cx="828675" cy="39687"/>
          </a:xfrm>
          <a:prstGeom prst="line">
            <a:avLst/>
          </a:prstGeom>
          <a:noFill/>
          <a:ln w="25400" algn="ctr">
            <a:solidFill>
              <a:schemeClr val="tx1"/>
            </a:solidFill>
            <a:prstDash val="dash"/>
            <a:miter lim="800000"/>
          </a:ln>
        </p:spPr>
      </p:cxnSp>
      <p:cxnSp>
        <p:nvCxnSpPr>
          <p:cNvPr id="40970" name="Straight Connector 25"/>
          <p:cNvCxnSpPr>
            <a:cxnSpLocks noChangeShapeType="1"/>
          </p:cNvCxnSpPr>
          <p:nvPr/>
        </p:nvCxnSpPr>
        <p:spPr bwMode="auto">
          <a:xfrm flipH="1" flipV="1">
            <a:off x="7272338" y="3641725"/>
            <a:ext cx="863600" cy="0"/>
          </a:xfrm>
          <a:prstGeom prst="line">
            <a:avLst/>
          </a:prstGeom>
          <a:noFill/>
          <a:ln w="25400" algn="ctr">
            <a:solidFill>
              <a:schemeClr val="tx1"/>
            </a:solidFill>
            <a:prstDash val="dash"/>
            <a:miter lim="800000"/>
          </a:ln>
        </p:spPr>
      </p:cxnSp>
      <p:cxnSp>
        <p:nvCxnSpPr>
          <p:cNvPr id="40971" name="Straight Connector 17"/>
          <p:cNvCxnSpPr>
            <a:cxnSpLocks noChangeShapeType="1"/>
          </p:cNvCxnSpPr>
          <p:nvPr/>
        </p:nvCxnSpPr>
        <p:spPr bwMode="auto">
          <a:xfrm>
            <a:off x="4478338" y="2406650"/>
            <a:ext cx="666750" cy="515938"/>
          </a:xfrm>
          <a:prstGeom prst="line">
            <a:avLst/>
          </a:prstGeom>
          <a:noFill/>
          <a:ln w="25400" algn="ctr">
            <a:solidFill>
              <a:schemeClr val="tx1"/>
            </a:solidFill>
            <a:prstDash val="dash"/>
            <a:miter lim="800000"/>
          </a:ln>
        </p:spPr>
      </p:cxnSp>
      <p:cxnSp>
        <p:nvCxnSpPr>
          <p:cNvPr id="40972" name="Straight Connector 18"/>
          <p:cNvCxnSpPr>
            <a:cxnSpLocks noChangeShapeType="1"/>
          </p:cNvCxnSpPr>
          <p:nvPr/>
        </p:nvCxnSpPr>
        <p:spPr bwMode="auto">
          <a:xfrm flipH="1">
            <a:off x="7070725" y="2479675"/>
            <a:ext cx="647700" cy="436563"/>
          </a:xfrm>
          <a:prstGeom prst="line">
            <a:avLst/>
          </a:prstGeom>
          <a:noFill/>
          <a:ln w="25400" algn="ctr">
            <a:solidFill>
              <a:schemeClr val="tx1"/>
            </a:solidFill>
            <a:prstDash val="dash"/>
            <a:miter lim="800000"/>
          </a:ln>
        </p:spPr>
      </p:cxnSp>
      <p:cxnSp>
        <p:nvCxnSpPr>
          <p:cNvPr id="50189" name="Straight Connector 21"/>
          <p:cNvCxnSpPr>
            <a:cxnSpLocks noChangeShapeType="1"/>
          </p:cNvCxnSpPr>
          <p:nvPr/>
        </p:nvCxnSpPr>
        <p:spPr bwMode="auto">
          <a:xfrm flipV="1">
            <a:off x="4511675" y="4365625"/>
            <a:ext cx="633413" cy="360363"/>
          </a:xfrm>
          <a:prstGeom prst="line">
            <a:avLst/>
          </a:prstGeom>
          <a:noFill/>
          <a:ln w="25400" algn="ctr">
            <a:solidFill>
              <a:schemeClr val="tx1"/>
            </a:solidFill>
            <a:prstDash val="dash"/>
            <a:miter lim="800000"/>
          </a:ln>
        </p:spPr>
      </p:cxnSp>
      <p:cxnSp>
        <p:nvCxnSpPr>
          <p:cNvPr id="40974" name="Straight Connector 22"/>
          <p:cNvCxnSpPr>
            <a:cxnSpLocks noChangeShapeType="1"/>
          </p:cNvCxnSpPr>
          <p:nvPr/>
        </p:nvCxnSpPr>
        <p:spPr bwMode="auto">
          <a:xfrm flipH="1" flipV="1">
            <a:off x="7070725" y="4351338"/>
            <a:ext cx="647700" cy="431800"/>
          </a:xfrm>
          <a:prstGeom prst="line">
            <a:avLst/>
          </a:prstGeom>
          <a:noFill/>
          <a:ln w="25400" algn="ctr">
            <a:solidFill>
              <a:schemeClr val="tx1"/>
            </a:solidFill>
            <a:prstDash val="dash"/>
            <a:miter lim="800000"/>
          </a:ln>
        </p:spPr>
      </p:cxnSp>
      <p:sp>
        <p:nvSpPr>
          <p:cNvPr id="50191" name="Oval 4"/>
          <p:cNvSpPr>
            <a:spLocks noChangeArrowheads="1"/>
          </p:cNvSpPr>
          <p:nvPr/>
        </p:nvSpPr>
        <p:spPr bwMode="auto">
          <a:xfrm>
            <a:off x="3582988" y="1758950"/>
            <a:ext cx="928687" cy="928688"/>
          </a:xfrm>
          <a:prstGeom prst="ellipse">
            <a:avLst/>
          </a:prstGeom>
          <a:solidFill>
            <a:srgbClr val="0848AF"/>
          </a:solidFill>
          <a:ln w="25400" algn="ctr">
            <a:noFill/>
            <a:miter lim="800000"/>
          </a:ln>
        </p:spPr>
        <p:txBody>
          <a:bodyPr anchor="ctr"/>
          <a:lstStyle/>
          <a:p>
            <a:pPr algn="ctr"/>
            <a:endParaRPr lang="id-ID" altLang="zh-CN" sz="1400">
              <a:solidFill>
                <a:schemeClr val="bg1"/>
              </a:solidFill>
              <a:latin typeface="微软雅黑" pitchFamily="34" charset="-122"/>
              <a:ea typeface="微软雅黑" pitchFamily="34" charset="-122"/>
            </a:endParaRPr>
          </a:p>
        </p:txBody>
      </p:sp>
      <p:sp>
        <p:nvSpPr>
          <p:cNvPr id="50192" name="Oval 7"/>
          <p:cNvSpPr>
            <a:spLocks noChangeArrowheads="1"/>
          </p:cNvSpPr>
          <p:nvPr/>
        </p:nvSpPr>
        <p:spPr bwMode="auto">
          <a:xfrm>
            <a:off x="7680325" y="1773238"/>
            <a:ext cx="928688" cy="928687"/>
          </a:xfrm>
          <a:prstGeom prst="ellipse">
            <a:avLst/>
          </a:prstGeom>
          <a:solidFill>
            <a:srgbClr val="0848AF"/>
          </a:solidFill>
          <a:ln w="9525" algn="ctr">
            <a:noFill/>
            <a:miter lim="800000"/>
          </a:ln>
        </p:spPr>
        <p:txBody>
          <a:bodyPr anchor="ctr"/>
          <a:lstStyle/>
          <a:p>
            <a:pPr algn="ctr"/>
            <a:endParaRPr lang="id-ID" altLang="zh-CN" sz="1400">
              <a:latin typeface="微软雅黑" pitchFamily="34" charset="-122"/>
              <a:ea typeface="微软雅黑" pitchFamily="34" charset="-122"/>
            </a:endParaRPr>
          </a:p>
        </p:txBody>
      </p:sp>
      <p:sp>
        <p:nvSpPr>
          <p:cNvPr id="50193" name="Oval 9"/>
          <p:cNvSpPr>
            <a:spLocks noChangeArrowheads="1"/>
          </p:cNvSpPr>
          <p:nvPr/>
        </p:nvSpPr>
        <p:spPr bwMode="auto">
          <a:xfrm>
            <a:off x="3582988" y="4502150"/>
            <a:ext cx="928687" cy="928688"/>
          </a:xfrm>
          <a:prstGeom prst="ellipse">
            <a:avLst/>
          </a:prstGeom>
          <a:solidFill>
            <a:srgbClr val="0848AF"/>
          </a:solidFill>
          <a:ln w="25400" algn="ctr">
            <a:noFill/>
            <a:miter lim="800000"/>
          </a:ln>
        </p:spPr>
        <p:txBody>
          <a:bodyPr anchor="ctr"/>
          <a:lstStyle/>
          <a:p>
            <a:pPr algn="ctr"/>
            <a:endParaRPr lang="id-ID" altLang="zh-CN" sz="1400">
              <a:solidFill>
                <a:schemeClr val="bg1"/>
              </a:solidFill>
              <a:latin typeface="微软雅黑" pitchFamily="34" charset="-122"/>
              <a:ea typeface="微软雅黑" pitchFamily="34" charset="-122"/>
            </a:endParaRPr>
          </a:p>
        </p:txBody>
      </p:sp>
      <p:sp>
        <p:nvSpPr>
          <p:cNvPr id="50194" name="Oval 10"/>
          <p:cNvSpPr>
            <a:spLocks noChangeArrowheads="1"/>
          </p:cNvSpPr>
          <p:nvPr/>
        </p:nvSpPr>
        <p:spPr bwMode="auto">
          <a:xfrm>
            <a:off x="7680325" y="4502150"/>
            <a:ext cx="928688" cy="928688"/>
          </a:xfrm>
          <a:prstGeom prst="ellipse">
            <a:avLst/>
          </a:prstGeom>
          <a:solidFill>
            <a:srgbClr val="0848AF"/>
          </a:solidFill>
          <a:ln w="9525" algn="ctr">
            <a:noFill/>
            <a:miter lim="800000"/>
          </a:ln>
        </p:spPr>
        <p:txBody>
          <a:bodyPr anchor="ctr"/>
          <a:lstStyle/>
          <a:p>
            <a:pPr algn="ctr"/>
            <a:endParaRPr lang="id-ID" altLang="zh-CN" sz="1400">
              <a:latin typeface="微软雅黑" pitchFamily="34" charset="-122"/>
              <a:ea typeface="微软雅黑" pitchFamily="34" charset="-122"/>
            </a:endParaRPr>
          </a:p>
        </p:txBody>
      </p:sp>
      <p:sp>
        <p:nvSpPr>
          <p:cNvPr id="163862" name="Oval 14"/>
          <p:cNvSpPr>
            <a:spLocks noChangeArrowheads="1"/>
          </p:cNvSpPr>
          <p:nvPr/>
        </p:nvSpPr>
        <p:spPr bwMode="auto">
          <a:xfrm>
            <a:off x="3114675" y="3178175"/>
            <a:ext cx="928688" cy="928688"/>
          </a:xfrm>
          <a:prstGeom prst="ellipse">
            <a:avLst/>
          </a:prstGeom>
          <a:solidFill>
            <a:srgbClr val="808080"/>
          </a:solidFill>
          <a:ln w="25400" algn="ctr">
            <a:noFill/>
            <a:miter lim="800000"/>
          </a:ln>
        </p:spPr>
        <p:txBody>
          <a:bodyPr anchor="ctr"/>
          <a:lstStyle/>
          <a:p>
            <a:pPr algn="ctr"/>
            <a:endParaRPr lang="id-ID" altLang="zh-CN" sz="1400">
              <a:latin typeface="微软雅黑" pitchFamily="34" charset="-122"/>
              <a:ea typeface="微软雅黑" pitchFamily="34" charset="-122"/>
            </a:endParaRPr>
          </a:p>
        </p:txBody>
      </p:sp>
      <p:sp>
        <p:nvSpPr>
          <p:cNvPr id="163863" name="Oval 15"/>
          <p:cNvSpPr>
            <a:spLocks noChangeArrowheads="1"/>
          </p:cNvSpPr>
          <p:nvPr/>
        </p:nvSpPr>
        <p:spPr bwMode="auto">
          <a:xfrm>
            <a:off x="8151813" y="3178175"/>
            <a:ext cx="928687" cy="928688"/>
          </a:xfrm>
          <a:prstGeom prst="ellipse">
            <a:avLst/>
          </a:prstGeom>
          <a:solidFill>
            <a:srgbClr val="808080"/>
          </a:solidFill>
          <a:ln w="9525" algn="ctr">
            <a:noFill/>
            <a:miter lim="800000"/>
          </a:ln>
        </p:spPr>
        <p:txBody>
          <a:bodyPr anchor="ctr"/>
          <a:lstStyle/>
          <a:p>
            <a:pPr algn="ctr"/>
            <a:endParaRPr lang="id-ID" altLang="zh-CN" sz="1400">
              <a:latin typeface="微软雅黑" pitchFamily="34" charset="-122"/>
              <a:ea typeface="微软雅黑" pitchFamily="34" charset="-122"/>
            </a:endParaRPr>
          </a:p>
        </p:txBody>
      </p:sp>
      <p:grpSp>
        <p:nvGrpSpPr>
          <p:cNvPr id="163864" name="Group 69"/>
          <p:cNvGrpSpPr/>
          <p:nvPr/>
        </p:nvGrpSpPr>
        <p:grpSpPr bwMode="auto">
          <a:xfrm>
            <a:off x="4872038" y="2492375"/>
            <a:ext cx="2381250" cy="2381250"/>
            <a:chOff x="4905488" y="3342043"/>
            <a:chExt cx="2381025" cy="2381025"/>
          </a:xfrm>
        </p:grpSpPr>
        <p:sp>
          <p:nvSpPr>
            <p:cNvPr id="50223" name="Oval 1"/>
            <p:cNvSpPr>
              <a:spLocks noChangeArrowheads="1"/>
            </p:cNvSpPr>
            <p:nvPr/>
          </p:nvSpPr>
          <p:spPr bwMode="auto">
            <a:xfrm>
              <a:off x="4905488" y="3342043"/>
              <a:ext cx="2381025" cy="2381025"/>
            </a:xfrm>
            <a:prstGeom prst="ellipse">
              <a:avLst/>
            </a:prstGeom>
            <a:solidFill>
              <a:srgbClr val="808080"/>
            </a:solidFill>
            <a:ln w="9525" algn="ctr">
              <a:solidFill>
                <a:schemeClr val="bg1"/>
              </a:solidFill>
              <a:miter lim="800000"/>
            </a:ln>
          </p:spPr>
          <p:txBody>
            <a:bodyPr anchor="ctr"/>
            <a:lstStyle/>
            <a:p>
              <a:pPr algn="ctr"/>
              <a:endParaRPr lang="id-ID" altLang="zh-CN" sz="1400">
                <a:solidFill>
                  <a:schemeClr val="bg1"/>
                </a:solidFill>
                <a:latin typeface="微软雅黑" pitchFamily="34" charset="-122"/>
                <a:ea typeface="微软雅黑" pitchFamily="34" charset="-122"/>
              </a:endParaRPr>
            </a:p>
          </p:txBody>
        </p:sp>
        <p:sp>
          <p:nvSpPr>
            <p:cNvPr id="50224" name="Oval 32"/>
            <p:cNvSpPr>
              <a:spLocks noChangeArrowheads="1"/>
            </p:cNvSpPr>
            <p:nvPr/>
          </p:nvSpPr>
          <p:spPr bwMode="auto">
            <a:xfrm>
              <a:off x="5253118" y="3689672"/>
              <a:ext cx="1685766" cy="1685766"/>
            </a:xfrm>
            <a:prstGeom prst="ellipse">
              <a:avLst/>
            </a:prstGeom>
            <a:solidFill>
              <a:srgbClr val="0848AF"/>
            </a:solidFill>
            <a:ln w="25400" algn="ctr">
              <a:solidFill>
                <a:schemeClr val="bg1"/>
              </a:solidFill>
              <a:miter lim="800000"/>
            </a:ln>
          </p:spPr>
          <p:txBody>
            <a:bodyPr anchor="ctr"/>
            <a:lstStyle/>
            <a:p>
              <a:pPr algn="ctr"/>
              <a:endParaRPr lang="id-ID" altLang="zh-CN" sz="1400">
                <a:solidFill>
                  <a:schemeClr val="bg1"/>
                </a:solidFill>
                <a:latin typeface="微软雅黑" pitchFamily="34" charset="-122"/>
                <a:ea typeface="微软雅黑" pitchFamily="34" charset="-122"/>
              </a:endParaRPr>
            </a:p>
          </p:txBody>
        </p:sp>
      </p:grpSp>
      <p:cxnSp>
        <p:nvCxnSpPr>
          <p:cNvPr id="163867" name="Straight Connector 34"/>
          <p:cNvCxnSpPr>
            <a:cxnSpLocks noChangeShapeType="1"/>
          </p:cNvCxnSpPr>
          <p:nvPr/>
        </p:nvCxnSpPr>
        <p:spPr bwMode="auto">
          <a:xfrm flipH="1">
            <a:off x="1703388" y="2224088"/>
            <a:ext cx="1881187" cy="0"/>
          </a:xfrm>
          <a:prstGeom prst="line">
            <a:avLst/>
          </a:prstGeom>
          <a:noFill/>
          <a:ln w="25400" algn="ctr">
            <a:solidFill>
              <a:schemeClr val="tx1"/>
            </a:solidFill>
            <a:prstDash val="dash"/>
            <a:miter lim="800000"/>
          </a:ln>
        </p:spPr>
      </p:cxnSp>
      <p:cxnSp>
        <p:nvCxnSpPr>
          <p:cNvPr id="163868" name="Straight Connector 35"/>
          <p:cNvCxnSpPr>
            <a:cxnSpLocks noChangeShapeType="1"/>
          </p:cNvCxnSpPr>
          <p:nvPr/>
        </p:nvCxnSpPr>
        <p:spPr bwMode="auto">
          <a:xfrm flipH="1">
            <a:off x="1558925" y="4989513"/>
            <a:ext cx="2025650" cy="0"/>
          </a:xfrm>
          <a:prstGeom prst="line">
            <a:avLst/>
          </a:prstGeom>
          <a:noFill/>
          <a:ln w="25400" algn="ctr">
            <a:solidFill>
              <a:schemeClr val="tx1"/>
            </a:solidFill>
            <a:prstDash val="dash"/>
            <a:miter lim="800000"/>
          </a:ln>
        </p:spPr>
      </p:cxnSp>
      <p:cxnSp>
        <p:nvCxnSpPr>
          <p:cNvPr id="163869" name="Straight Connector 38"/>
          <p:cNvCxnSpPr>
            <a:cxnSpLocks noChangeShapeType="1"/>
          </p:cNvCxnSpPr>
          <p:nvPr/>
        </p:nvCxnSpPr>
        <p:spPr bwMode="auto">
          <a:xfrm flipH="1">
            <a:off x="1200150" y="3641725"/>
            <a:ext cx="1908175" cy="0"/>
          </a:xfrm>
          <a:prstGeom prst="line">
            <a:avLst/>
          </a:prstGeom>
          <a:noFill/>
          <a:ln w="25400" algn="ctr">
            <a:solidFill>
              <a:schemeClr val="tx1"/>
            </a:solidFill>
            <a:prstDash val="dash"/>
            <a:miter lim="800000"/>
          </a:ln>
        </p:spPr>
      </p:cxnSp>
      <p:cxnSp>
        <p:nvCxnSpPr>
          <p:cNvPr id="163870" name="Straight Connector 42"/>
          <p:cNvCxnSpPr>
            <a:cxnSpLocks noChangeShapeType="1"/>
          </p:cNvCxnSpPr>
          <p:nvPr/>
        </p:nvCxnSpPr>
        <p:spPr bwMode="auto">
          <a:xfrm flipH="1">
            <a:off x="8607425" y="2235200"/>
            <a:ext cx="1952625" cy="0"/>
          </a:xfrm>
          <a:prstGeom prst="line">
            <a:avLst/>
          </a:prstGeom>
          <a:noFill/>
          <a:ln w="25400" algn="ctr">
            <a:solidFill>
              <a:schemeClr val="tx1"/>
            </a:solidFill>
            <a:prstDash val="dash"/>
            <a:miter lim="800000"/>
          </a:ln>
        </p:spPr>
      </p:cxnSp>
      <p:cxnSp>
        <p:nvCxnSpPr>
          <p:cNvPr id="163871" name="Straight Connector 43"/>
          <p:cNvCxnSpPr>
            <a:cxnSpLocks noChangeShapeType="1"/>
          </p:cNvCxnSpPr>
          <p:nvPr/>
        </p:nvCxnSpPr>
        <p:spPr bwMode="auto">
          <a:xfrm flipH="1">
            <a:off x="8607425" y="4994275"/>
            <a:ext cx="2025650" cy="0"/>
          </a:xfrm>
          <a:prstGeom prst="line">
            <a:avLst/>
          </a:prstGeom>
          <a:noFill/>
          <a:ln w="25400" algn="ctr">
            <a:solidFill>
              <a:schemeClr val="tx1"/>
            </a:solidFill>
            <a:prstDash val="dash"/>
            <a:miter lim="800000"/>
          </a:ln>
        </p:spPr>
      </p:cxnSp>
      <p:cxnSp>
        <p:nvCxnSpPr>
          <p:cNvPr id="163872" name="Straight Connector 44"/>
          <p:cNvCxnSpPr>
            <a:cxnSpLocks noChangeShapeType="1"/>
          </p:cNvCxnSpPr>
          <p:nvPr/>
        </p:nvCxnSpPr>
        <p:spPr bwMode="auto">
          <a:xfrm flipH="1">
            <a:off x="9080500" y="3641725"/>
            <a:ext cx="1911350" cy="0"/>
          </a:xfrm>
          <a:prstGeom prst="line">
            <a:avLst/>
          </a:prstGeom>
          <a:noFill/>
          <a:ln w="25400" algn="ctr">
            <a:solidFill>
              <a:schemeClr val="tx1"/>
            </a:solidFill>
            <a:prstDash val="dash"/>
            <a:miter lim="800000"/>
          </a:ln>
        </p:spPr>
      </p:cxnSp>
      <p:sp>
        <p:nvSpPr>
          <p:cNvPr id="68633" name="TextBox 45"/>
          <p:cNvSpPr txBox="1">
            <a:spLocks noChangeArrowheads="1"/>
          </p:cNvSpPr>
          <p:nvPr/>
        </p:nvSpPr>
        <p:spPr bwMode="auto">
          <a:xfrm>
            <a:off x="1922463" y="1800225"/>
            <a:ext cx="1200150" cy="609600"/>
          </a:xfrm>
          <a:prstGeom prst="rect">
            <a:avLst/>
          </a:prstGeom>
          <a:noFill/>
          <a:ln w="9525">
            <a:noFill/>
            <a:miter lim="800000"/>
          </a:ln>
        </p:spPr>
        <p:txBody>
          <a:bodyPr wrap="none">
            <a:spAutoFit/>
          </a:bodyPr>
          <a:lstStyle/>
          <a:p>
            <a:pPr algn="r"/>
            <a:r>
              <a:rPr lang="zh-CN" altLang="en-US" sz="2000" b="1">
                <a:latin typeface="微软雅黑" pitchFamily="34" charset="-122"/>
                <a:ea typeface="微软雅黑" pitchFamily="34" charset="-122"/>
              </a:rPr>
              <a:t>添加标题</a:t>
            </a:r>
          </a:p>
          <a:p>
            <a:pPr algn="r"/>
            <a:endParaRPr lang="zh-CN" altLang="en-US" sz="1400">
              <a:latin typeface="微软雅黑" pitchFamily="34" charset="-122"/>
              <a:ea typeface="微软雅黑" pitchFamily="34" charset="-122"/>
            </a:endParaRPr>
          </a:p>
        </p:txBody>
      </p:sp>
      <p:sp>
        <p:nvSpPr>
          <p:cNvPr id="68634" name="TextBox 46"/>
          <p:cNvSpPr txBox="1">
            <a:spLocks noChangeArrowheads="1"/>
          </p:cNvSpPr>
          <p:nvPr/>
        </p:nvSpPr>
        <p:spPr bwMode="auto">
          <a:xfrm>
            <a:off x="1939925" y="4556125"/>
            <a:ext cx="1200150" cy="396875"/>
          </a:xfrm>
          <a:prstGeom prst="rect">
            <a:avLst/>
          </a:prstGeom>
          <a:noFill/>
          <a:ln w="9525">
            <a:noFill/>
            <a:miter lim="800000"/>
          </a:ln>
        </p:spPr>
        <p:txBody>
          <a:bodyPr wrap="none">
            <a:spAutoFit/>
          </a:bodyPr>
          <a:lstStyle/>
          <a:p>
            <a:pPr algn="r"/>
            <a:r>
              <a:rPr lang="zh-CN" altLang="en-US" sz="2000" b="1">
                <a:latin typeface="微软雅黑" pitchFamily="34" charset="-122"/>
                <a:ea typeface="微软雅黑" pitchFamily="34" charset="-122"/>
              </a:rPr>
              <a:t>添加标题</a:t>
            </a:r>
          </a:p>
        </p:txBody>
      </p:sp>
      <p:sp>
        <p:nvSpPr>
          <p:cNvPr id="68635" name="TextBox 47"/>
          <p:cNvSpPr txBox="1">
            <a:spLocks noChangeArrowheads="1"/>
          </p:cNvSpPr>
          <p:nvPr/>
        </p:nvSpPr>
        <p:spPr bwMode="auto">
          <a:xfrm>
            <a:off x="1454150" y="3228975"/>
            <a:ext cx="1200150" cy="396875"/>
          </a:xfrm>
          <a:prstGeom prst="rect">
            <a:avLst/>
          </a:prstGeom>
          <a:noFill/>
          <a:ln w="9525">
            <a:noFill/>
            <a:miter lim="800000"/>
          </a:ln>
        </p:spPr>
        <p:txBody>
          <a:bodyPr wrap="none">
            <a:spAutoFit/>
          </a:bodyPr>
          <a:lstStyle/>
          <a:p>
            <a:pPr algn="r"/>
            <a:r>
              <a:rPr lang="zh-CN" altLang="en-US" sz="2000" b="1">
                <a:latin typeface="微软雅黑" pitchFamily="34" charset="-122"/>
                <a:ea typeface="微软雅黑" pitchFamily="34" charset="-122"/>
              </a:rPr>
              <a:t>添加标题</a:t>
            </a:r>
          </a:p>
        </p:txBody>
      </p:sp>
      <p:sp>
        <p:nvSpPr>
          <p:cNvPr id="68636" name="TextBox 48"/>
          <p:cNvSpPr txBox="1">
            <a:spLocks noChangeArrowheads="1"/>
          </p:cNvSpPr>
          <p:nvPr/>
        </p:nvSpPr>
        <p:spPr bwMode="auto">
          <a:xfrm>
            <a:off x="9015413" y="1758950"/>
            <a:ext cx="1200150" cy="396875"/>
          </a:xfrm>
          <a:prstGeom prst="rect">
            <a:avLst/>
          </a:prstGeom>
          <a:noFill/>
          <a:ln w="9525">
            <a:noFill/>
            <a:miter lim="800000"/>
          </a:ln>
        </p:spPr>
        <p:txBody>
          <a:bodyPr wrap="none">
            <a:spAutoFit/>
          </a:bodyPr>
          <a:lstStyle/>
          <a:p>
            <a:r>
              <a:rPr lang="zh-CN" altLang="en-US" sz="2000" b="1">
                <a:latin typeface="微软雅黑" pitchFamily="34" charset="-122"/>
                <a:ea typeface="微软雅黑" pitchFamily="34" charset="-122"/>
              </a:rPr>
              <a:t>添加标题</a:t>
            </a:r>
          </a:p>
        </p:txBody>
      </p:sp>
      <p:sp>
        <p:nvSpPr>
          <p:cNvPr id="68637" name="TextBox 49"/>
          <p:cNvSpPr txBox="1">
            <a:spLocks noChangeArrowheads="1"/>
          </p:cNvSpPr>
          <p:nvPr/>
        </p:nvSpPr>
        <p:spPr bwMode="auto">
          <a:xfrm>
            <a:off x="8966200" y="4578350"/>
            <a:ext cx="1200150" cy="396875"/>
          </a:xfrm>
          <a:prstGeom prst="rect">
            <a:avLst/>
          </a:prstGeom>
          <a:noFill/>
          <a:ln w="9525">
            <a:noFill/>
            <a:miter lim="800000"/>
          </a:ln>
        </p:spPr>
        <p:txBody>
          <a:bodyPr wrap="none">
            <a:spAutoFit/>
          </a:bodyPr>
          <a:lstStyle/>
          <a:p>
            <a:r>
              <a:rPr lang="zh-CN" altLang="en-US" sz="2000" b="1">
                <a:latin typeface="微软雅黑" pitchFamily="34" charset="-122"/>
                <a:ea typeface="微软雅黑" pitchFamily="34" charset="-122"/>
              </a:rPr>
              <a:t>添加标题</a:t>
            </a:r>
          </a:p>
        </p:txBody>
      </p:sp>
      <p:sp>
        <p:nvSpPr>
          <p:cNvPr id="68638" name="TextBox 50"/>
          <p:cNvSpPr txBox="1">
            <a:spLocks noChangeArrowheads="1"/>
          </p:cNvSpPr>
          <p:nvPr/>
        </p:nvSpPr>
        <p:spPr bwMode="auto">
          <a:xfrm>
            <a:off x="9471025" y="3200400"/>
            <a:ext cx="1200150" cy="396875"/>
          </a:xfrm>
          <a:prstGeom prst="rect">
            <a:avLst/>
          </a:prstGeom>
          <a:noFill/>
          <a:ln w="9525">
            <a:noFill/>
            <a:miter lim="800000"/>
          </a:ln>
        </p:spPr>
        <p:txBody>
          <a:bodyPr wrap="none">
            <a:spAutoFit/>
          </a:bodyPr>
          <a:lstStyle/>
          <a:p>
            <a:r>
              <a:rPr lang="zh-CN" altLang="en-US" sz="2000" b="1">
                <a:latin typeface="微软雅黑" pitchFamily="34" charset="-122"/>
                <a:ea typeface="微软雅黑" pitchFamily="34" charset="-122"/>
              </a:rPr>
              <a:t>添加标题</a:t>
            </a:r>
          </a:p>
        </p:txBody>
      </p:sp>
      <p:sp>
        <p:nvSpPr>
          <p:cNvPr id="163879" name="Freeform 70"/>
          <p:cNvSpPr>
            <a:spLocks noEditPoints="1"/>
          </p:cNvSpPr>
          <p:nvPr/>
        </p:nvSpPr>
        <p:spPr bwMode="auto">
          <a:xfrm>
            <a:off x="7967663" y="2060575"/>
            <a:ext cx="366712" cy="366713"/>
          </a:xfrm>
          <a:custGeom>
            <a:avLst/>
            <a:gdLst>
              <a:gd name="T0" fmla="*/ 2147483647 w 231"/>
              <a:gd name="T1" fmla="*/ 2147483647 h 231"/>
              <a:gd name="T2" fmla="*/ 2147483647 w 231"/>
              <a:gd name="T3" fmla="*/ 2147483647 h 231"/>
              <a:gd name="T4" fmla="*/ 2147483647 w 231"/>
              <a:gd name="T5" fmla="*/ 2147483647 h 231"/>
              <a:gd name="T6" fmla="*/ 2147483647 w 231"/>
              <a:gd name="T7" fmla="*/ 2147483647 h 231"/>
              <a:gd name="T8" fmla="*/ 2147483647 w 231"/>
              <a:gd name="T9" fmla="*/ 2147483647 h 231"/>
              <a:gd name="T10" fmla="*/ 2147483647 w 231"/>
              <a:gd name="T11" fmla="*/ 0 h 231"/>
              <a:gd name="T12" fmla="*/ 2147483647 w 231"/>
              <a:gd name="T13" fmla="*/ 0 h 231"/>
              <a:gd name="T14" fmla="*/ 2147483647 w 231"/>
              <a:gd name="T15" fmla="*/ 2147483647 h 231"/>
              <a:gd name="T16" fmla="*/ 2147483647 w 231"/>
              <a:gd name="T17" fmla="*/ 2147483647 h 231"/>
              <a:gd name="T18" fmla="*/ 2147483647 w 231"/>
              <a:gd name="T19" fmla="*/ 2147483647 h 231"/>
              <a:gd name="T20" fmla="*/ 2147483647 w 231"/>
              <a:gd name="T21" fmla="*/ 2147483647 h 231"/>
              <a:gd name="T22" fmla="*/ 2147483647 w 231"/>
              <a:gd name="T23" fmla="*/ 2147483647 h 231"/>
              <a:gd name="T24" fmla="*/ 0 w 231"/>
              <a:gd name="T25" fmla="*/ 2147483647 h 231"/>
              <a:gd name="T26" fmla="*/ 0 w 231"/>
              <a:gd name="T27" fmla="*/ 2147483647 h 231"/>
              <a:gd name="T28" fmla="*/ 2147483647 w 231"/>
              <a:gd name="T29" fmla="*/ 2147483647 h 231"/>
              <a:gd name="T30" fmla="*/ 2147483647 w 231"/>
              <a:gd name="T31" fmla="*/ 2147483647 h 231"/>
              <a:gd name="T32" fmla="*/ 2147483647 w 231"/>
              <a:gd name="T33" fmla="*/ 2147483647 h 231"/>
              <a:gd name="T34" fmla="*/ 2147483647 w 231"/>
              <a:gd name="T35" fmla="*/ 2147483647 h 231"/>
              <a:gd name="T36" fmla="*/ 2147483647 w 231"/>
              <a:gd name="T37" fmla="*/ 2147483647 h 231"/>
              <a:gd name="T38" fmla="*/ 2147483647 w 231"/>
              <a:gd name="T39" fmla="*/ 2147483647 h 231"/>
              <a:gd name="T40" fmla="*/ 2147483647 w 231"/>
              <a:gd name="T41" fmla="*/ 2147483647 h 231"/>
              <a:gd name="T42" fmla="*/ 2147483647 w 231"/>
              <a:gd name="T43" fmla="*/ 2147483647 h 231"/>
              <a:gd name="T44" fmla="*/ 2147483647 w 231"/>
              <a:gd name="T45" fmla="*/ 2147483647 h 231"/>
              <a:gd name="T46" fmla="*/ 2147483647 w 231"/>
              <a:gd name="T47" fmla="*/ 2147483647 h 231"/>
              <a:gd name="T48" fmla="*/ 2147483647 w 231"/>
              <a:gd name="T49" fmla="*/ 2147483647 h 231"/>
              <a:gd name="T50" fmla="*/ 2147483647 w 231"/>
              <a:gd name="T51" fmla="*/ 2147483647 h 231"/>
              <a:gd name="T52" fmla="*/ 2147483647 w 231"/>
              <a:gd name="T53" fmla="*/ 2147483647 h 231"/>
              <a:gd name="T54" fmla="*/ 2147483647 w 231"/>
              <a:gd name="T55" fmla="*/ 2147483647 h 231"/>
              <a:gd name="T56" fmla="*/ 2147483647 w 231"/>
              <a:gd name="T57" fmla="*/ 2147483647 h 231"/>
              <a:gd name="T58" fmla="*/ 2147483647 w 231"/>
              <a:gd name="T59" fmla="*/ 2147483647 h 231"/>
              <a:gd name="T60" fmla="*/ 2147483647 w 231"/>
              <a:gd name="T61" fmla="*/ 2147483647 h 231"/>
              <a:gd name="T62" fmla="*/ 2147483647 w 231"/>
              <a:gd name="T63" fmla="*/ 2147483647 h 231"/>
              <a:gd name="T64" fmla="*/ 2147483647 w 231"/>
              <a:gd name="T65" fmla="*/ 2147483647 h 231"/>
              <a:gd name="T66" fmla="*/ 2147483647 w 231"/>
              <a:gd name="T67" fmla="*/ 2147483647 h 231"/>
              <a:gd name="T68" fmla="*/ 2147483647 w 231"/>
              <a:gd name="T69" fmla="*/ 2147483647 h 231"/>
              <a:gd name="T70" fmla="*/ 2147483647 w 231"/>
              <a:gd name="T71" fmla="*/ 2147483647 h 231"/>
              <a:gd name="T72" fmla="*/ 2147483647 w 231"/>
              <a:gd name="T73" fmla="*/ 2147483647 h 231"/>
              <a:gd name="T74" fmla="*/ 2147483647 w 231"/>
              <a:gd name="T75" fmla="*/ 2147483647 h 231"/>
              <a:gd name="T76" fmla="*/ 2147483647 w 231"/>
              <a:gd name="T77" fmla="*/ 2147483647 h 231"/>
              <a:gd name="T78" fmla="*/ 2147483647 w 231"/>
              <a:gd name="T79" fmla="*/ 2147483647 h 2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1"/>
              <a:gd name="T121" fmla="*/ 0 h 231"/>
              <a:gd name="T122" fmla="*/ 231 w 231"/>
              <a:gd name="T123" fmla="*/ 231 h 2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1" h="231">
                <a:moveTo>
                  <a:pt x="188" y="145"/>
                </a:moveTo>
                <a:lnTo>
                  <a:pt x="188" y="101"/>
                </a:lnTo>
                <a:lnTo>
                  <a:pt x="130" y="101"/>
                </a:lnTo>
                <a:lnTo>
                  <a:pt x="130" y="87"/>
                </a:lnTo>
                <a:lnTo>
                  <a:pt x="173" y="87"/>
                </a:lnTo>
                <a:lnTo>
                  <a:pt x="173" y="0"/>
                </a:lnTo>
                <a:lnTo>
                  <a:pt x="72" y="0"/>
                </a:lnTo>
                <a:lnTo>
                  <a:pt x="72" y="87"/>
                </a:lnTo>
                <a:lnTo>
                  <a:pt x="115" y="87"/>
                </a:lnTo>
                <a:lnTo>
                  <a:pt x="115" y="101"/>
                </a:lnTo>
                <a:lnTo>
                  <a:pt x="43" y="101"/>
                </a:lnTo>
                <a:lnTo>
                  <a:pt x="43" y="145"/>
                </a:lnTo>
                <a:lnTo>
                  <a:pt x="0" y="145"/>
                </a:lnTo>
                <a:lnTo>
                  <a:pt x="0" y="231"/>
                </a:lnTo>
                <a:lnTo>
                  <a:pt x="101" y="231"/>
                </a:lnTo>
                <a:lnTo>
                  <a:pt x="101" y="145"/>
                </a:lnTo>
                <a:lnTo>
                  <a:pt x="58" y="145"/>
                </a:lnTo>
                <a:lnTo>
                  <a:pt x="58" y="116"/>
                </a:lnTo>
                <a:lnTo>
                  <a:pt x="173" y="116"/>
                </a:lnTo>
                <a:lnTo>
                  <a:pt x="173" y="145"/>
                </a:lnTo>
                <a:lnTo>
                  <a:pt x="130" y="145"/>
                </a:lnTo>
                <a:lnTo>
                  <a:pt x="130" y="231"/>
                </a:lnTo>
                <a:lnTo>
                  <a:pt x="231" y="231"/>
                </a:lnTo>
                <a:lnTo>
                  <a:pt x="231" y="145"/>
                </a:lnTo>
                <a:lnTo>
                  <a:pt x="188" y="145"/>
                </a:lnTo>
                <a:close/>
                <a:moveTo>
                  <a:pt x="87" y="159"/>
                </a:moveTo>
                <a:lnTo>
                  <a:pt x="87" y="173"/>
                </a:lnTo>
                <a:lnTo>
                  <a:pt x="14" y="173"/>
                </a:lnTo>
                <a:lnTo>
                  <a:pt x="14" y="159"/>
                </a:lnTo>
                <a:lnTo>
                  <a:pt x="87" y="159"/>
                </a:lnTo>
                <a:close/>
                <a:moveTo>
                  <a:pt x="87" y="29"/>
                </a:moveTo>
                <a:lnTo>
                  <a:pt x="87" y="15"/>
                </a:lnTo>
                <a:lnTo>
                  <a:pt x="159" y="15"/>
                </a:lnTo>
                <a:lnTo>
                  <a:pt x="159" y="29"/>
                </a:lnTo>
                <a:lnTo>
                  <a:pt x="87" y="29"/>
                </a:lnTo>
                <a:close/>
                <a:moveTo>
                  <a:pt x="217" y="173"/>
                </a:moveTo>
                <a:lnTo>
                  <a:pt x="144" y="173"/>
                </a:lnTo>
                <a:lnTo>
                  <a:pt x="144" y="159"/>
                </a:lnTo>
                <a:lnTo>
                  <a:pt x="217" y="159"/>
                </a:lnTo>
                <a:lnTo>
                  <a:pt x="217" y="173"/>
                </a:lnTo>
                <a:close/>
              </a:path>
            </a:pathLst>
          </a:custGeom>
          <a:solidFill>
            <a:schemeClr val="bg1"/>
          </a:solidFill>
          <a:ln w="9525">
            <a:noFill/>
            <a:round/>
          </a:ln>
        </p:spPr>
        <p:txBody>
          <a:bodyPr/>
          <a:lstStyle/>
          <a:p>
            <a:endParaRPr lang="zh-CN" altLang="en-US"/>
          </a:p>
        </p:txBody>
      </p:sp>
      <p:pic>
        <p:nvPicPr>
          <p:cNvPr id="68641" name="Group 55"/>
          <p:cNvPicPr preferRelativeResize="0">
            <a:picLocks noChangeArrowheads="1"/>
          </p:cNvPicPr>
          <p:nvPr/>
        </p:nvPicPr>
        <p:blipFill>
          <a:blip r:embed="rId3" cstate="print"/>
          <a:srcRect/>
          <a:stretch>
            <a:fillRect/>
          </a:stretch>
        </p:blipFill>
        <p:spPr bwMode="auto">
          <a:xfrm>
            <a:off x="8450263" y="3473450"/>
            <a:ext cx="354012" cy="446088"/>
          </a:xfrm>
          <a:prstGeom prst="rect">
            <a:avLst/>
          </a:prstGeom>
          <a:noFill/>
          <a:ln w="9525">
            <a:noFill/>
            <a:miter lim="800000"/>
            <a:headEnd/>
            <a:tailEnd/>
          </a:ln>
        </p:spPr>
      </p:pic>
      <p:sp>
        <p:nvSpPr>
          <p:cNvPr id="163881" name="Freeform 146"/>
          <p:cNvSpPr>
            <a:spLocks noEditPoints="1"/>
          </p:cNvSpPr>
          <p:nvPr/>
        </p:nvSpPr>
        <p:spPr bwMode="auto">
          <a:xfrm>
            <a:off x="7974013" y="4791075"/>
            <a:ext cx="365125" cy="365125"/>
          </a:xfrm>
          <a:custGeom>
            <a:avLst/>
            <a:gdLst>
              <a:gd name="T0" fmla="*/ 0 w 230"/>
              <a:gd name="T1" fmla="*/ 0 h 230"/>
              <a:gd name="T2" fmla="*/ 0 w 230"/>
              <a:gd name="T3" fmla="*/ 2147483647 h 230"/>
              <a:gd name="T4" fmla="*/ 2147483647 w 230"/>
              <a:gd name="T5" fmla="*/ 2147483647 h 230"/>
              <a:gd name="T6" fmla="*/ 2147483647 w 230"/>
              <a:gd name="T7" fmla="*/ 0 h 230"/>
              <a:gd name="T8" fmla="*/ 0 w 230"/>
              <a:gd name="T9" fmla="*/ 0 h 230"/>
              <a:gd name="T10" fmla="*/ 2147483647 w 230"/>
              <a:gd name="T11" fmla="*/ 2147483647 h 230"/>
              <a:gd name="T12" fmla="*/ 2147483647 w 230"/>
              <a:gd name="T13" fmla="*/ 2147483647 h 230"/>
              <a:gd name="T14" fmla="*/ 2147483647 w 230"/>
              <a:gd name="T15" fmla="*/ 2147483647 h 230"/>
              <a:gd name="T16" fmla="*/ 2147483647 w 230"/>
              <a:gd name="T17" fmla="*/ 2147483647 h 230"/>
              <a:gd name="T18" fmla="*/ 2147483647 w 230"/>
              <a:gd name="T19" fmla="*/ 2147483647 h 230"/>
              <a:gd name="T20" fmla="*/ 2147483647 w 230"/>
              <a:gd name="T21" fmla="*/ 2147483647 h 230"/>
              <a:gd name="T22" fmla="*/ 2147483647 w 230"/>
              <a:gd name="T23" fmla="*/ 2147483647 h 230"/>
              <a:gd name="T24" fmla="*/ 2147483647 w 230"/>
              <a:gd name="T25" fmla="*/ 2147483647 h 230"/>
              <a:gd name="T26" fmla="*/ 2147483647 w 230"/>
              <a:gd name="T27" fmla="*/ 2147483647 h 230"/>
              <a:gd name="T28" fmla="*/ 2147483647 w 230"/>
              <a:gd name="T29" fmla="*/ 2147483647 h 230"/>
              <a:gd name="T30" fmla="*/ 2147483647 w 230"/>
              <a:gd name="T31" fmla="*/ 2147483647 h 230"/>
              <a:gd name="T32" fmla="*/ 2147483647 w 230"/>
              <a:gd name="T33" fmla="*/ 2147483647 h 230"/>
              <a:gd name="T34" fmla="*/ 2147483647 w 230"/>
              <a:gd name="T35" fmla="*/ 2147483647 h 230"/>
              <a:gd name="T36" fmla="*/ 2147483647 w 230"/>
              <a:gd name="T37" fmla="*/ 2147483647 h 230"/>
              <a:gd name="T38" fmla="*/ 2147483647 w 230"/>
              <a:gd name="T39" fmla="*/ 2147483647 h 230"/>
              <a:gd name="T40" fmla="*/ 2147483647 w 230"/>
              <a:gd name="T41" fmla="*/ 2147483647 h 230"/>
              <a:gd name="T42" fmla="*/ 2147483647 w 230"/>
              <a:gd name="T43" fmla="*/ 2147483647 h 230"/>
              <a:gd name="T44" fmla="*/ 2147483647 w 230"/>
              <a:gd name="T45" fmla="*/ 2147483647 h 230"/>
              <a:gd name="T46" fmla="*/ 2147483647 w 230"/>
              <a:gd name="T47" fmla="*/ 2147483647 h 230"/>
              <a:gd name="T48" fmla="*/ 2147483647 w 230"/>
              <a:gd name="T49" fmla="*/ 2147483647 h 2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0"/>
              <a:gd name="T76" fmla="*/ 0 h 230"/>
              <a:gd name="T77" fmla="*/ 230 w 230"/>
              <a:gd name="T78" fmla="*/ 230 h 2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0" h="230">
                <a:moveTo>
                  <a:pt x="0" y="0"/>
                </a:moveTo>
                <a:lnTo>
                  <a:pt x="0" y="230"/>
                </a:lnTo>
                <a:lnTo>
                  <a:pt x="230" y="230"/>
                </a:lnTo>
                <a:lnTo>
                  <a:pt x="230" y="0"/>
                </a:lnTo>
                <a:lnTo>
                  <a:pt x="0" y="0"/>
                </a:lnTo>
                <a:close/>
                <a:moveTo>
                  <a:pt x="87" y="29"/>
                </a:moveTo>
                <a:lnTo>
                  <a:pt x="101" y="29"/>
                </a:lnTo>
                <a:lnTo>
                  <a:pt x="101" y="43"/>
                </a:lnTo>
                <a:lnTo>
                  <a:pt x="87" y="43"/>
                </a:lnTo>
                <a:lnTo>
                  <a:pt x="87" y="29"/>
                </a:lnTo>
                <a:close/>
                <a:moveTo>
                  <a:pt x="58" y="29"/>
                </a:moveTo>
                <a:lnTo>
                  <a:pt x="72" y="29"/>
                </a:lnTo>
                <a:lnTo>
                  <a:pt x="72" y="43"/>
                </a:lnTo>
                <a:lnTo>
                  <a:pt x="58" y="43"/>
                </a:lnTo>
                <a:lnTo>
                  <a:pt x="58" y="29"/>
                </a:lnTo>
                <a:close/>
                <a:moveTo>
                  <a:pt x="29" y="29"/>
                </a:moveTo>
                <a:lnTo>
                  <a:pt x="44" y="29"/>
                </a:lnTo>
                <a:lnTo>
                  <a:pt x="44" y="43"/>
                </a:lnTo>
                <a:lnTo>
                  <a:pt x="29" y="43"/>
                </a:lnTo>
                <a:lnTo>
                  <a:pt x="29" y="29"/>
                </a:lnTo>
                <a:close/>
                <a:moveTo>
                  <a:pt x="202" y="201"/>
                </a:moveTo>
                <a:lnTo>
                  <a:pt x="29" y="201"/>
                </a:lnTo>
                <a:lnTo>
                  <a:pt x="29" y="58"/>
                </a:lnTo>
                <a:lnTo>
                  <a:pt x="202" y="58"/>
                </a:lnTo>
                <a:lnTo>
                  <a:pt x="202" y="201"/>
                </a:lnTo>
                <a:close/>
              </a:path>
            </a:pathLst>
          </a:custGeom>
          <a:solidFill>
            <a:schemeClr val="bg1"/>
          </a:solidFill>
          <a:ln w="9525">
            <a:noFill/>
            <a:round/>
          </a:ln>
        </p:spPr>
        <p:txBody>
          <a:bodyPr/>
          <a:lstStyle/>
          <a:p>
            <a:endParaRPr lang="zh-CN" altLang="en-US"/>
          </a:p>
        </p:txBody>
      </p:sp>
      <p:pic>
        <p:nvPicPr>
          <p:cNvPr id="68643" name="Group 59"/>
          <p:cNvPicPr preferRelativeResize="0">
            <a:picLocks noChangeArrowheads="1"/>
          </p:cNvPicPr>
          <p:nvPr/>
        </p:nvPicPr>
        <p:blipFill>
          <a:blip r:embed="rId4" cstate="print"/>
          <a:srcRect/>
          <a:stretch>
            <a:fillRect/>
          </a:stretch>
        </p:blipFill>
        <p:spPr bwMode="auto">
          <a:xfrm>
            <a:off x="3841750" y="2087563"/>
            <a:ext cx="377825" cy="298450"/>
          </a:xfrm>
          <a:prstGeom prst="rect">
            <a:avLst/>
          </a:prstGeom>
          <a:noFill/>
          <a:ln w="9525">
            <a:solidFill>
              <a:schemeClr val="bg1"/>
            </a:solidFill>
            <a:miter lim="800000"/>
            <a:headEnd/>
            <a:tailEnd/>
          </a:ln>
        </p:spPr>
      </p:pic>
      <p:sp>
        <p:nvSpPr>
          <p:cNvPr id="163883" name="Freeform 91"/>
          <p:cNvSpPr>
            <a:spLocks noEditPoints="1"/>
          </p:cNvSpPr>
          <p:nvPr/>
        </p:nvSpPr>
        <p:spPr bwMode="auto">
          <a:xfrm>
            <a:off x="3405188" y="3449638"/>
            <a:ext cx="358775" cy="357187"/>
          </a:xfrm>
          <a:custGeom>
            <a:avLst/>
            <a:gdLst>
              <a:gd name="T0" fmla="*/ 2147483647 w 63"/>
              <a:gd name="T1" fmla="*/ 2147483647 h 63"/>
              <a:gd name="T2" fmla="*/ 2147483647 w 63"/>
              <a:gd name="T3" fmla="*/ 2147483647 h 63"/>
              <a:gd name="T4" fmla="*/ 2147483647 w 63"/>
              <a:gd name="T5" fmla="*/ 2147483647 h 63"/>
              <a:gd name="T6" fmla="*/ 2147483647 w 63"/>
              <a:gd name="T7" fmla="*/ 0 h 63"/>
              <a:gd name="T8" fmla="*/ 0 w 63"/>
              <a:gd name="T9" fmla="*/ 2147483647 h 63"/>
              <a:gd name="T10" fmla="*/ 2147483647 w 63"/>
              <a:gd name="T11" fmla="*/ 2147483647 h 63"/>
              <a:gd name="T12" fmla="*/ 2147483647 w 63"/>
              <a:gd name="T13" fmla="*/ 2147483647 h 63"/>
              <a:gd name="T14" fmla="*/ 2147483647 w 63"/>
              <a:gd name="T15" fmla="*/ 2147483647 h 63"/>
              <a:gd name="T16" fmla="*/ 2147483647 w 63"/>
              <a:gd name="T17" fmla="*/ 2147483647 h 63"/>
              <a:gd name="T18" fmla="*/ 2147483647 w 63"/>
              <a:gd name="T19" fmla="*/ 2147483647 h 63"/>
              <a:gd name="T20" fmla="*/ 2147483647 w 63"/>
              <a:gd name="T21" fmla="*/ 2147483647 h 63"/>
              <a:gd name="T22" fmla="*/ 2147483647 w 63"/>
              <a:gd name="T23" fmla="*/ 2147483647 h 63"/>
              <a:gd name="T24" fmla="*/ 2147483647 w 63"/>
              <a:gd name="T25" fmla="*/ 2147483647 h 63"/>
              <a:gd name="T26" fmla="*/ 2147483647 w 63"/>
              <a:gd name="T27" fmla="*/ 2147483647 h 63"/>
              <a:gd name="T28" fmla="*/ 2147483647 w 63"/>
              <a:gd name="T29" fmla="*/ 2147483647 h 63"/>
              <a:gd name="T30" fmla="*/ 2147483647 w 63"/>
              <a:gd name="T31" fmla="*/ 2147483647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
              <a:gd name="T49" fmla="*/ 0 h 63"/>
              <a:gd name="T50" fmla="*/ 63 w 63"/>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 h="63">
                <a:moveTo>
                  <a:pt x="62" y="54"/>
                </a:moveTo>
                <a:cubicBezTo>
                  <a:pt x="51" y="43"/>
                  <a:pt x="51" y="43"/>
                  <a:pt x="51" y="43"/>
                </a:cubicBezTo>
                <a:cubicBezTo>
                  <a:pt x="54" y="39"/>
                  <a:pt x="56" y="33"/>
                  <a:pt x="56" y="28"/>
                </a:cubicBezTo>
                <a:cubicBezTo>
                  <a:pt x="56" y="12"/>
                  <a:pt x="43" y="0"/>
                  <a:pt x="28" y="0"/>
                </a:cubicBezTo>
                <a:cubicBezTo>
                  <a:pt x="12" y="0"/>
                  <a:pt x="0" y="12"/>
                  <a:pt x="0" y="28"/>
                </a:cubicBezTo>
                <a:cubicBezTo>
                  <a:pt x="0" y="43"/>
                  <a:pt x="12" y="56"/>
                  <a:pt x="28" y="56"/>
                </a:cubicBezTo>
                <a:cubicBezTo>
                  <a:pt x="33" y="56"/>
                  <a:pt x="39" y="54"/>
                  <a:pt x="43" y="51"/>
                </a:cubicBezTo>
                <a:cubicBezTo>
                  <a:pt x="54" y="62"/>
                  <a:pt x="54" y="62"/>
                  <a:pt x="54" y="62"/>
                </a:cubicBezTo>
                <a:cubicBezTo>
                  <a:pt x="55" y="63"/>
                  <a:pt x="56" y="63"/>
                  <a:pt x="57" y="62"/>
                </a:cubicBezTo>
                <a:cubicBezTo>
                  <a:pt x="62" y="57"/>
                  <a:pt x="62" y="57"/>
                  <a:pt x="62" y="57"/>
                </a:cubicBezTo>
                <a:cubicBezTo>
                  <a:pt x="63" y="56"/>
                  <a:pt x="63" y="55"/>
                  <a:pt x="62" y="54"/>
                </a:cubicBezTo>
                <a:close/>
                <a:moveTo>
                  <a:pt x="28" y="48"/>
                </a:moveTo>
                <a:cubicBezTo>
                  <a:pt x="17" y="48"/>
                  <a:pt x="8" y="39"/>
                  <a:pt x="8" y="28"/>
                </a:cubicBezTo>
                <a:cubicBezTo>
                  <a:pt x="8" y="17"/>
                  <a:pt x="17" y="8"/>
                  <a:pt x="28" y="8"/>
                </a:cubicBezTo>
                <a:cubicBezTo>
                  <a:pt x="39" y="8"/>
                  <a:pt x="48" y="17"/>
                  <a:pt x="48" y="28"/>
                </a:cubicBezTo>
                <a:cubicBezTo>
                  <a:pt x="48" y="39"/>
                  <a:pt x="39" y="48"/>
                  <a:pt x="28" y="48"/>
                </a:cubicBezTo>
                <a:close/>
              </a:path>
            </a:pathLst>
          </a:custGeom>
          <a:solidFill>
            <a:schemeClr val="bg1"/>
          </a:solidFill>
          <a:ln w="9525">
            <a:noFill/>
            <a:round/>
          </a:ln>
        </p:spPr>
        <p:txBody>
          <a:bodyPr/>
          <a:lstStyle/>
          <a:p>
            <a:endParaRPr lang="zh-CN" altLang="en-US"/>
          </a:p>
        </p:txBody>
      </p:sp>
      <p:pic>
        <p:nvPicPr>
          <p:cNvPr id="68645" name="Group 66"/>
          <p:cNvPicPr preferRelativeResize="0">
            <a:picLocks noChangeArrowheads="1"/>
          </p:cNvPicPr>
          <p:nvPr/>
        </p:nvPicPr>
        <p:blipFill>
          <a:blip r:embed="rId5" cstate="print"/>
          <a:srcRect/>
          <a:stretch>
            <a:fillRect/>
          </a:stretch>
        </p:blipFill>
        <p:spPr bwMode="auto">
          <a:xfrm>
            <a:off x="3835400" y="4832350"/>
            <a:ext cx="377825" cy="377825"/>
          </a:xfrm>
          <a:prstGeom prst="rect">
            <a:avLst/>
          </a:prstGeom>
          <a:noFill/>
          <a:ln w="9525">
            <a:noFill/>
            <a:miter lim="800000"/>
            <a:headEnd/>
            <a:tailEnd/>
          </a:ln>
        </p:spPr>
      </p:pic>
      <p:sp>
        <p:nvSpPr>
          <p:cNvPr id="165927" name="Rectangle 39"/>
          <p:cNvSpPr>
            <a:spLocks noChangeArrowheads="1"/>
          </p:cNvSpPr>
          <p:nvPr/>
        </p:nvSpPr>
        <p:spPr bwMode="auto">
          <a:xfrm>
            <a:off x="5664200" y="3254375"/>
            <a:ext cx="793750" cy="822325"/>
          </a:xfrm>
          <a:prstGeom prst="rect">
            <a:avLst/>
          </a:prstGeom>
          <a:noFill/>
          <a:ln w="9525">
            <a:noFill/>
            <a:miter lim="800000"/>
          </a:ln>
        </p:spPr>
        <p:txBody>
          <a:bodyPr wrap="none">
            <a:spAutoFit/>
          </a:bodyPr>
          <a:lstStyle/>
          <a:p>
            <a:r>
              <a:rPr lang="zh-CN" altLang="en-US" sz="2400" b="1">
                <a:solidFill>
                  <a:schemeClr val="bg1"/>
                </a:solidFill>
                <a:latin typeface="微软雅黑" pitchFamily="34" charset="-122"/>
                <a:ea typeface="微软雅黑" pitchFamily="34" charset="-122"/>
              </a:rPr>
              <a:t>添加</a:t>
            </a:r>
          </a:p>
          <a:p>
            <a:r>
              <a:rPr lang="zh-CN" altLang="en-US" sz="2400" b="1">
                <a:solidFill>
                  <a:schemeClr val="bg1"/>
                </a:solidFill>
                <a:latin typeface="微软雅黑" pitchFamily="34" charset="-122"/>
                <a:ea typeface="微软雅黑" pitchFamily="34" charset="-122"/>
              </a:rPr>
              <a:t>标题</a:t>
            </a:r>
          </a:p>
        </p:txBody>
      </p:sp>
      <p:sp>
        <p:nvSpPr>
          <p:cNvPr id="55312" name="矩形 47"/>
          <p:cNvSpPr>
            <a:spLocks noChangeArrowheads="1"/>
          </p:cNvSpPr>
          <p:nvPr/>
        </p:nvSpPr>
        <p:spPr bwMode="auto">
          <a:xfrm>
            <a:off x="1558925" y="2247900"/>
            <a:ext cx="2119313" cy="806450"/>
          </a:xfrm>
          <a:prstGeom prst="rect">
            <a:avLst/>
          </a:prstGeom>
          <a:noFill/>
          <a:ln w="25400">
            <a:noFill/>
            <a:miter lim="800000"/>
          </a:ln>
        </p:spPr>
        <p:txBody>
          <a:bodyPr lIns="91431" tIns="45716" rIns="91431" bIns="45716">
            <a:spAutoFit/>
          </a:bodyPr>
          <a:lstStyle/>
          <a:p>
            <a:pPr algn="ctr" defTabSz="912495">
              <a:lnSpc>
                <a:spcPct val="120000"/>
              </a:lnSpc>
              <a:buFont typeface="Arial" charset="0"/>
              <a:buNone/>
            </a:pPr>
            <a:r>
              <a:rPr lang="zh-CN" altLang="en-US" sz="1300">
                <a:latin typeface="微软雅黑" pitchFamily="34" charset="-122"/>
                <a:ea typeface="微软雅黑" pitchFamily="34" charset="-122"/>
                <a:sym typeface="微软雅黑" pitchFamily="34" charset="-122"/>
              </a:rPr>
              <a:t>在此录入本图表的综合描述说明，在此录入本图表的综合描述说明。</a:t>
            </a:r>
          </a:p>
        </p:txBody>
      </p:sp>
      <p:sp>
        <p:nvSpPr>
          <p:cNvPr id="2" name="矩形 47"/>
          <p:cNvSpPr>
            <a:spLocks noChangeArrowheads="1"/>
          </p:cNvSpPr>
          <p:nvPr/>
        </p:nvSpPr>
        <p:spPr bwMode="auto">
          <a:xfrm>
            <a:off x="1055688" y="3630613"/>
            <a:ext cx="2119312" cy="806450"/>
          </a:xfrm>
          <a:prstGeom prst="rect">
            <a:avLst/>
          </a:prstGeom>
          <a:noFill/>
          <a:ln w="25400">
            <a:noFill/>
            <a:miter lim="800000"/>
          </a:ln>
        </p:spPr>
        <p:txBody>
          <a:bodyPr lIns="91431" tIns="45716" rIns="91431" bIns="45716">
            <a:spAutoFit/>
          </a:bodyPr>
          <a:lstStyle/>
          <a:p>
            <a:pPr algn="ctr" defTabSz="912495">
              <a:lnSpc>
                <a:spcPct val="120000"/>
              </a:lnSpc>
              <a:buFont typeface="Arial" charset="0"/>
              <a:buNone/>
            </a:pPr>
            <a:r>
              <a:rPr lang="zh-CN" altLang="en-US" sz="1300">
                <a:latin typeface="微软雅黑" pitchFamily="34" charset="-122"/>
                <a:ea typeface="微软雅黑" pitchFamily="34" charset="-122"/>
                <a:sym typeface="微软雅黑" pitchFamily="34" charset="-122"/>
              </a:rPr>
              <a:t>在此录入本图表的综合描述说明，在此录入本图表的综合描述说明。</a:t>
            </a:r>
          </a:p>
        </p:txBody>
      </p:sp>
      <p:sp>
        <p:nvSpPr>
          <p:cNvPr id="3" name="矩形 47"/>
          <p:cNvSpPr>
            <a:spLocks noChangeArrowheads="1"/>
          </p:cNvSpPr>
          <p:nvPr/>
        </p:nvSpPr>
        <p:spPr bwMode="auto">
          <a:xfrm>
            <a:off x="1487488" y="4999038"/>
            <a:ext cx="2119312" cy="806450"/>
          </a:xfrm>
          <a:prstGeom prst="rect">
            <a:avLst/>
          </a:prstGeom>
          <a:noFill/>
          <a:ln w="25400">
            <a:noFill/>
            <a:miter lim="800000"/>
          </a:ln>
        </p:spPr>
        <p:txBody>
          <a:bodyPr lIns="91431" tIns="45716" rIns="91431" bIns="45716">
            <a:spAutoFit/>
          </a:bodyPr>
          <a:lstStyle/>
          <a:p>
            <a:pPr algn="ctr" defTabSz="912495">
              <a:lnSpc>
                <a:spcPct val="120000"/>
              </a:lnSpc>
              <a:buFont typeface="Arial" charset="0"/>
              <a:buNone/>
            </a:pPr>
            <a:r>
              <a:rPr lang="zh-CN" altLang="en-US" sz="1300">
                <a:latin typeface="微软雅黑" pitchFamily="34" charset="-122"/>
                <a:ea typeface="微软雅黑" pitchFamily="34" charset="-122"/>
                <a:sym typeface="微软雅黑" pitchFamily="34" charset="-122"/>
              </a:rPr>
              <a:t>在此录入本图表的综合描述说明，在此录入本图表的综合描述说明。</a:t>
            </a:r>
          </a:p>
        </p:txBody>
      </p:sp>
      <p:sp>
        <p:nvSpPr>
          <p:cNvPr id="4" name="矩形 47"/>
          <p:cNvSpPr>
            <a:spLocks noChangeArrowheads="1"/>
          </p:cNvSpPr>
          <p:nvPr/>
        </p:nvSpPr>
        <p:spPr bwMode="auto">
          <a:xfrm>
            <a:off x="8616950" y="2262188"/>
            <a:ext cx="2119313" cy="806450"/>
          </a:xfrm>
          <a:prstGeom prst="rect">
            <a:avLst/>
          </a:prstGeom>
          <a:noFill/>
          <a:ln w="25400">
            <a:noFill/>
            <a:miter lim="800000"/>
          </a:ln>
        </p:spPr>
        <p:txBody>
          <a:bodyPr lIns="91431" tIns="45716" rIns="91431" bIns="45716">
            <a:spAutoFit/>
          </a:bodyPr>
          <a:lstStyle/>
          <a:p>
            <a:pPr algn="ctr" defTabSz="912495">
              <a:lnSpc>
                <a:spcPct val="120000"/>
              </a:lnSpc>
              <a:buFont typeface="Arial" charset="0"/>
              <a:buNone/>
            </a:pPr>
            <a:r>
              <a:rPr lang="zh-CN" altLang="en-US" sz="1300">
                <a:latin typeface="微软雅黑" pitchFamily="34" charset="-122"/>
                <a:ea typeface="微软雅黑" pitchFamily="34" charset="-122"/>
                <a:sym typeface="微软雅黑" pitchFamily="34" charset="-122"/>
              </a:rPr>
              <a:t>在此录入本图表的综合描述说明，在此录入本图表的综合描述说明。</a:t>
            </a:r>
          </a:p>
        </p:txBody>
      </p:sp>
      <p:sp>
        <p:nvSpPr>
          <p:cNvPr id="5" name="矩形 47"/>
          <p:cNvSpPr>
            <a:spLocks noChangeArrowheads="1"/>
          </p:cNvSpPr>
          <p:nvPr/>
        </p:nvSpPr>
        <p:spPr bwMode="auto">
          <a:xfrm>
            <a:off x="9048750" y="3630613"/>
            <a:ext cx="2119313" cy="806450"/>
          </a:xfrm>
          <a:prstGeom prst="rect">
            <a:avLst/>
          </a:prstGeom>
          <a:noFill/>
          <a:ln w="25400">
            <a:noFill/>
            <a:miter lim="800000"/>
          </a:ln>
        </p:spPr>
        <p:txBody>
          <a:bodyPr lIns="91431" tIns="45716" rIns="91431" bIns="45716">
            <a:spAutoFit/>
          </a:bodyPr>
          <a:lstStyle/>
          <a:p>
            <a:pPr algn="ctr" defTabSz="912495">
              <a:lnSpc>
                <a:spcPct val="120000"/>
              </a:lnSpc>
              <a:buFont typeface="Arial" charset="0"/>
              <a:buNone/>
            </a:pPr>
            <a:r>
              <a:rPr lang="zh-CN" altLang="en-US" sz="1300">
                <a:latin typeface="微软雅黑" pitchFamily="34" charset="-122"/>
                <a:ea typeface="微软雅黑" pitchFamily="34" charset="-122"/>
                <a:sym typeface="微软雅黑" pitchFamily="34" charset="-122"/>
              </a:rPr>
              <a:t>在此录入本图表的综合描述说明，在此录入本图表的综合描述说明。</a:t>
            </a:r>
          </a:p>
        </p:txBody>
      </p:sp>
      <p:sp>
        <p:nvSpPr>
          <p:cNvPr id="6" name="矩形 47"/>
          <p:cNvSpPr>
            <a:spLocks noChangeArrowheads="1"/>
          </p:cNvSpPr>
          <p:nvPr/>
        </p:nvSpPr>
        <p:spPr bwMode="auto">
          <a:xfrm>
            <a:off x="8616950" y="4999038"/>
            <a:ext cx="2119313" cy="806450"/>
          </a:xfrm>
          <a:prstGeom prst="rect">
            <a:avLst/>
          </a:prstGeom>
          <a:noFill/>
          <a:ln w="25400">
            <a:noFill/>
            <a:miter lim="800000"/>
          </a:ln>
        </p:spPr>
        <p:txBody>
          <a:bodyPr lIns="91431" tIns="45716" rIns="91431" bIns="45716">
            <a:spAutoFit/>
          </a:bodyPr>
          <a:lstStyle/>
          <a:p>
            <a:pPr algn="ctr" defTabSz="912495">
              <a:lnSpc>
                <a:spcPct val="120000"/>
              </a:lnSpc>
              <a:buFont typeface="Arial" charset="0"/>
              <a:buNone/>
            </a:pPr>
            <a:r>
              <a:rPr lang="zh-CN" altLang="en-US" sz="1300">
                <a:latin typeface="微软雅黑" pitchFamily="34" charset="-122"/>
                <a:ea typeface="微软雅黑" pitchFamily="34" charset="-122"/>
                <a:sym typeface="微软雅黑" pitchFamily="34" charset="-122"/>
              </a:rPr>
              <a:t>在此录入本图表的综合描述说明，在此录入本图表的综合描述说明。</a:t>
            </a:r>
          </a:p>
        </p:txBody>
      </p:sp>
    </p:spTree>
  </p:cSld>
  <p:clrMapOvr>
    <a:masterClrMapping/>
  </p:clrMapOvr>
  <p:transition advTm="5459">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slide(fromLeft)">
                                      <p:cBhvr>
                                        <p:cTn id="7" dur="500"/>
                                        <p:tgtEl>
                                          <p:spTgt spid="50178"/>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63864"/>
                                        </p:tgtEl>
                                        <p:attrNameLst>
                                          <p:attrName>style.visibility</p:attrName>
                                        </p:attrNameLst>
                                      </p:cBhvr>
                                      <p:to>
                                        <p:strVal val="visible"/>
                                      </p:to>
                                    </p:set>
                                    <p:animEffect transition="in" filter="wheel(1)">
                                      <p:cBhvr>
                                        <p:cTn id="11" dur="2000"/>
                                        <p:tgtEl>
                                          <p:spTgt spid="163864"/>
                                        </p:tgtEl>
                                      </p:cBhvr>
                                    </p:animEffect>
                                  </p:childTnLst>
                                </p:cTn>
                              </p:par>
                            </p:childTnLst>
                          </p:cTn>
                        </p:par>
                        <p:par>
                          <p:cTn id="12" fill="hold">
                            <p:stCondLst>
                              <p:cond delay="2500"/>
                            </p:stCondLst>
                            <p:childTnLst>
                              <p:par>
                                <p:cTn id="13" presetID="23" presetClass="entr" presetSubtype="16" fill="hold" grpId="0" nodeType="afterEffect">
                                  <p:stCondLst>
                                    <p:cond delay="0"/>
                                  </p:stCondLst>
                                  <p:childTnLst>
                                    <p:set>
                                      <p:cBhvr>
                                        <p:cTn id="14" dur="1" fill="hold">
                                          <p:stCondLst>
                                            <p:cond delay="0"/>
                                          </p:stCondLst>
                                        </p:cTn>
                                        <p:tgtEl>
                                          <p:spTgt spid="165927"/>
                                        </p:tgtEl>
                                        <p:attrNameLst>
                                          <p:attrName>style.visibility</p:attrName>
                                        </p:attrNameLst>
                                      </p:cBhvr>
                                      <p:to>
                                        <p:strVal val="visible"/>
                                      </p:to>
                                    </p:set>
                                    <p:anim calcmode="lin" valueType="num">
                                      <p:cBhvr>
                                        <p:cTn id="15" dur="500" fill="hold"/>
                                        <p:tgtEl>
                                          <p:spTgt spid="165927"/>
                                        </p:tgtEl>
                                        <p:attrNameLst>
                                          <p:attrName>ppt_w</p:attrName>
                                        </p:attrNameLst>
                                      </p:cBhvr>
                                      <p:tavLst>
                                        <p:tav tm="0">
                                          <p:val>
                                            <p:fltVal val="0"/>
                                          </p:val>
                                        </p:tav>
                                        <p:tav tm="100000">
                                          <p:val>
                                            <p:strVal val="#ppt_w"/>
                                          </p:val>
                                        </p:tav>
                                      </p:tavLst>
                                    </p:anim>
                                    <p:anim calcmode="lin" valueType="num">
                                      <p:cBhvr>
                                        <p:cTn id="16" dur="500" fill="hold"/>
                                        <p:tgtEl>
                                          <p:spTgt spid="165927"/>
                                        </p:tgtEl>
                                        <p:attrNameLst>
                                          <p:attrName>ppt_h</p:attrName>
                                        </p:attrNameLst>
                                      </p:cBhvr>
                                      <p:tavLst>
                                        <p:tav tm="0">
                                          <p:val>
                                            <p:fltVal val="0"/>
                                          </p:val>
                                        </p:tav>
                                        <p:tav tm="100000">
                                          <p:val>
                                            <p:strVal val="#ppt_h"/>
                                          </p:val>
                                        </p:tav>
                                      </p:tavLst>
                                    </p:anim>
                                  </p:childTnLst>
                                </p:cTn>
                              </p:par>
                            </p:childTnLst>
                          </p:cTn>
                        </p:par>
                        <p:par>
                          <p:cTn id="17" fill="hold">
                            <p:stCondLst>
                              <p:cond delay="3000"/>
                            </p:stCondLst>
                            <p:childTnLst>
                              <p:par>
                                <p:cTn id="18" presetID="22" presetClass="entr" presetSubtype="2" fill="hold" nodeType="afterEffect">
                                  <p:stCondLst>
                                    <p:cond delay="0"/>
                                  </p:stCondLst>
                                  <p:childTnLst>
                                    <p:set>
                                      <p:cBhvr>
                                        <p:cTn id="19" dur="1" fill="hold">
                                          <p:stCondLst>
                                            <p:cond delay="0"/>
                                          </p:stCondLst>
                                        </p:cTn>
                                        <p:tgtEl>
                                          <p:spTgt spid="40971"/>
                                        </p:tgtEl>
                                        <p:attrNameLst>
                                          <p:attrName>style.visibility</p:attrName>
                                        </p:attrNameLst>
                                      </p:cBhvr>
                                      <p:to>
                                        <p:strVal val="visible"/>
                                      </p:to>
                                    </p:set>
                                    <p:animEffect transition="in" filter="wipe(right)">
                                      <p:cBhvr>
                                        <p:cTn id="20" dur="500"/>
                                        <p:tgtEl>
                                          <p:spTgt spid="40971"/>
                                        </p:tgtEl>
                                      </p:cBhvr>
                                    </p:animEffect>
                                  </p:childTnLst>
                                </p:cTn>
                              </p:par>
                              <p:par>
                                <p:cTn id="21" presetID="22" presetClass="entr" presetSubtype="8" fill="hold" nodeType="withEffect">
                                  <p:stCondLst>
                                    <p:cond delay="0"/>
                                  </p:stCondLst>
                                  <p:childTnLst>
                                    <p:set>
                                      <p:cBhvr>
                                        <p:cTn id="22" dur="1" fill="hold">
                                          <p:stCondLst>
                                            <p:cond delay="0"/>
                                          </p:stCondLst>
                                        </p:cTn>
                                        <p:tgtEl>
                                          <p:spTgt spid="40972"/>
                                        </p:tgtEl>
                                        <p:attrNameLst>
                                          <p:attrName>style.visibility</p:attrName>
                                        </p:attrNameLst>
                                      </p:cBhvr>
                                      <p:to>
                                        <p:strVal val="visible"/>
                                      </p:to>
                                    </p:set>
                                    <p:animEffect transition="in" filter="wipe(left)">
                                      <p:cBhvr>
                                        <p:cTn id="23" dur="500"/>
                                        <p:tgtEl>
                                          <p:spTgt spid="40972"/>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50191"/>
                                        </p:tgtEl>
                                        <p:attrNameLst>
                                          <p:attrName>style.visibility</p:attrName>
                                        </p:attrNameLst>
                                      </p:cBhvr>
                                      <p:to>
                                        <p:strVal val="visible"/>
                                      </p:to>
                                    </p:set>
                                    <p:animEffect transition="in" filter="fade">
                                      <p:cBhvr>
                                        <p:cTn id="27" dur="500"/>
                                        <p:tgtEl>
                                          <p:spTgt spid="5019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0192"/>
                                        </p:tgtEl>
                                        <p:attrNameLst>
                                          <p:attrName>style.visibility</p:attrName>
                                        </p:attrNameLst>
                                      </p:cBhvr>
                                      <p:to>
                                        <p:strVal val="visible"/>
                                      </p:to>
                                    </p:set>
                                    <p:animEffect transition="in" filter="fade">
                                      <p:cBhvr>
                                        <p:cTn id="30" dur="500"/>
                                        <p:tgtEl>
                                          <p:spTgt spid="50192"/>
                                        </p:tgtEl>
                                      </p:cBhvr>
                                    </p:animEffect>
                                  </p:childTnLst>
                                </p:cTn>
                              </p:par>
                            </p:childTnLst>
                          </p:cTn>
                        </p:par>
                        <p:par>
                          <p:cTn id="31" fill="hold">
                            <p:stCondLst>
                              <p:cond delay="4000"/>
                            </p:stCondLst>
                            <p:childTnLst>
                              <p:par>
                                <p:cTn id="32" presetID="53" presetClass="entr" presetSubtype="16" fill="hold" nodeType="afterEffect">
                                  <p:stCondLst>
                                    <p:cond delay="0"/>
                                  </p:stCondLst>
                                  <p:childTnLst>
                                    <p:set>
                                      <p:cBhvr>
                                        <p:cTn id="33" dur="1" fill="hold">
                                          <p:stCondLst>
                                            <p:cond delay="0"/>
                                          </p:stCondLst>
                                        </p:cTn>
                                        <p:tgtEl>
                                          <p:spTgt spid="68643"/>
                                        </p:tgtEl>
                                        <p:attrNameLst>
                                          <p:attrName>style.visibility</p:attrName>
                                        </p:attrNameLst>
                                      </p:cBhvr>
                                      <p:to>
                                        <p:strVal val="visible"/>
                                      </p:to>
                                    </p:set>
                                    <p:anim calcmode="lin" valueType="num">
                                      <p:cBhvr>
                                        <p:cTn id="34" dur="500" fill="hold"/>
                                        <p:tgtEl>
                                          <p:spTgt spid="68643"/>
                                        </p:tgtEl>
                                        <p:attrNameLst>
                                          <p:attrName>ppt_w</p:attrName>
                                        </p:attrNameLst>
                                      </p:cBhvr>
                                      <p:tavLst>
                                        <p:tav tm="0">
                                          <p:val>
                                            <p:fltVal val="0"/>
                                          </p:val>
                                        </p:tav>
                                        <p:tav tm="100000">
                                          <p:val>
                                            <p:strVal val="#ppt_w"/>
                                          </p:val>
                                        </p:tav>
                                      </p:tavLst>
                                    </p:anim>
                                    <p:anim calcmode="lin" valueType="num">
                                      <p:cBhvr>
                                        <p:cTn id="35" dur="500" fill="hold"/>
                                        <p:tgtEl>
                                          <p:spTgt spid="68643"/>
                                        </p:tgtEl>
                                        <p:attrNameLst>
                                          <p:attrName>ppt_h</p:attrName>
                                        </p:attrNameLst>
                                      </p:cBhvr>
                                      <p:tavLst>
                                        <p:tav tm="0">
                                          <p:val>
                                            <p:fltVal val="0"/>
                                          </p:val>
                                        </p:tav>
                                        <p:tav tm="100000">
                                          <p:val>
                                            <p:strVal val="#ppt_h"/>
                                          </p:val>
                                        </p:tav>
                                      </p:tavLst>
                                    </p:anim>
                                    <p:animEffect transition="in" filter="fade">
                                      <p:cBhvr>
                                        <p:cTn id="36" dur="500"/>
                                        <p:tgtEl>
                                          <p:spTgt spid="6864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63879"/>
                                        </p:tgtEl>
                                        <p:attrNameLst>
                                          <p:attrName>style.visibility</p:attrName>
                                        </p:attrNameLst>
                                      </p:cBhvr>
                                      <p:to>
                                        <p:strVal val="visible"/>
                                      </p:to>
                                    </p:set>
                                    <p:anim calcmode="lin" valueType="num">
                                      <p:cBhvr>
                                        <p:cTn id="39" dur="500" fill="hold"/>
                                        <p:tgtEl>
                                          <p:spTgt spid="163879"/>
                                        </p:tgtEl>
                                        <p:attrNameLst>
                                          <p:attrName>ppt_w</p:attrName>
                                        </p:attrNameLst>
                                      </p:cBhvr>
                                      <p:tavLst>
                                        <p:tav tm="0">
                                          <p:val>
                                            <p:fltVal val="0"/>
                                          </p:val>
                                        </p:tav>
                                        <p:tav tm="100000">
                                          <p:val>
                                            <p:strVal val="#ppt_w"/>
                                          </p:val>
                                        </p:tav>
                                      </p:tavLst>
                                    </p:anim>
                                    <p:anim calcmode="lin" valueType="num">
                                      <p:cBhvr>
                                        <p:cTn id="40" dur="500" fill="hold"/>
                                        <p:tgtEl>
                                          <p:spTgt spid="163879"/>
                                        </p:tgtEl>
                                        <p:attrNameLst>
                                          <p:attrName>ppt_h</p:attrName>
                                        </p:attrNameLst>
                                      </p:cBhvr>
                                      <p:tavLst>
                                        <p:tav tm="0">
                                          <p:val>
                                            <p:fltVal val="0"/>
                                          </p:val>
                                        </p:tav>
                                        <p:tav tm="100000">
                                          <p:val>
                                            <p:strVal val="#ppt_h"/>
                                          </p:val>
                                        </p:tav>
                                      </p:tavLst>
                                    </p:anim>
                                    <p:animEffect transition="in" filter="fade">
                                      <p:cBhvr>
                                        <p:cTn id="41" dur="500"/>
                                        <p:tgtEl>
                                          <p:spTgt spid="163879"/>
                                        </p:tgtEl>
                                      </p:cBhvr>
                                    </p:animEffect>
                                  </p:childTnLst>
                                </p:cTn>
                              </p:par>
                            </p:childTnLst>
                          </p:cTn>
                        </p:par>
                        <p:par>
                          <p:cTn id="42" fill="hold">
                            <p:stCondLst>
                              <p:cond delay="4500"/>
                            </p:stCondLst>
                            <p:childTnLst>
                              <p:par>
                                <p:cTn id="43" presetID="22" presetClass="entr" presetSubtype="2" fill="hold" nodeType="afterEffect">
                                  <p:stCondLst>
                                    <p:cond delay="0"/>
                                  </p:stCondLst>
                                  <p:childTnLst>
                                    <p:set>
                                      <p:cBhvr>
                                        <p:cTn id="44" dur="1" fill="hold">
                                          <p:stCondLst>
                                            <p:cond delay="0"/>
                                          </p:stCondLst>
                                        </p:cTn>
                                        <p:tgtEl>
                                          <p:spTgt spid="163867"/>
                                        </p:tgtEl>
                                        <p:attrNameLst>
                                          <p:attrName>style.visibility</p:attrName>
                                        </p:attrNameLst>
                                      </p:cBhvr>
                                      <p:to>
                                        <p:strVal val="visible"/>
                                      </p:to>
                                    </p:set>
                                    <p:animEffect transition="in" filter="wipe(right)">
                                      <p:cBhvr>
                                        <p:cTn id="45" dur="500"/>
                                        <p:tgtEl>
                                          <p:spTgt spid="163867"/>
                                        </p:tgtEl>
                                      </p:cBhvr>
                                    </p:animEffect>
                                  </p:childTnLst>
                                </p:cTn>
                              </p:par>
                              <p:par>
                                <p:cTn id="46" presetID="22" presetClass="entr" presetSubtype="8" fill="hold" nodeType="withEffect">
                                  <p:stCondLst>
                                    <p:cond delay="0"/>
                                  </p:stCondLst>
                                  <p:childTnLst>
                                    <p:set>
                                      <p:cBhvr>
                                        <p:cTn id="47" dur="1" fill="hold">
                                          <p:stCondLst>
                                            <p:cond delay="0"/>
                                          </p:stCondLst>
                                        </p:cTn>
                                        <p:tgtEl>
                                          <p:spTgt spid="163870"/>
                                        </p:tgtEl>
                                        <p:attrNameLst>
                                          <p:attrName>style.visibility</p:attrName>
                                        </p:attrNameLst>
                                      </p:cBhvr>
                                      <p:to>
                                        <p:strVal val="visible"/>
                                      </p:to>
                                    </p:set>
                                    <p:animEffect transition="in" filter="wipe(left)">
                                      <p:cBhvr>
                                        <p:cTn id="48" dur="500"/>
                                        <p:tgtEl>
                                          <p:spTgt spid="163870"/>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68633"/>
                                        </p:tgtEl>
                                        <p:attrNameLst>
                                          <p:attrName>style.visibility</p:attrName>
                                        </p:attrNameLst>
                                      </p:cBhvr>
                                      <p:to>
                                        <p:strVal val="visible"/>
                                      </p:to>
                                    </p:set>
                                    <p:animEffect transition="in" filter="fade">
                                      <p:cBhvr>
                                        <p:cTn id="52" dur="500"/>
                                        <p:tgtEl>
                                          <p:spTgt spid="686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8636"/>
                                        </p:tgtEl>
                                        <p:attrNameLst>
                                          <p:attrName>style.visibility</p:attrName>
                                        </p:attrNameLst>
                                      </p:cBhvr>
                                      <p:to>
                                        <p:strVal val="visible"/>
                                      </p:to>
                                    </p:set>
                                    <p:animEffect transition="in" filter="fade">
                                      <p:cBhvr>
                                        <p:cTn id="55" dur="500"/>
                                        <p:tgtEl>
                                          <p:spTgt spid="68636"/>
                                        </p:tgtEl>
                                      </p:cBhvr>
                                    </p:animEffect>
                                  </p:childTnLst>
                                </p:cTn>
                              </p:par>
                            </p:childTnLst>
                          </p:cTn>
                        </p:par>
                        <p:par>
                          <p:cTn id="56" fill="hold">
                            <p:stCondLst>
                              <p:cond delay="5500"/>
                            </p:stCondLst>
                            <p:childTnLst>
                              <p:par>
                                <p:cTn id="57" presetID="22" presetClass="entr" presetSubtype="2" fill="hold" nodeType="afterEffect">
                                  <p:stCondLst>
                                    <p:cond delay="0"/>
                                  </p:stCondLst>
                                  <p:childTnLst>
                                    <p:set>
                                      <p:cBhvr>
                                        <p:cTn id="58" dur="1" fill="hold">
                                          <p:stCondLst>
                                            <p:cond delay="0"/>
                                          </p:stCondLst>
                                        </p:cTn>
                                        <p:tgtEl>
                                          <p:spTgt spid="40969"/>
                                        </p:tgtEl>
                                        <p:attrNameLst>
                                          <p:attrName>style.visibility</p:attrName>
                                        </p:attrNameLst>
                                      </p:cBhvr>
                                      <p:to>
                                        <p:strVal val="visible"/>
                                      </p:to>
                                    </p:set>
                                    <p:animEffect transition="in" filter="wipe(right)">
                                      <p:cBhvr>
                                        <p:cTn id="59" dur="500"/>
                                        <p:tgtEl>
                                          <p:spTgt spid="40969"/>
                                        </p:tgtEl>
                                      </p:cBhvr>
                                    </p:animEffect>
                                  </p:childTnLst>
                                </p:cTn>
                              </p:par>
                              <p:par>
                                <p:cTn id="60" presetID="22" presetClass="entr" presetSubtype="8" fill="hold" nodeType="withEffect">
                                  <p:stCondLst>
                                    <p:cond delay="0"/>
                                  </p:stCondLst>
                                  <p:childTnLst>
                                    <p:set>
                                      <p:cBhvr>
                                        <p:cTn id="61" dur="1" fill="hold">
                                          <p:stCondLst>
                                            <p:cond delay="0"/>
                                          </p:stCondLst>
                                        </p:cTn>
                                        <p:tgtEl>
                                          <p:spTgt spid="40970"/>
                                        </p:tgtEl>
                                        <p:attrNameLst>
                                          <p:attrName>style.visibility</p:attrName>
                                        </p:attrNameLst>
                                      </p:cBhvr>
                                      <p:to>
                                        <p:strVal val="visible"/>
                                      </p:to>
                                    </p:set>
                                    <p:animEffect transition="in" filter="wipe(left)">
                                      <p:cBhvr>
                                        <p:cTn id="62" dur="500"/>
                                        <p:tgtEl>
                                          <p:spTgt spid="40970"/>
                                        </p:tgtEl>
                                      </p:cBhvr>
                                    </p:animEffect>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163862"/>
                                        </p:tgtEl>
                                        <p:attrNameLst>
                                          <p:attrName>style.visibility</p:attrName>
                                        </p:attrNameLst>
                                      </p:cBhvr>
                                      <p:to>
                                        <p:strVal val="visible"/>
                                      </p:to>
                                    </p:set>
                                    <p:animEffect transition="in" filter="fade">
                                      <p:cBhvr>
                                        <p:cTn id="66" dur="500"/>
                                        <p:tgtEl>
                                          <p:spTgt spid="16386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63863"/>
                                        </p:tgtEl>
                                        <p:attrNameLst>
                                          <p:attrName>style.visibility</p:attrName>
                                        </p:attrNameLst>
                                      </p:cBhvr>
                                      <p:to>
                                        <p:strVal val="visible"/>
                                      </p:to>
                                    </p:set>
                                    <p:animEffect transition="in" filter="fade">
                                      <p:cBhvr>
                                        <p:cTn id="69" dur="500"/>
                                        <p:tgtEl>
                                          <p:spTgt spid="163863"/>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163883"/>
                                        </p:tgtEl>
                                        <p:attrNameLst>
                                          <p:attrName>style.visibility</p:attrName>
                                        </p:attrNameLst>
                                      </p:cBhvr>
                                      <p:to>
                                        <p:strVal val="visible"/>
                                      </p:to>
                                    </p:set>
                                    <p:anim calcmode="lin" valueType="num">
                                      <p:cBhvr>
                                        <p:cTn id="73" dur="500" fill="hold"/>
                                        <p:tgtEl>
                                          <p:spTgt spid="163883"/>
                                        </p:tgtEl>
                                        <p:attrNameLst>
                                          <p:attrName>ppt_w</p:attrName>
                                        </p:attrNameLst>
                                      </p:cBhvr>
                                      <p:tavLst>
                                        <p:tav tm="0">
                                          <p:val>
                                            <p:fltVal val="0"/>
                                          </p:val>
                                        </p:tav>
                                        <p:tav tm="100000">
                                          <p:val>
                                            <p:strVal val="#ppt_w"/>
                                          </p:val>
                                        </p:tav>
                                      </p:tavLst>
                                    </p:anim>
                                    <p:anim calcmode="lin" valueType="num">
                                      <p:cBhvr>
                                        <p:cTn id="74" dur="500" fill="hold"/>
                                        <p:tgtEl>
                                          <p:spTgt spid="163883"/>
                                        </p:tgtEl>
                                        <p:attrNameLst>
                                          <p:attrName>ppt_h</p:attrName>
                                        </p:attrNameLst>
                                      </p:cBhvr>
                                      <p:tavLst>
                                        <p:tav tm="0">
                                          <p:val>
                                            <p:fltVal val="0"/>
                                          </p:val>
                                        </p:tav>
                                        <p:tav tm="100000">
                                          <p:val>
                                            <p:strVal val="#ppt_h"/>
                                          </p:val>
                                        </p:tav>
                                      </p:tavLst>
                                    </p:anim>
                                    <p:animEffect transition="in" filter="fade">
                                      <p:cBhvr>
                                        <p:cTn id="75" dur="500"/>
                                        <p:tgtEl>
                                          <p:spTgt spid="163883"/>
                                        </p:tgtEl>
                                      </p:cBhvr>
                                    </p:animEffect>
                                  </p:childTnLst>
                                </p:cTn>
                              </p:par>
                              <p:par>
                                <p:cTn id="76" presetID="53" presetClass="entr" presetSubtype="16" fill="hold" nodeType="withEffect">
                                  <p:stCondLst>
                                    <p:cond delay="0"/>
                                  </p:stCondLst>
                                  <p:childTnLst>
                                    <p:set>
                                      <p:cBhvr>
                                        <p:cTn id="77" dur="1" fill="hold">
                                          <p:stCondLst>
                                            <p:cond delay="0"/>
                                          </p:stCondLst>
                                        </p:cTn>
                                        <p:tgtEl>
                                          <p:spTgt spid="68641"/>
                                        </p:tgtEl>
                                        <p:attrNameLst>
                                          <p:attrName>style.visibility</p:attrName>
                                        </p:attrNameLst>
                                      </p:cBhvr>
                                      <p:to>
                                        <p:strVal val="visible"/>
                                      </p:to>
                                    </p:set>
                                    <p:anim calcmode="lin" valueType="num">
                                      <p:cBhvr>
                                        <p:cTn id="78" dur="500" fill="hold"/>
                                        <p:tgtEl>
                                          <p:spTgt spid="68641"/>
                                        </p:tgtEl>
                                        <p:attrNameLst>
                                          <p:attrName>ppt_w</p:attrName>
                                        </p:attrNameLst>
                                      </p:cBhvr>
                                      <p:tavLst>
                                        <p:tav tm="0">
                                          <p:val>
                                            <p:fltVal val="0"/>
                                          </p:val>
                                        </p:tav>
                                        <p:tav tm="100000">
                                          <p:val>
                                            <p:strVal val="#ppt_w"/>
                                          </p:val>
                                        </p:tav>
                                      </p:tavLst>
                                    </p:anim>
                                    <p:anim calcmode="lin" valueType="num">
                                      <p:cBhvr>
                                        <p:cTn id="79" dur="500" fill="hold"/>
                                        <p:tgtEl>
                                          <p:spTgt spid="68641"/>
                                        </p:tgtEl>
                                        <p:attrNameLst>
                                          <p:attrName>ppt_h</p:attrName>
                                        </p:attrNameLst>
                                      </p:cBhvr>
                                      <p:tavLst>
                                        <p:tav tm="0">
                                          <p:val>
                                            <p:fltVal val="0"/>
                                          </p:val>
                                        </p:tav>
                                        <p:tav tm="100000">
                                          <p:val>
                                            <p:strVal val="#ppt_h"/>
                                          </p:val>
                                        </p:tav>
                                      </p:tavLst>
                                    </p:anim>
                                    <p:animEffect transition="in" filter="fade">
                                      <p:cBhvr>
                                        <p:cTn id="80" dur="500"/>
                                        <p:tgtEl>
                                          <p:spTgt spid="68641"/>
                                        </p:tgtEl>
                                      </p:cBhvr>
                                    </p:animEffect>
                                  </p:childTnLst>
                                </p:cTn>
                              </p:par>
                            </p:childTnLst>
                          </p:cTn>
                        </p:par>
                        <p:par>
                          <p:cTn id="81" fill="hold">
                            <p:stCondLst>
                              <p:cond delay="7000"/>
                            </p:stCondLst>
                            <p:childTnLst>
                              <p:par>
                                <p:cTn id="82" presetID="22" presetClass="entr" presetSubtype="2" fill="hold" nodeType="afterEffect">
                                  <p:stCondLst>
                                    <p:cond delay="0"/>
                                  </p:stCondLst>
                                  <p:childTnLst>
                                    <p:set>
                                      <p:cBhvr>
                                        <p:cTn id="83" dur="1" fill="hold">
                                          <p:stCondLst>
                                            <p:cond delay="0"/>
                                          </p:stCondLst>
                                        </p:cTn>
                                        <p:tgtEl>
                                          <p:spTgt spid="163869"/>
                                        </p:tgtEl>
                                        <p:attrNameLst>
                                          <p:attrName>style.visibility</p:attrName>
                                        </p:attrNameLst>
                                      </p:cBhvr>
                                      <p:to>
                                        <p:strVal val="visible"/>
                                      </p:to>
                                    </p:set>
                                    <p:animEffect transition="in" filter="wipe(right)">
                                      <p:cBhvr>
                                        <p:cTn id="84" dur="500"/>
                                        <p:tgtEl>
                                          <p:spTgt spid="163869"/>
                                        </p:tgtEl>
                                      </p:cBhvr>
                                    </p:animEffect>
                                  </p:childTnLst>
                                </p:cTn>
                              </p:par>
                              <p:par>
                                <p:cTn id="85" presetID="22" presetClass="entr" presetSubtype="8" fill="hold" nodeType="withEffect">
                                  <p:stCondLst>
                                    <p:cond delay="0"/>
                                  </p:stCondLst>
                                  <p:childTnLst>
                                    <p:set>
                                      <p:cBhvr>
                                        <p:cTn id="86" dur="1" fill="hold">
                                          <p:stCondLst>
                                            <p:cond delay="0"/>
                                          </p:stCondLst>
                                        </p:cTn>
                                        <p:tgtEl>
                                          <p:spTgt spid="163872"/>
                                        </p:tgtEl>
                                        <p:attrNameLst>
                                          <p:attrName>style.visibility</p:attrName>
                                        </p:attrNameLst>
                                      </p:cBhvr>
                                      <p:to>
                                        <p:strVal val="visible"/>
                                      </p:to>
                                    </p:set>
                                    <p:animEffect transition="in" filter="wipe(left)">
                                      <p:cBhvr>
                                        <p:cTn id="87" dur="500"/>
                                        <p:tgtEl>
                                          <p:spTgt spid="163872"/>
                                        </p:tgtEl>
                                      </p:cBhvr>
                                    </p:animEffect>
                                  </p:childTnLst>
                                </p:cTn>
                              </p:par>
                            </p:childTnLst>
                          </p:cTn>
                        </p:par>
                        <p:par>
                          <p:cTn id="88" fill="hold">
                            <p:stCondLst>
                              <p:cond delay="7500"/>
                            </p:stCondLst>
                            <p:childTnLst>
                              <p:par>
                                <p:cTn id="89" presetID="10" presetClass="entr" presetSubtype="0" fill="hold" grpId="0" nodeType="afterEffect">
                                  <p:stCondLst>
                                    <p:cond delay="0"/>
                                  </p:stCondLst>
                                  <p:childTnLst>
                                    <p:set>
                                      <p:cBhvr>
                                        <p:cTn id="90" dur="1" fill="hold">
                                          <p:stCondLst>
                                            <p:cond delay="0"/>
                                          </p:stCondLst>
                                        </p:cTn>
                                        <p:tgtEl>
                                          <p:spTgt spid="68635"/>
                                        </p:tgtEl>
                                        <p:attrNameLst>
                                          <p:attrName>style.visibility</p:attrName>
                                        </p:attrNameLst>
                                      </p:cBhvr>
                                      <p:to>
                                        <p:strVal val="visible"/>
                                      </p:to>
                                    </p:set>
                                    <p:animEffect transition="in" filter="fade">
                                      <p:cBhvr>
                                        <p:cTn id="91" dur="500"/>
                                        <p:tgtEl>
                                          <p:spTgt spid="6863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8638"/>
                                        </p:tgtEl>
                                        <p:attrNameLst>
                                          <p:attrName>style.visibility</p:attrName>
                                        </p:attrNameLst>
                                      </p:cBhvr>
                                      <p:to>
                                        <p:strVal val="visible"/>
                                      </p:to>
                                    </p:set>
                                    <p:animEffect transition="in" filter="fade">
                                      <p:cBhvr>
                                        <p:cTn id="94" dur="500"/>
                                        <p:tgtEl>
                                          <p:spTgt spid="68638"/>
                                        </p:tgtEl>
                                      </p:cBhvr>
                                    </p:animEffect>
                                  </p:childTnLst>
                                </p:cTn>
                              </p:par>
                            </p:childTnLst>
                          </p:cTn>
                        </p:par>
                        <p:par>
                          <p:cTn id="95" fill="hold">
                            <p:stCondLst>
                              <p:cond delay="8000"/>
                            </p:stCondLst>
                            <p:childTnLst>
                              <p:par>
                                <p:cTn id="96" presetID="22" presetClass="entr" presetSubtype="2" fill="hold" nodeType="afterEffect">
                                  <p:stCondLst>
                                    <p:cond delay="0"/>
                                  </p:stCondLst>
                                  <p:childTnLst>
                                    <p:set>
                                      <p:cBhvr>
                                        <p:cTn id="97" dur="1" fill="hold">
                                          <p:stCondLst>
                                            <p:cond delay="0"/>
                                          </p:stCondLst>
                                        </p:cTn>
                                        <p:tgtEl>
                                          <p:spTgt spid="50189"/>
                                        </p:tgtEl>
                                        <p:attrNameLst>
                                          <p:attrName>style.visibility</p:attrName>
                                        </p:attrNameLst>
                                      </p:cBhvr>
                                      <p:to>
                                        <p:strVal val="visible"/>
                                      </p:to>
                                    </p:set>
                                    <p:animEffect transition="in" filter="wipe(right)">
                                      <p:cBhvr>
                                        <p:cTn id="98" dur="500"/>
                                        <p:tgtEl>
                                          <p:spTgt spid="50189"/>
                                        </p:tgtEl>
                                      </p:cBhvr>
                                    </p:animEffect>
                                  </p:childTnLst>
                                </p:cTn>
                              </p:par>
                              <p:par>
                                <p:cTn id="99" presetID="22" presetClass="entr" presetSubtype="8" fill="hold" nodeType="withEffect">
                                  <p:stCondLst>
                                    <p:cond delay="0"/>
                                  </p:stCondLst>
                                  <p:childTnLst>
                                    <p:set>
                                      <p:cBhvr>
                                        <p:cTn id="100" dur="1" fill="hold">
                                          <p:stCondLst>
                                            <p:cond delay="0"/>
                                          </p:stCondLst>
                                        </p:cTn>
                                        <p:tgtEl>
                                          <p:spTgt spid="40974"/>
                                        </p:tgtEl>
                                        <p:attrNameLst>
                                          <p:attrName>style.visibility</p:attrName>
                                        </p:attrNameLst>
                                      </p:cBhvr>
                                      <p:to>
                                        <p:strVal val="visible"/>
                                      </p:to>
                                    </p:set>
                                    <p:animEffect transition="in" filter="wipe(left)">
                                      <p:cBhvr>
                                        <p:cTn id="101" dur="500"/>
                                        <p:tgtEl>
                                          <p:spTgt spid="40974"/>
                                        </p:tgtEl>
                                      </p:cBhvr>
                                    </p:animEffect>
                                  </p:childTnLst>
                                </p:cTn>
                              </p:par>
                            </p:childTnLst>
                          </p:cTn>
                        </p:par>
                        <p:par>
                          <p:cTn id="102" fill="hold">
                            <p:stCondLst>
                              <p:cond delay="8500"/>
                            </p:stCondLst>
                            <p:childTnLst>
                              <p:par>
                                <p:cTn id="103" presetID="10" presetClass="entr" presetSubtype="0" fill="hold" grpId="0" nodeType="afterEffect">
                                  <p:stCondLst>
                                    <p:cond delay="0"/>
                                  </p:stCondLst>
                                  <p:childTnLst>
                                    <p:set>
                                      <p:cBhvr>
                                        <p:cTn id="104" dur="1" fill="hold">
                                          <p:stCondLst>
                                            <p:cond delay="0"/>
                                          </p:stCondLst>
                                        </p:cTn>
                                        <p:tgtEl>
                                          <p:spTgt spid="50193"/>
                                        </p:tgtEl>
                                        <p:attrNameLst>
                                          <p:attrName>style.visibility</p:attrName>
                                        </p:attrNameLst>
                                      </p:cBhvr>
                                      <p:to>
                                        <p:strVal val="visible"/>
                                      </p:to>
                                    </p:set>
                                    <p:animEffect transition="in" filter="fade">
                                      <p:cBhvr>
                                        <p:cTn id="105" dur="500"/>
                                        <p:tgtEl>
                                          <p:spTgt spid="5019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0194"/>
                                        </p:tgtEl>
                                        <p:attrNameLst>
                                          <p:attrName>style.visibility</p:attrName>
                                        </p:attrNameLst>
                                      </p:cBhvr>
                                      <p:to>
                                        <p:strVal val="visible"/>
                                      </p:to>
                                    </p:set>
                                    <p:animEffect transition="in" filter="fade">
                                      <p:cBhvr>
                                        <p:cTn id="108" dur="500"/>
                                        <p:tgtEl>
                                          <p:spTgt spid="50194"/>
                                        </p:tgtEl>
                                      </p:cBhvr>
                                    </p:animEffect>
                                  </p:childTnLst>
                                </p:cTn>
                              </p:par>
                            </p:childTnLst>
                          </p:cTn>
                        </p:par>
                        <p:par>
                          <p:cTn id="109" fill="hold">
                            <p:stCondLst>
                              <p:cond delay="9000"/>
                            </p:stCondLst>
                            <p:childTnLst>
                              <p:par>
                                <p:cTn id="110" presetID="53" presetClass="entr" presetSubtype="16" fill="hold" nodeType="afterEffect">
                                  <p:stCondLst>
                                    <p:cond delay="0"/>
                                  </p:stCondLst>
                                  <p:childTnLst>
                                    <p:set>
                                      <p:cBhvr>
                                        <p:cTn id="111" dur="1" fill="hold">
                                          <p:stCondLst>
                                            <p:cond delay="0"/>
                                          </p:stCondLst>
                                        </p:cTn>
                                        <p:tgtEl>
                                          <p:spTgt spid="68645"/>
                                        </p:tgtEl>
                                        <p:attrNameLst>
                                          <p:attrName>style.visibility</p:attrName>
                                        </p:attrNameLst>
                                      </p:cBhvr>
                                      <p:to>
                                        <p:strVal val="visible"/>
                                      </p:to>
                                    </p:set>
                                    <p:anim calcmode="lin" valueType="num">
                                      <p:cBhvr>
                                        <p:cTn id="112" dur="500" fill="hold"/>
                                        <p:tgtEl>
                                          <p:spTgt spid="68645"/>
                                        </p:tgtEl>
                                        <p:attrNameLst>
                                          <p:attrName>ppt_w</p:attrName>
                                        </p:attrNameLst>
                                      </p:cBhvr>
                                      <p:tavLst>
                                        <p:tav tm="0">
                                          <p:val>
                                            <p:fltVal val="0"/>
                                          </p:val>
                                        </p:tav>
                                        <p:tav tm="100000">
                                          <p:val>
                                            <p:strVal val="#ppt_w"/>
                                          </p:val>
                                        </p:tav>
                                      </p:tavLst>
                                    </p:anim>
                                    <p:anim calcmode="lin" valueType="num">
                                      <p:cBhvr>
                                        <p:cTn id="113" dur="500" fill="hold"/>
                                        <p:tgtEl>
                                          <p:spTgt spid="68645"/>
                                        </p:tgtEl>
                                        <p:attrNameLst>
                                          <p:attrName>ppt_h</p:attrName>
                                        </p:attrNameLst>
                                      </p:cBhvr>
                                      <p:tavLst>
                                        <p:tav tm="0">
                                          <p:val>
                                            <p:fltVal val="0"/>
                                          </p:val>
                                        </p:tav>
                                        <p:tav tm="100000">
                                          <p:val>
                                            <p:strVal val="#ppt_h"/>
                                          </p:val>
                                        </p:tav>
                                      </p:tavLst>
                                    </p:anim>
                                    <p:animEffect transition="in" filter="fade">
                                      <p:cBhvr>
                                        <p:cTn id="114" dur="500"/>
                                        <p:tgtEl>
                                          <p:spTgt spid="68645"/>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163881"/>
                                        </p:tgtEl>
                                        <p:attrNameLst>
                                          <p:attrName>style.visibility</p:attrName>
                                        </p:attrNameLst>
                                      </p:cBhvr>
                                      <p:to>
                                        <p:strVal val="visible"/>
                                      </p:to>
                                    </p:set>
                                    <p:anim calcmode="lin" valueType="num">
                                      <p:cBhvr>
                                        <p:cTn id="117" dur="500" fill="hold"/>
                                        <p:tgtEl>
                                          <p:spTgt spid="163881"/>
                                        </p:tgtEl>
                                        <p:attrNameLst>
                                          <p:attrName>ppt_w</p:attrName>
                                        </p:attrNameLst>
                                      </p:cBhvr>
                                      <p:tavLst>
                                        <p:tav tm="0">
                                          <p:val>
                                            <p:fltVal val="0"/>
                                          </p:val>
                                        </p:tav>
                                        <p:tav tm="100000">
                                          <p:val>
                                            <p:strVal val="#ppt_w"/>
                                          </p:val>
                                        </p:tav>
                                      </p:tavLst>
                                    </p:anim>
                                    <p:anim calcmode="lin" valueType="num">
                                      <p:cBhvr>
                                        <p:cTn id="118" dur="500" fill="hold"/>
                                        <p:tgtEl>
                                          <p:spTgt spid="163881"/>
                                        </p:tgtEl>
                                        <p:attrNameLst>
                                          <p:attrName>ppt_h</p:attrName>
                                        </p:attrNameLst>
                                      </p:cBhvr>
                                      <p:tavLst>
                                        <p:tav tm="0">
                                          <p:val>
                                            <p:fltVal val="0"/>
                                          </p:val>
                                        </p:tav>
                                        <p:tav tm="100000">
                                          <p:val>
                                            <p:strVal val="#ppt_h"/>
                                          </p:val>
                                        </p:tav>
                                      </p:tavLst>
                                    </p:anim>
                                    <p:animEffect transition="in" filter="fade">
                                      <p:cBhvr>
                                        <p:cTn id="119" dur="500"/>
                                        <p:tgtEl>
                                          <p:spTgt spid="163881"/>
                                        </p:tgtEl>
                                      </p:cBhvr>
                                    </p:animEffect>
                                  </p:childTnLst>
                                </p:cTn>
                              </p:par>
                            </p:childTnLst>
                          </p:cTn>
                        </p:par>
                        <p:par>
                          <p:cTn id="120" fill="hold">
                            <p:stCondLst>
                              <p:cond delay="9500"/>
                            </p:stCondLst>
                            <p:childTnLst>
                              <p:par>
                                <p:cTn id="121" presetID="22" presetClass="entr" presetSubtype="2" fill="hold" nodeType="afterEffect">
                                  <p:stCondLst>
                                    <p:cond delay="0"/>
                                  </p:stCondLst>
                                  <p:childTnLst>
                                    <p:set>
                                      <p:cBhvr>
                                        <p:cTn id="122" dur="1" fill="hold">
                                          <p:stCondLst>
                                            <p:cond delay="0"/>
                                          </p:stCondLst>
                                        </p:cTn>
                                        <p:tgtEl>
                                          <p:spTgt spid="163868"/>
                                        </p:tgtEl>
                                        <p:attrNameLst>
                                          <p:attrName>style.visibility</p:attrName>
                                        </p:attrNameLst>
                                      </p:cBhvr>
                                      <p:to>
                                        <p:strVal val="visible"/>
                                      </p:to>
                                    </p:set>
                                    <p:animEffect transition="in" filter="wipe(right)">
                                      <p:cBhvr>
                                        <p:cTn id="123" dur="500"/>
                                        <p:tgtEl>
                                          <p:spTgt spid="163868"/>
                                        </p:tgtEl>
                                      </p:cBhvr>
                                    </p:animEffect>
                                  </p:childTnLst>
                                </p:cTn>
                              </p:par>
                              <p:par>
                                <p:cTn id="124" presetID="22" presetClass="entr" presetSubtype="8" fill="hold" nodeType="withEffect">
                                  <p:stCondLst>
                                    <p:cond delay="0"/>
                                  </p:stCondLst>
                                  <p:childTnLst>
                                    <p:set>
                                      <p:cBhvr>
                                        <p:cTn id="125" dur="1" fill="hold">
                                          <p:stCondLst>
                                            <p:cond delay="0"/>
                                          </p:stCondLst>
                                        </p:cTn>
                                        <p:tgtEl>
                                          <p:spTgt spid="163871"/>
                                        </p:tgtEl>
                                        <p:attrNameLst>
                                          <p:attrName>style.visibility</p:attrName>
                                        </p:attrNameLst>
                                      </p:cBhvr>
                                      <p:to>
                                        <p:strVal val="visible"/>
                                      </p:to>
                                    </p:set>
                                    <p:animEffect transition="in" filter="wipe(left)">
                                      <p:cBhvr>
                                        <p:cTn id="126" dur="500"/>
                                        <p:tgtEl>
                                          <p:spTgt spid="163871"/>
                                        </p:tgtEl>
                                      </p:cBhvr>
                                    </p:animEffect>
                                  </p:childTnLst>
                                </p:cTn>
                              </p:par>
                            </p:childTnLst>
                          </p:cTn>
                        </p:par>
                        <p:par>
                          <p:cTn id="127" fill="hold">
                            <p:stCondLst>
                              <p:cond delay="10000"/>
                            </p:stCondLst>
                            <p:childTnLst>
                              <p:par>
                                <p:cTn id="128" presetID="10" presetClass="entr" presetSubtype="0" fill="hold" grpId="0" nodeType="afterEffect">
                                  <p:stCondLst>
                                    <p:cond delay="0"/>
                                  </p:stCondLst>
                                  <p:childTnLst>
                                    <p:set>
                                      <p:cBhvr>
                                        <p:cTn id="129" dur="1" fill="hold">
                                          <p:stCondLst>
                                            <p:cond delay="0"/>
                                          </p:stCondLst>
                                        </p:cTn>
                                        <p:tgtEl>
                                          <p:spTgt spid="68634"/>
                                        </p:tgtEl>
                                        <p:attrNameLst>
                                          <p:attrName>style.visibility</p:attrName>
                                        </p:attrNameLst>
                                      </p:cBhvr>
                                      <p:to>
                                        <p:strVal val="visible"/>
                                      </p:to>
                                    </p:set>
                                    <p:animEffect transition="in" filter="fade">
                                      <p:cBhvr>
                                        <p:cTn id="130" dur="500"/>
                                        <p:tgtEl>
                                          <p:spTgt spid="68634"/>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68637"/>
                                        </p:tgtEl>
                                        <p:attrNameLst>
                                          <p:attrName>style.visibility</p:attrName>
                                        </p:attrNameLst>
                                      </p:cBhvr>
                                      <p:to>
                                        <p:strVal val="visible"/>
                                      </p:to>
                                    </p:set>
                                    <p:animEffect transition="in" filter="fade">
                                      <p:cBhvr>
                                        <p:cTn id="133" dur="500"/>
                                        <p:tgtEl>
                                          <p:spTgt spid="68637"/>
                                        </p:tgtEl>
                                      </p:cBhvr>
                                    </p:animEffect>
                                  </p:childTnLst>
                                </p:cTn>
                              </p:par>
                              <p:par>
                                <p:cTn id="134" presetID="12" presetClass="entr" presetSubtype="4" fill="hold" grpId="0" nodeType="withEffect">
                                  <p:stCondLst>
                                    <p:cond delay="0"/>
                                  </p:stCondLst>
                                  <p:childTnLst>
                                    <p:set>
                                      <p:cBhvr>
                                        <p:cTn id="135" dur="1" fill="hold">
                                          <p:stCondLst>
                                            <p:cond delay="0"/>
                                          </p:stCondLst>
                                        </p:cTn>
                                        <p:tgtEl>
                                          <p:spTgt spid="55312"/>
                                        </p:tgtEl>
                                        <p:attrNameLst>
                                          <p:attrName>style.visibility</p:attrName>
                                        </p:attrNameLst>
                                      </p:cBhvr>
                                      <p:to>
                                        <p:strVal val="visible"/>
                                      </p:to>
                                    </p:set>
                                    <p:animEffect transition="in" filter="slide(fromBottom)">
                                      <p:cBhvr>
                                        <p:cTn id="136" dur="500"/>
                                        <p:tgtEl>
                                          <p:spTgt spid="55312"/>
                                        </p:tgtEl>
                                      </p:cBhvr>
                                    </p:animEffect>
                                  </p:childTnLst>
                                </p:cTn>
                              </p:par>
                              <p:par>
                                <p:cTn id="137" presetID="12" presetClass="entr" presetSubtype="4" fill="hold" grpId="0" nodeType="withEffect">
                                  <p:stCondLst>
                                    <p:cond delay="0"/>
                                  </p:stCondLst>
                                  <p:childTnLst>
                                    <p:set>
                                      <p:cBhvr>
                                        <p:cTn id="138" dur="1" fill="hold">
                                          <p:stCondLst>
                                            <p:cond delay="0"/>
                                          </p:stCondLst>
                                        </p:cTn>
                                        <p:tgtEl>
                                          <p:spTgt spid="2"/>
                                        </p:tgtEl>
                                        <p:attrNameLst>
                                          <p:attrName>style.visibility</p:attrName>
                                        </p:attrNameLst>
                                      </p:cBhvr>
                                      <p:to>
                                        <p:strVal val="visible"/>
                                      </p:to>
                                    </p:set>
                                    <p:animEffect transition="in" filter="slide(fromBottom)">
                                      <p:cBhvr>
                                        <p:cTn id="139" dur="500"/>
                                        <p:tgtEl>
                                          <p:spTgt spid="2"/>
                                        </p:tgtEl>
                                      </p:cBhvr>
                                    </p:animEffect>
                                  </p:childTnLst>
                                </p:cTn>
                              </p:par>
                              <p:par>
                                <p:cTn id="140" presetID="12" presetClass="entr" presetSubtype="4" fill="hold" grpId="0" nodeType="withEffect">
                                  <p:stCondLst>
                                    <p:cond delay="0"/>
                                  </p:stCondLst>
                                  <p:childTnLst>
                                    <p:set>
                                      <p:cBhvr>
                                        <p:cTn id="141" dur="1" fill="hold">
                                          <p:stCondLst>
                                            <p:cond delay="0"/>
                                          </p:stCondLst>
                                        </p:cTn>
                                        <p:tgtEl>
                                          <p:spTgt spid="3"/>
                                        </p:tgtEl>
                                        <p:attrNameLst>
                                          <p:attrName>style.visibility</p:attrName>
                                        </p:attrNameLst>
                                      </p:cBhvr>
                                      <p:to>
                                        <p:strVal val="visible"/>
                                      </p:to>
                                    </p:set>
                                    <p:animEffect transition="in" filter="slide(fromBottom)">
                                      <p:cBhvr>
                                        <p:cTn id="142" dur="500"/>
                                        <p:tgtEl>
                                          <p:spTgt spid="3"/>
                                        </p:tgtEl>
                                      </p:cBhvr>
                                    </p:animEffect>
                                  </p:childTnLst>
                                </p:cTn>
                              </p:par>
                              <p:par>
                                <p:cTn id="143" presetID="12" presetClass="entr" presetSubtype="4" fill="hold" grpId="0" nodeType="withEffect">
                                  <p:stCondLst>
                                    <p:cond delay="0"/>
                                  </p:stCondLst>
                                  <p:childTnLst>
                                    <p:set>
                                      <p:cBhvr>
                                        <p:cTn id="144" dur="1" fill="hold">
                                          <p:stCondLst>
                                            <p:cond delay="0"/>
                                          </p:stCondLst>
                                        </p:cTn>
                                        <p:tgtEl>
                                          <p:spTgt spid="4"/>
                                        </p:tgtEl>
                                        <p:attrNameLst>
                                          <p:attrName>style.visibility</p:attrName>
                                        </p:attrNameLst>
                                      </p:cBhvr>
                                      <p:to>
                                        <p:strVal val="visible"/>
                                      </p:to>
                                    </p:set>
                                    <p:animEffect transition="in" filter="slide(fromBottom)">
                                      <p:cBhvr>
                                        <p:cTn id="145" dur="500"/>
                                        <p:tgtEl>
                                          <p:spTgt spid="4"/>
                                        </p:tgtEl>
                                      </p:cBhvr>
                                    </p:animEffect>
                                  </p:childTnLst>
                                </p:cTn>
                              </p:par>
                              <p:par>
                                <p:cTn id="146" presetID="12" presetClass="entr" presetSubtype="4" fill="hold" grpId="0" nodeType="withEffect">
                                  <p:stCondLst>
                                    <p:cond delay="0"/>
                                  </p:stCondLst>
                                  <p:childTnLst>
                                    <p:set>
                                      <p:cBhvr>
                                        <p:cTn id="147" dur="1" fill="hold">
                                          <p:stCondLst>
                                            <p:cond delay="0"/>
                                          </p:stCondLst>
                                        </p:cTn>
                                        <p:tgtEl>
                                          <p:spTgt spid="5"/>
                                        </p:tgtEl>
                                        <p:attrNameLst>
                                          <p:attrName>style.visibility</p:attrName>
                                        </p:attrNameLst>
                                      </p:cBhvr>
                                      <p:to>
                                        <p:strVal val="visible"/>
                                      </p:to>
                                    </p:set>
                                    <p:animEffect transition="in" filter="slide(fromBottom)">
                                      <p:cBhvr>
                                        <p:cTn id="148" dur="500"/>
                                        <p:tgtEl>
                                          <p:spTgt spid="5"/>
                                        </p:tgtEl>
                                      </p:cBhvr>
                                    </p:animEffect>
                                  </p:childTnLst>
                                </p:cTn>
                              </p:par>
                              <p:par>
                                <p:cTn id="149" presetID="12" presetClass="entr" presetSubtype="4" fill="hold" grpId="0" nodeType="withEffect">
                                  <p:stCondLst>
                                    <p:cond delay="0"/>
                                  </p:stCondLst>
                                  <p:childTnLst>
                                    <p:set>
                                      <p:cBhvr>
                                        <p:cTn id="150" dur="1" fill="hold">
                                          <p:stCondLst>
                                            <p:cond delay="0"/>
                                          </p:stCondLst>
                                        </p:cTn>
                                        <p:tgtEl>
                                          <p:spTgt spid="6"/>
                                        </p:tgtEl>
                                        <p:attrNameLst>
                                          <p:attrName>style.visibility</p:attrName>
                                        </p:attrNameLst>
                                      </p:cBhvr>
                                      <p:to>
                                        <p:strVal val="visible"/>
                                      </p:to>
                                    </p:set>
                                    <p:animEffect transition="in" filter="slide(fromBottom)">
                                      <p:cBhvr>
                                        <p:cTn id="1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p:bldP spid="50191" grpId="0" animBg="1"/>
      <p:bldP spid="50192" grpId="0" animBg="1"/>
      <p:bldP spid="50193" grpId="0" animBg="1"/>
      <p:bldP spid="50194" grpId="0" animBg="1"/>
      <p:bldP spid="163862" grpId="0" animBg="1"/>
      <p:bldP spid="163863" grpId="0" animBg="1"/>
      <p:bldP spid="68633" grpId="0"/>
      <p:bldP spid="68634" grpId="0"/>
      <p:bldP spid="68635" grpId="0"/>
      <p:bldP spid="68636" grpId="0"/>
      <p:bldP spid="68637" grpId="0"/>
      <p:bldP spid="68638" grpId="0"/>
      <p:bldP spid="163879" grpId="0" animBg="1"/>
      <p:bldP spid="163881" grpId="0" animBg="1"/>
      <p:bldP spid="163883" grpId="0" animBg="1"/>
      <p:bldP spid="165927" grpId="0"/>
      <p:bldP spid="55312" grpId="0"/>
      <p:bldP spid="2" grpId="0"/>
      <p:bldP spid="3" grpId="0"/>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52226" name="燕尾形 2"/>
          <p:cNvSpPr>
            <a:spLocks noChangeArrowheads="1"/>
          </p:cNvSpPr>
          <p:nvPr/>
        </p:nvSpPr>
        <p:spPr bwMode="auto">
          <a:xfrm>
            <a:off x="5375275"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52227"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04    </a:t>
            </a:r>
            <a:r>
              <a:rPr lang="zh-CN" altLang="en-US" sz="1600">
                <a:latin typeface="微软雅黑" pitchFamily="34" charset="-122"/>
                <a:ea typeface="微软雅黑" pitchFamily="34" charset="-122"/>
              </a:rPr>
              <a:t>工作存在不足</a:t>
            </a:r>
          </a:p>
        </p:txBody>
      </p:sp>
      <p:sp>
        <p:nvSpPr>
          <p:cNvPr id="52228"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01    </a:t>
            </a:r>
            <a:r>
              <a:rPr lang="zh-CN" altLang="en-US" sz="1600">
                <a:latin typeface="微软雅黑" pitchFamily="34" charset="-122"/>
                <a:ea typeface="微软雅黑" pitchFamily="34" charset="-122"/>
              </a:rPr>
              <a:t>年度工作概述</a:t>
            </a:r>
          </a:p>
        </p:txBody>
      </p:sp>
      <p:sp>
        <p:nvSpPr>
          <p:cNvPr id="52229"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02    </a:t>
            </a:r>
            <a:r>
              <a:rPr lang="zh-CN" altLang="en-US" sz="1600">
                <a:latin typeface="微软雅黑" pitchFamily="34" charset="-122"/>
                <a:ea typeface="微软雅黑" pitchFamily="34" charset="-122"/>
              </a:rPr>
              <a:t>工作完成情况</a:t>
            </a:r>
          </a:p>
        </p:txBody>
      </p:sp>
      <p:sp>
        <p:nvSpPr>
          <p:cNvPr id="52230"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03    </a:t>
            </a:r>
            <a:r>
              <a:rPr lang="zh-CN" altLang="en-US" sz="1600">
                <a:solidFill>
                  <a:schemeClr val="bg1"/>
                </a:solidFill>
                <a:latin typeface="微软雅黑" pitchFamily="34" charset="-122"/>
                <a:ea typeface="微软雅黑" pitchFamily="34" charset="-122"/>
              </a:rPr>
              <a:t>成功项目展示</a:t>
            </a:r>
          </a:p>
        </p:txBody>
      </p:sp>
      <p:sp>
        <p:nvSpPr>
          <p:cNvPr id="52231"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05    </a:t>
            </a:r>
            <a:r>
              <a:rPr lang="zh-CN" altLang="en-US" sz="1600">
                <a:latin typeface="微软雅黑" pitchFamily="34" charset="-122"/>
                <a:ea typeface="微软雅黑" pitchFamily="34" charset="-122"/>
              </a:rPr>
              <a:t>明年工作计划</a:t>
            </a:r>
          </a:p>
        </p:txBody>
      </p:sp>
      <p:sp>
        <p:nvSpPr>
          <p:cNvPr id="52232"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
        <p:nvSpPr>
          <p:cNvPr id="52233" name="Freeform 239"/>
          <p:cNvSpPr>
            <a:spLocks noEditPoints="1"/>
          </p:cNvSpPr>
          <p:nvPr/>
        </p:nvSpPr>
        <p:spPr bwMode="auto">
          <a:xfrm>
            <a:off x="4573588" y="2420938"/>
            <a:ext cx="2667000" cy="2667000"/>
          </a:xfrm>
          <a:custGeom>
            <a:avLst/>
            <a:gdLst>
              <a:gd name="T0" fmla="*/ 2147483647 w 2116"/>
              <a:gd name="T1" fmla="*/ 2147483647 h 2116"/>
              <a:gd name="T2" fmla="*/ 2147483647 w 2116"/>
              <a:gd name="T3" fmla="*/ 2147483647 h 2116"/>
              <a:gd name="T4" fmla="*/ 2147483647 w 2116"/>
              <a:gd name="T5" fmla="*/ 2147483647 h 2116"/>
              <a:gd name="T6" fmla="*/ 2147483647 w 2116"/>
              <a:gd name="T7" fmla="*/ 2147483647 h 2116"/>
              <a:gd name="T8" fmla="*/ 2147483647 w 2116"/>
              <a:gd name="T9" fmla="*/ 2147483647 h 2116"/>
              <a:gd name="T10" fmla="*/ 2147483647 w 2116"/>
              <a:gd name="T11" fmla="*/ 2147483647 h 2116"/>
              <a:gd name="T12" fmla="*/ 2147483647 w 2116"/>
              <a:gd name="T13" fmla="*/ 2147483647 h 2116"/>
              <a:gd name="T14" fmla="*/ 2147483647 w 2116"/>
              <a:gd name="T15" fmla="*/ 2147483647 h 2116"/>
              <a:gd name="T16" fmla="*/ 2147483647 w 2116"/>
              <a:gd name="T17" fmla="*/ 0 h 2116"/>
              <a:gd name="T18" fmla="*/ 2147483647 w 2116"/>
              <a:gd name="T19" fmla="*/ 2147483647 h 2116"/>
              <a:gd name="T20" fmla="*/ 2147483647 w 2116"/>
              <a:gd name="T21" fmla="*/ 2147483647 h 2116"/>
              <a:gd name="T22" fmla="*/ 2147483647 w 2116"/>
              <a:gd name="T23" fmla="*/ 2147483647 h 2116"/>
              <a:gd name="T24" fmla="*/ 2147483647 w 2116"/>
              <a:gd name="T25" fmla="*/ 2147483647 h 2116"/>
              <a:gd name="T26" fmla="*/ 2147483647 w 2116"/>
              <a:gd name="T27" fmla="*/ 2147483647 h 2116"/>
              <a:gd name="T28" fmla="*/ 2147483647 w 2116"/>
              <a:gd name="T29" fmla="*/ 2147483647 h 2116"/>
              <a:gd name="T30" fmla="*/ 2147483647 w 2116"/>
              <a:gd name="T31" fmla="*/ 2147483647 h 2116"/>
              <a:gd name="T32" fmla="*/ 0 w 2116"/>
              <a:gd name="T33" fmla="*/ 2147483647 h 2116"/>
              <a:gd name="T34" fmla="*/ 2147483647 w 2116"/>
              <a:gd name="T35" fmla="*/ 2147483647 h 2116"/>
              <a:gd name="T36" fmla="*/ 2147483647 w 2116"/>
              <a:gd name="T37" fmla="*/ 2147483647 h 2116"/>
              <a:gd name="T38" fmla="*/ 2147483647 w 2116"/>
              <a:gd name="T39" fmla="*/ 2147483647 h 2116"/>
              <a:gd name="T40" fmla="*/ 2147483647 w 2116"/>
              <a:gd name="T41" fmla="*/ 2147483647 h 2116"/>
              <a:gd name="T42" fmla="*/ 2147483647 w 2116"/>
              <a:gd name="T43" fmla="*/ 2147483647 h 2116"/>
              <a:gd name="T44" fmla="*/ 2147483647 w 2116"/>
              <a:gd name="T45" fmla="*/ 2147483647 h 2116"/>
              <a:gd name="T46" fmla="*/ 2147483647 w 2116"/>
              <a:gd name="T47" fmla="*/ 2147483647 h 2116"/>
              <a:gd name="T48" fmla="*/ 2147483647 w 2116"/>
              <a:gd name="T49" fmla="*/ 2147483647 h 2116"/>
              <a:gd name="T50" fmla="*/ 2147483647 w 2116"/>
              <a:gd name="T51" fmla="*/ 2147483647 h 2116"/>
              <a:gd name="T52" fmla="*/ 2147483647 w 2116"/>
              <a:gd name="T53" fmla="*/ 2147483647 h 2116"/>
              <a:gd name="T54" fmla="*/ 2147483647 w 2116"/>
              <a:gd name="T55" fmla="*/ 2147483647 h 2116"/>
              <a:gd name="T56" fmla="*/ 2147483647 w 2116"/>
              <a:gd name="T57" fmla="*/ 2147483647 h 2116"/>
              <a:gd name="T58" fmla="*/ 2147483647 w 2116"/>
              <a:gd name="T59" fmla="*/ 2147483647 h 2116"/>
              <a:gd name="T60" fmla="*/ 2147483647 w 2116"/>
              <a:gd name="T61" fmla="*/ 2147483647 h 2116"/>
              <a:gd name="T62" fmla="*/ 2147483647 w 2116"/>
              <a:gd name="T63" fmla="*/ 2147483647 h 2116"/>
              <a:gd name="T64" fmla="*/ 2147483647 w 2116"/>
              <a:gd name="T65" fmla="*/ 2147483647 h 2116"/>
              <a:gd name="T66" fmla="*/ 2147483647 w 2116"/>
              <a:gd name="T67" fmla="*/ 2147483647 h 2116"/>
              <a:gd name="T68" fmla="*/ 2147483647 w 2116"/>
              <a:gd name="T69" fmla="*/ 2147483647 h 2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16"/>
              <a:gd name="T106" fmla="*/ 0 h 2116"/>
              <a:gd name="T107" fmla="*/ 2116 w 2116"/>
              <a:gd name="T108" fmla="*/ 2116 h 2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rgbClr val="0848AF"/>
          </a:solidFill>
          <a:ln w="25400">
            <a:solidFill>
              <a:schemeClr val="bg1"/>
            </a:solidFill>
            <a:round/>
          </a:ln>
        </p:spPr>
        <p:txBody>
          <a:bodyPr/>
          <a:lstStyle/>
          <a:p>
            <a:endParaRPr lang="zh-CN" altLang="en-US"/>
          </a:p>
        </p:txBody>
      </p:sp>
      <p:sp>
        <p:nvSpPr>
          <p:cNvPr id="52234" name="Freeform 240"/>
          <p:cNvSpPr>
            <a:spLocks noEditPoints="1"/>
          </p:cNvSpPr>
          <p:nvPr/>
        </p:nvSpPr>
        <p:spPr bwMode="auto">
          <a:xfrm>
            <a:off x="2617788" y="3667125"/>
            <a:ext cx="2319337" cy="2319338"/>
          </a:xfrm>
          <a:custGeom>
            <a:avLst/>
            <a:gdLst>
              <a:gd name="T0" fmla="*/ 2147483647 w 1840"/>
              <a:gd name="T1" fmla="*/ 2147483647 h 1840"/>
              <a:gd name="T2" fmla="*/ 2147483647 w 1840"/>
              <a:gd name="T3" fmla="*/ 2147483647 h 1840"/>
              <a:gd name="T4" fmla="*/ 2147483647 w 1840"/>
              <a:gd name="T5" fmla="*/ 2147483647 h 1840"/>
              <a:gd name="T6" fmla="*/ 2147483647 w 1840"/>
              <a:gd name="T7" fmla="*/ 2147483647 h 1840"/>
              <a:gd name="T8" fmla="*/ 2147483647 w 1840"/>
              <a:gd name="T9" fmla="*/ 2147483647 h 1840"/>
              <a:gd name="T10" fmla="*/ 2147483647 w 1840"/>
              <a:gd name="T11" fmla="*/ 2147483647 h 1840"/>
              <a:gd name="T12" fmla="*/ 2147483647 w 1840"/>
              <a:gd name="T13" fmla="*/ 2147483647 h 1840"/>
              <a:gd name="T14" fmla="*/ 2147483647 w 1840"/>
              <a:gd name="T15" fmla="*/ 2147483647 h 1840"/>
              <a:gd name="T16" fmla="*/ 2147483647 w 1840"/>
              <a:gd name="T17" fmla="*/ 0 h 1840"/>
              <a:gd name="T18" fmla="*/ 2147483647 w 1840"/>
              <a:gd name="T19" fmla="*/ 2147483647 h 1840"/>
              <a:gd name="T20" fmla="*/ 2147483647 w 1840"/>
              <a:gd name="T21" fmla="*/ 2147483647 h 1840"/>
              <a:gd name="T22" fmla="*/ 2147483647 w 1840"/>
              <a:gd name="T23" fmla="*/ 2147483647 h 1840"/>
              <a:gd name="T24" fmla="*/ 2147483647 w 1840"/>
              <a:gd name="T25" fmla="*/ 2147483647 h 1840"/>
              <a:gd name="T26" fmla="*/ 2147483647 w 1840"/>
              <a:gd name="T27" fmla="*/ 2147483647 h 1840"/>
              <a:gd name="T28" fmla="*/ 2147483647 w 1840"/>
              <a:gd name="T29" fmla="*/ 2147483647 h 1840"/>
              <a:gd name="T30" fmla="*/ 2147483647 w 1840"/>
              <a:gd name="T31" fmla="*/ 2147483647 h 1840"/>
              <a:gd name="T32" fmla="*/ 0 w 1840"/>
              <a:gd name="T33" fmla="*/ 2147483647 h 1840"/>
              <a:gd name="T34" fmla="*/ 2147483647 w 1840"/>
              <a:gd name="T35" fmla="*/ 2147483647 h 1840"/>
              <a:gd name="T36" fmla="*/ 2147483647 w 1840"/>
              <a:gd name="T37" fmla="*/ 2147483647 h 1840"/>
              <a:gd name="T38" fmla="*/ 2147483647 w 1840"/>
              <a:gd name="T39" fmla="*/ 2147483647 h 1840"/>
              <a:gd name="T40" fmla="*/ 2147483647 w 1840"/>
              <a:gd name="T41" fmla="*/ 2147483647 h 1840"/>
              <a:gd name="T42" fmla="*/ 2147483647 w 1840"/>
              <a:gd name="T43" fmla="*/ 2147483647 h 1840"/>
              <a:gd name="T44" fmla="*/ 2147483647 w 1840"/>
              <a:gd name="T45" fmla="*/ 2147483647 h 1840"/>
              <a:gd name="T46" fmla="*/ 2147483647 w 1840"/>
              <a:gd name="T47" fmla="*/ 2147483647 h 1840"/>
              <a:gd name="T48" fmla="*/ 2147483647 w 1840"/>
              <a:gd name="T49" fmla="*/ 2147483647 h 1840"/>
              <a:gd name="T50" fmla="*/ 2147483647 w 1840"/>
              <a:gd name="T51" fmla="*/ 2147483647 h 1840"/>
              <a:gd name="T52" fmla="*/ 2147483647 w 1840"/>
              <a:gd name="T53" fmla="*/ 2147483647 h 1840"/>
              <a:gd name="T54" fmla="*/ 2147483647 w 1840"/>
              <a:gd name="T55" fmla="*/ 2147483647 h 1840"/>
              <a:gd name="T56" fmla="*/ 2147483647 w 1840"/>
              <a:gd name="T57" fmla="*/ 2147483647 h 1840"/>
              <a:gd name="T58" fmla="*/ 2147483647 w 1840"/>
              <a:gd name="T59" fmla="*/ 2147483647 h 1840"/>
              <a:gd name="T60" fmla="*/ 2147483647 w 1840"/>
              <a:gd name="T61" fmla="*/ 2147483647 h 1840"/>
              <a:gd name="T62" fmla="*/ 2147483647 w 1840"/>
              <a:gd name="T63" fmla="*/ 2147483647 h 1840"/>
              <a:gd name="T64" fmla="*/ 2147483647 w 1840"/>
              <a:gd name="T65" fmla="*/ 2147483647 h 1840"/>
              <a:gd name="T66" fmla="*/ 2147483647 w 1840"/>
              <a:gd name="T67" fmla="*/ 2147483647 h 1840"/>
              <a:gd name="T68" fmla="*/ 2147483647 w 1840"/>
              <a:gd name="T69" fmla="*/ 2147483647 h 18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0"/>
              <a:gd name="T106" fmla="*/ 0 h 1840"/>
              <a:gd name="T107" fmla="*/ 1840 w 1840"/>
              <a:gd name="T108" fmla="*/ 1840 h 18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0848AF"/>
          </a:solidFill>
          <a:ln w="25400">
            <a:solidFill>
              <a:schemeClr val="bg1"/>
            </a:solidFill>
            <a:round/>
          </a:ln>
        </p:spPr>
        <p:txBody>
          <a:bodyPr/>
          <a:lstStyle/>
          <a:p>
            <a:endParaRPr lang="zh-CN" altLang="en-US"/>
          </a:p>
        </p:txBody>
      </p:sp>
      <p:sp>
        <p:nvSpPr>
          <p:cNvPr id="154638" name="Freeform 241"/>
          <p:cNvSpPr>
            <a:spLocks noEditPoints="1"/>
          </p:cNvSpPr>
          <p:nvPr/>
        </p:nvSpPr>
        <p:spPr bwMode="auto">
          <a:xfrm>
            <a:off x="1152525" y="3178175"/>
            <a:ext cx="1682750" cy="1682750"/>
          </a:xfrm>
          <a:custGeom>
            <a:avLst/>
            <a:gdLst>
              <a:gd name="T0" fmla="*/ 2147483647 w 1335"/>
              <a:gd name="T1" fmla="*/ 2147483647 h 1335"/>
              <a:gd name="T2" fmla="*/ 2147483647 w 1335"/>
              <a:gd name="T3" fmla="*/ 2147483647 h 1335"/>
              <a:gd name="T4" fmla="*/ 2147483647 w 1335"/>
              <a:gd name="T5" fmla="*/ 2147483647 h 1335"/>
              <a:gd name="T6" fmla="*/ 2147483647 w 1335"/>
              <a:gd name="T7" fmla="*/ 2147483647 h 1335"/>
              <a:gd name="T8" fmla="*/ 2147483647 w 1335"/>
              <a:gd name="T9" fmla="*/ 2147483647 h 1335"/>
              <a:gd name="T10" fmla="*/ 2147483647 w 1335"/>
              <a:gd name="T11" fmla="*/ 2147483647 h 1335"/>
              <a:gd name="T12" fmla="*/ 2147483647 w 1335"/>
              <a:gd name="T13" fmla="*/ 2147483647 h 1335"/>
              <a:gd name="T14" fmla="*/ 2147483647 w 1335"/>
              <a:gd name="T15" fmla="*/ 2147483647 h 1335"/>
              <a:gd name="T16" fmla="*/ 2147483647 w 1335"/>
              <a:gd name="T17" fmla="*/ 0 h 1335"/>
              <a:gd name="T18" fmla="*/ 2147483647 w 1335"/>
              <a:gd name="T19" fmla="*/ 2147483647 h 1335"/>
              <a:gd name="T20" fmla="*/ 2147483647 w 1335"/>
              <a:gd name="T21" fmla="*/ 2147483647 h 1335"/>
              <a:gd name="T22" fmla="*/ 2147483647 w 1335"/>
              <a:gd name="T23" fmla="*/ 2147483647 h 1335"/>
              <a:gd name="T24" fmla="*/ 2147483647 w 1335"/>
              <a:gd name="T25" fmla="*/ 2147483647 h 1335"/>
              <a:gd name="T26" fmla="*/ 2147483647 w 1335"/>
              <a:gd name="T27" fmla="*/ 2147483647 h 1335"/>
              <a:gd name="T28" fmla="*/ 2147483647 w 1335"/>
              <a:gd name="T29" fmla="*/ 2147483647 h 1335"/>
              <a:gd name="T30" fmla="*/ 2147483647 w 1335"/>
              <a:gd name="T31" fmla="*/ 2147483647 h 1335"/>
              <a:gd name="T32" fmla="*/ 0 w 1335"/>
              <a:gd name="T33" fmla="*/ 2147483647 h 1335"/>
              <a:gd name="T34" fmla="*/ 2147483647 w 1335"/>
              <a:gd name="T35" fmla="*/ 2147483647 h 1335"/>
              <a:gd name="T36" fmla="*/ 2147483647 w 1335"/>
              <a:gd name="T37" fmla="*/ 2147483647 h 1335"/>
              <a:gd name="T38" fmla="*/ 2147483647 w 1335"/>
              <a:gd name="T39" fmla="*/ 2147483647 h 1335"/>
              <a:gd name="T40" fmla="*/ 2147483647 w 1335"/>
              <a:gd name="T41" fmla="*/ 2147483647 h 1335"/>
              <a:gd name="T42" fmla="*/ 2147483647 w 1335"/>
              <a:gd name="T43" fmla="*/ 2147483647 h 1335"/>
              <a:gd name="T44" fmla="*/ 2147483647 w 1335"/>
              <a:gd name="T45" fmla="*/ 2147483647 h 1335"/>
              <a:gd name="T46" fmla="*/ 2147483647 w 1335"/>
              <a:gd name="T47" fmla="*/ 2147483647 h 1335"/>
              <a:gd name="T48" fmla="*/ 2147483647 w 1335"/>
              <a:gd name="T49" fmla="*/ 2147483647 h 1335"/>
              <a:gd name="T50" fmla="*/ 2147483647 w 1335"/>
              <a:gd name="T51" fmla="*/ 2147483647 h 1335"/>
              <a:gd name="T52" fmla="*/ 2147483647 w 1335"/>
              <a:gd name="T53" fmla="*/ 2147483647 h 1335"/>
              <a:gd name="T54" fmla="*/ 2147483647 w 1335"/>
              <a:gd name="T55" fmla="*/ 2147483647 h 1335"/>
              <a:gd name="T56" fmla="*/ 2147483647 w 1335"/>
              <a:gd name="T57" fmla="*/ 2147483647 h 1335"/>
              <a:gd name="T58" fmla="*/ 2147483647 w 1335"/>
              <a:gd name="T59" fmla="*/ 2147483647 h 1335"/>
              <a:gd name="T60" fmla="*/ 2147483647 w 1335"/>
              <a:gd name="T61" fmla="*/ 2147483647 h 1335"/>
              <a:gd name="T62" fmla="*/ 2147483647 w 1335"/>
              <a:gd name="T63" fmla="*/ 2147483647 h 1335"/>
              <a:gd name="T64" fmla="*/ 2147483647 w 1335"/>
              <a:gd name="T65" fmla="*/ 2147483647 h 1335"/>
              <a:gd name="T66" fmla="*/ 2147483647 w 1335"/>
              <a:gd name="T67" fmla="*/ 2147483647 h 1335"/>
              <a:gd name="T68" fmla="*/ 2147483647 w 1335"/>
              <a:gd name="T69" fmla="*/ 2147483647 h 13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5"/>
              <a:gd name="T106" fmla="*/ 0 h 1335"/>
              <a:gd name="T107" fmla="*/ 1335 w 1335"/>
              <a:gd name="T108" fmla="*/ 1335 h 13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rgbClr val="808080"/>
          </a:solidFill>
          <a:ln w="25400">
            <a:solidFill>
              <a:schemeClr val="bg1"/>
            </a:solidFill>
            <a:round/>
          </a:ln>
        </p:spPr>
        <p:txBody>
          <a:bodyPr/>
          <a:lstStyle/>
          <a:p>
            <a:endParaRPr lang="zh-CN" altLang="en-US"/>
          </a:p>
        </p:txBody>
      </p:sp>
      <p:sp>
        <p:nvSpPr>
          <p:cNvPr id="52236" name="Freeform 247"/>
          <p:cNvSpPr>
            <a:spLocks noEditPoints="1"/>
          </p:cNvSpPr>
          <p:nvPr/>
        </p:nvSpPr>
        <p:spPr bwMode="auto">
          <a:xfrm>
            <a:off x="3462338" y="4513263"/>
            <a:ext cx="630237" cy="628650"/>
          </a:xfrm>
          <a:custGeom>
            <a:avLst/>
            <a:gdLst>
              <a:gd name="T0" fmla="*/ 2147483647 w 500"/>
              <a:gd name="T1" fmla="*/ 2147483647 h 499"/>
              <a:gd name="T2" fmla="*/ 0 w 500"/>
              <a:gd name="T3" fmla="*/ 2147483647 h 499"/>
              <a:gd name="T4" fmla="*/ 2147483647 w 500"/>
              <a:gd name="T5" fmla="*/ 0 h 499"/>
              <a:gd name="T6" fmla="*/ 2147483647 w 500"/>
              <a:gd name="T7" fmla="*/ 2147483647 h 499"/>
              <a:gd name="T8" fmla="*/ 2147483647 w 500"/>
              <a:gd name="T9" fmla="*/ 2147483647 h 499"/>
              <a:gd name="T10" fmla="*/ 2147483647 w 500"/>
              <a:gd name="T11" fmla="*/ 2147483647 h 499"/>
              <a:gd name="T12" fmla="*/ 2147483647 w 500"/>
              <a:gd name="T13" fmla="*/ 2147483647 h 499"/>
              <a:gd name="T14" fmla="*/ 2147483647 w 500"/>
              <a:gd name="T15" fmla="*/ 2147483647 h 499"/>
              <a:gd name="T16" fmla="*/ 2147483647 w 500"/>
              <a:gd name="T17" fmla="*/ 2147483647 h 499"/>
              <a:gd name="T18" fmla="*/ 2147483647 w 500"/>
              <a:gd name="T19" fmla="*/ 2147483647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0"/>
              <a:gd name="T31" fmla="*/ 0 h 499"/>
              <a:gd name="T32" fmla="*/ 500 w 500"/>
              <a:gd name="T33" fmla="*/ 499 h 4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rgbClr val="0848AF"/>
          </a:solidFill>
          <a:ln w="25400">
            <a:solidFill>
              <a:schemeClr val="bg1"/>
            </a:solidFill>
            <a:round/>
          </a:ln>
        </p:spPr>
        <p:txBody>
          <a:bodyPr/>
          <a:lstStyle/>
          <a:p>
            <a:endParaRPr lang="zh-CN" altLang="en-US"/>
          </a:p>
        </p:txBody>
      </p:sp>
      <p:sp>
        <p:nvSpPr>
          <p:cNvPr id="52237" name="Freeform 248"/>
          <p:cNvSpPr>
            <a:spLocks noEditPoints="1"/>
          </p:cNvSpPr>
          <p:nvPr/>
        </p:nvSpPr>
        <p:spPr bwMode="auto">
          <a:xfrm>
            <a:off x="5559425" y="3392488"/>
            <a:ext cx="722313" cy="725487"/>
          </a:xfrm>
          <a:custGeom>
            <a:avLst/>
            <a:gdLst>
              <a:gd name="T0" fmla="*/ 2147483647 w 574"/>
              <a:gd name="T1" fmla="*/ 2147483647 h 575"/>
              <a:gd name="T2" fmla="*/ 0 w 574"/>
              <a:gd name="T3" fmla="*/ 2147483647 h 575"/>
              <a:gd name="T4" fmla="*/ 2147483647 w 574"/>
              <a:gd name="T5" fmla="*/ 0 h 575"/>
              <a:gd name="T6" fmla="*/ 2147483647 w 574"/>
              <a:gd name="T7" fmla="*/ 2147483647 h 575"/>
              <a:gd name="T8" fmla="*/ 2147483647 w 574"/>
              <a:gd name="T9" fmla="*/ 2147483647 h 575"/>
              <a:gd name="T10" fmla="*/ 2147483647 w 574"/>
              <a:gd name="T11" fmla="*/ 2147483647 h 575"/>
              <a:gd name="T12" fmla="*/ 2147483647 w 574"/>
              <a:gd name="T13" fmla="*/ 2147483647 h 575"/>
              <a:gd name="T14" fmla="*/ 2147483647 w 574"/>
              <a:gd name="T15" fmla="*/ 2147483647 h 575"/>
              <a:gd name="T16" fmla="*/ 2147483647 w 574"/>
              <a:gd name="T17" fmla="*/ 2147483647 h 575"/>
              <a:gd name="T18" fmla="*/ 2147483647 w 574"/>
              <a:gd name="T19" fmla="*/ 2147483647 h 5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4"/>
              <a:gd name="T31" fmla="*/ 0 h 575"/>
              <a:gd name="T32" fmla="*/ 574 w 574"/>
              <a:gd name="T33" fmla="*/ 575 h 5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rgbClr val="0848AF"/>
          </a:solidFill>
          <a:ln w="25400">
            <a:solidFill>
              <a:schemeClr val="bg1"/>
            </a:solidFill>
            <a:round/>
          </a:ln>
        </p:spPr>
        <p:txBody>
          <a:bodyPr/>
          <a:lstStyle/>
          <a:p>
            <a:endParaRPr lang="zh-CN" altLang="en-US"/>
          </a:p>
        </p:txBody>
      </p:sp>
      <p:sp>
        <p:nvSpPr>
          <p:cNvPr id="154641" name="Freeform 249"/>
          <p:cNvSpPr>
            <a:spLocks noEditPoints="1"/>
          </p:cNvSpPr>
          <p:nvPr/>
        </p:nvSpPr>
        <p:spPr bwMode="auto">
          <a:xfrm>
            <a:off x="1766888" y="3794125"/>
            <a:ext cx="457200" cy="457200"/>
          </a:xfrm>
          <a:custGeom>
            <a:avLst/>
            <a:gdLst>
              <a:gd name="T0" fmla="*/ 2147483647 w 363"/>
              <a:gd name="T1" fmla="*/ 2147483647 h 363"/>
              <a:gd name="T2" fmla="*/ 0 w 363"/>
              <a:gd name="T3" fmla="*/ 2147483647 h 363"/>
              <a:gd name="T4" fmla="*/ 2147483647 w 363"/>
              <a:gd name="T5" fmla="*/ 0 h 363"/>
              <a:gd name="T6" fmla="*/ 2147483647 w 363"/>
              <a:gd name="T7" fmla="*/ 2147483647 h 363"/>
              <a:gd name="T8" fmla="*/ 2147483647 w 363"/>
              <a:gd name="T9" fmla="*/ 2147483647 h 363"/>
              <a:gd name="T10" fmla="*/ 2147483647 w 363"/>
              <a:gd name="T11" fmla="*/ 2147483647 h 363"/>
              <a:gd name="T12" fmla="*/ 2147483647 w 363"/>
              <a:gd name="T13" fmla="*/ 2147483647 h 363"/>
              <a:gd name="T14" fmla="*/ 2147483647 w 363"/>
              <a:gd name="T15" fmla="*/ 2147483647 h 363"/>
              <a:gd name="T16" fmla="*/ 2147483647 w 363"/>
              <a:gd name="T17" fmla="*/ 2147483647 h 363"/>
              <a:gd name="T18" fmla="*/ 2147483647 w 363"/>
              <a:gd name="T19" fmla="*/ 2147483647 h 3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3"/>
              <a:gd name="T31" fmla="*/ 0 h 363"/>
              <a:gd name="T32" fmla="*/ 363 w 363"/>
              <a:gd name="T33" fmla="*/ 363 h 3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rgbClr val="808080"/>
          </a:solidFill>
          <a:ln w="25400">
            <a:solidFill>
              <a:schemeClr val="bg1"/>
            </a:solidFill>
            <a:round/>
          </a:ln>
        </p:spPr>
        <p:txBody>
          <a:bodyPr/>
          <a:lstStyle/>
          <a:p>
            <a:endParaRPr lang="zh-CN" altLang="en-US"/>
          </a:p>
        </p:txBody>
      </p:sp>
      <p:pic>
        <p:nvPicPr>
          <p:cNvPr id="154642" name="Group 67"/>
          <p:cNvPicPr preferRelativeResize="0">
            <a:picLocks noChangeArrowheads="1"/>
          </p:cNvPicPr>
          <p:nvPr/>
        </p:nvPicPr>
        <p:blipFill>
          <a:blip r:embed="rId3" cstate="print">
            <a:lum bright="-34000"/>
          </a:blip>
          <a:srcRect/>
          <a:stretch>
            <a:fillRect/>
          </a:stretch>
        </p:blipFill>
        <p:spPr bwMode="auto">
          <a:xfrm>
            <a:off x="766763" y="2924175"/>
            <a:ext cx="1504950" cy="2170113"/>
          </a:xfrm>
          <a:prstGeom prst="rect">
            <a:avLst/>
          </a:prstGeom>
          <a:noFill/>
          <a:ln w="25400">
            <a:noFill/>
            <a:miter lim="800000"/>
            <a:headEnd/>
            <a:tailEnd/>
          </a:ln>
        </p:spPr>
      </p:pic>
      <p:sp>
        <p:nvSpPr>
          <p:cNvPr id="74" name="TextBox 73"/>
          <p:cNvSpPr txBox="1">
            <a:spLocks noChangeArrowheads="1"/>
          </p:cNvSpPr>
          <p:nvPr/>
        </p:nvSpPr>
        <p:spPr bwMode="auto">
          <a:xfrm>
            <a:off x="1271588" y="1458913"/>
            <a:ext cx="1200150" cy="396875"/>
          </a:xfrm>
          <a:prstGeom prst="rect">
            <a:avLst/>
          </a:prstGeom>
          <a:noFill/>
          <a:ln w="9525">
            <a:noFill/>
            <a:miter lim="800000"/>
          </a:ln>
        </p:spPr>
        <p:txBody>
          <a:bodyPr wrap="none">
            <a:spAutoFit/>
          </a:bodyPr>
          <a:lstStyle/>
          <a:p>
            <a:r>
              <a:rPr lang="zh-CN" altLang="en-US" sz="2000" b="1">
                <a:solidFill>
                  <a:srgbClr val="08489B"/>
                </a:solidFill>
                <a:ea typeface="微软雅黑" pitchFamily="34" charset="-122"/>
              </a:rPr>
              <a:t>添加标题</a:t>
            </a:r>
            <a:endParaRPr lang="zh-CN" altLang="id-ID" sz="2000" b="1">
              <a:solidFill>
                <a:srgbClr val="08489B"/>
              </a:solidFill>
              <a:ea typeface="微软雅黑" pitchFamily="34" charset="-122"/>
            </a:endParaRPr>
          </a:p>
        </p:txBody>
      </p:sp>
      <p:sp>
        <p:nvSpPr>
          <p:cNvPr id="75" name="TextBox 74"/>
          <p:cNvSpPr txBox="1">
            <a:spLocks noChangeArrowheads="1"/>
          </p:cNvSpPr>
          <p:nvPr/>
        </p:nvSpPr>
        <p:spPr bwMode="auto">
          <a:xfrm>
            <a:off x="1271588" y="1844675"/>
            <a:ext cx="2693987" cy="792163"/>
          </a:xfrm>
          <a:prstGeom prst="rect">
            <a:avLst/>
          </a:prstGeom>
          <a:noFill/>
          <a:ln w="9525">
            <a:noFill/>
            <a:miter lim="800000"/>
          </a:ln>
        </p:spPr>
        <p:txBody>
          <a:bodyPr>
            <a:spAutoFit/>
          </a:bodyPr>
          <a:lstStyle/>
          <a:p>
            <a:pPr>
              <a:lnSpc>
                <a:spcPct val="110000"/>
              </a:lnSpc>
              <a:buFont typeface="Arial" charset="0"/>
              <a:buNone/>
            </a:pPr>
            <a:r>
              <a:rPr lang="zh-CN" altLang="en-US" sz="1400">
                <a:ea typeface="微软雅黑" pitchFamily="34" charset="-122"/>
                <a:sym typeface="微软雅黑" pitchFamily="34" charset="-122"/>
              </a:rPr>
              <a:t>在此录入图表的描述说明，在此录入图表的描述说明，在此录入上述图表的描述说明。</a:t>
            </a:r>
          </a:p>
        </p:txBody>
      </p:sp>
      <p:cxnSp>
        <p:nvCxnSpPr>
          <p:cNvPr id="154645" name="Straight Connector 82"/>
          <p:cNvCxnSpPr>
            <a:cxnSpLocks noChangeShapeType="1"/>
          </p:cNvCxnSpPr>
          <p:nvPr/>
        </p:nvCxnSpPr>
        <p:spPr bwMode="auto">
          <a:xfrm>
            <a:off x="5016500" y="5589588"/>
            <a:ext cx="2760663" cy="0"/>
          </a:xfrm>
          <a:prstGeom prst="line">
            <a:avLst/>
          </a:prstGeom>
          <a:noFill/>
          <a:ln w="25400" algn="ctr">
            <a:solidFill>
              <a:schemeClr val="tx1"/>
            </a:solidFill>
            <a:prstDash val="sysDot"/>
            <a:miter lim="800000"/>
            <a:tailEnd type="oval" w="med" len="med"/>
          </a:ln>
        </p:spPr>
      </p:cxnSp>
      <p:grpSp>
        <p:nvGrpSpPr>
          <p:cNvPr id="84" name="Group 83"/>
          <p:cNvGrpSpPr/>
          <p:nvPr/>
        </p:nvGrpSpPr>
        <p:grpSpPr bwMode="auto">
          <a:xfrm>
            <a:off x="8394700" y="1673225"/>
            <a:ext cx="2693988" cy="1836738"/>
            <a:chOff x="8198838" y="2976912"/>
            <a:chExt cx="2694701" cy="1834741"/>
          </a:xfrm>
        </p:grpSpPr>
        <p:sp>
          <p:nvSpPr>
            <p:cNvPr id="52248" name="TextBox 84"/>
            <p:cNvSpPr txBox="1">
              <a:spLocks noChangeArrowheads="1"/>
            </p:cNvSpPr>
            <p:nvPr/>
          </p:nvSpPr>
          <p:spPr bwMode="auto">
            <a:xfrm>
              <a:off x="8198838" y="2976912"/>
              <a:ext cx="1200468" cy="396444"/>
            </a:xfrm>
            <a:prstGeom prst="rect">
              <a:avLst/>
            </a:prstGeom>
            <a:noFill/>
            <a:ln w="9525">
              <a:noFill/>
              <a:miter lim="800000"/>
            </a:ln>
          </p:spPr>
          <p:txBody>
            <a:bodyPr wrap="none">
              <a:spAutoFit/>
            </a:bodyPr>
            <a:lstStyle/>
            <a:p>
              <a:r>
                <a:rPr lang="zh-CN" altLang="en-US" sz="2000" b="1">
                  <a:latin typeface="微软雅黑" pitchFamily="34" charset="-122"/>
                  <a:ea typeface="微软雅黑" pitchFamily="34" charset="-122"/>
                </a:rPr>
                <a:t>添加标题</a:t>
              </a:r>
              <a:endParaRPr lang="zh-CN" altLang="id-ID" sz="2000" b="1">
                <a:latin typeface="微软雅黑" pitchFamily="34" charset="-122"/>
                <a:ea typeface="微软雅黑" pitchFamily="34" charset="-122"/>
              </a:endParaRPr>
            </a:p>
          </p:txBody>
        </p:sp>
        <p:sp>
          <p:nvSpPr>
            <p:cNvPr id="52249" name="TextBox 85"/>
            <p:cNvSpPr txBox="1">
              <a:spLocks noChangeArrowheads="1"/>
            </p:cNvSpPr>
            <p:nvPr/>
          </p:nvSpPr>
          <p:spPr bwMode="auto">
            <a:xfrm>
              <a:off x="8198838" y="3362256"/>
              <a:ext cx="2694701" cy="1449397"/>
            </a:xfrm>
            <a:prstGeom prst="rect">
              <a:avLst/>
            </a:prstGeom>
            <a:noFill/>
            <a:ln w="9525">
              <a:noFill/>
              <a:miter lim="800000"/>
            </a:ln>
          </p:spPr>
          <p:txBody>
            <a:bodyPr>
              <a:spAutoFit/>
            </a:bodyPr>
            <a:lstStyle/>
            <a:p>
              <a:pPr>
                <a:lnSpc>
                  <a:spcPct val="110000"/>
                </a:lnSpc>
                <a:buFont typeface="Arial" charset="0"/>
                <a:buNone/>
              </a:pPr>
              <a:r>
                <a:rPr lang="zh-CN" altLang="en-US" sz="1400">
                  <a:latin typeface="微软雅黑" pitchFamily="34" charset="-122"/>
                  <a:ea typeface="微软雅黑" pitchFamily="34" charset="-122"/>
                  <a:sym typeface="微软雅黑" pitchFamily="34" charset="-122"/>
                </a:rPr>
                <a:t>在此录入图表的描述说明，在此录入图表的描述说明，在此录入上述图表的描述说明。</a:t>
              </a:r>
            </a:p>
            <a:p>
              <a:pPr>
                <a:lnSpc>
                  <a:spcPct val="110000"/>
                </a:lnSpc>
                <a:buFont typeface="Arial" charset="0"/>
                <a:buNone/>
              </a:pPr>
              <a:endParaRPr lang="en-US" altLang="zh-CN" sz="1400">
                <a:latin typeface="微软雅黑" pitchFamily="34" charset="-122"/>
                <a:ea typeface="微软雅黑" pitchFamily="34" charset="-122"/>
              </a:endParaRPr>
            </a:p>
            <a:p>
              <a:endParaRPr lang="en-US" altLang="zh-CN" sz="1400">
                <a:latin typeface="微软雅黑" pitchFamily="34" charset="-122"/>
                <a:ea typeface="微软雅黑" pitchFamily="34" charset="-122"/>
              </a:endParaRPr>
            </a:p>
            <a:p>
              <a:endParaRPr lang="zh-CN" altLang="en-US" sz="1400">
                <a:latin typeface="微软雅黑" pitchFamily="34" charset="-122"/>
                <a:ea typeface="微软雅黑" pitchFamily="34" charset="-122"/>
              </a:endParaRPr>
            </a:p>
          </p:txBody>
        </p:sp>
      </p:grpSp>
      <p:grpSp>
        <p:nvGrpSpPr>
          <p:cNvPr id="87" name="Group 86"/>
          <p:cNvGrpSpPr/>
          <p:nvPr/>
        </p:nvGrpSpPr>
        <p:grpSpPr bwMode="auto">
          <a:xfrm>
            <a:off x="8401050" y="4652963"/>
            <a:ext cx="2693988" cy="1177925"/>
            <a:chOff x="8198838" y="3752829"/>
            <a:chExt cx="2694701" cy="1178645"/>
          </a:xfrm>
        </p:grpSpPr>
        <p:sp>
          <p:nvSpPr>
            <p:cNvPr id="52246" name="TextBox 87"/>
            <p:cNvSpPr txBox="1">
              <a:spLocks noChangeArrowheads="1"/>
            </p:cNvSpPr>
            <p:nvPr/>
          </p:nvSpPr>
          <p:spPr bwMode="auto">
            <a:xfrm>
              <a:off x="8198838" y="3752829"/>
              <a:ext cx="1200468" cy="397118"/>
            </a:xfrm>
            <a:prstGeom prst="rect">
              <a:avLst/>
            </a:prstGeom>
            <a:noFill/>
            <a:ln w="9525">
              <a:noFill/>
              <a:miter lim="800000"/>
            </a:ln>
          </p:spPr>
          <p:txBody>
            <a:bodyPr wrap="none">
              <a:spAutoFit/>
            </a:bodyPr>
            <a:lstStyle/>
            <a:p>
              <a:r>
                <a:rPr lang="zh-CN" altLang="en-US" sz="2000" b="1">
                  <a:latin typeface="微软雅黑" pitchFamily="34" charset="-122"/>
                  <a:ea typeface="微软雅黑" pitchFamily="34" charset="-122"/>
                </a:rPr>
                <a:t>添加标题</a:t>
              </a:r>
              <a:endParaRPr lang="zh-CN" altLang="id-ID" sz="2000" b="1">
                <a:latin typeface="微软雅黑" pitchFamily="34" charset="-122"/>
                <a:ea typeface="微软雅黑" pitchFamily="34" charset="-122"/>
              </a:endParaRPr>
            </a:p>
          </p:txBody>
        </p:sp>
        <p:sp>
          <p:nvSpPr>
            <p:cNvPr id="52247" name="TextBox 88"/>
            <p:cNvSpPr txBox="1">
              <a:spLocks noChangeArrowheads="1"/>
            </p:cNvSpPr>
            <p:nvPr/>
          </p:nvSpPr>
          <p:spPr bwMode="auto">
            <a:xfrm>
              <a:off x="8198838" y="4138827"/>
              <a:ext cx="2694701" cy="792647"/>
            </a:xfrm>
            <a:prstGeom prst="rect">
              <a:avLst/>
            </a:prstGeom>
            <a:noFill/>
            <a:ln w="9525">
              <a:noFill/>
              <a:miter lim="800000"/>
            </a:ln>
          </p:spPr>
          <p:txBody>
            <a:bodyPr>
              <a:spAutoFit/>
            </a:bodyPr>
            <a:lstStyle/>
            <a:p>
              <a:pPr>
                <a:lnSpc>
                  <a:spcPct val="110000"/>
                </a:lnSpc>
                <a:buFont typeface="Arial" charset="0"/>
                <a:buNone/>
              </a:pPr>
              <a:r>
                <a:rPr lang="zh-CN" altLang="en-US" sz="1400">
                  <a:latin typeface="微软雅黑" pitchFamily="34" charset="-122"/>
                  <a:ea typeface="微软雅黑" pitchFamily="34" charset="-122"/>
                  <a:sym typeface="微软雅黑" pitchFamily="34" charset="-122"/>
                </a:rPr>
                <a:t>在此录入图表的描述说明，在此录入图表的描述说明，在此录入上述图表的描述说明。</a:t>
              </a:r>
            </a:p>
          </p:txBody>
        </p:sp>
      </p:grpSp>
      <p:sp>
        <p:nvSpPr>
          <p:cNvPr id="117778" name="TextBox 89"/>
          <p:cNvSpPr txBox="1">
            <a:spLocks noChangeArrowheads="1"/>
          </p:cNvSpPr>
          <p:nvPr/>
        </p:nvSpPr>
        <p:spPr bwMode="auto">
          <a:xfrm>
            <a:off x="8404225" y="3146425"/>
            <a:ext cx="3541713" cy="1471613"/>
          </a:xfrm>
          <a:prstGeom prst="rect">
            <a:avLst/>
          </a:prstGeom>
          <a:noFill/>
          <a:ln w="9525">
            <a:noFill/>
            <a:miter lim="800000"/>
          </a:ln>
        </p:spPr>
        <p:txBody>
          <a:bodyPr>
            <a:spAutoFit/>
          </a:bodyPr>
          <a:lstStyle/>
          <a:p>
            <a:pPr>
              <a:lnSpc>
                <a:spcPct val="110000"/>
              </a:lnSpc>
              <a:buFont typeface="Arial" charset="0"/>
              <a:buNone/>
            </a:pPr>
            <a:r>
              <a:rPr lang="zh-CN" altLang="en-US" sz="1400">
                <a:latin typeface="微软雅黑" pitchFamily="34" charset="-122"/>
                <a:ea typeface="微软雅黑" pitchFamily="34" charset="-122"/>
                <a:sym typeface="微软雅黑" pitchFamily="34" charset="-122"/>
              </a:rPr>
              <a:t>在此录入图表的描述说明，在此录入图表的描述说明，在此录入上述图表的描述说明。</a:t>
            </a:r>
            <a:r>
              <a:rPr lang="zh-CN" altLang="en-US" sz="1400">
                <a:ea typeface="微软雅黑" pitchFamily="34" charset="-122"/>
                <a:sym typeface="微软雅黑" pitchFamily="34" charset="-122"/>
              </a:rPr>
              <a:t>在此录入图表的描述说明，在此录入图表的描述说明，在此录入上述图表的描述说明。</a:t>
            </a:r>
            <a:endParaRPr lang="zh-CN" altLang="en-US" sz="1400">
              <a:latin typeface="微软雅黑" pitchFamily="34" charset="-122"/>
              <a:ea typeface="微软雅黑" pitchFamily="34" charset="-122"/>
              <a:sym typeface="微软雅黑" pitchFamily="34" charset="-122"/>
            </a:endParaRPr>
          </a:p>
          <a:p>
            <a:endParaRPr lang="id-ID" altLang="zh-CN" sz="1400">
              <a:latin typeface="微软雅黑" pitchFamily="34" charset="-122"/>
              <a:ea typeface="微软雅黑" pitchFamily="34" charset="-122"/>
            </a:endParaRPr>
          </a:p>
        </p:txBody>
      </p:sp>
    </p:spTree>
  </p:cSld>
  <p:clrMapOvr>
    <a:masterClrMapping/>
  </p:clrMapOvr>
  <p:transition advTm="3623">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slide(fromLeft)">
                                      <p:cBhvr>
                                        <p:cTn id="7" dur="500"/>
                                        <p:tgtEl>
                                          <p:spTgt spid="5222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2234"/>
                                        </p:tgtEl>
                                        <p:attrNameLst>
                                          <p:attrName>style.visibility</p:attrName>
                                        </p:attrNameLst>
                                      </p:cBhvr>
                                      <p:to>
                                        <p:strVal val="visible"/>
                                      </p:to>
                                    </p:set>
                                    <p:anim calcmode="lin" valueType="num">
                                      <p:cBhvr>
                                        <p:cTn id="10" dur="500" fill="hold"/>
                                        <p:tgtEl>
                                          <p:spTgt spid="52234"/>
                                        </p:tgtEl>
                                        <p:attrNameLst>
                                          <p:attrName>ppt_w</p:attrName>
                                        </p:attrNameLst>
                                      </p:cBhvr>
                                      <p:tavLst>
                                        <p:tav tm="0">
                                          <p:val>
                                            <p:fltVal val="0"/>
                                          </p:val>
                                        </p:tav>
                                        <p:tav tm="100000">
                                          <p:val>
                                            <p:strVal val="#ppt_w"/>
                                          </p:val>
                                        </p:tav>
                                      </p:tavLst>
                                    </p:anim>
                                    <p:anim calcmode="lin" valueType="num">
                                      <p:cBhvr>
                                        <p:cTn id="11" dur="500" fill="hold"/>
                                        <p:tgtEl>
                                          <p:spTgt spid="52234"/>
                                        </p:tgtEl>
                                        <p:attrNameLst>
                                          <p:attrName>ppt_h</p:attrName>
                                        </p:attrNameLst>
                                      </p:cBhvr>
                                      <p:tavLst>
                                        <p:tav tm="0">
                                          <p:val>
                                            <p:fltVal val="0"/>
                                          </p:val>
                                        </p:tav>
                                        <p:tav tm="100000">
                                          <p:val>
                                            <p:strVal val="#ppt_h"/>
                                          </p:val>
                                        </p:tav>
                                      </p:tavLst>
                                    </p:anim>
                                    <p:animEffect transition="in" filter="fade">
                                      <p:cBhvr>
                                        <p:cTn id="12" dur="500"/>
                                        <p:tgtEl>
                                          <p:spTgt spid="52234"/>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54638"/>
                                        </p:tgtEl>
                                        <p:attrNameLst>
                                          <p:attrName>style.visibility</p:attrName>
                                        </p:attrNameLst>
                                      </p:cBhvr>
                                      <p:to>
                                        <p:strVal val="visible"/>
                                      </p:to>
                                    </p:set>
                                    <p:anim calcmode="lin" valueType="num">
                                      <p:cBhvr>
                                        <p:cTn id="15" dur="500" fill="hold"/>
                                        <p:tgtEl>
                                          <p:spTgt spid="154638"/>
                                        </p:tgtEl>
                                        <p:attrNameLst>
                                          <p:attrName>ppt_w</p:attrName>
                                        </p:attrNameLst>
                                      </p:cBhvr>
                                      <p:tavLst>
                                        <p:tav tm="0">
                                          <p:val>
                                            <p:fltVal val="0"/>
                                          </p:val>
                                        </p:tav>
                                        <p:tav tm="100000">
                                          <p:val>
                                            <p:strVal val="#ppt_w"/>
                                          </p:val>
                                        </p:tav>
                                      </p:tavLst>
                                    </p:anim>
                                    <p:anim calcmode="lin" valueType="num">
                                      <p:cBhvr>
                                        <p:cTn id="16" dur="500" fill="hold"/>
                                        <p:tgtEl>
                                          <p:spTgt spid="154638"/>
                                        </p:tgtEl>
                                        <p:attrNameLst>
                                          <p:attrName>ppt_h</p:attrName>
                                        </p:attrNameLst>
                                      </p:cBhvr>
                                      <p:tavLst>
                                        <p:tav tm="0">
                                          <p:val>
                                            <p:fltVal val="0"/>
                                          </p:val>
                                        </p:tav>
                                        <p:tav tm="100000">
                                          <p:val>
                                            <p:strVal val="#ppt_h"/>
                                          </p:val>
                                        </p:tav>
                                      </p:tavLst>
                                    </p:anim>
                                    <p:animEffect transition="in" filter="fade">
                                      <p:cBhvr>
                                        <p:cTn id="17" dur="500"/>
                                        <p:tgtEl>
                                          <p:spTgt spid="15463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233"/>
                                        </p:tgtEl>
                                        <p:attrNameLst>
                                          <p:attrName>style.visibility</p:attrName>
                                        </p:attrNameLst>
                                      </p:cBhvr>
                                      <p:to>
                                        <p:strVal val="visible"/>
                                      </p:to>
                                    </p:set>
                                    <p:anim calcmode="lin" valueType="num">
                                      <p:cBhvr>
                                        <p:cTn id="20" dur="500" fill="hold"/>
                                        <p:tgtEl>
                                          <p:spTgt spid="52233"/>
                                        </p:tgtEl>
                                        <p:attrNameLst>
                                          <p:attrName>ppt_w</p:attrName>
                                        </p:attrNameLst>
                                      </p:cBhvr>
                                      <p:tavLst>
                                        <p:tav tm="0">
                                          <p:val>
                                            <p:fltVal val="0"/>
                                          </p:val>
                                        </p:tav>
                                        <p:tav tm="100000">
                                          <p:val>
                                            <p:strVal val="#ppt_w"/>
                                          </p:val>
                                        </p:tav>
                                      </p:tavLst>
                                    </p:anim>
                                    <p:anim calcmode="lin" valueType="num">
                                      <p:cBhvr>
                                        <p:cTn id="21" dur="500" fill="hold"/>
                                        <p:tgtEl>
                                          <p:spTgt spid="52233"/>
                                        </p:tgtEl>
                                        <p:attrNameLst>
                                          <p:attrName>ppt_h</p:attrName>
                                        </p:attrNameLst>
                                      </p:cBhvr>
                                      <p:tavLst>
                                        <p:tav tm="0">
                                          <p:val>
                                            <p:fltVal val="0"/>
                                          </p:val>
                                        </p:tav>
                                        <p:tav tm="100000">
                                          <p:val>
                                            <p:strVal val="#ppt_h"/>
                                          </p:val>
                                        </p:tav>
                                      </p:tavLst>
                                    </p:anim>
                                    <p:animEffect transition="in" filter="fade">
                                      <p:cBhvr>
                                        <p:cTn id="22" dur="500"/>
                                        <p:tgtEl>
                                          <p:spTgt spid="5223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52236"/>
                                        </p:tgtEl>
                                        <p:attrNameLst>
                                          <p:attrName>style.visibility</p:attrName>
                                        </p:attrNameLst>
                                      </p:cBhvr>
                                      <p:to>
                                        <p:strVal val="visible"/>
                                      </p:to>
                                    </p:set>
                                    <p:anim calcmode="lin" valueType="num">
                                      <p:cBhvr>
                                        <p:cTn id="25" dur="500" fill="hold"/>
                                        <p:tgtEl>
                                          <p:spTgt spid="52236"/>
                                        </p:tgtEl>
                                        <p:attrNameLst>
                                          <p:attrName>ppt_w</p:attrName>
                                        </p:attrNameLst>
                                      </p:cBhvr>
                                      <p:tavLst>
                                        <p:tav tm="0">
                                          <p:val>
                                            <p:fltVal val="0"/>
                                          </p:val>
                                        </p:tav>
                                        <p:tav tm="100000">
                                          <p:val>
                                            <p:strVal val="#ppt_w"/>
                                          </p:val>
                                        </p:tav>
                                      </p:tavLst>
                                    </p:anim>
                                    <p:anim calcmode="lin" valueType="num">
                                      <p:cBhvr>
                                        <p:cTn id="26" dur="500" fill="hold"/>
                                        <p:tgtEl>
                                          <p:spTgt spid="52236"/>
                                        </p:tgtEl>
                                        <p:attrNameLst>
                                          <p:attrName>ppt_h</p:attrName>
                                        </p:attrNameLst>
                                      </p:cBhvr>
                                      <p:tavLst>
                                        <p:tav tm="0">
                                          <p:val>
                                            <p:fltVal val="0"/>
                                          </p:val>
                                        </p:tav>
                                        <p:tav tm="100000">
                                          <p:val>
                                            <p:strVal val="#ppt_h"/>
                                          </p:val>
                                        </p:tav>
                                      </p:tavLst>
                                    </p:anim>
                                    <p:animEffect transition="in" filter="fade">
                                      <p:cBhvr>
                                        <p:cTn id="27" dur="500"/>
                                        <p:tgtEl>
                                          <p:spTgt spid="5223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54641"/>
                                        </p:tgtEl>
                                        <p:attrNameLst>
                                          <p:attrName>style.visibility</p:attrName>
                                        </p:attrNameLst>
                                      </p:cBhvr>
                                      <p:to>
                                        <p:strVal val="visible"/>
                                      </p:to>
                                    </p:set>
                                    <p:anim calcmode="lin" valueType="num">
                                      <p:cBhvr>
                                        <p:cTn id="30" dur="500" fill="hold"/>
                                        <p:tgtEl>
                                          <p:spTgt spid="154641"/>
                                        </p:tgtEl>
                                        <p:attrNameLst>
                                          <p:attrName>ppt_w</p:attrName>
                                        </p:attrNameLst>
                                      </p:cBhvr>
                                      <p:tavLst>
                                        <p:tav tm="0">
                                          <p:val>
                                            <p:fltVal val="0"/>
                                          </p:val>
                                        </p:tav>
                                        <p:tav tm="100000">
                                          <p:val>
                                            <p:strVal val="#ppt_w"/>
                                          </p:val>
                                        </p:tav>
                                      </p:tavLst>
                                    </p:anim>
                                    <p:anim calcmode="lin" valueType="num">
                                      <p:cBhvr>
                                        <p:cTn id="31" dur="500" fill="hold"/>
                                        <p:tgtEl>
                                          <p:spTgt spid="154641"/>
                                        </p:tgtEl>
                                        <p:attrNameLst>
                                          <p:attrName>ppt_h</p:attrName>
                                        </p:attrNameLst>
                                      </p:cBhvr>
                                      <p:tavLst>
                                        <p:tav tm="0">
                                          <p:val>
                                            <p:fltVal val="0"/>
                                          </p:val>
                                        </p:tav>
                                        <p:tav tm="100000">
                                          <p:val>
                                            <p:strVal val="#ppt_h"/>
                                          </p:val>
                                        </p:tav>
                                      </p:tavLst>
                                    </p:anim>
                                    <p:animEffect transition="in" filter="fade">
                                      <p:cBhvr>
                                        <p:cTn id="32" dur="500"/>
                                        <p:tgtEl>
                                          <p:spTgt spid="15464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237"/>
                                        </p:tgtEl>
                                        <p:attrNameLst>
                                          <p:attrName>style.visibility</p:attrName>
                                        </p:attrNameLst>
                                      </p:cBhvr>
                                      <p:to>
                                        <p:strVal val="visible"/>
                                      </p:to>
                                    </p:set>
                                    <p:anim calcmode="lin" valueType="num">
                                      <p:cBhvr>
                                        <p:cTn id="35" dur="500" fill="hold"/>
                                        <p:tgtEl>
                                          <p:spTgt spid="52237"/>
                                        </p:tgtEl>
                                        <p:attrNameLst>
                                          <p:attrName>ppt_w</p:attrName>
                                        </p:attrNameLst>
                                      </p:cBhvr>
                                      <p:tavLst>
                                        <p:tav tm="0">
                                          <p:val>
                                            <p:fltVal val="0"/>
                                          </p:val>
                                        </p:tav>
                                        <p:tav tm="100000">
                                          <p:val>
                                            <p:strVal val="#ppt_w"/>
                                          </p:val>
                                        </p:tav>
                                      </p:tavLst>
                                    </p:anim>
                                    <p:anim calcmode="lin" valueType="num">
                                      <p:cBhvr>
                                        <p:cTn id="36" dur="500" fill="hold"/>
                                        <p:tgtEl>
                                          <p:spTgt spid="52237"/>
                                        </p:tgtEl>
                                        <p:attrNameLst>
                                          <p:attrName>ppt_h</p:attrName>
                                        </p:attrNameLst>
                                      </p:cBhvr>
                                      <p:tavLst>
                                        <p:tav tm="0">
                                          <p:val>
                                            <p:fltVal val="0"/>
                                          </p:val>
                                        </p:tav>
                                        <p:tav tm="100000">
                                          <p:val>
                                            <p:strVal val="#ppt_h"/>
                                          </p:val>
                                        </p:tav>
                                      </p:tavLst>
                                    </p:anim>
                                    <p:animEffect transition="in" filter="fade">
                                      <p:cBhvr>
                                        <p:cTn id="37" dur="500"/>
                                        <p:tgtEl>
                                          <p:spTgt spid="52237"/>
                                        </p:tgtEl>
                                      </p:cBhvr>
                                    </p:animEffect>
                                  </p:childTnLst>
                                </p:cTn>
                              </p:par>
                              <p:par>
                                <p:cTn id="38" presetID="8" presetClass="emph" presetSubtype="0" fill="hold" grpId="1" nodeType="withEffect">
                                  <p:stCondLst>
                                    <p:cond delay="0"/>
                                  </p:stCondLst>
                                  <p:childTnLst>
                                    <p:animRot by="21600000">
                                      <p:cBhvr>
                                        <p:cTn id="39" dur="4000" fill="hold"/>
                                        <p:tgtEl>
                                          <p:spTgt spid="52234"/>
                                        </p:tgtEl>
                                        <p:attrNameLst>
                                          <p:attrName>r</p:attrName>
                                        </p:attrNameLst>
                                      </p:cBhvr>
                                    </p:animRot>
                                  </p:childTnLst>
                                </p:cTn>
                              </p:par>
                              <p:par>
                                <p:cTn id="40" presetID="8" presetClass="emph" presetSubtype="0" fill="hold" grpId="1" nodeType="withEffect">
                                  <p:stCondLst>
                                    <p:cond delay="0"/>
                                  </p:stCondLst>
                                  <p:childTnLst>
                                    <p:animRot by="-21600000">
                                      <p:cBhvr>
                                        <p:cTn id="41" dur="4000" fill="hold"/>
                                        <p:tgtEl>
                                          <p:spTgt spid="154638"/>
                                        </p:tgtEl>
                                        <p:attrNameLst>
                                          <p:attrName>r</p:attrName>
                                        </p:attrNameLst>
                                      </p:cBhvr>
                                    </p:animRot>
                                  </p:childTnLst>
                                </p:cTn>
                              </p:par>
                              <p:par>
                                <p:cTn id="42" presetID="8" presetClass="emph" presetSubtype="0" fill="hold" grpId="1" nodeType="withEffect">
                                  <p:stCondLst>
                                    <p:cond delay="0"/>
                                  </p:stCondLst>
                                  <p:childTnLst>
                                    <p:animRot by="-21600000">
                                      <p:cBhvr>
                                        <p:cTn id="43" dur="4000" fill="hold"/>
                                        <p:tgtEl>
                                          <p:spTgt spid="52233"/>
                                        </p:tgtEl>
                                        <p:attrNameLst>
                                          <p:attrName>r</p:attrName>
                                        </p:attrNameLst>
                                      </p:cBhvr>
                                    </p:animRot>
                                  </p:childTnLst>
                                </p:cTn>
                              </p:par>
                            </p:childTnLst>
                          </p:cTn>
                        </p:par>
                        <p:par>
                          <p:cTn id="44" fill="hold">
                            <p:stCondLst>
                              <p:cond delay="500"/>
                            </p:stCondLst>
                            <p:childTnLst>
                              <p:par>
                                <p:cTn id="45" presetID="22" presetClass="entr" presetSubtype="4" fill="hold" nodeType="afterEffect">
                                  <p:stCondLst>
                                    <p:cond delay="0"/>
                                  </p:stCondLst>
                                  <p:childTnLst>
                                    <p:set>
                                      <p:cBhvr>
                                        <p:cTn id="46" dur="1" fill="hold">
                                          <p:stCondLst>
                                            <p:cond delay="0"/>
                                          </p:stCondLst>
                                        </p:cTn>
                                        <p:tgtEl>
                                          <p:spTgt spid="154642"/>
                                        </p:tgtEl>
                                        <p:attrNameLst>
                                          <p:attrName>style.visibility</p:attrName>
                                        </p:attrNameLst>
                                      </p:cBhvr>
                                      <p:to>
                                        <p:strVal val="visible"/>
                                      </p:to>
                                    </p:set>
                                    <p:animEffect transition="in" filter="wipe(down)">
                                      <p:cBhvr>
                                        <p:cTn id="47" dur="500"/>
                                        <p:tgtEl>
                                          <p:spTgt spid="154642"/>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fade">
                                      <p:cBhvr>
                                        <p:cTn id="51" dur="500"/>
                                        <p:tgtEl>
                                          <p:spTgt spid="74"/>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500"/>
                                        <p:tgtEl>
                                          <p:spTgt spid="75"/>
                                        </p:tgtEl>
                                      </p:cBhvr>
                                    </p:animEffect>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54645"/>
                                        </p:tgtEl>
                                        <p:attrNameLst>
                                          <p:attrName>style.visibility</p:attrName>
                                        </p:attrNameLst>
                                      </p:cBhvr>
                                      <p:to>
                                        <p:strVal val="visible"/>
                                      </p:to>
                                    </p:set>
                                    <p:animEffect transition="in" filter="wipe(left)">
                                      <p:cBhvr>
                                        <p:cTn id="59" dur="500"/>
                                        <p:tgtEl>
                                          <p:spTgt spid="154645"/>
                                        </p:tgtEl>
                                      </p:cBhvr>
                                    </p:animEffect>
                                  </p:childTnLst>
                                </p:cTn>
                              </p:par>
                            </p:childTnLst>
                          </p:cTn>
                        </p:par>
                        <p:par>
                          <p:cTn id="60" fill="hold">
                            <p:stCondLst>
                              <p:cond delay="2500"/>
                            </p:stCondLst>
                            <p:childTnLst>
                              <p:par>
                                <p:cTn id="61" presetID="10" presetClass="entr" presetSubtype="0"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fade">
                                      <p:cBhvr>
                                        <p:cTn id="63" dur="500"/>
                                        <p:tgtEl>
                                          <p:spTgt spid="84"/>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117778"/>
                                        </p:tgtEl>
                                        <p:attrNameLst>
                                          <p:attrName>style.visibility</p:attrName>
                                        </p:attrNameLst>
                                      </p:cBhvr>
                                      <p:to>
                                        <p:strVal val="visible"/>
                                      </p:to>
                                    </p:set>
                                    <p:animEffect transition="in" filter="fade">
                                      <p:cBhvr>
                                        <p:cTn id="67" dur="500"/>
                                        <p:tgtEl>
                                          <p:spTgt spid="117778"/>
                                        </p:tgtEl>
                                      </p:cBhvr>
                                    </p:animEffect>
                                  </p:childTnLst>
                                </p:cTn>
                              </p:par>
                            </p:childTnLst>
                          </p:cTn>
                        </p:par>
                        <p:par>
                          <p:cTn id="68" fill="hold">
                            <p:stCondLst>
                              <p:cond delay="3500"/>
                            </p:stCondLst>
                            <p:childTnLst>
                              <p:par>
                                <p:cTn id="69" presetID="10" presetClass="entr" presetSubtype="0" fill="hold"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fade">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52233" grpId="0" animBg="1"/>
      <p:bldP spid="52233" grpId="1" animBg="1"/>
      <p:bldP spid="52234" grpId="0" animBg="1"/>
      <p:bldP spid="52234" grpId="1" animBg="1"/>
      <p:bldP spid="154638" grpId="0" animBg="1"/>
      <p:bldP spid="154638" grpId="1" animBg="1"/>
      <p:bldP spid="52236" grpId="0" animBg="1"/>
      <p:bldP spid="52237" grpId="0" animBg="1"/>
      <p:bldP spid="154641" grpId="0" animBg="1"/>
      <p:bldP spid="74" grpId="0"/>
      <p:bldP spid="75" grpId="0"/>
      <p:bldP spid="11777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对角圆角矩形 28"/>
          <p:cNvSpPr/>
          <p:nvPr/>
        </p:nvSpPr>
        <p:spPr bwMode="auto">
          <a:xfrm>
            <a:off x="4800600" y="3933825"/>
            <a:ext cx="4175125" cy="649288"/>
          </a:xfrm>
          <a:custGeom>
            <a:avLst/>
            <a:gdLst>
              <a:gd name="T0" fmla="*/ 4175125 w 4175125"/>
              <a:gd name="T1" fmla="*/ 324644 h 649288"/>
              <a:gd name="T2" fmla="*/ 2087565 w 4175125"/>
              <a:gd name="T3" fmla="*/ 649288 h 649288"/>
              <a:gd name="T4" fmla="*/ 0 w 4175125"/>
              <a:gd name="T5" fmla="*/ 324644 h 649288"/>
              <a:gd name="T6" fmla="*/ 2087565 w 4175125"/>
              <a:gd name="T7" fmla="*/ 0 h 649288"/>
              <a:gd name="T8" fmla="*/ 0 60000 65536"/>
              <a:gd name="T9" fmla="*/ 5898240 60000 65536"/>
              <a:gd name="T10" fmla="*/ 11796480 60000 65536"/>
              <a:gd name="T11" fmla="*/ 17694720 60000 65536"/>
              <a:gd name="T12" fmla="*/ 39827 w 4175125"/>
              <a:gd name="T13" fmla="*/ 39827 h 649288"/>
              <a:gd name="T14" fmla="*/ 4135299 w 4175125"/>
              <a:gd name="T15" fmla="*/ 609461 h 649288"/>
            </a:gdLst>
            <a:ahLst/>
            <a:cxnLst>
              <a:cxn ang="T8">
                <a:pos x="T0" y="T1"/>
              </a:cxn>
              <a:cxn ang="T9">
                <a:pos x="T2" y="T3"/>
              </a:cxn>
              <a:cxn ang="T10">
                <a:pos x="T4" y="T5"/>
              </a:cxn>
              <a:cxn ang="T11">
                <a:pos x="T6" y="T7"/>
              </a:cxn>
            </a:cxnLst>
            <a:rect l="T12" t="T13" r="T14" b="T15"/>
            <a:pathLst>
              <a:path w="4175125" h="649288">
                <a:moveTo>
                  <a:pt x="135980" y="0"/>
                </a:moveTo>
                <a:lnTo>
                  <a:pt x="4175125" y="0"/>
                </a:lnTo>
                <a:lnTo>
                  <a:pt x="4175125" y="513308"/>
                </a:lnTo>
                <a:cubicBezTo>
                  <a:pt x="4175125" y="588407"/>
                  <a:pt x="4114244" y="649287"/>
                  <a:pt x="4039145" y="649288"/>
                </a:cubicBezTo>
                <a:lnTo>
                  <a:pt x="0" y="649288"/>
                </a:lnTo>
                <a:lnTo>
                  <a:pt x="0" y="135980"/>
                </a:lnTo>
                <a:cubicBezTo>
                  <a:pt x="0" y="60880"/>
                  <a:pt x="60880" y="0"/>
                  <a:pt x="135979" y="0"/>
                </a:cubicBezTo>
                <a:close/>
              </a:path>
            </a:pathLst>
          </a:custGeom>
          <a:solidFill>
            <a:srgbClr val="0848AF"/>
          </a:solidFill>
          <a:ln w="25400" cap="flat" cmpd="sng" algn="ctr">
            <a:noFill/>
            <a:prstDash val="solid"/>
            <a:round/>
          </a:ln>
        </p:spPr>
        <p:txBody>
          <a:bodyPr anchor="ctr"/>
          <a:lstStyle/>
          <a:p>
            <a:endParaRPr lang="zh-CN" altLang="en-US"/>
          </a:p>
        </p:txBody>
      </p:sp>
      <p:sp>
        <p:nvSpPr>
          <p:cNvPr id="54274" name="Rectangle 6"/>
          <p:cNvSpPr>
            <a:spLocks noChangeArrowheads="1"/>
          </p:cNvSpPr>
          <p:nvPr/>
        </p:nvSpPr>
        <p:spPr bwMode="auto">
          <a:xfrm>
            <a:off x="0" y="0"/>
            <a:ext cx="4008438" cy="6858000"/>
          </a:xfrm>
          <a:prstGeom prst="rect">
            <a:avLst/>
          </a:prstGeom>
          <a:solidFill>
            <a:srgbClr val="0848AF"/>
          </a:solidFill>
          <a:ln w="25400" algn="ctr">
            <a:noFill/>
            <a:miter lim="800000"/>
          </a:ln>
        </p:spPr>
        <p:txBody>
          <a:bodyPr anchor="ctr"/>
          <a:lstStyle/>
          <a:p>
            <a:pPr algn="ctr"/>
            <a:endParaRPr lang="en-US" altLang="zh-CN">
              <a:solidFill>
                <a:srgbClr val="FFFFFF"/>
              </a:solidFill>
              <a:latin typeface="Calibri" pitchFamily="34" charset="0"/>
            </a:endParaRPr>
          </a:p>
        </p:txBody>
      </p:sp>
      <p:sp>
        <p:nvSpPr>
          <p:cNvPr id="62467" name="TextBox 15"/>
          <p:cNvSpPr txBox="1">
            <a:spLocks noChangeArrowheads="1"/>
          </p:cNvSpPr>
          <p:nvPr/>
        </p:nvSpPr>
        <p:spPr bwMode="auto">
          <a:xfrm>
            <a:off x="1490663" y="2586038"/>
            <a:ext cx="2374900" cy="585787"/>
          </a:xfrm>
          <a:prstGeom prst="rect">
            <a:avLst/>
          </a:prstGeom>
          <a:noFill/>
          <a:ln w="9525">
            <a:noFill/>
            <a:miter lim="800000"/>
          </a:ln>
        </p:spPr>
        <p:txBody>
          <a:bodyPr>
            <a:spAutoFit/>
          </a:bodyPr>
          <a:lstStyle/>
          <a:p>
            <a:pPr algn="ctr"/>
            <a:r>
              <a:rPr lang="en-US" altLang="zh-CN" sz="3200">
                <a:solidFill>
                  <a:schemeClr val="bg1"/>
                </a:solidFill>
                <a:latin typeface="Agency FB" pitchFamily="34" charset="0"/>
                <a:ea typeface="Adobe 宋体 Std L" pitchFamily="18" charset="-122"/>
              </a:rPr>
              <a:t>Transition Page</a:t>
            </a:r>
          </a:p>
        </p:txBody>
      </p:sp>
      <p:sp>
        <p:nvSpPr>
          <p:cNvPr id="62468" name="文本框 52"/>
          <p:cNvSpPr txBox="1">
            <a:spLocks noChangeArrowheads="1"/>
          </p:cNvSpPr>
          <p:nvPr/>
        </p:nvSpPr>
        <p:spPr bwMode="auto">
          <a:xfrm>
            <a:off x="1490663" y="1700213"/>
            <a:ext cx="2374900" cy="862012"/>
          </a:xfrm>
          <a:prstGeom prst="rect">
            <a:avLst/>
          </a:prstGeom>
          <a:noFill/>
          <a:ln w="9525">
            <a:noFill/>
            <a:miter lim="800000"/>
          </a:ln>
        </p:spPr>
        <p:txBody>
          <a:bodyPr>
            <a:spAutoFit/>
          </a:bodyPr>
          <a:lstStyle/>
          <a:p>
            <a:pPr algn="ctr"/>
            <a:r>
              <a:rPr lang="zh-CN" altLang="en-US" sz="5000" b="1">
                <a:solidFill>
                  <a:schemeClr val="bg1"/>
                </a:solidFill>
                <a:latin typeface="Calibri" pitchFamily="34" charset="0"/>
                <a:ea typeface="微软雅黑" pitchFamily="34" charset="-122"/>
              </a:rPr>
              <a:t>过渡页</a:t>
            </a:r>
          </a:p>
        </p:txBody>
      </p:sp>
      <p:sp>
        <p:nvSpPr>
          <p:cNvPr id="62469" name="TextBox 5"/>
          <p:cNvSpPr txBox="1">
            <a:spLocks noChangeArrowheads="1"/>
          </p:cNvSpPr>
          <p:nvPr/>
        </p:nvSpPr>
        <p:spPr bwMode="auto">
          <a:xfrm>
            <a:off x="5357813" y="4083050"/>
            <a:ext cx="3832225" cy="365125"/>
          </a:xfrm>
          <a:prstGeom prst="rect">
            <a:avLst/>
          </a:prstGeom>
          <a:noFill/>
          <a:ln w="9525">
            <a:noFill/>
            <a:miter lim="800000"/>
          </a:ln>
        </p:spPr>
        <p:txBody>
          <a:bodyPr lIns="0" tIns="0" rIns="0" bIns="0" anchor="ctr">
            <a:spAutoFit/>
          </a:bodyPr>
          <a:lstStyle/>
          <a:p>
            <a:r>
              <a:rPr lang="en-US" altLang="zh-CN" sz="2400" b="1">
                <a:latin typeface="Impact" pitchFamily="34" charset="0"/>
                <a:ea typeface="微软雅黑" pitchFamily="34" charset="-122"/>
              </a:rPr>
              <a:t>04    </a:t>
            </a:r>
            <a:r>
              <a:rPr lang="zh-CN" altLang="en-US" sz="2400" b="1">
                <a:latin typeface="微软雅黑" pitchFamily="34" charset="-122"/>
                <a:ea typeface="微软雅黑" pitchFamily="34" charset="-122"/>
              </a:rPr>
              <a:t>工作存在不足</a:t>
            </a:r>
          </a:p>
        </p:txBody>
      </p:sp>
      <p:sp>
        <p:nvSpPr>
          <p:cNvPr id="62470" name="TextBox 6"/>
          <p:cNvSpPr txBox="1">
            <a:spLocks noChangeArrowheads="1"/>
          </p:cNvSpPr>
          <p:nvPr/>
        </p:nvSpPr>
        <p:spPr bwMode="auto">
          <a:xfrm>
            <a:off x="5357813" y="1851025"/>
            <a:ext cx="3832225" cy="365125"/>
          </a:xfrm>
          <a:prstGeom prst="rect">
            <a:avLst/>
          </a:prstGeom>
          <a:noFill/>
          <a:ln w="9525">
            <a:noFill/>
            <a:miter lim="800000"/>
          </a:ln>
        </p:spPr>
        <p:txBody>
          <a:bodyPr lIns="0" tIns="0" rIns="0" bIns="0" anchor="ctr">
            <a:spAutoFit/>
          </a:bodyPr>
          <a:lstStyle/>
          <a:p>
            <a:r>
              <a:rPr lang="en-US" altLang="zh-CN" sz="2400" b="1">
                <a:latin typeface="Impact" pitchFamily="34" charset="0"/>
                <a:ea typeface="微软雅黑" pitchFamily="34" charset="-122"/>
              </a:rPr>
              <a:t>01    </a:t>
            </a:r>
            <a:r>
              <a:rPr lang="zh-CN" altLang="en-US" sz="2400" b="1">
                <a:latin typeface="微软雅黑" pitchFamily="34" charset="-122"/>
                <a:ea typeface="微软雅黑" pitchFamily="34" charset="-122"/>
              </a:rPr>
              <a:t>年度工作概述</a:t>
            </a:r>
          </a:p>
        </p:txBody>
      </p:sp>
      <p:sp>
        <p:nvSpPr>
          <p:cNvPr id="62471" name="TextBox 10"/>
          <p:cNvSpPr txBox="1">
            <a:spLocks noChangeArrowheads="1"/>
          </p:cNvSpPr>
          <p:nvPr/>
        </p:nvSpPr>
        <p:spPr bwMode="auto">
          <a:xfrm>
            <a:off x="5357813" y="2593975"/>
            <a:ext cx="3832225" cy="368300"/>
          </a:xfrm>
          <a:prstGeom prst="rect">
            <a:avLst/>
          </a:prstGeom>
          <a:noFill/>
          <a:ln w="9525">
            <a:noFill/>
            <a:miter lim="800000"/>
          </a:ln>
        </p:spPr>
        <p:txBody>
          <a:bodyPr lIns="0" tIns="0" rIns="0" bIns="0" anchor="ctr">
            <a:spAutoFit/>
          </a:bodyPr>
          <a:lstStyle/>
          <a:p>
            <a:r>
              <a:rPr lang="en-US" altLang="zh-CN" sz="2400" b="1">
                <a:latin typeface="Impact" pitchFamily="34" charset="0"/>
                <a:ea typeface="微软雅黑" pitchFamily="34" charset="-122"/>
              </a:rPr>
              <a:t>02    </a:t>
            </a:r>
            <a:r>
              <a:rPr lang="zh-CN" altLang="en-US" sz="2400" b="1">
                <a:latin typeface="微软雅黑" pitchFamily="34" charset="-122"/>
                <a:ea typeface="微软雅黑" pitchFamily="34" charset="-122"/>
              </a:rPr>
              <a:t>工作完成情况</a:t>
            </a:r>
          </a:p>
        </p:txBody>
      </p:sp>
      <p:sp>
        <p:nvSpPr>
          <p:cNvPr id="62472" name="TextBox 11"/>
          <p:cNvSpPr txBox="1">
            <a:spLocks noChangeArrowheads="1"/>
          </p:cNvSpPr>
          <p:nvPr/>
        </p:nvSpPr>
        <p:spPr bwMode="auto">
          <a:xfrm>
            <a:off x="5357813" y="3338513"/>
            <a:ext cx="3832225" cy="365125"/>
          </a:xfrm>
          <a:prstGeom prst="rect">
            <a:avLst/>
          </a:prstGeom>
          <a:noFill/>
          <a:ln w="9525">
            <a:noFill/>
            <a:miter lim="800000"/>
          </a:ln>
        </p:spPr>
        <p:txBody>
          <a:bodyPr lIns="0" tIns="0" rIns="0" bIns="0" anchor="ctr">
            <a:spAutoFit/>
          </a:bodyPr>
          <a:lstStyle/>
          <a:p>
            <a:r>
              <a:rPr lang="en-US" altLang="zh-CN" sz="2400" b="1">
                <a:latin typeface="Impact" pitchFamily="34" charset="0"/>
                <a:ea typeface="微软雅黑" pitchFamily="34" charset="-122"/>
              </a:rPr>
              <a:t>03    </a:t>
            </a:r>
            <a:r>
              <a:rPr lang="zh-CN" altLang="en-US" sz="2400" b="1">
                <a:latin typeface="微软雅黑" pitchFamily="34" charset="-122"/>
                <a:ea typeface="微软雅黑" pitchFamily="34" charset="-122"/>
              </a:rPr>
              <a:t>成功项目展示</a:t>
            </a:r>
          </a:p>
        </p:txBody>
      </p:sp>
      <p:sp>
        <p:nvSpPr>
          <p:cNvPr id="62473" name="TextBox 5"/>
          <p:cNvSpPr txBox="1">
            <a:spLocks noChangeArrowheads="1"/>
          </p:cNvSpPr>
          <p:nvPr/>
        </p:nvSpPr>
        <p:spPr bwMode="auto">
          <a:xfrm>
            <a:off x="5357813" y="4797425"/>
            <a:ext cx="3832225" cy="365125"/>
          </a:xfrm>
          <a:prstGeom prst="rect">
            <a:avLst/>
          </a:prstGeom>
          <a:noFill/>
          <a:ln w="9525">
            <a:noFill/>
            <a:miter lim="800000"/>
          </a:ln>
        </p:spPr>
        <p:txBody>
          <a:bodyPr lIns="0" tIns="0" rIns="0" bIns="0" anchor="ctr">
            <a:spAutoFit/>
          </a:bodyPr>
          <a:lstStyle/>
          <a:p>
            <a:r>
              <a:rPr lang="en-US" altLang="zh-CN" sz="2400" b="1">
                <a:latin typeface="Impact" pitchFamily="34" charset="0"/>
                <a:ea typeface="微软雅黑" pitchFamily="34" charset="-122"/>
              </a:rPr>
              <a:t>05    </a:t>
            </a:r>
            <a:r>
              <a:rPr lang="zh-CN" altLang="en-US" sz="2400" b="1">
                <a:latin typeface="微软雅黑" pitchFamily="34" charset="-122"/>
                <a:ea typeface="微软雅黑" pitchFamily="34" charset="-122"/>
              </a:rPr>
              <a:t>明年工作计划</a:t>
            </a:r>
          </a:p>
        </p:txBody>
      </p:sp>
      <p:pic>
        <p:nvPicPr>
          <p:cNvPr id="4"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87435" y="3499485"/>
            <a:ext cx="3556635" cy="262191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advTm="3286">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0-#ppt_w/2"/>
                                          </p:val>
                                        </p:tav>
                                        <p:tav tm="100000">
                                          <p:val>
                                            <p:strVal val="#ppt_x"/>
                                          </p:val>
                                        </p:tav>
                                      </p:tavLst>
                                    </p:anim>
                                    <p:anim calcmode="lin" valueType="num">
                                      <p:cBhvr additive="base">
                                        <p:cTn id="8" dur="500" fill="hold"/>
                                        <p:tgtEl>
                                          <p:spTgt spid="542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2467"/>
                                        </p:tgtEl>
                                        <p:attrNameLst>
                                          <p:attrName>style.visibility</p:attrName>
                                        </p:attrNameLst>
                                      </p:cBhvr>
                                      <p:to>
                                        <p:strVal val="visible"/>
                                      </p:to>
                                    </p:set>
                                    <p:anim calcmode="lin" valueType="num">
                                      <p:cBhvr additive="base">
                                        <p:cTn id="11" dur="500" fill="hold"/>
                                        <p:tgtEl>
                                          <p:spTgt spid="62467"/>
                                        </p:tgtEl>
                                        <p:attrNameLst>
                                          <p:attrName>ppt_x</p:attrName>
                                        </p:attrNameLst>
                                      </p:cBhvr>
                                      <p:tavLst>
                                        <p:tav tm="0">
                                          <p:val>
                                            <p:strVal val="0-#ppt_w/2"/>
                                          </p:val>
                                        </p:tav>
                                        <p:tav tm="100000">
                                          <p:val>
                                            <p:strVal val="#ppt_x"/>
                                          </p:val>
                                        </p:tav>
                                      </p:tavLst>
                                    </p:anim>
                                    <p:anim calcmode="lin" valueType="num">
                                      <p:cBhvr additive="base">
                                        <p:cTn id="12" dur="500" fill="hold"/>
                                        <p:tgtEl>
                                          <p:spTgt spid="6246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2468"/>
                                        </p:tgtEl>
                                        <p:attrNameLst>
                                          <p:attrName>style.visibility</p:attrName>
                                        </p:attrNameLst>
                                      </p:cBhvr>
                                      <p:to>
                                        <p:strVal val="visible"/>
                                      </p:to>
                                    </p:set>
                                    <p:anim calcmode="lin" valueType="num">
                                      <p:cBhvr additive="base">
                                        <p:cTn id="15" dur="500" fill="hold"/>
                                        <p:tgtEl>
                                          <p:spTgt spid="62468"/>
                                        </p:tgtEl>
                                        <p:attrNameLst>
                                          <p:attrName>ppt_x</p:attrName>
                                        </p:attrNameLst>
                                      </p:cBhvr>
                                      <p:tavLst>
                                        <p:tav tm="0">
                                          <p:val>
                                            <p:strVal val="0-#ppt_w/2"/>
                                          </p:val>
                                        </p:tav>
                                        <p:tav tm="100000">
                                          <p:val>
                                            <p:strVal val="#ppt_x"/>
                                          </p:val>
                                        </p:tav>
                                      </p:tavLst>
                                    </p:anim>
                                    <p:anim calcmode="lin" valueType="num">
                                      <p:cBhvr additive="base">
                                        <p:cTn id="16" dur="500" fill="hold"/>
                                        <p:tgtEl>
                                          <p:spTgt spid="6246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iterate type="lt">
                                    <p:tmPct val="0"/>
                                  </p:iterate>
                                  <p:childTnLst>
                                    <p:set>
                                      <p:cBhvr>
                                        <p:cTn id="19" dur="1" fill="hold">
                                          <p:stCondLst>
                                            <p:cond delay="0"/>
                                          </p:stCondLst>
                                        </p:cTn>
                                        <p:tgtEl>
                                          <p:spTgt spid="62469"/>
                                        </p:tgtEl>
                                        <p:attrNameLst>
                                          <p:attrName>style.visibility</p:attrName>
                                        </p:attrNameLst>
                                      </p:cBhvr>
                                      <p:to>
                                        <p:strVal val="visible"/>
                                      </p:to>
                                    </p:set>
                                    <p:anim calcmode="lin" valueType="num">
                                      <p:cBhvr additive="base">
                                        <p:cTn id="20" dur="500" fill="hold"/>
                                        <p:tgtEl>
                                          <p:spTgt spid="62469"/>
                                        </p:tgtEl>
                                        <p:attrNameLst>
                                          <p:attrName>ppt_x</p:attrName>
                                        </p:attrNameLst>
                                      </p:cBhvr>
                                      <p:tavLst>
                                        <p:tav tm="0">
                                          <p:val>
                                            <p:strVal val="#ppt_x"/>
                                          </p:val>
                                        </p:tav>
                                        <p:tav tm="100000">
                                          <p:val>
                                            <p:strVal val="#ppt_x"/>
                                          </p:val>
                                        </p:tav>
                                      </p:tavLst>
                                    </p:anim>
                                    <p:anim calcmode="lin" valueType="num">
                                      <p:cBhvr additive="base">
                                        <p:cTn id="21" dur="500" fill="hold"/>
                                        <p:tgtEl>
                                          <p:spTgt spid="6246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2470"/>
                                        </p:tgtEl>
                                        <p:attrNameLst>
                                          <p:attrName>style.visibility</p:attrName>
                                        </p:attrNameLst>
                                      </p:cBhvr>
                                      <p:to>
                                        <p:strVal val="visible"/>
                                      </p:to>
                                    </p:set>
                                    <p:anim calcmode="lin" valueType="num">
                                      <p:cBhvr additive="base">
                                        <p:cTn id="24" dur="500" fill="hold"/>
                                        <p:tgtEl>
                                          <p:spTgt spid="62470"/>
                                        </p:tgtEl>
                                        <p:attrNameLst>
                                          <p:attrName>ppt_x</p:attrName>
                                        </p:attrNameLst>
                                      </p:cBhvr>
                                      <p:tavLst>
                                        <p:tav tm="0">
                                          <p:val>
                                            <p:strVal val="#ppt_x"/>
                                          </p:val>
                                        </p:tav>
                                        <p:tav tm="100000">
                                          <p:val>
                                            <p:strVal val="#ppt_x"/>
                                          </p:val>
                                        </p:tav>
                                      </p:tavLst>
                                    </p:anim>
                                    <p:anim calcmode="lin" valueType="num">
                                      <p:cBhvr additive="base">
                                        <p:cTn id="25" dur="500" fill="hold"/>
                                        <p:tgtEl>
                                          <p:spTgt spid="6247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62471"/>
                                        </p:tgtEl>
                                        <p:attrNameLst>
                                          <p:attrName>style.visibility</p:attrName>
                                        </p:attrNameLst>
                                      </p:cBhvr>
                                      <p:to>
                                        <p:strVal val="visible"/>
                                      </p:to>
                                    </p:set>
                                    <p:anim calcmode="lin" valueType="num">
                                      <p:cBhvr additive="base">
                                        <p:cTn id="28" dur="500" fill="hold"/>
                                        <p:tgtEl>
                                          <p:spTgt spid="62471"/>
                                        </p:tgtEl>
                                        <p:attrNameLst>
                                          <p:attrName>ppt_x</p:attrName>
                                        </p:attrNameLst>
                                      </p:cBhvr>
                                      <p:tavLst>
                                        <p:tav tm="0">
                                          <p:val>
                                            <p:strVal val="#ppt_x"/>
                                          </p:val>
                                        </p:tav>
                                        <p:tav tm="100000">
                                          <p:val>
                                            <p:strVal val="#ppt_x"/>
                                          </p:val>
                                        </p:tav>
                                      </p:tavLst>
                                    </p:anim>
                                    <p:anim calcmode="lin" valueType="num">
                                      <p:cBhvr additive="base">
                                        <p:cTn id="29" dur="500" fill="hold"/>
                                        <p:tgtEl>
                                          <p:spTgt spid="6247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62472"/>
                                        </p:tgtEl>
                                        <p:attrNameLst>
                                          <p:attrName>style.visibility</p:attrName>
                                        </p:attrNameLst>
                                      </p:cBhvr>
                                      <p:to>
                                        <p:strVal val="visible"/>
                                      </p:to>
                                    </p:set>
                                    <p:anim calcmode="lin" valueType="num">
                                      <p:cBhvr additive="base">
                                        <p:cTn id="32" dur="500" fill="hold"/>
                                        <p:tgtEl>
                                          <p:spTgt spid="62472"/>
                                        </p:tgtEl>
                                        <p:attrNameLst>
                                          <p:attrName>ppt_x</p:attrName>
                                        </p:attrNameLst>
                                      </p:cBhvr>
                                      <p:tavLst>
                                        <p:tav tm="0">
                                          <p:val>
                                            <p:strVal val="#ppt_x"/>
                                          </p:val>
                                        </p:tav>
                                        <p:tav tm="100000">
                                          <p:val>
                                            <p:strVal val="#ppt_x"/>
                                          </p:val>
                                        </p:tav>
                                      </p:tavLst>
                                    </p:anim>
                                    <p:anim calcmode="lin" valueType="num">
                                      <p:cBhvr additive="base">
                                        <p:cTn id="33" dur="500" fill="hold"/>
                                        <p:tgtEl>
                                          <p:spTgt spid="6247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62473"/>
                                        </p:tgtEl>
                                        <p:attrNameLst>
                                          <p:attrName>style.visibility</p:attrName>
                                        </p:attrNameLst>
                                      </p:cBhvr>
                                      <p:to>
                                        <p:strVal val="visible"/>
                                      </p:to>
                                    </p:set>
                                    <p:anim calcmode="lin" valueType="num">
                                      <p:cBhvr additive="base">
                                        <p:cTn id="36" dur="500" fill="hold"/>
                                        <p:tgtEl>
                                          <p:spTgt spid="62473"/>
                                        </p:tgtEl>
                                        <p:attrNameLst>
                                          <p:attrName>ppt_x</p:attrName>
                                        </p:attrNameLst>
                                      </p:cBhvr>
                                      <p:tavLst>
                                        <p:tav tm="0">
                                          <p:val>
                                            <p:strVal val="#ppt_x"/>
                                          </p:val>
                                        </p:tav>
                                        <p:tav tm="100000">
                                          <p:val>
                                            <p:strVal val="#ppt_x"/>
                                          </p:val>
                                        </p:tav>
                                      </p:tavLst>
                                    </p:anim>
                                    <p:anim calcmode="lin" valueType="num">
                                      <p:cBhvr additive="base">
                                        <p:cTn id="37" dur="500" fill="hold"/>
                                        <p:tgtEl>
                                          <p:spTgt spid="62473"/>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2" presetClass="entr" presetSubtype="8" fill="hold" grpId="0" nodeType="afterEffect">
                                  <p:stCondLst>
                                    <p:cond delay="0"/>
                                  </p:stCondLst>
                                  <p:childTnLst>
                                    <p:set>
                                      <p:cBhvr>
                                        <p:cTn id="40" dur="1" fill="hold">
                                          <p:stCondLst>
                                            <p:cond delay="0"/>
                                          </p:stCondLst>
                                        </p:cTn>
                                        <p:tgtEl>
                                          <p:spTgt spid="54273"/>
                                        </p:tgtEl>
                                        <p:attrNameLst>
                                          <p:attrName>style.visibility</p:attrName>
                                        </p:attrNameLst>
                                      </p:cBhvr>
                                      <p:to>
                                        <p:strVal val="visible"/>
                                      </p:to>
                                    </p:set>
                                    <p:anim calcmode="lin" valueType="num">
                                      <p:cBhvr additive="base">
                                        <p:cTn id="41" dur="1000" fill="hold"/>
                                        <p:tgtEl>
                                          <p:spTgt spid="54273"/>
                                        </p:tgtEl>
                                        <p:attrNameLst>
                                          <p:attrName>ppt_x</p:attrName>
                                        </p:attrNameLst>
                                      </p:cBhvr>
                                      <p:tavLst>
                                        <p:tav tm="0">
                                          <p:val>
                                            <p:strVal val="0-#ppt_w/2"/>
                                          </p:val>
                                        </p:tav>
                                        <p:tav tm="100000">
                                          <p:val>
                                            <p:strVal val="#ppt_x"/>
                                          </p:val>
                                        </p:tav>
                                      </p:tavLst>
                                    </p:anim>
                                    <p:anim calcmode="lin" valueType="num">
                                      <p:cBhvr additive="base">
                                        <p:cTn id="42" dur="1000" fill="hold"/>
                                        <p:tgtEl>
                                          <p:spTgt spid="54273"/>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0" presetClass="emph" presetSubtype="0" fill="hold" grpId="1" nodeType="afterEffect">
                                  <p:stCondLst>
                                    <p:cond delay="0"/>
                                  </p:stCondLst>
                                  <p:iterate type="lt">
                                    <p:tmPct val="10000"/>
                                  </p:iterate>
                                  <p:childTnLst>
                                    <p:set>
                                      <p:cBhvr override="childStyle">
                                        <p:cTn id="45" dur="500" autoRev="1" fill="hold"/>
                                        <p:tgtEl>
                                          <p:spTgt spid="62469"/>
                                        </p:tgtEl>
                                        <p:attrNameLst>
                                          <p:attrName>style.color</p:attrName>
                                        </p:attrNameLst>
                                      </p:cBhvr>
                                      <p:to>
                                        <p:clrVal>
                                          <a:schemeClr val="bg1"/>
                                        </p:clrVal>
                                      </p:to>
                                    </p:set>
                                    <p:set>
                                      <p:cBhvr>
                                        <p:cTn id="46" dur="500" autoRev="1" fill="hold"/>
                                        <p:tgtEl>
                                          <p:spTgt spid="62469"/>
                                        </p:tgtEl>
                                        <p:attrNameLst>
                                          <p:attrName>fillcolor</p:attrName>
                                        </p:attrNameLst>
                                      </p:cBhvr>
                                      <p:to>
                                        <p:clrVal>
                                          <a:schemeClr val="bg1"/>
                                        </p:clrVal>
                                      </p:to>
                                    </p:set>
                                    <p:set>
                                      <p:cBhvr>
                                        <p:cTn id="47" dur="500" autoRev="1" fill="hold"/>
                                        <p:tgtEl>
                                          <p:spTgt spid="62469"/>
                                        </p:tgtEl>
                                        <p:attrNameLst>
                                          <p:attrName>fill.type</p:attrName>
                                        </p:attrNameLst>
                                      </p:cBhvr>
                                      <p:to>
                                        <p:strVal val="solid"/>
                                      </p:to>
                                    </p:set>
                                  </p:childTnLst>
                                </p:cTn>
                              </p:par>
                              <p:par>
                                <p:cTn id="48" presetID="2" presetClass="entr" presetSubtype="2"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2000" fill="hold"/>
                                        <p:tgtEl>
                                          <p:spTgt spid="4"/>
                                        </p:tgtEl>
                                        <p:attrNameLst>
                                          <p:attrName>ppt_x</p:attrName>
                                        </p:attrNameLst>
                                      </p:cBhvr>
                                      <p:tavLst>
                                        <p:tav tm="0">
                                          <p:val>
                                            <p:strVal val="1+#ppt_w/2"/>
                                          </p:val>
                                        </p:tav>
                                        <p:tav tm="100000">
                                          <p:val>
                                            <p:strVal val="#ppt_x"/>
                                          </p:val>
                                        </p:tav>
                                      </p:tavLst>
                                    </p:anim>
                                    <p:anim calcmode="lin" valueType="num">
                                      <p:cBhvr additive="base">
                                        <p:cTn id="51"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3" grpId="0" animBg="1"/>
      <p:bldP spid="54274" grpId="0" animBg="1"/>
      <p:bldP spid="62467" grpId="0"/>
      <p:bldP spid="62468" grpId="0"/>
      <p:bldP spid="62469" grpId="0"/>
      <p:bldP spid="62469" grpId="1"/>
      <p:bldP spid="62470" grpId="0"/>
      <p:bldP spid="62471" grpId="0"/>
      <p:bldP spid="62472" grpId="0"/>
      <p:bldP spid="6247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平行四边形 36"/>
          <p:cNvSpPr>
            <a:spLocks noChangeArrowheads="1"/>
          </p:cNvSpPr>
          <p:nvPr/>
        </p:nvSpPr>
        <p:spPr bwMode="auto">
          <a:xfrm flipH="1">
            <a:off x="7866063" y="3929063"/>
            <a:ext cx="2255837" cy="1916112"/>
          </a:xfrm>
          <a:prstGeom prst="parallelogram">
            <a:avLst>
              <a:gd name="adj" fmla="val 51202"/>
            </a:avLst>
          </a:prstGeom>
          <a:solidFill>
            <a:srgbClr val="000080"/>
          </a:solidFill>
          <a:ln w="9525">
            <a:noFill/>
            <a:miter lim="800000"/>
          </a:ln>
        </p:spPr>
        <p:txBody>
          <a:bodyPr lIns="92994" tIns="46497" rIns="92994" bIns="46497"/>
          <a:lstStyle/>
          <a:p>
            <a:pPr defTabSz="1239520">
              <a:buFont typeface="Arial" charset="0"/>
              <a:buNone/>
            </a:pPr>
            <a:endParaRPr lang="zh-CN" altLang="en-US" sz="2400" b="1">
              <a:solidFill>
                <a:srgbClr val="B62822"/>
              </a:solidFill>
            </a:endParaRPr>
          </a:p>
        </p:txBody>
      </p:sp>
      <p:sp>
        <p:nvSpPr>
          <p:cNvPr id="56322" name="平行四边形 36"/>
          <p:cNvSpPr>
            <a:spLocks noChangeArrowheads="1"/>
          </p:cNvSpPr>
          <p:nvPr/>
        </p:nvSpPr>
        <p:spPr bwMode="auto">
          <a:xfrm flipH="1">
            <a:off x="5918200" y="3938588"/>
            <a:ext cx="2255838" cy="1916112"/>
          </a:xfrm>
          <a:prstGeom prst="parallelogram">
            <a:avLst>
              <a:gd name="adj" fmla="val 51202"/>
            </a:avLst>
          </a:prstGeom>
          <a:solidFill>
            <a:srgbClr val="000080"/>
          </a:solidFill>
          <a:ln w="9525">
            <a:noFill/>
            <a:miter lim="800000"/>
          </a:ln>
        </p:spPr>
        <p:txBody>
          <a:bodyPr lIns="92994" tIns="46497" rIns="92994" bIns="46497"/>
          <a:lstStyle/>
          <a:p>
            <a:pPr defTabSz="1239520">
              <a:buFont typeface="Arial" charset="0"/>
              <a:buNone/>
            </a:pPr>
            <a:endParaRPr lang="zh-CN" altLang="en-US" sz="2400" b="1">
              <a:solidFill>
                <a:srgbClr val="B62822"/>
              </a:solidFill>
            </a:endParaRPr>
          </a:p>
        </p:txBody>
      </p:sp>
      <p:sp>
        <p:nvSpPr>
          <p:cNvPr id="56323" name="平行四边形 36"/>
          <p:cNvSpPr>
            <a:spLocks noChangeArrowheads="1"/>
          </p:cNvSpPr>
          <p:nvPr/>
        </p:nvSpPr>
        <p:spPr bwMode="auto">
          <a:xfrm flipH="1">
            <a:off x="3949700" y="3938588"/>
            <a:ext cx="2255838" cy="1916112"/>
          </a:xfrm>
          <a:prstGeom prst="parallelogram">
            <a:avLst>
              <a:gd name="adj" fmla="val 51202"/>
            </a:avLst>
          </a:prstGeom>
          <a:solidFill>
            <a:srgbClr val="000080"/>
          </a:solidFill>
          <a:ln w="9525">
            <a:noFill/>
            <a:miter lim="800000"/>
          </a:ln>
        </p:spPr>
        <p:txBody>
          <a:bodyPr lIns="92994" tIns="46497" rIns="92994" bIns="46497"/>
          <a:lstStyle/>
          <a:p>
            <a:pPr defTabSz="1239520">
              <a:buFont typeface="Arial" charset="0"/>
              <a:buNone/>
            </a:pPr>
            <a:endParaRPr lang="zh-CN" altLang="en-US" sz="2400" b="1">
              <a:solidFill>
                <a:srgbClr val="B62822"/>
              </a:solidFill>
            </a:endParaRPr>
          </a:p>
        </p:txBody>
      </p:sp>
      <p:sp>
        <p:nvSpPr>
          <p:cNvPr id="56324"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56325" name="燕尾形 2"/>
          <p:cNvSpPr>
            <a:spLocks noChangeArrowheads="1"/>
          </p:cNvSpPr>
          <p:nvPr/>
        </p:nvSpPr>
        <p:spPr bwMode="auto">
          <a:xfrm>
            <a:off x="7539038"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56326"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04    </a:t>
            </a:r>
            <a:r>
              <a:rPr lang="zh-CN" altLang="en-US" sz="1600">
                <a:solidFill>
                  <a:schemeClr val="bg1"/>
                </a:solidFill>
                <a:latin typeface="微软雅黑" pitchFamily="34" charset="-122"/>
                <a:ea typeface="微软雅黑" pitchFamily="34" charset="-122"/>
              </a:rPr>
              <a:t>工作存在不足</a:t>
            </a:r>
          </a:p>
        </p:txBody>
      </p:sp>
      <p:sp>
        <p:nvSpPr>
          <p:cNvPr id="56327"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01    </a:t>
            </a:r>
            <a:r>
              <a:rPr lang="zh-CN" altLang="en-US" sz="1600">
                <a:latin typeface="微软雅黑" pitchFamily="34" charset="-122"/>
                <a:ea typeface="微软雅黑" pitchFamily="34" charset="-122"/>
              </a:rPr>
              <a:t>年度工作概述</a:t>
            </a:r>
          </a:p>
        </p:txBody>
      </p:sp>
      <p:sp>
        <p:nvSpPr>
          <p:cNvPr id="56328"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02    </a:t>
            </a:r>
            <a:r>
              <a:rPr lang="zh-CN" altLang="en-US" sz="1600">
                <a:latin typeface="微软雅黑" pitchFamily="34" charset="-122"/>
                <a:ea typeface="微软雅黑" pitchFamily="34" charset="-122"/>
              </a:rPr>
              <a:t>工作完成情况</a:t>
            </a:r>
          </a:p>
        </p:txBody>
      </p:sp>
      <p:sp>
        <p:nvSpPr>
          <p:cNvPr id="56329"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03    </a:t>
            </a:r>
            <a:r>
              <a:rPr lang="zh-CN" altLang="en-US" sz="1600">
                <a:latin typeface="微软雅黑" pitchFamily="34" charset="-122"/>
                <a:ea typeface="微软雅黑" pitchFamily="34" charset="-122"/>
              </a:rPr>
              <a:t>成功项目展示</a:t>
            </a:r>
          </a:p>
        </p:txBody>
      </p:sp>
      <p:sp>
        <p:nvSpPr>
          <p:cNvPr id="56330"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05    </a:t>
            </a:r>
            <a:r>
              <a:rPr lang="zh-CN" altLang="en-US" sz="1600">
                <a:latin typeface="微软雅黑" pitchFamily="34" charset="-122"/>
                <a:ea typeface="微软雅黑" pitchFamily="34" charset="-122"/>
              </a:rPr>
              <a:t>明年工作计划</a:t>
            </a:r>
          </a:p>
        </p:txBody>
      </p:sp>
      <p:sp>
        <p:nvSpPr>
          <p:cNvPr id="56331"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
        <p:nvSpPr>
          <p:cNvPr id="56332" name="平行四边形 36"/>
          <p:cNvSpPr>
            <a:spLocks noChangeArrowheads="1"/>
          </p:cNvSpPr>
          <p:nvPr/>
        </p:nvSpPr>
        <p:spPr bwMode="auto">
          <a:xfrm flipH="1">
            <a:off x="1957388" y="3938588"/>
            <a:ext cx="2255837" cy="1916112"/>
          </a:xfrm>
          <a:prstGeom prst="parallelogram">
            <a:avLst>
              <a:gd name="adj" fmla="val 51202"/>
            </a:avLst>
          </a:prstGeom>
          <a:solidFill>
            <a:srgbClr val="000080"/>
          </a:solidFill>
          <a:ln w="9525">
            <a:noFill/>
            <a:miter lim="800000"/>
          </a:ln>
        </p:spPr>
        <p:txBody>
          <a:bodyPr lIns="92994" tIns="46497" rIns="92994" bIns="46497"/>
          <a:lstStyle/>
          <a:p>
            <a:pPr defTabSz="1239520">
              <a:buFont typeface="Arial" charset="0"/>
              <a:buNone/>
            </a:pPr>
            <a:endParaRPr lang="zh-CN" altLang="en-US" sz="2400" b="1">
              <a:solidFill>
                <a:srgbClr val="B62822"/>
              </a:solidFill>
            </a:endParaRPr>
          </a:p>
        </p:txBody>
      </p:sp>
      <p:sp>
        <p:nvSpPr>
          <p:cNvPr id="51221" name="矩形 50"/>
          <p:cNvSpPr>
            <a:spLocks noChangeArrowheads="1"/>
          </p:cNvSpPr>
          <p:nvPr/>
        </p:nvSpPr>
        <p:spPr bwMode="auto">
          <a:xfrm>
            <a:off x="1414463" y="1706563"/>
            <a:ext cx="3744912" cy="1706562"/>
          </a:xfrm>
          <a:prstGeom prst="rect">
            <a:avLst/>
          </a:prstGeom>
          <a:noFill/>
          <a:ln w="9525">
            <a:noFill/>
            <a:miter lim="800000"/>
          </a:ln>
        </p:spPr>
        <p:txBody>
          <a:bodyPr lIns="92994" tIns="46497" rIns="92994" bIns="46497">
            <a:spAutoFit/>
          </a:bodyPr>
          <a:lstStyle/>
          <a:p>
            <a:pPr defTabSz="1239520">
              <a:lnSpc>
                <a:spcPct val="120000"/>
              </a:lnSpc>
            </a:pPr>
            <a:r>
              <a:rPr lang="zh-CN" altLang="en-US">
                <a:ea typeface="微软雅黑" pitchFamily="34" charset="-122"/>
                <a:sym typeface="微软雅黑" pitchFamily="34" charset="-122"/>
              </a:rPr>
              <a:t>在此录入本图表的综合描述说明</a:t>
            </a:r>
          </a:p>
          <a:p>
            <a:pPr defTabSz="1239520">
              <a:lnSpc>
                <a:spcPct val="120000"/>
              </a:lnSpc>
            </a:pPr>
            <a:r>
              <a:rPr lang="zh-CN" altLang="en-US">
                <a:ea typeface="微软雅黑" pitchFamily="34" charset="-122"/>
                <a:sym typeface="微软雅黑" pitchFamily="34" charset="-122"/>
              </a:rPr>
              <a:t>在此录入本图表的综合描述说明</a:t>
            </a:r>
          </a:p>
          <a:p>
            <a:pPr defTabSz="1239520">
              <a:lnSpc>
                <a:spcPct val="120000"/>
              </a:lnSpc>
            </a:pPr>
            <a:r>
              <a:rPr lang="zh-CN" altLang="en-US">
                <a:ea typeface="微软雅黑" pitchFamily="34" charset="-122"/>
                <a:sym typeface="微软雅黑" pitchFamily="34" charset="-122"/>
              </a:rPr>
              <a:t>在此录入本图表的综合描述说明</a:t>
            </a:r>
          </a:p>
          <a:p>
            <a:pPr defTabSz="1239520">
              <a:lnSpc>
                <a:spcPct val="120000"/>
              </a:lnSpc>
            </a:pPr>
            <a:r>
              <a:rPr lang="zh-CN" altLang="en-US">
                <a:ea typeface="微软雅黑" pitchFamily="34" charset="-122"/>
                <a:sym typeface="微软雅黑" pitchFamily="34" charset="-122"/>
              </a:rPr>
              <a:t>在此录入本图表的综合描述说明</a:t>
            </a:r>
          </a:p>
          <a:p>
            <a:pPr defTabSz="1239520">
              <a:lnSpc>
                <a:spcPct val="120000"/>
              </a:lnSpc>
            </a:pPr>
            <a:endParaRPr lang="en-US" altLang="zh-CN" sz="1600">
              <a:solidFill>
                <a:srgbClr val="000000"/>
              </a:solidFill>
              <a:latin typeface="微软雅黑" pitchFamily="34" charset="-122"/>
              <a:ea typeface="微软雅黑" pitchFamily="34" charset="-122"/>
            </a:endParaRPr>
          </a:p>
        </p:txBody>
      </p:sp>
      <p:sp>
        <p:nvSpPr>
          <p:cNvPr id="56334" name="平行四边形 36"/>
          <p:cNvSpPr>
            <a:spLocks noChangeArrowheads="1"/>
          </p:cNvSpPr>
          <p:nvPr/>
        </p:nvSpPr>
        <p:spPr bwMode="auto">
          <a:xfrm>
            <a:off x="982663" y="3933825"/>
            <a:ext cx="2233612" cy="1916113"/>
          </a:xfrm>
          <a:prstGeom prst="parallelogram">
            <a:avLst>
              <a:gd name="adj" fmla="val 50697"/>
            </a:avLst>
          </a:prstGeom>
          <a:solidFill>
            <a:srgbClr val="0848AF"/>
          </a:solidFill>
          <a:ln w="9525">
            <a:noFill/>
            <a:miter lim="800000"/>
          </a:ln>
        </p:spPr>
        <p:txBody>
          <a:bodyPr lIns="92994" tIns="46497" rIns="92994" bIns="46497"/>
          <a:lstStyle/>
          <a:p>
            <a:pPr defTabSz="1239520">
              <a:buFont typeface="Arial" charset="0"/>
              <a:buNone/>
            </a:pPr>
            <a:endParaRPr lang="zh-CN" altLang="en-US" sz="2400" b="1">
              <a:solidFill>
                <a:srgbClr val="B62822"/>
              </a:solidFill>
            </a:endParaRPr>
          </a:p>
        </p:txBody>
      </p:sp>
      <p:sp>
        <p:nvSpPr>
          <p:cNvPr id="56335" name="平行四边形 36"/>
          <p:cNvSpPr>
            <a:spLocks noChangeArrowheads="1"/>
          </p:cNvSpPr>
          <p:nvPr/>
        </p:nvSpPr>
        <p:spPr bwMode="auto">
          <a:xfrm>
            <a:off x="2965450" y="3938588"/>
            <a:ext cx="2233613" cy="1916112"/>
          </a:xfrm>
          <a:prstGeom prst="parallelogram">
            <a:avLst>
              <a:gd name="adj" fmla="val 50697"/>
            </a:avLst>
          </a:prstGeom>
          <a:solidFill>
            <a:srgbClr val="0848AF"/>
          </a:solidFill>
          <a:ln w="9525">
            <a:noFill/>
            <a:miter lim="800000"/>
          </a:ln>
        </p:spPr>
        <p:txBody>
          <a:bodyPr lIns="92994" tIns="46497" rIns="92994" bIns="46497"/>
          <a:lstStyle/>
          <a:p>
            <a:pPr defTabSz="1239520">
              <a:buFont typeface="Arial" charset="0"/>
              <a:buNone/>
            </a:pPr>
            <a:endParaRPr lang="zh-CN" altLang="en-US" sz="2400" b="1">
              <a:solidFill>
                <a:srgbClr val="B62822"/>
              </a:solidFill>
            </a:endParaRPr>
          </a:p>
        </p:txBody>
      </p:sp>
      <p:sp>
        <p:nvSpPr>
          <p:cNvPr id="56336" name="平行四边形 36"/>
          <p:cNvSpPr>
            <a:spLocks noChangeArrowheads="1"/>
          </p:cNvSpPr>
          <p:nvPr/>
        </p:nvSpPr>
        <p:spPr bwMode="auto">
          <a:xfrm>
            <a:off x="4943475" y="3933825"/>
            <a:ext cx="2233613" cy="1916113"/>
          </a:xfrm>
          <a:prstGeom prst="parallelogram">
            <a:avLst>
              <a:gd name="adj" fmla="val 50697"/>
            </a:avLst>
          </a:prstGeom>
          <a:solidFill>
            <a:srgbClr val="0848AF"/>
          </a:solidFill>
          <a:ln w="9525">
            <a:noFill/>
            <a:miter lim="800000"/>
          </a:ln>
        </p:spPr>
        <p:txBody>
          <a:bodyPr lIns="92994" tIns="46497" rIns="92994" bIns="46497"/>
          <a:lstStyle/>
          <a:p>
            <a:pPr defTabSz="1239520">
              <a:buFont typeface="Arial" charset="0"/>
              <a:buNone/>
            </a:pPr>
            <a:endParaRPr lang="zh-CN" altLang="en-US" sz="2400" b="1">
              <a:solidFill>
                <a:srgbClr val="B62822"/>
              </a:solidFill>
            </a:endParaRPr>
          </a:p>
        </p:txBody>
      </p:sp>
      <p:sp>
        <p:nvSpPr>
          <p:cNvPr id="56337" name="平行四边形 36"/>
          <p:cNvSpPr>
            <a:spLocks noChangeArrowheads="1"/>
          </p:cNvSpPr>
          <p:nvPr/>
        </p:nvSpPr>
        <p:spPr bwMode="auto">
          <a:xfrm>
            <a:off x="6888163" y="3933825"/>
            <a:ext cx="2233612" cy="1916113"/>
          </a:xfrm>
          <a:prstGeom prst="parallelogram">
            <a:avLst>
              <a:gd name="adj" fmla="val 50697"/>
            </a:avLst>
          </a:prstGeom>
          <a:solidFill>
            <a:srgbClr val="0848AF"/>
          </a:solidFill>
          <a:ln w="9525">
            <a:noFill/>
            <a:miter lim="800000"/>
          </a:ln>
        </p:spPr>
        <p:txBody>
          <a:bodyPr lIns="92994" tIns="46497" rIns="92994" bIns="46497"/>
          <a:lstStyle/>
          <a:p>
            <a:pPr defTabSz="1239520">
              <a:buFont typeface="Arial" charset="0"/>
              <a:buNone/>
            </a:pPr>
            <a:endParaRPr lang="zh-CN" altLang="en-US" sz="2400" b="1">
              <a:solidFill>
                <a:srgbClr val="B62822"/>
              </a:solidFill>
            </a:endParaRPr>
          </a:p>
        </p:txBody>
      </p:sp>
      <p:grpSp>
        <p:nvGrpSpPr>
          <p:cNvPr id="56338" name="Group 44"/>
          <p:cNvGrpSpPr/>
          <p:nvPr/>
        </p:nvGrpSpPr>
        <p:grpSpPr bwMode="auto">
          <a:xfrm>
            <a:off x="8855075" y="2781300"/>
            <a:ext cx="3146425" cy="3073400"/>
            <a:chOff x="5578" y="1752"/>
            <a:chExt cx="1982" cy="1936"/>
          </a:xfrm>
        </p:grpSpPr>
        <p:sp>
          <p:nvSpPr>
            <p:cNvPr id="56345" name="平行四边形 36"/>
            <p:cNvSpPr>
              <a:spLocks noChangeArrowheads="1"/>
            </p:cNvSpPr>
            <p:nvPr/>
          </p:nvSpPr>
          <p:spPr bwMode="auto">
            <a:xfrm>
              <a:off x="5578" y="2481"/>
              <a:ext cx="1407" cy="1207"/>
            </a:xfrm>
            <a:prstGeom prst="parallelogram">
              <a:avLst>
                <a:gd name="adj" fmla="val 50697"/>
              </a:avLst>
            </a:prstGeom>
            <a:solidFill>
              <a:srgbClr val="0848AF"/>
            </a:solidFill>
            <a:ln w="9525">
              <a:noFill/>
              <a:miter lim="800000"/>
            </a:ln>
          </p:spPr>
          <p:txBody>
            <a:bodyPr lIns="92994" tIns="46497" rIns="92994" bIns="46497"/>
            <a:lstStyle/>
            <a:p>
              <a:pPr defTabSz="1239520">
                <a:buFont typeface="Arial" charset="0"/>
                <a:buNone/>
              </a:pPr>
              <a:endParaRPr lang="zh-CN" altLang="en-US" sz="2400" b="1">
                <a:solidFill>
                  <a:srgbClr val="B62822"/>
                </a:solidFill>
              </a:endParaRPr>
            </a:p>
          </p:txBody>
        </p:sp>
        <p:sp>
          <p:nvSpPr>
            <p:cNvPr id="56346" name="AutoShape 41"/>
            <p:cNvSpPr>
              <a:spLocks noChangeArrowheads="1"/>
            </p:cNvSpPr>
            <p:nvPr/>
          </p:nvSpPr>
          <p:spPr bwMode="auto">
            <a:xfrm rot="1734836">
              <a:off x="6199" y="1752"/>
              <a:ext cx="1361" cy="527"/>
            </a:xfrm>
            <a:prstGeom prst="triangle">
              <a:avLst>
                <a:gd name="adj" fmla="val 50000"/>
              </a:avLst>
            </a:prstGeom>
            <a:solidFill>
              <a:srgbClr val="0848AF"/>
            </a:solidFill>
            <a:ln w="9525">
              <a:noFill/>
              <a:miter lim="800000"/>
            </a:ln>
          </p:spPr>
          <p:txBody>
            <a:bodyPr wrap="none" anchor="ctr"/>
            <a:lstStyle/>
            <a:p>
              <a:endParaRPr lang="zh-CN" altLang="en-US"/>
            </a:p>
          </p:txBody>
        </p:sp>
        <p:sp>
          <p:nvSpPr>
            <p:cNvPr id="56347" name="Rectangle 43"/>
            <p:cNvSpPr>
              <a:spLocks noChangeArrowheads="1"/>
            </p:cNvSpPr>
            <p:nvPr/>
          </p:nvSpPr>
          <p:spPr bwMode="auto">
            <a:xfrm rot="-3753615">
              <a:off x="5929" y="2260"/>
              <a:ext cx="1179" cy="709"/>
            </a:xfrm>
            <a:prstGeom prst="rect">
              <a:avLst/>
            </a:prstGeom>
            <a:solidFill>
              <a:srgbClr val="0848AF"/>
            </a:solidFill>
            <a:ln w="9525">
              <a:noFill/>
              <a:miter lim="800000"/>
            </a:ln>
          </p:spPr>
          <p:txBody>
            <a:bodyPr vert="eaVert" wrap="none" anchor="ctr"/>
            <a:lstStyle/>
            <a:p>
              <a:endParaRPr lang="zh-CN" altLang="en-US"/>
            </a:p>
          </p:txBody>
        </p:sp>
      </p:grpSp>
      <p:sp>
        <p:nvSpPr>
          <p:cNvPr id="68633" name="TextBox 45"/>
          <p:cNvSpPr txBox="1">
            <a:spLocks noChangeArrowheads="1"/>
          </p:cNvSpPr>
          <p:nvPr/>
        </p:nvSpPr>
        <p:spPr bwMode="auto">
          <a:xfrm>
            <a:off x="1419225" y="1274763"/>
            <a:ext cx="2012950" cy="457200"/>
          </a:xfrm>
          <a:prstGeom prst="rect">
            <a:avLst/>
          </a:prstGeom>
          <a:noFill/>
          <a:ln w="9525">
            <a:noFill/>
            <a:miter lim="800000"/>
          </a:ln>
        </p:spPr>
        <p:txBody>
          <a:bodyPr wrap="none">
            <a:spAutoFit/>
          </a:bodyPr>
          <a:lstStyle/>
          <a:p>
            <a:pPr algn="r"/>
            <a:r>
              <a:rPr lang="zh-CN" altLang="en-US" sz="2400" b="1">
                <a:latin typeface="微软雅黑" pitchFamily="34" charset="-122"/>
                <a:ea typeface="微软雅黑" pitchFamily="34" charset="-122"/>
              </a:rPr>
              <a:t>添加标题内容</a:t>
            </a:r>
            <a:endParaRPr lang="zh-CN" altLang="en-US" sz="2400">
              <a:latin typeface="微软雅黑" pitchFamily="34" charset="-122"/>
              <a:ea typeface="微软雅黑" pitchFamily="34" charset="-122"/>
            </a:endParaRPr>
          </a:p>
        </p:txBody>
      </p:sp>
      <p:sp>
        <p:nvSpPr>
          <p:cNvPr id="2" name="TextBox 45"/>
          <p:cNvSpPr txBox="1">
            <a:spLocks noChangeArrowheads="1"/>
          </p:cNvSpPr>
          <p:nvPr/>
        </p:nvSpPr>
        <p:spPr bwMode="auto">
          <a:xfrm rot="-3639694">
            <a:off x="1517651" y="4622800"/>
            <a:ext cx="1200150" cy="396875"/>
          </a:xfrm>
          <a:prstGeom prst="rect">
            <a:avLst/>
          </a:prstGeom>
          <a:noFill/>
          <a:ln w="9525">
            <a:noFill/>
            <a:miter lim="800000"/>
          </a:ln>
        </p:spPr>
        <p:txBody>
          <a:bodyPr wrap="none">
            <a:spAutoFit/>
          </a:bodyPr>
          <a:lstStyle/>
          <a:p>
            <a:pPr algn="r"/>
            <a:r>
              <a:rPr lang="zh-CN" altLang="en-US" sz="2000" b="1">
                <a:solidFill>
                  <a:schemeClr val="bg1"/>
                </a:solidFill>
                <a:latin typeface="微软雅黑" pitchFamily="34" charset="-122"/>
                <a:ea typeface="微软雅黑" pitchFamily="34" charset="-122"/>
              </a:rPr>
              <a:t>添加内容</a:t>
            </a:r>
            <a:endParaRPr lang="zh-CN" altLang="en-US" sz="1400">
              <a:solidFill>
                <a:schemeClr val="bg1"/>
              </a:solidFill>
              <a:latin typeface="微软雅黑" pitchFamily="34" charset="-122"/>
              <a:ea typeface="微软雅黑" pitchFamily="34" charset="-122"/>
            </a:endParaRPr>
          </a:p>
        </p:txBody>
      </p:sp>
      <p:sp>
        <p:nvSpPr>
          <p:cNvPr id="3" name="TextBox 45"/>
          <p:cNvSpPr txBox="1">
            <a:spLocks noChangeArrowheads="1"/>
          </p:cNvSpPr>
          <p:nvPr/>
        </p:nvSpPr>
        <p:spPr bwMode="auto">
          <a:xfrm rot="-3639694">
            <a:off x="3533776" y="4622800"/>
            <a:ext cx="1200150" cy="396875"/>
          </a:xfrm>
          <a:prstGeom prst="rect">
            <a:avLst/>
          </a:prstGeom>
          <a:noFill/>
          <a:ln w="9525">
            <a:noFill/>
            <a:miter lim="800000"/>
          </a:ln>
        </p:spPr>
        <p:txBody>
          <a:bodyPr wrap="none">
            <a:spAutoFit/>
          </a:bodyPr>
          <a:lstStyle/>
          <a:p>
            <a:pPr algn="r"/>
            <a:r>
              <a:rPr lang="zh-CN" altLang="en-US" sz="2000" b="1">
                <a:solidFill>
                  <a:schemeClr val="bg1"/>
                </a:solidFill>
                <a:latin typeface="微软雅黑" pitchFamily="34" charset="-122"/>
                <a:ea typeface="微软雅黑" pitchFamily="34" charset="-122"/>
              </a:rPr>
              <a:t>添加内容</a:t>
            </a:r>
            <a:endParaRPr lang="zh-CN" altLang="en-US" sz="1400">
              <a:solidFill>
                <a:schemeClr val="bg1"/>
              </a:solidFill>
              <a:latin typeface="微软雅黑" pitchFamily="34" charset="-122"/>
              <a:ea typeface="微软雅黑" pitchFamily="34" charset="-122"/>
            </a:endParaRPr>
          </a:p>
        </p:txBody>
      </p:sp>
      <p:sp>
        <p:nvSpPr>
          <p:cNvPr id="4" name="TextBox 45"/>
          <p:cNvSpPr txBox="1">
            <a:spLocks noChangeArrowheads="1"/>
          </p:cNvSpPr>
          <p:nvPr/>
        </p:nvSpPr>
        <p:spPr bwMode="auto">
          <a:xfrm rot="-3639694">
            <a:off x="5478463" y="4622800"/>
            <a:ext cx="1200150" cy="396875"/>
          </a:xfrm>
          <a:prstGeom prst="rect">
            <a:avLst/>
          </a:prstGeom>
          <a:noFill/>
          <a:ln w="9525">
            <a:noFill/>
            <a:miter lim="800000"/>
          </a:ln>
        </p:spPr>
        <p:txBody>
          <a:bodyPr wrap="none">
            <a:spAutoFit/>
          </a:bodyPr>
          <a:lstStyle/>
          <a:p>
            <a:pPr algn="r"/>
            <a:r>
              <a:rPr lang="zh-CN" altLang="en-US" sz="2000" b="1">
                <a:solidFill>
                  <a:schemeClr val="bg1"/>
                </a:solidFill>
                <a:latin typeface="微软雅黑" pitchFamily="34" charset="-122"/>
                <a:ea typeface="微软雅黑" pitchFamily="34" charset="-122"/>
              </a:rPr>
              <a:t>添加内容</a:t>
            </a:r>
            <a:endParaRPr lang="zh-CN" altLang="en-US" sz="1400">
              <a:solidFill>
                <a:schemeClr val="bg1"/>
              </a:solidFill>
              <a:latin typeface="微软雅黑" pitchFamily="34" charset="-122"/>
              <a:ea typeface="微软雅黑" pitchFamily="34" charset="-122"/>
            </a:endParaRPr>
          </a:p>
        </p:txBody>
      </p:sp>
      <p:sp>
        <p:nvSpPr>
          <p:cNvPr id="5" name="TextBox 45"/>
          <p:cNvSpPr txBox="1">
            <a:spLocks noChangeArrowheads="1"/>
          </p:cNvSpPr>
          <p:nvPr/>
        </p:nvSpPr>
        <p:spPr bwMode="auto">
          <a:xfrm rot="-3639694">
            <a:off x="7423151" y="4622800"/>
            <a:ext cx="1200150" cy="396875"/>
          </a:xfrm>
          <a:prstGeom prst="rect">
            <a:avLst/>
          </a:prstGeom>
          <a:noFill/>
          <a:ln w="9525">
            <a:noFill/>
            <a:miter lim="800000"/>
          </a:ln>
        </p:spPr>
        <p:txBody>
          <a:bodyPr wrap="none">
            <a:spAutoFit/>
          </a:bodyPr>
          <a:lstStyle/>
          <a:p>
            <a:pPr algn="r"/>
            <a:r>
              <a:rPr lang="zh-CN" altLang="en-US" sz="2000" b="1">
                <a:solidFill>
                  <a:schemeClr val="bg1"/>
                </a:solidFill>
                <a:latin typeface="微软雅黑" pitchFamily="34" charset="-122"/>
                <a:ea typeface="微软雅黑" pitchFamily="34" charset="-122"/>
              </a:rPr>
              <a:t>添加内容</a:t>
            </a:r>
            <a:endParaRPr lang="zh-CN" altLang="en-US" sz="1400">
              <a:solidFill>
                <a:schemeClr val="bg1"/>
              </a:solidFill>
              <a:latin typeface="微软雅黑" pitchFamily="34" charset="-122"/>
              <a:ea typeface="微软雅黑" pitchFamily="34" charset="-122"/>
            </a:endParaRPr>
          </a:p>
        </p:txBody>
      </p:sp>
      <p:sp>
        <p:nvSpPr>
          <p:cNvPr id="6" name="TextBox 45"/>
          <p:cNvSpPr txBox="1">
            <a:spLocks noChangeArrowheads="1"/>
          </p:cNvSpPr>
          <p:nvPr/>
        </p:nvSpPr>
        <p:spPr bwMode="auto">
          <a:xfrm rot="-3639694">
            <a:off x="9439276" y="4622800"/>
            <a:ext cx="1200150" cy="396875"/>
          </a:xfrm>
          <a:prstGeom prst="rect">
            <a:avLst/>
          </a:prstGeom>
          <a:noFill/>
          <a:ln w="9525">
            <a:noFill/>
            <a:miter lim="800000"/>
          </a:ln>
        </p:spPr>
        <p:txBody>
          <a:bodyPr wrap="none">
            <a:spAutoFit/>
          </a:bodyPr>
          <a:lstStyle/>
          <a:p>
            <a:pPr algn="r"/>
            <a:r>
              <a:rPr lang="zh-CN" altLang="en-US" sz="2000" b="1">
                <a:solidFill>
                  <a:schemeClr val="bg1"/>
                </a:solidFill>
                <a:latin typeface="微软雅黑" pitchFamily="34" charset="-122"/>
                <a:ea typeface="微软雅黑" pitchFamily="34" charset="-122"/>
              </a:rPr>
              <a:t>添加内容</a:t>
            </a:r>
            <a:endParaRPr lang="zh-CN" altLang="en-US" sz="1400">
              <a:solidFill>
                <a:schemeClr val="bg1"/>
              </a:solidFill>
              <a:latin typeface="微软雅黑" pitchFamily="34" charset="-122"/>
              <a:ea typeface="微软雅黑" pitchFamily="34" charset="-122"/>
            </a:endParaRPr>
          </a:p>
        </p:txBody>
      </p:sp>
    </p:spTree>
  </p:cSld>
  <p:clrMapOvr>
    <a:masterClrMapping/>
  </p:clrMapOvr>
  <p:transition advTm="3284">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slide(fromLeft)">
                                      <p:cBhvr>
                                        <p:cTn id="7" dur="500"/>
                                        <p:tgtEl>
                                          <p:spTgt spid="5632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68633"/>
                                        </p:tgtEl>
                                        <p:attrNameLst>
                                          <p:attrName>style.visibility</p:attrName>
                                        </p:attrNameLst>
                                      </p:cBhvr>
                                      <p:to>
                                        <p:strVal val="visible"/>
                                      </p:to>
                                    </p:set>
                                    <p:anim calcmode="lin" valueType="num">
                                      <p:cBhvr>
                                        <p:cTn id="11" dur="500" fill="hold"/>
                                        <p:tgtEl>
                                          <p:spTgt spid="6863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8633"/>
                                        </p:tgtEl>
                                        <p:attrNameLst>
                                          <p:attrName>ppt_y</p:attrName>
                                        </p:attrNameLst>
                                      </p:cBhvr>
                                      <p:tavLst>
                                        <p:tav tm="0">
                                          <p:val>
                                            <p:strVal val="#ppt_y"/>
                                          </p:val>
                                        </p:tav>
                                        <p:tav tm="100000">
                                          <p:val>
                                            <p:strVal val="#ppt_y"/>
                                          </p:val>
                                        </p:tav>
                                      </p:tavLst>
                                    </p:anim>
                                    <p:anim calcmode="lin" valueType="num">
                                      <p:cBhvr>
                                        <p:cTn id="13" dur="500" fill="hold"/>
                                        <p:tgtEl>
                                          <p:spTgt spid="6863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863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8633"/>
                                        </p:tgtEl>
                                      </p:cBhvr>
                                    </p:animEffect>
                                  </p:childTnLst>
                                </p:cTn>
                              </p:par>
                            </p:childTnLst>
                          </p:cTn>
                        </p:par>
                        <p:par>
                          <p:cTn id="16" fill="hold">
                            <p:stCondLst>
                              <p:cond delay="1250"/>
                            </p:stCondLst>
                            <p:childTnLst>
                              <p:par>
                                <p:cTn id="17" presetID="31" presetClass="entr" presetSubtype="0" fill="hold" grpId="0" nodeType="afterEffect">
                                  <p:stCondLst>
                                    <p:cond delay="0"/>
                                  </p:stCondLst>
                                  <p:childTnLst>
                                    <p:set>
                                      <p:cBhvr>
                                        <p:cTn id="18" dur="1" fill="hold">
                                          <p:stCondLst>
                                            <p:cond delay="0"/>
                                          </p:stCondLst>
                                        </p:cTn>
                                        <p:tgtEl>
                                          <p:spTgt spid="51221"/>
                                        </p:tgtEl>
                                        <p:attrNameLst>
                                          <p:attrName>style.visibility</p:attrName>
                                        </p:attrNameLst>
                                      </p:cBhvr>
                                      <p:to>
                                        <p:strVal val="visible"/>
                                      </p:to>
                                    </p:set>
                                    <p:anim calcmode="lin" valueType="num">
                                      <p:cBhvr>
                                        <p:cTn id="19" dur="500" fill="hold"/>
                                        <p:tgtEl>
                                          <p:spTgt spid="51221"/>
                                        </p:tgtEl>
                                        <p:attrNameLst>
                                          <p:attrName>ppt_w</p:attrName>
                                        </p:attrNameLst>
                                      </p:cBhvr>
                                      <p:tavLst>
                                        <p:tav tm="0">
                                          <p:val>
                                            <p:fltVal val="0"/>
                                          </p:val>
                                        </p:tav>
                                        <p:tav tm="100000">
                                          <p:val>
                                            <p:strVal val="#ppt_w"/>
                                          </p:val>
                                        </p:tav>
                                      </p:tavLst>
                                    </p:anim>
                                    <p:anim calcmode="lin" valueType="num">
                                      <p:cBhvr>
                                        <p:cTn id="20" dur="500" fill="hold"/>
                                        <p:tgtEl>
                                          <p:spTgt spid="51221"/>
                                        </p:tgtEl>
                                        <p:attrNameLst>
                                          <p:attrName>ppt_h</p:attrName>
                                        </p:attrNameLst>
                                      </p:cBhvr>
                                      <p:tavLst>
                                        <p:tav tm="0">
                                          <p:val>
                                            <p:fltVal val="0"/>
                                          </p:val>
                                        </p:tav>
                                        <p:tav tm="100000">
                                          <p:val>
                                            <p:strVal val="#ppt_h"/>
                                          </p:val>
                                        </p:tav>
                                      </p:tavLst>
                                    </p:anim>
                                    <p:anim calcmode="lin" valueType="num">
                                      <p:cBhvr>
                                        <p:cTn id="21" dur="500" fill="hold"/>
                                        <p:tgtEl>
                                          <p:spTgt spid="51221"/>
                                        </p:tgtEl>
                                        <p:attrNameLst>
                                          <p:attrName>style.rotation</p:attrName>
                                        </p:attrNameLst>
                                      </p:cBhvr>
                                      <p:tavLst>
                                        <p:tav tm="0">
                                          <p:val>
                                            <p:fltVal val="90"/>
                                          </p:val>
                                        </p:tav>
                                        <p:tav tm="100000">
                                          <p:val>
                                            <p:fltVal val="0"/>
                                          </p:val>
                                        </p:tav>
                                      </p:tavLst>
                                    </p:anim>
                                    <p:animEffect transition="in" filter="fade">
                                      <p:cBhvr>
                                        <p:cTn id="22" dur="500"/>
                                        <p:tgtEl>
                                          <p:spTgt spid="51221"/>
                                        </p:tgtEl>
                                      </p:cBhvr>
                                    </p:animEffect>
                                  </p:childTnLst>
                                </p:cTn>
                              </p:par>
                            </p:childTnLst>
                          </p:cTn>
                        </p:par>
                        <p:par>
                          <p:cTn id="23" fill="hold">
                            <p:stCondLst>
                              <p:cond delay="1750"/>
                            </p:stCondLst>
                            <p:childTnLst>
                              <p:par>
                                <p:cTn id="24" presetID="22" presetClass="entr" presetSubtype="4" fill="hold" grpId="1" nodeType="afterEffect">
                                  <p:stCondLst>
                                    <p:cond delay="0"/>
                                  </p:stCondLst>
                                  <p:childTnLst>
                                    <p:set>
                                      <p:cBhvr>
                                        <p:cTn id="25" dur="1" fill="hold">
                                          <p:stCondLst>
                                            <p:cond delay="0"/>
                                          </p:stCondLst>
                                        </p:cTn>
                                        <p:tgtEl>
                                          <p:spTgt spid="56334"/>
                                        </p:tgtEl>
                                        <p:attrNameLst>
                                          <p:attrName>style.visibility</p:attrName>
                                        </p:attrNameLst>
                                      </p:cBhvr>
                                      <p:to>
                                        <p:strVal val="visible"/>
                                      </p:to>
                                    </p:set>
                                    <p:animEffect transition="in" filter="wipe(down)">
                                      <p:cBhvr>
                                        <p:cTn id="26" dur="500"/>
                                        <p:tgtEl>
                                          <p:spTgt spid="56334"/>
                                        </p:tgtEl>
                                      </p:cBhvr>
                                    </p:animEffect>
                                  </p:childTnLst>
                                </p:cTn>
                              </p:par>
                            </p:childTnLst>
                          </p:cTn>
                        </p:par>
                        <p:par>
                          <p:cTn id="27" fill="hold">
                            <p:stCondLst>
                              <p:cond delay="2250"/>
                            </p:stCondLst>
                            <p:childTnLst>
                              <p:par>
                                <p:cTn id="28" presetID="16" presetClass="entr" presetSubtype="2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Horizontal)">
                                      <p:cBhvr>
                                        <p:cTn id="30" dur="500"/>
                                        <p:tgtEl>
                                          <p:spTgt spid="2"/>
                                        </p:tgtEl>
                                      </p:cBhvr>
                                    </p:animEffect>
                                  </p:childTnLst>
                                </p:cTn>
                              </p:par>
                            </p:childTnLst>
                          </p:cTn>
                        </p:par>
                        <p:par>
                          <p:cTn id="31" fill="hold">
                            <p:stCondLst>
                              <p:cond delay="2750"/>
                            </p:stCondLst>
                            <p:childTnLst>
                              <p:par>
                                <p:cTn id="32" presetID="22" presetClass="entr" presetSubtype="1" fill="hold" grpId="0" nodeType="afterEffect">
                                  <p:stCondLst>
                                    <p:cond delay="0"/>
                                  </p:stCondLst>
                                  <p:childTnLst>
                                    <p:set>
                                      <p:cBhvr>
                                        <p:cTn id="33" dur="1" fill="hold">
                                          <p:stCondLst>
                                            <p:cond delay="0"/>
                                          </p:stCondLst>
                                        </p:cTn>
                                        <p:tgtEl>
                                          <p:spTgt spid="56332"/>
                                        </p:tgtEl>
                                        <p:attrNameLst>
                                          <p:attrName>style.visibility</p:attrName>
                                        </p:attrNameLst>
                                      </p:cBhvr>
                                      <p:to>
                                        <p:strVal val="visible"/>
                                      </p:to>
                                    </p:set>
                                    <p:animEffect transition="in" filter="wipe(up)">
                                      <p:cBhvr>
                                        <p:cTn id="34" dur="500"/>
                                        <p:tgtEl>
                                          <p:spTgt spid="56332"/>
                                        </p:tgtEl>
                                      </p:cBhvr>
                                    </p:animEffect>
                                  </p:childTnLst>
                                </p:cTn>
                              </p:par>
                            </p:childTnLst>
                          </p:cTn>
                        </p:par>
                        <p:par>
                          <p:cTn id="35" fill="hold">
                            <p:stCondLst>
                              <p:cond delay="3250"/>
                            </p:stCondLst>
                            <p:childTnLst>
                              <p:par>
                                <p:cTn id="36" presetID="22" presetClass="entr" presetSubtype="4" fill="hold" grpId="0" nodeType="afterEffect">
                                  <p:stCondLst>
                                    <p:cond delay="0"/>
                                  </p:stCondLst>
                                  <p:childTnLst>
                                    <p:set>
                                      <p:cBhvr>
                                        <p:cTn id="37" dur="1" fill="hold">
                                          <p:stCondLst>
                                            <p:cond delay="0"/>
                                          </p:stCondLst>
                                        </p:cTn>
                                        <p:tgtEl>
                                          <p:spTgt spid="56335"/>
                                        </p:tgtEl>
                                        <p:attrNameLst>
                                          <p:attrName>style.visibility</p:attrName>
                                        </p:attrNameLst>
                                      </p:cBhvr>
                                      <p:to>
                                        <p:strVal val="visible"/>
                                      </p:to>
                                    </p:set>
                                    <p:animEffect transition="in" filter="wipe(down)">
                                      <p:cBhvr>
                                        <p:cTn id="38" dur="500"/>
                                        <p:tgtEl>
                                          <p:spTgt spid="56335"/>
                                        </p:tgtEl>
                                      </p:cBhvr>
                                    </p:animEffect>
                                  </p:childTnLst>
                                </p:cTn>
                              </p:par>
                            </p:childTnLst>
                          </p:cTn>
                        </p:par>
                        <p:par>
                          <p:cTn id="39" fill="hold">
                            <p:stCondLst>
                              <p:cond delay="3750"/>
                            </p:stCondLst>
                            <p:childTnLst>
                              <p:par>
                                <p:cTn id="40" presetID="16" presetClass="entr" presetSubtype="26"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Horizontal)">
                                      <p:cBhvr>
                                        <p:cTn id="42" dur="500"/>
                                        <p:tgtEl>
                                          <p:spTgt spid="3"/>
                                        </p:tgtEl>
                                      </p:cBhvr>
                                    </p:animEffect>
                                  </p:childTnLst>
                                </p:cTn>
                              </p:par>
                            </p:childTnLst>
                          </p:cTn>
                        </p:par>
                        <p:par>
                          <p:cTn id="43" fill="hold">
                            <p:stCondLst>
                              <p:cond delay="4250"/>
                            </p:stCondLst>
                            <p:childTnLst>
                              <p:par>
                                <p:cTn id="44" presetID="22" presetClass="entr" presetSubtype="1" fill="hold" grpId="0" nodeType="afterEffect">
                                  <p:stCondLst>
                                    <p:cond delay="0"/>
                                  </p:stCondLst>
                                  <p:childTnLst>
                                    <p:set>
                                      <p:cBhvr>
                                        <p:cTn id="45" dur="1" fill="hold">
                                          <p:stCondLst>
                                            <p:cond delay="0"/>
                                          </p:stCondLst>
                                        </p:cTn>
                                        <p:tgtEl>
                                          <p:spTgt spid="56323"/>
                                        </p:tgtEl>
                                        <p:attrNameLst>
                                          <p:attrName>style.visibility</p:attrName>
                                        </p:attrNameLst>
                                      </p:cBhvr>
                                      <p:to>
                                        <p:strVal val="visible"/>
                                      </p:to>
                                    </p:set>
                                    <p:animEffect transition="in" filter="wipe(up)">
                                      <p:cBhvr>
                                        <p:cTn id="46" dur="500"/>
                                        <p:tgtEl>
                                          <p:spTgt spid="56323"/>
                                        </p:tgtEl>
                                      </p:cBhvr>
                                    </p:animEffect>
                                  </p:childTnLst>
                                </p:cTn>
                              </p:par>
                            </p:childTnLst>
                          </p:cTn>
                        </p:par>
                        <p:par>
                          <p:cTn id="47" fill="hold">
                            <p:stCondLst>
                              <p:cond delay="4750"/>
                            </p:stCondLst>
                            <p:childTnLst>
                              <p:par>
                                <p:cTn id="48" presetID="22" presetClass="entr" presetSubtype="4" fill="hold" grpId="0" nodeType="afterEffect">
                                  <p:stCondLst>
                                    <p:cond delay="0"/>
                                  </p:stCondLst>
                                  <p:childTnLst>
                                    <p:set>
                                      <p:cBhvr>
                                        <p:cTn id="49" dur="1" fill="hold">
                                          <p:stCondLst>
                                            <p:cond delay="0"/>
                                          </p:stCondLst>
                                        </p:cTn>
                                        <p:tgtEl>
                                          <p:spTgt spid="56336"/>
                                        </p:tgtEl>
                                        <p:attrNameLst>
                                          <p:attrName>style.visibility</p:attrName>
                                        </p:attrNameLst>
                                      </p:cBhvr>
                                      <p:to>
                                        <p:strVal val="visible"/>
                                      </p:to>
                                    </p:set>
                                    <p:animEffect transition="in" filter="wipe(down)">
                                      <p:cBhvr>
                                        <p:cTn id="50" dur="500"/>
                                        <p:tgtEl>
                                          <p:spTgt spid="56336"/>
                                        </p:tgtEl>
                                      </p:cBhvr>
                                    </p:animEffect>
                                  </p:childTnLst>
                                </p:cTn>
                              </p:par>
                            </p:childTnLst>
                          </p:cTn>
                        </p:par>
                        <p:par>
                          <p:cTn id="51" fill="hold">
                            <p:stCondLst>
                              <p:cond delay="5250"/>
                            </p:stCondLst>
                            <p:childTnLst>
                              <p:par>
                                <p:cTn id="52" presetID="16" presetClass="entr" presetSubtype="26"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arn(inHorizontal)">
                                      <p:cBhvr>
                                        <p:cTn id="54" dur="500"/>
                                        <p:tgtEl>
                                          <p:spTgt spid="4"/>
                                        </p:tgtEl>
                                      </p:cBhvr>
                                    </p:animEffect>
                                  </p:childTnLst>
                                </p:cTn>
                              </p:par>
                            </p:childTnLst>
                          </p:cTn>
                        </p:par>
                        <p:par>
                          <p:cTn id="55" fill="hold">
                            <p:stCondLst>
                              <p:cond delay="5750"/>
                            </p:stCondLst>
                            <p:childTnLst>
                              <p:par>
                                <p:cTn id="56" presetID="22" presetClass="entr" presetSubtype="1" fill="hold" grpId="0" nodeType="afterEffect">
                                  <p:stCondLst>
                                    <p:cond delay="0"/>
                                  </p:stCondLst>
                                  <p:childTnLst>
                                    <p:set>
                                      <p:cBhvr>
                                        <p:cTn id="57" dur="1" fill="hold">
                                          <p:stCondLst>
                                            <p:cond delay="0"/>
                                          </p:stCondLst>
                                        </p:cTn>
                                        <p:tgtEl>
                                          <p:spTgt spid="56322"/>
                                        </p:tgtEl>
                                        <p:attrNameLst>
                                          <p:attrName>style.visibility</p:attrName>
                                        </p:attrNameLst>
                                      </p:cBhvr>
                                      <p:to>
                                        <p:strVal val="visible"/>
                                      </p:to>
                                    </p:set>
                                    <p:animEffect transition="in" filter="wipe(up)">
                                      <p:cBhvr>
                                        <p:cTn id="58" dur="500"/>
                                        <p:tgtEl>
                                          <p:spTgt spid="56322"/>
                                        </p:tgtEl>
                                      </p:cBhvr>
                                    </p:animEffect>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56337"/>
                                        </p:tgtEl>
                                        <p:attrNameLst>
                                          <p:attrName>style.visibility</p:attrName>
                                        </p:attrNameLst>
                                      </p:cBhvr>
                                      <p:to>
                                        <p:strVal val="visible"/>
                                      </p:to>
                                    </p:set>
                                    <p:animEffect transition="in" filter="wipe(down)">
                                      <p:cBhvr>
                                        <p:cTn id="62" dur="500"/>
                                        <p:tgtEl>
                                          <p:spTgt spid="56337"/>
                                        </p:tgtEl>
                                      </p:cBhvr>
                                    </p:animEffect>
                                  </p:childTnLst>
                                </p:cTn>
                              </p:par>
                            </p:childTnLst>
                          </p:cTn>
                        </p:par>
                        <p:par>
                          <p:cTn id="63" fill="hold">
                            <p:stCondLst>
                              <p:cond delay="6750"/>
                            </p:stCondLst>
                            <p:childTnLst>
                              <p:par>
                                <p:cTn id="64" presetID="16" presetClass="entr" presetSubtype="26" fill="hold" grpId="0" nodeType="after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barn(inHorizontal)">
                                      <p:cBhvr>
                                        <p:cTn id="66" dur="500"/>
                                        <p:tgtEl>
                                          <p:spTgt spid="5"/>
                                        </p:tgtEl>
                                      </p:cBhvr>
                                    </p:animEffect>
                                  </p:childTnLst>
                                </p:cTn>
                              </p:par>
                            </p:childTnLst>
                          </p:cTn>
                        </p:par>
                        <p:par>
                          <p:cTn id="67" fill="hold">
                            <p:stCondLst>
                              <p:cond delay="7250"/>
                            </p:stCondLst>
                            <p:childTnLst>
                              <p:par>
                                <p:cTn id="68" presetID="22" presetClass="entr" presetSubtype="1" fill="hold" grpId="0" nodeType="afterEffect">
                                  <p:stCondLst>
                                    <p:cond delay="0"/>
                                  </p:stCondLst>
                                  <p:childTnLst>
                                    <p:set>
                                      <p:cBhvr>
                                        <p:cTn id="69" dur="1" fill="hold">
                                          <p:stCondLst>
                                            <p:cond delay="0"/>
                                          </p:stCondLst>
                                        </p:cTn>
                                        <p:tgtEl>
                                          <p:spTgt spid="56321"/>
                                        </p:tgtEl>
                                        <p:attrNameLst>
                                          <p:attrName>style.visibility</p:attrName>
                                        </p:attrNameLst>
                                      </p:cBhvr>
                                      <p:to>
                                        <p:strVal val="visible"/>
                                      </p:to>
                                    </p:set>
                                    <p:animEffect transition="in" filter="wipe(up)">
                                      <p:cBhvr>
                                        <p:cTn id="70" dur="500"/>
                                        <p:tgtEl>
                                          <p:spTgt spid="56321"/>
                                        </p:tgtEl>
                                      </p:cBhvr>
                                    </p:animEffect>
                                  </p:childTnLst>
                                </p:cTn>
                              </p:par>
                            </p:childTnLst>
                          </p:cTn>
                        </p:par>
                        <p:par>
                          <p:cTn id="71" fill="hold">
                            <p:stCondLst>
                              <p:cond delay="7750"/>
                            </p:stCondLst>
                            <p:childTnLst>
                              <p:par>
                                <p:cTn id="72" presetID="22" presetClass="entr" presetSubtype="4" fill="hold" nodeType="afterEffect">
                                  <p:stCondLst>
                                    <p:cond delay="0"/>
                                  </p:stCondLst>
                                  <p:childTnLst>
                                    <p:set>
                                      <p:cBhvr>
                                        <p:cTn id="73" dur="1" fill="hold">
                                          <p:stCondLst>
                                            <p:cond delay="0"/>
                                          </p:stCondLst>
                                        </p:cTn>
                                        <p:tgtEl>
                                          <p:spTgt spid="56338"/>
                                        </p:tgtEl>
                                        <p:attrNameLst>
                                          <p:attrName>style.visibility</p:attrName>
                                        </p:attrNameLst>
                                      </p:cBhvr>
                                      <p:to>
                                        <p:strVal val="visible"/>
                                      </p:to>
                                    </p:set>
                                    <p:animEffect transition="in" filter="wipe(down)">
                                      <p:cBhvr>
                                        <p:cTn id="74" dur="500"/>
                                        <p:tgtEl>
                                          <p:spTgt spid="56338"/>
                                        </p:tgtEl>
                                      </p:cBhvr>
                                    </p:animEffect>
                                  </p:childTnLst>
                                </p:cTn>
                              </p:par>
                            </p:childTnLst>
                          </p:cTn>
                        </p:par>
                        <p:par>
                          <p:cTn id="75" fill="hold">
                            <p:stCondLst>
                              <p:cond delay="8250"/>
                            </p:stCondLst>
                            <p:childTnLst>
                              <p:par>
                                <p:cTn id="76" presetID="16" presetClass="entr" presetSubtype="26" fill="hold" grpId="0" nodeType="after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barn(inHorizontal)">
                                      <p:cBhvr>
                                        <p:cTn id="7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1" grpId="0" animBg="1" autoUpdateAnimBg="0"/>
      <p:bldP spid="56322" grpId="0" animBg="1" autoUpdateAnimBg="0"/>
      <p:bldP spid="56323" grpId="0" animBg="1" autoUpdateAnimBg="0"/>
      <p:bldP spid="56325" grpId="0" animBg="1"/>
      <p:bldP spid="56332" grpId="0" animBg="1" autoUpdateAnimBg="0"/>
      <p:bldP spid="51221" grpId="0" autoUpdateAnimBg="0"/>
      <p:bldP spid="56334" grpId="1" animBg="1"/>
      <p:bldP spid="56335" grpId="0" animBg="1" autoUpdateAnimBg="0"/>
      <p:bldP spid="56336" grpId="0" animBg="1" autoUpdateAnimBg="0"/>
      <p:bldP spid="56337" grpId="0" animBg="1" autoUpdateAnimBg="0"/>
      <p:bldP spid="68633" grpId="0"/>
      <p:bldP spid="2" grpId="0"/>
      <p:bldP spid="3" grpId="0"/>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58370" name="燕尾形 2"/>
          <p:cNvSpPr>
            <a:spLocks noChangeArrowheads="1"/>
          </p:cNvSpPr>
          <p:nvPr/>
        </p:nvSpPr>
        <p:spPr bwMode="auto">
          <a:xfrm>
            <a:off x="7539038"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58371"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04    </a:t>
            </a:r>
            <a:r>
              <a:rPr lang="zh-CN" altLang="en-US" sz="1600">
                <a:solidFill>
                  <a:schemeClr val="bg1"/>
                </a:solidFill>
                <a:latin typeface="微软雅黑" pitchFamily="34" charset="-122"/>
                <a:ea typeface="微软雅黑" pitchFamily="34" charset="-122"/>
              </a:rPr>
              <a:t>工作存在不足</a:t>
            </a:r>
          </a:p>
        </p:txBody>
      </p:sp>
      <p:sp>
        <p:nvSpPr>
          <p:cNvPr id="58372"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01    </a:t>
            </a:r>
            <a:r>
              <a:rPr lang="zh-CN" altLang="en-US" sz="1600">
                <a:latin typeface="微软雅黑" pitchFamily="34" charset="-122"/>
                <a:ea typeface="微软雅黑" pitchFamily="34" charset="-122"/>
              </a:rPr>
              <a:t>年度工作概述</a:t>
            </a:r>
          </a:p>
        </p:txBody>
      </p:sp>
      <p:sp>
        <p:nvSpPr>
          <p:cNvPr id="58373"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02    </a:t>
            </a:r>
            <a:r>
              <a:rPr lang="zh-CN" altLang="en-US" sz="1600">
                <a:latin typeface="微软雅黑" pitchFamily="34" charset="-122"/>
                <a:ea typeface="微软雅黑" pitchFamily="34" charset="-122"/>
              </a:rPr>
              <a:t>工作完成情况</a:t>
            </a:r>
          </a:p>
        </p:txBody>
      </p:sp>
      <p:sp>
        <p:nvSpPr>
          <p:cNvPr id="58374"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03    </a:t>
            </a:r>
            <a:r>
              <a:rPr lang="zh-CN" altLang="en-US" sz="1600">
                <a:latin typeface="微软雅黑" pitchFamily="34" charset="-122"/>
                <a:ea typeface="微软雅黑" pitchFamily="34" charset="-122"/>
              </a:rPr>
              <a:t>成功项目展示</a:t>
            </a:r>
          </a:p>
        </p:txBody>
      </p:sp>
      <p:sp>
        <p:nvSpPr>
          <p:cNvPr id="58375"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05    </a:t>
            </a:r>
            <a:r>
              <a:rPr lang="zh-CN" altLang="en-US" sz="1600">
                <a:latin typeface="微软雅黑" pitchFamily="34" charset="-122"/>
                <a:ea typeface="微软雅黑" pitchFamily="34" charset="-122"/>
              </a:rPr>
              <a:t>明年工作计划</a:t>
            </a:r>
          </a:p>
        </p:txBody>
      </p:sp>
      <p:sp>
        <p:nvSpPr>
          <p:cNvPr id="58376"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
        <p:nvSpPr>
          <p:cNvPr id="58377" name="右箭头 42"/>
          <p:cNvSpPr>
            <a:spLocks noChangeArrowheads="1"/>
          </p:cNvSpPr>
          <p:nvPr/>
        </p:nvSpPr>
        <p:spPr bwMode="auto">
          <a:xfrm>
            <a:off x="334963" y="981075"/>
            <a:ext cx="6718300" cy="1708150"/>
          </a:xfrm>
          <a:prstGeom prst="rightArrow">
            <a:avLst>
              <a:gd name="adj1" fmla="val 50000"/>
              <a:gd name="adj2" fmla="val 47761"/>
            </a:avLst>
          </a:prstGeom>
          <a:solidFill>
            <a:srgbClr val="0848AF"/>
          </a:solidFill>
          <a:ln w="25400" algn="ctr">
            <a:solidFill>
              <a:schemeClr val="bg1"/>
            </a:solidFill>
            <a:miter lim="800000"/>
          </a:ln>
        </p:spPr>
        <p:txBody>
          <a:bodyPr lIns="123993" tIns="61996" rIns="123993" bIns="61996" anchor="ctr"/>
          <a:lstStyle/>
          <a:p>
            <a:pPr algn="ctr" defTabSz="1239520"/>
            <a:endParaRPr lang="zh-CN" altLang="en-US" sz="2400" b="1">
              <a:solidFill>
                <a:srgbClr val="FFFFFF"/>
              </a:solidFill>
              <a:ea typeface="微软雅黑" pitchFamily="34" charset="-122"/>
            </a:endParaRPr>
          </a:p>
        </p:txBody>
      </p:sp>
      <p:sp>
        <p:nvSpPr>
          <p:cNvPr id="52237" name="右箭头 43"/>
          <p:cNvSpPr>
            <a:spLocks noChangeArrowheads="1"/>
          </p:cNvSpPr>
          <p:nvPr/>
        </p:nvSpPr>
        <p:spPr bwMode="auto">
          <a:xfrm>
            <a:off x="2855913" y="1811338"/>
            <a:ext cx="6719887" cy="1708150"/>
          </a:xfrm>
          <a:prstGeom prst="rightArrow">
            <a:avLst>
              <a:gd name="adj1" fmla="val 50000"/>
              <a:gd name="adj2" fmla="val 47773"/>
            </a:avLst>
          </a:prstGeom>
          <a:solidFill>
            <a:srgbClr val="808080"/>
          </a:solidFill>
          <a:ln w="25400" algn="ctr">
            <a:solidFill>
              <a:schemeClr val="bg1"/>
            </a:solidFill>
            <a:miter lim="800000"/>
          </a:ln>
        </p:spPr>
        <p:txBody>
          <a:bodyPr lIns="123993" tIns="61996" rIns="123993" bIns="61996" anchor="ctr"/>
          <a:lstStyle/>
          <a:p>
            <a:pPr algn="ctr" defTabSz="1239520"/>
            <a:endParaRPr lang="zh-CN" altLang="en-US" sz="2400" b="1">
              <a:solidFill>
                <a:srgbClr val="FFFFFF"/>
              </a:solidFill>
              <a:ea typeface="微软雅黑" pitchFamily="34" charset="-122"/>
            </a:endParaRPr>
          </a:p>
        </p:txBody>
      </p:sp>
      <p:sp>
        <p:nvSpPr>
          <p:cNvPr id="58379" name="右箭头 44"/>
          <p:cNvSpPr>
            <a:spLocks noChangeArrowheads="1"/>
          </p:cNvSpPr>
          <p:nvPr/>
        </p:nvSpPr>
        <p:spPr bwMode="auto">
          <a:xfrm>
            <a:off x="5256213" y="2606675"/>
            <a:ext cx="6719887" cy="1708150"/>
          </a:xfrm>
          <a:prstGeom prst="rightArrow">
            <a:avLst>
              <a:gd name="adj1" fmla="val 50000"/>
              <a:gd name="adj2" fmla="val 47773"/>
            </a:avLst>
          </a:prstGeom>
          <a:solidFill>
            <a:srgbClr val="0848AF"/>
          </a:solidFill>
          <a:ln w="25400" algn="ctr">
            <a:solidFill>
              <a:schemeClr val="bg1"/>
            </a:solidFill>
            <a:miter lim="800000"/>
          </a:ln>
        </p:spPr>
        <p:txBody>
          <a:bodyPr lIns="123993" tIns="61996" rIns="123993" bIns="61996" anchor="ctr"/>
          <a:lstStyle/>
          <a:p>
            <a:pPr algn="ctr" defTabSz="1239520"/>
            <a:endParaRPr lang="zh-CN" altLang="en-US" sz="2400" b="1">
              <a:solidFill>
                <a:srgbClr val="FFFFFF"/>
              </a:solidFill>
              <a:ea typeface="微软雅黑" pitchFamily="34" charset="-122"/>
            </a:endParaRPr>
          </a:p>
        </p:txBody>
      </p:sp>
      <p:sp>
        <p:nvSpPr>
          <p:cNvPr id="52239" name="矩形 45"/>
          <p:cNvSpPr>
            <a:spLocks noChangeArrowheads="1"/>
          </p:cNvSpPr>
          <p:nvPr/>
        </p:nvSpPr>
        <p:spPr bwMode="auto">
          <a:xfrm>
            <a:off x="431800" y="2451100"/>
            <a:ext cx="2039938" cy="952500"/>
          </a:xfrm>
          <a:prstGeom prst="rect">
            <a:avLst/>
          </a:prstGeom>
          <a:noFill/>
          <a:ln w="9525">
            <a:noFill/>
            <a:miter lim="800000"/>
          </a:ln>
        </p:spPr>
        <p:txBody>
          <a:bodyPr lIns="123993" tIns="61996" rIns="123993" bIns="61996">
            <a:spAutoFit/>
          </a:bodyPr>
          <a:lstStyle/>
          <a:p>
            <a:pPr algn="just" defTabSz="1239520">
              <a:lnSpc>
                <a:spcPct val="130000"/>
              </a:lnSpc>
              <a:spcAft>
                <a:spcPts val="815"/>
              </a:spcAft>
            </a:pPr>
            <a:r>
              <a:rPr lang="zh-CN" altLang="en-US" sz="1400">
                <a:ea typeface="微软雅黑" pitchFamily="34" charset="-122"/>
                <a:sym typeface="微软雅黑" pitchFamily="34" charset="-122"/>
              </a:rPr>
              <a:t>在此录入本图表的综合描述说明，在此录入本图表的综合描述说明。</a:t>
            </a:r>
          </a:p>
        </p:txBody>
      </p:sp>
      <p:sp>
        <p:nvSpPr>
          <p:cNvPr id="52240" name="TextBox 46"/>
          <p:cNvSpPr txBox="1">
            <a:spLocks noChangeArrowheads="1"/>
          </p:cNvSpPr>
          <p:nvPr/>
        </p:nvSpPr>
        <p:spPr bwMode="auto">
          <a:xfrm>
            <a:off x="1846263" y="1595438"/>
            <a:ext cx="2303462" cy="488950"/>
          </a:xfrm>
          <a:prstGeom prst="rect">
            <a:avLst/>
          </a:prstGeom>
          <a:noFill/>
          <a:ln w="9525">
            <a:noFill/>
            <a:miter lim="800000"/>
          </a:ln>
        </p:spPr>
        <p:txBody>
          <a:bodyPr lIns="123993" tIns="61996" rIns="123993" bIns="61996">
            <a:spAutoFit/>
          </a:bodyPr>
          <a:lstStyle/>
          <a:p>
            <a:pPr defTabSz="1239520"/>
            <a:r>
              <a:rPr lang="zh-CN" altLang="en-US" sz="2400" b="1">
                <a:solidFill>
                  <a:schemeClr val="bg1"/>
                </a:solidFill>
                <a:latin typeface="微软雅黑" pitchFamily="34" charset="-122"/>
                <a:ea typeface="微软雅黑" pitchFamily="34" charset="-122"/>
              </a:rPr>
              <a:t>此处添加标题</a:t>
            </a:r>
          </a:p>
        </p:txBody>
      </p:sp>
      <p:sp>
        <p:nvSpPr>
          <p:cNvPr id="52241" name="TextBox 47"/>
          <p:cNvSpPr txBox="1">
            <a:spLocks noChangeArrowheads="1"/>
          </p:cNvSpPr>
          <p:nvPr/>
        </p:nvSpPr>
        <p:spPr bwMode="auto">
          <a:xfrm>
            <a:off x="4343400" y="2416175"/>
            <a:ext cx="2301875" cy="488950"/>
          </a:xfrm>
          <a:prstGeom prst="rect">
            <a:avLst/>
          </a:prstGeom>
          <a:noFill/>
          <a:ln w="9525">
            <a:noFill/>
            <a:miter lim="800000"/>
          </a:ln>
        </p:spPr>
        <p:txBody>
          <a:bodyPr lIns="123993" tIns="61996" rIns="123993" bIns="61996">
            <a:spAutoFit/>
          </a:bodyPr>
          <a:lstStyle/>
          <a:p>
            <a:pPr defTabSz="1239520"/>
            <a:r>
              <a:rPr lang="zh-CN" altLang="en-US" sz="2400" b="1">
                <a:solidFill>
                  <a:schemeClr val="bg1"/>
                </a:solidFill>
                <a:latin typeface="微软雅黑" pitchFamily="34" charset="-122"/>
                <a:ea typeface="微软雅黑" pitchFamily="34" charset="-122"/>
              </a:rPr>
              <a:t>此处添加标题</a:t>
            </a:r>
          </a:p>
        </p:txBody>
      </p:sp>
      <p:sp>
        <p:nvSpPr>
          <p:cNvPr id="52242" name="矩形 48"/>
          <p:cNvSpPr>
            <a:spLocks noChangeArrowheads="1"/>
          </p:cNvSpPr>
          <p:nvPr/>
        </p:nvSpPr>
        <p:spPr bwMode="auto">
          <a:xfrm>
            <a:off x="3000375" y="3243263"/>
            <a:ext cx="2039938" cy="952500"/>
          </a:xfrm>
          <a:prstGeom prst="rect">
            <a:avLst/>
          </a:prstGeom>
          <a:noFill/>
          <a:ln w="9525">
            <a:noFill/>
            <a:miter lim="800000"/>
          </a:ln>
        </p:spPr>
        <p:txBody>
          <a:bodyPr lIns="123993" tIns="61996" rIns="123993" bIns="61996">
            <a:spAutoFit/>
          </a:bodyPr>
          <a:lstStyle/>
          <a:p>
            <a:pPr algn="just" defTabSz="1239520">
              <a:lnSpc>
                <a:spcPct val="130000"/>
              </a:lnSpc>
              <a:spcAft>
                <a:spcPts val="815"/>
              </a:spcAft>
            </a:pPr>
            <a:r>
              <a:rPr lang="zh-CN" altLang="en-US" sz="1400">
                <a:ea typeface="微软雅黑" pitchFamily="34" charset="-122"/>
                <a:sym typeface="微软雅黑" pitchFamily="34" charset="-122"/>
              </a:rPr>
              <a:t>在此录入本图表的综合描述说明，在此录入本图表的综合描述说明。</a:t>
            </a:r>
          </a:p>
        </p:txBody>
      </p:sp>
      <p:sp>
        <p:nvSpPr>
          <p:cNvPr id="52243" name="矩形 49"/>
          <p:cNvSpPr>
            <a:spLocks noChangeArrowheads="1"/>
          </p:cNvSpPr>
          <p:nvPr/>
        </p:nvSpPr>
        <p:spPr bwMode="auto">
          <a:xfrm>
            <a:off x="5470525" y="3989388"/>
            <a:ext cx="2039938" cy="952500"/>
          </a:xfrm>
          <a:prstGeom prst="rect">
            <a:avLst/>
          </a:prstGeom>
          <a:noFill/>
          <a:ln w="9525">
            <a:noFill/>
            <a:miter lim="800000"/>
          </a:ln>
        </p:spPr>
        <p:txBody>
          <a:bodyPr lIns="123993" tIns="61996" rIns="123993" bIns="61996">
            <a:spAutoFit/>
          </a:bodyPr>
          <a:lstStyle/>
          <a:p>
            <a:pPr algn="just" defTabSz="1239520">
              <a:lnSpc>
                <a:spcPct val="130000"/>
              </a:lnSpc>
              <a:spcAft>
                <a:spcPts val="815"/>
              </a:spcAft>
            </a:pPr>
            <a:r>
              <a:rPr lang="zh-CN" altLang="en-US" sz="1400">
                <a:ea typeface="微软雅黑" pitchFamily="34" charset="-122"/>
                <a:sym typeface="微软雅黑" pitchFamily="34" charset="-122"/>
              </a:rPr>
              <a:t>在此录入本图表的综合描述说明，在此录入本图表的综合描述说明。</a:t>
            </a:r>
          </a:p>
        </p:txBody>
      </p:sp>
      <p:sp>
        <p:nvSpPr>
          <p:cNvPr id="52244" name="TextBox 50"/>
          <p:cNvSpPr txBox="1">
            <a:spLocks noChangeArrowheads="1"/>
          </p:cNvSpPr>
          <p:nvPr/>
        </p:nvSpPr>
        <p:spPr bwMode="auto">
          <a:xfrm>
            <a:off x="6743700" y="3221038"/>
            <a:ext cx="2301875" cy="488950"/>
          </a:xfrm>
          <a:prstGeom prst="rect">
            <a:avLst/>
          </a:prstGeom>
          <a:noFill/>
          <a:ln w="9525">
            <a:noFill/>
            <a:miter lim="800000"/>
          </a:ln>
        </p:spPr>
        <p:txBody>
          <a:bodyPr lIns="123993" tIns="61996" rIns="123993" bIns="61996">
            <a:spAutoFit/>
          </a:bodyPr>
          <a:lstStyle/>
          <a:p>
            <a:pPr defTabSz="1239520"/>
            <a:r>
              <a:rPr lang="zh-CN" altLang="en-US" sz="2400" b="1">
                <a:solidFill>
                  <a:schemeClr val="bg1"/>
                </a:solidFill>
                <a:latin typeface="微软雅黑" pitchFamily="34" charset="-122"/>
                <a:ea typeface="微软雅黑" pitchFamily="34" charset="-122"/>
              </a:rPr>
              <a:t>此处添加标题</a:t>
            </a:r>
          </a:p>
        </p:txBody>
      </p:sp>
      <p:sp>
        <p:nvSpPr>
          <p:cNvPr id="52246" name="矩形 52"/>
          <p:cNvSpPr>
            <a:spLocks noChangeArrowheads="1"/>
          </p:cNvSpPr>
          <p:nvPr/>
        </p:nvSpPr>
        <p:spPr bwMode="auto">
          <a:xfrm>
            <a:off x="1558925" y="5157788"/>
            <a:ext cx="8785225" cy="1081087"/>
          </a:xfrm>
          <a:prstGeom prst="rect">
            <a:avLst/>
          </a:prstGeom>
          <a:noFill/>
          <a:ln w="9525">
            <a:noFill/>
            <a:miter lim="800000"/>
          </a:ln>
        </p:spPr>
        <p:txBody>
          <a:bodyPr lIns="123993" tIns="61996" rIns="123993" bIns="61996">
            <a:spAutoFit/>
          </a:bodyPr>
          <a:lstStyle/>
          <a:p>
            <a:pPr defTabSz="1239520">
              <a:lnSpc>
                <a:spcPct val="150000"/>
              </a:lnSpc>
            </a:pPr>
            <a:r>
              <a:rPr lang="zh-CN" altLang="en-US" sz="1400">
                <a:ea typeface="微软雅黑" pitchFamily="34" charset="-122"/>
                <a:sym typeface="微软雅黑" pitchFamily="34" charset="-122"/>
              </a:rPr>
              <a:t>在此录入本图表的综合描述说明，在此录入本图表的综合描述说明。在此录入本图表的综合描述说明，在此录入本图表的综合描述说明。在此录入本图表的综合描述说明，在此录入本图表的综合描述说明。在此录入本图表的综合描述说明，在此录入本图表的综合描述说明，在此录入本图表的综合描述说明。</a:t>
            </a:r>
          </a:p>
        </p:txBody>
      </p:sp>
    </p:spTree>
  </p:cSld>
  <p:clrMapOvr>
    <a:masterClrMapping/>
  </p:clrMapOvr>
  <p:transition advTm="521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slide(fromLeft)">
                                      <p:cBhvr>
                                        <p:cTn id="7" dur="500"/>
                                        <p:tgtEl>
                                          <p:spTgt spid="5837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8377"/>
                                        </p:tgtEl>
                                        <p:attrNameLst>
                                          <p:attrName>style.visibility</p:attrName>
                                        </p:attrNameLst>
                                      </p:cBhvr>
                                      <p:to>
                                        <p:strVal val="visible"/>
                                      </p:to>
                                    </p:set>
                                    <p:anim calcmode="lin" valueType="num">
                                      <p:cBhvr additive="base">
                                        <p:cTn id="11" dur="500" fill="hold"/>
                                        <p:tgtEl>
                                          <p:spTgt spid="58377"/>
                                        </p:tgtEl>
                                        <p:attrNameLst>
                                          <p:attrName>ppt_x</p:attrName>
                                        </p:attrNameLst>
                                      </p:cBhvr>
                                      <p:tavLst>
                                        <p:tav tm="0">
                                          <p:val>
                                            <p:strVal val="0-#ppt_w/2"/>
                                          </p:val>
                                        </p:tav>
                                        <p:tav tm="100000">
                                          <p:val>
                                            <p:strVal val="#ppt_x"/>
                                          </p:val>
                                        </p:tav>
                                      </p:tavLst>
                                    </p:anim>
                                    <p:anim calcmode="lin" valueType="num">
                                      <p:cBhvr additive="base">
                                        <p:cTn id="12" dur="500" fill="hold"/>
                                        <p:tgtEl>
                                          <p:spTgt spid="5837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2237"/>
                                        </p:tgtEl>
                                        <p:attrNameLst>
                                          <p:attrName>style.visibility</p:attrName>
                                        </p:attrNameLst>
                                      </p:cBhvr>
                                      <p:to>
                                        <p:strVal val="visible"/>
                                      </p:to>
                                    </p:set>
                                    <p:anim calcmode="lin" valueType="num">
                                      <p:cBhvr additive="base">
                                        <p:cTn id="16" dur="500" fill="hold"/>
                                        <p:tgtEl>
                                          <p:spTgt spid="52237"/>
                                        </p:tgtEl>
                                        <p:attrNameLst>
                                          <p:attrName>ppt_x</p:attrName>
                                        </p:attrNameLst>
                                      </p:cBhvr>
                                      <p:tavLst>
                                        <p:tav tm="0">
                                          <p:val>
                                            <p:strVal val="0-#ppt_w/2"/>
                                          </p:val>
                                        </p:tav>
                                        <p:tav tm="100000">
                                          <p:val>
                                            <p:strVal val="#ppt_x"/>
                                          </p:val>
                                        </p:tav>
                                      </p:tavLst>
                                    </p:anim>
                                    <p:anim calcmode="lin" valueType="num">
                                      <p:cBhvr additive="base">
                                        <p:cTn id="17" dur="500" fill="hold"/>
                                        <p:tgtEl>
                                          <p:spTgt spid="5223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58379"/>
                                        </p:tgtEl>
                                        <p:attrNameLst>
                                          <p:attrName>style.visibility</p:attrName>
                                        </p:attrNameLst>
                                      </p:cBhvr>
                                      <p:to>
                                        <p:strVal val="visible"/>
                                      </p:to>
                                    </p:set>
                                    <p:anim calcmode="lin" valueType="num">
                                      <p:cBhvr additive="base">
                                        <p:cTn id="21" dur="500" fill="hold"/>
                                        <p:tgtEl>
                                          <p:spTgt spid="58379"/>
                                        </p:tgtEl>
                                        <p:attrNameLst>
                                          <p:attrName>ppt_x</p:attrName>
                                        </p:attrNameLst>
                                      </p:cBhvr>
                                      <p:tavLst>
                                        <p:tav tm="0">
                                          <p:val>
                                            <p:strVal val="0-#ppt_w/2"/>
                                          </p:val>
                                        </p:tav>
                                        <p:tav tm="100000">
                                          <p:val>
                                            <p:strVal val="#ppt_x"/>
                                          </p:val>
                                        </p:tav>
                                      </p:tavLst>
                                    </p:anim>
                                    <p:anim calcmode="lin" valueType="num">
                                      <p:cBhvr additive="base">
                                        <p:cTn id="22" dur="500" fill="hold"/>
                                        <p:tgtEl>
                                          <p:spTgt spid="5837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52240"/>
                                        </p:tgtEl>
                                        <p:attrNameLst>
                                          <p:attrName>style.visibility</p:attrName>
                                        </p:attrNameLst>
                                      </p:cBhvr>
                                      <p:to>
                                        <p:strVal val="visible"/>
                                      </p:to>
                                    </p:set>
                                    <p:animEffect transition="in" filter="wipe(right)">
                                      <p:cBhvr>
                                        <p:cTn id="26" dur="500"/>
                                        <p:tgtEl>
                                          <p:spTgt spid="52240"/>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52239"/>
                                        </p:tgtEl>
                                        <p:attrNameLst>
                                          <p:attrName>style.visibility</p:attrName>
                                        </p:attrNameLst>
                                      </p:cBhvr>
                                      <p:to>
                                        <p:strVal val="visible"/>
                                      </p:to>
                                    </p:set>
                                    <p:animEffect transition="in" filter="wipe(up)">
                                      <p:cBhvr>
                                        <p:cTn id="30" dur="500"/>
                                        <p:tgtEl>
                                          <p:spTgt spid="52239"/>
                                        </p:tgtEl>
                                      </p:cBhvr>
                                    </p:animEffect>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52241"/>
                                        </p:tgtEl>
                                        <p:attrNameLst>
                                          <p:attrName>style.visibility</p:attrName>
                                        </p:attrNameLst>
                                      </p:cBhvr>
                                      <p:to>
                                        <p:strVal val="visible"/>
                                      </p:to>
                                    </p:set>
                                    <p:animEffect transition="in" filter="wipe(right)">
                                      <p:cBhvr>
                                        <p:cTn id="34" dur="500"/>
                                        <p:tgtEl>
                                          <p:spTgt spid="52241"/>
                                        </p:tgtEl>
                                      </p:cBhvr>
                                    </p:animEffect>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52242"/>
                                        </p:tgtEl>
                                        <p:attrNameLst>
                                          <p:attrName>style.visibility</p:attrName>
                                        </p:attrNameLst>
                                      </p:cBhvr>
                                      <p:to>
                                        <p:strVal val="visible"/>
                                      </p:to>
                                    </p:set>
                                    <p:animEffect transition="in" filter="wipe(up)">
                                      <p:cBhvr>
                                        <p:cTn id="38" dur="500"/>
                                        <p:tgtEl>
                                          <p:spTgt spid="52242"/>
                                        </p:tgtEl>
                                      </p:cBhvr>
                                    </p:animEffect>
                                  </p:childTnLst>
                                </p:cTn>
                              </p:par>
                            </p:childTnLst>
                          </p:cTn>
                        </p:par>
                        <p:par>
                          <p:cTn id="39" fill="hold">
                            <p:stCondLst>
                              <p:cond delay="4000"/>
                            </p:stCondLst>
                            <p:childTnLst>
                              <p:par>
                                <p:cTn id="40" presetID="22" presetClass="entr" presetSubtype="2" fill="hold" grpId="0" nodeType="afterEffect">
                                  <p:stCondLst>
                                    <p:cond delay="0"/>
                                  </p:stCondLst>
                                  <p:childTnLst>
                                    <p:set>
                                      <p:cBhvr>
                                        <p:cTn id="41" dur="1" fill="hold">
                                          <p:stCondLst>
                                            <p:cond delay="0"/>
                                          </p:stCondLst>
                                        </p:cTn>
                                        <p:tgtEl>
                                          <p:spTgt spid="52244"/>
                                        </p:tgtEl>
                                        <p:attrNameLst>
                                          <p:attrName>style.visibility</p:attrName>
                                        </p:attrNameLst>
                                      </p:cBhvr>
                                      <p:to>
                                        <p:strVal val="visible"/>
                                      </p:to>
                                    </p:set>
                                    <p:animEffect transition="in" filter="wipe(right)">
                                      <p:cBhvr>
                                        <p:cTn id="42" dur="500"/>
                                        <p:tgtEl>
                                          <p:spTgt spid="52244"/>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52243"/>
                                        </p:tgtEl>
                                        <p:attrNameLst>
                                          <p:attrName>style.visibility</p:attrName>
                                        </p:attrNameLst>
                                      </p:cBhvr>
                                      <p:to>
                                        <p:strVal val="visible"/>
                                      </p:to>
                                    </p:set>
                                    <p:animEffect transition="in" filter="wipe(up)">
                                      <p:cBhvr>
                                        <p:cTn id="46" dur="500"/>
                                        <p:tgtEl>
                                          <p:spTgt spid="52243"/>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52246"/>
                                        </p:tgtEl>
                                        <p:attrNameLst>
                                          <p:attrName>style.visibility</p:attrName>
                                        </p:attrNameLst>
                                      </p:cBhvr>
                                      <p:to>
                                        <p:strVal val="visible"/>
                                      </p:to>
                                    </p:set>
                                    <p:animEffect transition="in" filter="wipe(left)">
                                      <p:cBhvr>
                                        <p:cTn id="50" dur="500"/>
                                        <p:tgtEl>
                                          <p:spTgt spid="52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nimBg="1"/>
      <p:bldP spid="58377" grpId="0" animBg="1"/>
      <p:bldP spid="52237" grpId="0" animBg="1"/>
      <p:bldP spid="58379" grpId="0" animBg="1"/>
      <p:bldP spid="52239" grpId="0"/>
      <p:bldP spid="52240" grpId="0"/>
      <p:bldP spid="52241" grpId="0"/>
      <p:bldP spid="52242" grpId="0"/>
      <p:bldP spid="52243" grpId="0"/>
      <p:bldP spid="52244" grpId="0"/>
      <p:bldP spid="5224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Line 46"/>
          <p:cNvSpPr>
            <a:spLocks noChangeShapeType="1"/>
          </p:cNvSpPr>
          <p:nvPr/>
        </p:nvSpPr>
        <p:spPr bwMode="auto">
          <a:xfrm flipV="1">
            <a:off x="3792538" y="2135188"/>
            <a:ext cx="1008062" cy="1079500"/>
          </a:xfrm>
          <a:prstGeom prst="line">
            <a:avLst/>
          </a:prstGeom>
          <a:noFill/>
          <a:ln w="31750">
            <a:solidFill>
              <a:schemeClr val="tx1"/>
            </a:solidFill>
            <a:prstDash val="sysDot"/>
            <a:round/>
            <a:headEnd type="diamond" w="med" len="med"/>
            <a:tailEnd type="triangle" w="med" len="med"/>
          </a:ln>
        </p:spPr>
        <p:txBody>
          <a:bodyPr/>
          <a:lstStyle/>
          <a:p>
            <a:endParaRPr lang="zh-CN" altLang="en-US"/>
          </a:p>
        </p:txBody>
      </p:sp>
      <p:sp>
        <p:nvSpPr>
          <p:cNvPr id="49154" name="Line 46"/>
          <p:cNvSpPr>
            <a:spLocks noChangeShapeType="1"/>
          </p:cNvSpPr>
          <p:nvPr/>
        </p:nvSpPr>
        <p:spPr bwMode="auto">
          <a:xfrm>
            <a:off x="3792538" y="4151313"/>
            <a:ext cx="957262" cy="998537"/>
          </a:xfrm>
          <a:prstGeom prst="line">
            <a:avLst/>
          </a:prstGeom>
          <a:noFill/>
          <a:ln w="31750">
            <a:solidFill>
              <a:schemeClr val="tx1"/>
            </a:solidFill>
            <a:prstDash val="sysDot"/>
            <a:round/>
            <a:headEnd type="diamond" w="med" len="med"/>
            <a:tailEnd type="triangle" w="med" len="med"/>
          </a:ln>
        </p:spPr>
        <p:txBody>
          <a:bodyPr/>
          <a:lstStyle/>
          <a:p>
            <a:endParaRPr lang="zh-CN" altLang="en-US"/>
          </a:p>
        </p:txBody>
      </p:sp>
      <p:sp>
        <p:nvSpPr>
          <p:cNvPr id="49155" name="Line 46"/>
          <p:cNvSpPr>
            <a:spLocks noChangeShapeType="1"/>
          </p:cNvSpPr>
          <p:nvPr/>
        </p:nvSpPr>
        <p:spPr bwMode="auto">
          <a:xfrm>
            <a:off x="3937000" y="3646488"/>
            <a:ext cx="863600" cy="1587"/>
          </a:xfrm>
          <a:prstGeom prst="line">
            <a:avLst/>
          </a:prstGeom>
          <a:noFill/>
          <a:ln w="31750">
            <a:solidFill>
              <a:schemeClr val="tx1"/>
            </a:solidFill>
            <a:prstDash val="sysDot"/>
            <a:round/>
            <a:headEnd type="diamond" w="med" len="med"/>
            <a:tailEnd type="triangle" w="med" len="med"/>
          </a:ln>
        </p:spPr>
        <p:txBody>
          <a:bodyPr/>
          <a:lstStyle/>
          <a:p>
            <a:endParaRPr lang="zh-CN" altLang="en-US"/>
          </a:p>
        </p:txBody>
      </p:sp>
      <p:sp>
        <p:nvSpPr>
          <p:cNvPr id="60420"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60421" name="燕尾形 2"/>
          <p:cNvSpPr>
            <a:spLocks noChangeArrowheads="1"/>
          </p:cNvSpPr>
          <p:nvPr/>
        </p:nvSpPr>
        <p:spPr bwMode="auto">
          <a:xfrm>
            <a:off x="7539038"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60422"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04    </a:t>
            </a:r>
            <a:r>
              <a:rPr lang="zh-CN" altLang="en-US" sz="1600">
                <a:solidFill>
                  <a:schemeClr val="bg1"/>
                </a:solidFill>
                <a:latin typeface="微软雅黑" pitchFamily="34" charset="-122"/>
                <a:ea typeface="微软雅黑" pitchFamily="34" charset="-122"/>
              </a:rPr>
              <a:t>工作存在不足</a:t>
            </a:r>
          </a:p>
        </p:txBody>
      </p:sp>
      <p:sp>
        <p:nvSpPr>
          <p:cNvPr id="60423"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01    </a:t>
            </a:r>
            <a:r>
              <a:rPr lang="zh-CN" altLang="en-US" sz="1600">
                <a:latin typeface="微软雅黑" pitchFamily="34" charset="-122"/>
                <a:ea typeface="微软雅黑" pitchFamily="34" charset="-122"/>
              </a:rPr>
              <a:t>年度工作概述</a:t>
            </a:r>
          </a:p>
        </p:txBody>
      </p:sp>
      <p:sp>
        <p:nvSpPr>
          <p:cNvPr id="60424"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02    </a:t>
            </a:r>
            <a:r>
              <a:rPr lang="zh-CN" altLang="en-US" sz="1600">
                <a:latin typeface="微软雅黑" pitchFamily="34" charset="-122"/>
                <a:ea typeface="微软雅黑" pitchFamily="34" charset="-122"/>
              </a:rPr>
              <a:t>工作完成情况</a:t>
            </a:r>
          </a:p>
        </p:txBody>
      </p:sp>
      <p:sp>
        <p:nvSpPr>
          <p:cNvPr id="60425"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03    </a:t>
            </a:r>
            <a:r>
              <a:rPr lang="zh-CN" altLang="en-US" sz="1600">
                <a:latin typeface="微软雅黑" pitchFamily="34" charset="-122"/>
                <a:ea typeface="微软雅黑" pitchFamily="34" charset="-122"/>
              </a:rPr>
              <a:t>成功项目展示</a:t>
            </a:r>
          </a:p>
        </p:txBody>
      </p:sp>
      <p:sp>
        <p:nvSpPr>
          <p:cNvPr id="60426"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05    </a:t>
            </a:r>
            <a:r>
              <a:rPr lang="zh-CN" altLang="en-US" sz="1600">
                <a:latin typeface="微软雅黑" pitchFamily="34" charset="-122"/>
                <a:ea typeface="微软雅黑" pitchFamily="34" charset="-122"/>
              </a:rPr>
              <a:t>明年工作计划</a:t>
            </a:r>
          </a:p>
        </p:txBody>
      </p:sp>
      <p:sp>
        <p:nvSpPr>
          <p:cNvPr id="60427"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
        <p:nvSpPr>
          <p:cNvPr id="60428" name="五边形 20"/>
          <p:cNvSpPr>
            <a:spLocks noChangeArrowheads="1"/>
          </p:cNvSpPr>
          <p:nvPr/>
        </p:nvSpPr>
        <p:spPr bwMode="auto">
          <a:xfrm>
            <a:off x="4800600" y="1846263"/>
            <a:ext cx="1854200" cy="596900"/>
          </a:xfrm>
          <a:prstGeom prst="homePlate">
            <a:avLst>
              <a:gd name="adj" fmla="val 47746"/>
            </a:avLst>
          </a:prstGeom>
          <a:solidFill>
            <a:srgbClr val="0848AF"/>
          </a:solidFill>
          <a:ln w="25400" algn="ctr">
            <a:noFill/>
            <a:miter lim="800000"/>
          </a:ln>
        </p:spPr>
        <p:txBody>
          <a:bodyPr lIns="92994" tIns="46497" rIns="92994" bIns="46497" anchor="ctr"/>
          <a:lstStyle/>
          <a:p>
            <a:pPr algn="ctr" defTabSz="1239520"/>
            <a:r>
              <a:rPr lang="en-US" altLang="zh-CN" sz="2400" b="1">
                <a:solidFill>
                  <a:srgbClr val="FFFFFF"/>
                </a:solidFill>
                <a:ea typeface="微软雅黑" pitchFamily="34" charset="-122"/>
              </a:rPr>
              <a:t> </a:t>
            </a:r>
            <a:r>
              <a:rPr lang="zh-CN" altLang="en-US" sz="2000" b="1">
                <a:solidFill>
                  <a:srgbClr val="F8F8F8"/>
                </a:solidFill>
                <a:ea typeface="微软雅黑" pitchFamily="34" charset="-122"/>
              </a:rPr>
              <a:t>分标题一</a:t>
            </a:r>
          </a:p>
        </p:txBody>
      </p:sp>
      <p:sp>
        <p:nvSpPr>
          <p:cNvPr id="49165" name="五边形 21"/>
          <p:cNvSpPr>
            <a:spLocks noChangeArrowheads="1"/>
          </p:cNvSpPr>
          <p:nvPr/>
        </p:nvSpPr>
        <p:spPr bwMode="auto">
          <a:xfrm>
            <a:off x="4792663" y="3368675"/>
            <a:ext cx="1854200" cy="593725"/>
          </a:xfrm>
          <a:prstGeom prst="homePlate">
            <a:avLst>
              <a:gd name="adj" fmla="val 47857"/>
            </a:avLst>
          </a:prstGeom>
          <a:solidFill>
            <a:srgbClr val="808080"/>
          </a:solidFill>
          <a:ln w="25400" algn="ctr">
            <a:noFill/>
            <a:miter lim="800000"/>
          </a:ln>
        </p:spPr>
        <p:txBody>
          <a:bodyPr lIns="92994" tIns="46497" rIns="92994" bIns="46497" anchor="ctr"/>
          <a:lstStyle/>
          <a:p>
            <a:pPr algn="ctr" defTabSz="1239520"/>
            <a:r>
              <a:rPr lang="en-US" altLang="zh-CN" sz="2400" b="1">
                <a:solidFill>
                  <a:srgbClr val="FFFFFF"/>
                </a:solidFill>
                <a:ea typeface="微软雅黑" pitchFamily="34" charset="-122"/>
              </a:rPr>
              <a:t> </a:t>
            </a:r>
            <a:r>
              <a:rPr lang="zh-CN" altLang="en-US" sz="2000" b="1">
                <a:solidFill>
                  <a:srgbClr val="F8F8F8"/>
                </a:solidFill>
                <a:ea typeface="微软雅黑" pitchFamily="34" charset="-122"/>
              </a:rPr>
              <a:t>分标题二</a:t>
            </a:r>
          </a:p>
        </p:txBody>
      </p:sp>
      <p:sp>
        <p:nvSpPr>
          <p:cNvPr id="60430" name="五边形 22"/>
          <p:cNvSpPr>
            <a:spLocks noChangeArrowheads="1"/>
          </p:cNvSpPr>
          <p:nvPr/>
        </p:nvSpPr>
        <p:spPr bwMode="auto">
          <a:xfrm>
            <a:off x="4783138" y="4792663"/>
            <a:ext cx="1854200" cy="593725"/>
          </a:xfrm>
          <a:prstGeom prst="homePlate">
            <a:avLst>
              <a:gd name="adj" fmla="val 47857"/>
            </a:avLst>
          </a:prstGeom>
          <a:solidFill>
            <a:srgbClr val="0848AF"/>
          </a:solidFill>
          <a:ln w="25400" algn="ctr">
            <a:noFill/>
            <a:miter lim="800000"/>
          </a:ln>
        </p:spPr>
        <p:txBody>
          <a:bodyPr lIns="92994" tIns="46497" rIns="92994" bIns="46497" anchor="ctr"/>
          <a:lstStyle/>
          <a:p>
            <a:pPr algn="ctr" defTabSz="1239520"/>
            <a:r>
              <a:rPr lang="en-US" altLang="zh-CN" sz="2400" b="1">
                <a:solidFill>
                  <a:srgbClr val="FFFFFF"/>
                </a:solidFill>
                <a:ea typeface="微软雅黑" pitchFamily="34" charset="-122"/>
              </a:rPr>
              <a:t> </a:t>
            </a:r>
            <a:r>
              <a:rPr lang="zh-CN" altLang="en-US" sz="2000" b="1">
                <a:solidFill>
                  <a:srgbClr val="F8F8F8"/>
                </a:solidFill>
                <a:ea typeface="微软雅黑" pitchFamily="34" charset="-122"/>
              </a:rPr>
              <a:t>分标题三</a:t>
            </a:r>
          </a:p>
        </p:txBody>
      </p:sp>
      <p:sp>
        <p:nvSpPr>
          <p:cNvPr id="60431" name="椭圆 61"/>
          <p:cNvSpPr>
            <a:spLocks noChangeArrowheads="1"/>
          </p:cNvSpPr>
          <p:nvPr/>
        </p:nvSpPr>
        <p:spPr bwMode="auto">
          <a:xfrm>
            <a:off x="2568575" y="2916238"/>
            <a:ext cx="1387475" cy="1450975"/>
          </a:xfrm>
          <a:prstGeom prst="ellipse">
            <a:avLst/>
          </a:prstGeom>
          <a:solidFill>
            <a:srgbClr val="0848AF"/>
          </a:solidFill>
          <a:ln w="9525">
            <a:noFill/>
            <a:round/>
          </a:ln>
        </p:spPr>
        <p:txBody>
          <a:bodyPr lIns="92994" tIns="46497" rIns="92994" bIns="46497" anchor="ctr"/>
          <a:lstStyle/>
          <a:p>
            <a:pPr algn="ctr" defTabSz="1239520">
              <a:buFont typeface="Arial" charset="0"/>
              <a:buNone/>
            </a:pPr>
            <a:r>
              <a:rPr lang="zh-CN" altLang="en-US" sz="2400" b="1">
                <a:solidFill>
                  <a:srgbClr val="F8F8F8"/>
                </a:solidFill>
                <a:ea typeface="微软雅黑" pitchFamily="34" charset="-122"/>
              </a:rPr>
              <a:t>添加</a:t>
            </a:r>
            <a:endParaRPr lang="en-US" altLang="zh-CN" sz="2400" b="1">
              <a:solidFill>
                <a:srgbClr val="F8F8F8"/>
              </a:solidFill>
              <a:ea typeface="微软雅黑" pitchFamily="34" charset="-122"/>
            </a:endParaRPr>
          </a:p>
          <a:p>
            <a:pPr algn="ctr" defTabSz="1239520">
              <a:buFont typeface="Arial" charset="0"/>
              <a:buNone/>
            </a:pPr>
            <a:r>
              <a:rPr lang="zh-CN" altLang="en-US" sz="2400" b="1">
                <a:solidFill>
                  <a:srgbClr val="F8F8F8"/>
                </a:solidFill>
                <a:ea typeface="微软雅黑" pitchFamily="34" charset="-122"/>
              </a:rPr>
              <a:t>标题</a:t>
            </a:r>
          </a:p>
        </p:txBody>
      </p:sp>
      <p:sp>
        <p:nvSpPr>
          <p:cNvPr id="60432" name="AutoShape 32"/>
          <p:cNvSpPr>
            <a:spLocks noChangeArrowheads="1"/>
          </p:cNvSpPr>
          <p:nvPr/>
        </p:nvSpPr>
        <p:spPr bwMode="auto">
          <a:xfrm>
            <a:off x="6672263" y="1630363"/>
            <a:ext cx="4752975" cy="1079500"/>
          </a:xfrm>
          <a:prstGeom prst="roundRect">
            <a:avLst>
              <a:gd name="adj" fmla="val 16667"/>
            </a:avLst>
          </a:prstGeom>
          <a:solidFill>
            <a:srgbClr val="0848AF"/>
          </a:solidFill>
          <a:ln w="9525">
            <a:noFill/>
            <a:round/>
          </a:ln>
        </p:spPr>
        <p:txBody>
          <a:bodyPr wrap="none" anchor="ctr"/>
          <a:lstStyle/>
          <a:p>
            <a:endParaRPr lang="zh-CN" altLang="en-US"/>
          </a:p>
        </p:txBody>
      </p:sp>
      <p:sp>
        <p:nvSpPr>
          <p:cNvPr id="49169" name="AutoShape 33"/>
          <p:cNvSpPr>
            <a:spLocks noChangeArrowheads="1"/>
          </p:cNvSpPr>
          <p:nvPr/>
        </p:nvSpPr>
        <p:spPr bwMode="auto">
          <a:xfrm>
            <a:off x="6672263" y="3143250"/>
            <a:ext cx="4752975" cy="1079500"/>
          </a:xfrm>
          <a:prstGeom prst="roundRect">
            <a:avLst>
              <a:gd name="adj" fmla="val 16667"/>
            </a:avLst>
          </a:prstGeom>
          <a:solidFill>
            <a:srgbClr val="808080"/>
          </a:solidFill>
          <a:ln w="9525">
            <a:noFill/>
            <a:round/>
          </a:ln>
        </p:spPr>
        <p:txBody>
          <a:bodyPr wrap="none" anchor="ctr"/>
          <a:lstStyle/>
          <a:p>
            <a:endParaRPr lang="zh-CN" altLang="en-US"/>
          </a:p>
        </p:txBody>
      </p:sp>
      <p:sp>
        <p:nvSpPr>
          <p:cNvPr id="60434" name="AutoShape 34"/>
          <p:cNvSpPr>
            <a:spLocks noChangeArrowheads="1"/>
          </p:cNvSpPr>
          <p:nvPr/>
        </p:nvSpPr>
        <p:spPr bwMode="auto">
          <a:xfrm>
            <a:off x="6672263" y="4510088"/>
            <a:ext cx="4752975" cy="1079500"/>
          </a:xfrm>
          <a:prstGeom prst="roundRect">
            <a:avLst>
              <a:gd name="adj" fmla="val 16667"/>
            </a:avLst>
          </a:prstGeom>
          <a:solidFill>
            <a:srgbClr val="0848AF"/>
          </a:solidFill>
          <a:ln w="9525">
            <a:noFill/>
            <a:round/>
          </a:ln>
        </p:spPr>
        <p:txBody>
          <a:bodyPr wrap="none" anchor="ctr"/>
          <a:lstStyle/>
          <a:p>
            <a:endParaRPr lang="zh-CN" altLang="en-US"/>
          </a:p>
        </p:txBody>
      </p:sp>
      <p:sp>
        <p:nvSpPr>
          <p:cNvPr id="49171" name="Rectangle 35"/>
          <p:cNvSpPr>
            <a:spLocks noChangeArrowheads="1"/>
          </p:cNvSpPr>
          <p:nvPr/>
        </p:nvSpPr>
        <p:spPr bwMode="auto">
          <a:xfrm>
            <a:off x="6888163" y="1846263"/>
            <a:ext cx="4319587" cy="641350"/>
          </a:xfrm>
          <a:prstGeom prst="rect">
            <a:avLst/>
          </a:prstGeom>
          <a:noFill/>
          <a:ln w="9525">
            <a:noFill/>
            <a:miter lim="800000"/>
          </a:ln>
        </p:spPr>
        <p:txBody>
          <a:bodyPr>
            <a:spAutoFit/>
          </a:bodyPr>
          <a:lstStyle/>
          <a:p>
            <a:r>
              <a:rPr lang="zh-CN" altLang="en-US">
                <a:solidFill>
                  <a:schemeClr val="bg1"/>
                </a:solidFill>
                <a:ea typeface="微软雅黑" pitchFamily="34" charset="-122"/>
              </a:rPr>
              <a:t>添加文本内容添加文本内容添加文本内容</a:t>
            </a:r>
          </a:p>
          <a:p>
            <a:r>
              <a:rPr lang="zh-CN" altLang="en-US">
                <a:solidFill>
                  <a:schemeClr val="bg1"/>
                </a:solidFill>
                <a:ea typeface="微软雅黑" pitchFamily="34" charset="-122"/>
              </a:rPr>
              <a:t>添加文本内容添加文本内容添加文本内容</a:t>
            </a:r>
          </a:p>
        </p:txBody>
      </p:sp>
      <p:sp>
        <p:nvSpPr>
          <p:cNvPr id="49172" name="Rectangle 36"/>
          <p:cNvSpPr>
            <a:spLocks noChangeArrowheads="1"/>
          </p:cNvSpPr>
          <p:nvPr/>
        </p:nvSpPr>
        <p:spPr bwMode="auto">
          <a:xfrm>
            <a:off x="6888163" y="3360738"/>
            <a:ext cx="4319587" cy="641350"/>
          </a:xfrm>
          <a:prstGeom prst="rect">
            <a:avLst/>
          </a:prstGeom>
          <a:noFill/>
          <a:ln w="9525">
            <a:noFill/>
            <a:miter lim="800000"/>
          </a:ln>
        </p:spPr>
        <p:txBody>
          <a:bodyPr>
            <a:spAutoFit/>
          </a:bodyPr>
          <a:lstStyle/>
          <a:p>
            <a:r>
              <a:rPr lang="zh-CN" altLang="en-US" dirty="0">
                <a:solidFill>
                  <a:schemeClr val="bg1"/>
                </a:solidFill>
                <a:ea typeface="微软雅黑" pitchFamily="34" charset="-122"/>
              </a:rPr>
              <a:t>添加文本内容添加文本内容添加文本内容</a:t>
            </a:r>
          </a:p>
          <a:p>
            <a:r>
              <a:rPr lang="zh-CN" altLang="en-US" dirty="0">
                <a:solidFill>
                  <a:schemeClr val="bg1"/>
                </a:solidFill>
                <a:ea typeface="微软雅黑" pitchFamily="34" charset="-122"/>
              </a:rPr>
              <a:t>添加文本内容添加文本内容添加文本内容</a:t>
            </a:r>
          </a:p>
        </p:txBody>
      </p:sp>
      <p:sp>
        <p:nvSpPr>
          <p:cNvPr id="49173" name="Rectangle 37"/>
          <p:cNvSpPr>
            <a:spLocks noChangeArrowheads="1"/>
          </p:cNvSpPr>
          <p:nvPr/>
        </p:nvSpPr>
        <p:spPr bwMode="auto">
          <a:xfrm>
            <a:off x="6888163" y="4727575"/>
            <a:ext cx="4319587" cy="641350"/>
          </a:xfrm>
          <a:prstGeom prst="rect">
            <a:avLst/>
          </a:prstGeom>
          <a:noFill/>
          <a:ln w="9525">
            <a:noFill/>
            <a:miter lim="800000"/>
          </a:ln>
        </p:spPr>
        <p:txBody>
          <a:bodyPr>
            <a:spAutoFit/>
          </a:bodyPr>
          <a:lstStyle/>
          <a:p>
            <a:r>
              <a:rPr lang="zh-CN" altLang="en-US">
                <a:solidFill>
                  <a:schemeClr val="bg1"/>
                </a:solidFill>
                <a:ea typeface="微软雅黑" pitchFamily="34" charset="-122"/>
              </a:rPr>
              <a:t>添加文本内容添加文本内容添加文本内容</a:t>
            </a:r>
          </a:p>
          <a:p>
            <a:r>
              <a:rPr lang="zh-CN" altLang="en-US">
                <a:solidFill>
                  <a:schemeClr val="bg1"/>
                </a:solidFill>
                <a:ea typeface="微软雅黑" pitchFamily="34" charset="-122"/>
              </a:rPr>
              <a:t>添加文本内容添加文本内容添加文本内容</a:t>
            </a:r>
          </a:p>
        </p:txBody>
      </p:sp>
      <p:sp>
        <p:nvSpPr>
          <p:cNvPr id="66583" name="矩形 47"/>
          <p:cNvSpPr>
            <a:spLocks noChangeArrowheads="1"/>
          </p:cNvSpPr>
          <p:nvPr/>
        </p:nvSpPr>
        <p:spPr bwMode="auto">
          <a:xfrm>
            <a:off x="695325" y="2508250"/>
            <a:ext cx="1728788" cy="2505075"/>
          </a:xfrm>
          <a:prstGeom prst="rect">
            <a:avLst/>
          </a:prstGeom>
          <a:noFill/>
          <a:ln w="9525">
            <a:noFill/>
            <a:miter lim="800000"/>
          </a:ln>
        </p:spPr>
        <p:txBody>
          <a:bodyPr lIns="91431" tIns="45716" rIns="91431" bIns="45716">
            <a:spAutoFit/>
          </a:bodyPr>
          <a:lstStyle/>
          <a:p>
            <a:pPr defTabSz="912495">
              <a:lnSpc>
                <a:spcPct val="110000"/>
              </a:lnSpc>
            </a:pPr>
            <a:r>
              <a:rPr lang="zh-CN" altLang="en-US">
                <a:ea typeface="微软雅黑" pitchFamily="34" charset="-122"/>
              </a:rPr>
              <a:t>添加文本内容</a:t>
            </a:r>
          </a:p>
          <a:p>
            <a:pPr defTabSz="912495">
              <a:lnSpc>
                <a:spcPct val="110000"/>
              </a:lnSpc>
            </a:pPr>
            <a:r>
              <a:rPr lang="zh-CN" altLang="en-US">
                <a:ea typeface="微软雅黑" pitchFamily="34" charset="-122"/>
              </a:rPr>
              <a:t>添加文本内容</a:t>
            </a:r>
          </a:p>
          <a:p>
            <a:pPr defTabSz="912495">
              <a:lnSpc>
                <a:spcPct val="110000"/>
              </a:lnSpc>
            </a:pPr>
            <a:r>
              <a:rPr lang="zh-CN" altLang="en-US">
                <a:ea typeface="微软雅黑" pitchFamily="34" charset="-122"/>
              </a:rPr>
              <a:t>添加文本内容</a:t>
            </a:r>
          </a:p>
          <a:p>
            <a:pPr defTabSz="912495">
              <a:lnSpc>
                <a:spcPct val="110000"/>
              </a:lnSpc>
            </a:pPr>
            <a:r>
              <a:rPr lang="zh-CN" altLang="en-US">
                <a:ea typeface="微软雅黑" pitchFamily="34" charset="-122"/>
              </a:rPr>
              <a:t>添加文本内容</a:t>
            </a:r>
          </a:p>
          <a:p>
            <a:pPr defTabSz="912495">
              <a:lnSpc>
                <a:spcPct val="110000"/>
              </a:lnSpc>
            </a:pPr>
            <a:r>
              <a:rPr lang="zh-CN" altLang="en-US">
                <a:ea typeface="微软雅黑" pitchFamily="34" charset="-122"/>
              </a:rPr>
              <a:t>添加文本内容</a:t>
            </a:r>
          </a:p>
          <a:p>
            <a:pPr defTabSz="912495">
              <a:lnSpc>
                <a:spcPct val="110000"/>
              </a:lnSpc>
            </a:pPr>
            <a:r>
              <a:rPr lang="zh-CN" altLang="en-US">
                <a:ea typeface="微软雅黑" pitchFamily="34" charset="-122"/>
              </a:rPr>
              <a:t>添加文本内容</a:t>
            </a:r>
          </a:p>
          <a:p>
            <a:pPr defTabSz="912495">
              <a:lnSpc>
                <a:spcPct val="110000"/>
              </a:lnSpc>
            </a:pPr>
            <a:r>
              <a:rPr lang="zh-CN" altLang="en-US">
                <a:ea typeface="微软雅黑" pitchFamily="34" charset="-122"/>
              </a:rPr>
              <a:t>添加文本内容</a:t>
            </a:r>
          </a:p>
          <a:p>
            <a:pPr defTabSz="912495">
              <a:lnSpc>
                <a:spcPct val="110000"/>
              </a:lnSpc>
            </a:pPr>
            <a:r>
              <a:rPr lang="zh-CN" altLang="en-US">
                <a:ea typeface="微软雅黑" pitchFamily="34" charset="-122"/>
              </a:rPr>
              <a:t>添加文本内容</a:t>
            </a:r>
          </a:p>
        </p:txBody>
      </p:sp>
      <p:sp>
        <p:nvSpPr>
          <p:cNvPr id="28691" name="矩形 69"/>
          <p:cNvSpPr>
            <a:spLocks noChangeArrowheads="1"/>
          </p:cNvSpPr>
          <p:nvPr/>
        </p:nvSpPr>
        <p:spPr bwMode="auto">
          <a:xfrm>
            <a:off x="482600" y="1917700"/>
            <a:ext cx="2012950" cy="457200"/>
          </a:xfrm>
          <a:prstGeom prst="rect">
            <a:avLst/>
          </a:prstGeom>
          <a:noFill/>
          <a:ln w="25400">
            <a:noFill/>
            <a:miter lim="800000"/>
          </a:ln>
        </p:spPr>
        <p:txBody>
          <a:bodyPr wrap="none" lIns="91431" tIns="45716" rIns="91431" bIns="45716">
            <a:spAutoFit/>
          </a:bodyPr>
          <a:lstStyle/>
          <a:p>
            <a:pPr algn="r" defTabSz="912495"/>
            <a:r>
              <a:rPr lang="zh-CN" altLang="en-US" sz="2400" b="1">
                <a:solidFill>
                  <a:srgbClr val="3C78CE"/>
                </a:solidFill>
                <a:latin typeface="微软雅黑" pitchFamily="34" charset="-122"/>
                <a:ea typeface="微软雅黑" pitchFamily="34" charset="-122"/>
              </a:rPr>
              <a:t>添加标题内容</a:t>
            </a:r>
          </a:p>
        </p:txBody>
      </p:sp>
    </p:spTree>
  </p:cSld>
  <p:clrMapOvr>
    <a:masterClrMapping/>
  </p:clrMapOvr>
  <p:transition advTm="2706">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slide(fromLeft)">
                                      <p:cBhvr>
                                        <p:cTn id="7" dur="500"/>
                                        <p:tgtEl>
                                          <p:spTgt spid="60421"/>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0431"/>
                                        </p:tgtEl>
                                        <p:attrNameLst>
                                          <p:attrName>style.visibility</p:attrName>
                                        </p:attrNameLst>
                                      </p:cBhvr>
                                      <p:to>
                                        <p:strVal val="visible"/>
                                      </p:to>
                                    </p:set>
                                    <p:animEffect transition="in" filter="wheel(1)">
                                      <p:cBhvr>
                                        <p:cTn id="11" dur="500"/>
                                        <p:tgtEl>
                                          <p:spTgt spid="6043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9153"/>
                                        </p:tgtEl>
                                        <p:attrNameLst>
                                          <p:attrName>style.visibility</p:attrName>
                                        </p:attrNameLst>
                                      </p:cBhvr>
                                      <p:to>
                                        <p:strVal val="visible"/>
                                      </p:to>
                                    </p:set>
                                    <p:animEffect transition="in" filter="wipe(left)">
                                      <p:cBhvr>
                                        <p:cTn id="15" dur="500"/>
                                        <p:tgtEl>
                                          <p:spTgt spid="4915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0428"/>
                                        </p:tgtEl>
                                        <p:attrNameLst>
                                          <p:attrName>style.visibility</p:attrName>
                                        </p:attrNameLst>
                                      </p:cBhvr>
                                      <p:to>
                                        <p:strVal val="visible"/>
                                      </p:to>
                                    </p:set>
                                    <p:animEffect transition="in" filter="wipe(left)">
                                      <p:cBhvr>
                                        <p:cTn id="19" dur="500"/>
                                        <p:tgtEl>
                                          <p:spTgt spid="6042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0432"/>
                                        </p:tgtEl>
                                        <p:attrNameLst>
                                          <p:attrName>style.visibility</p:attrName>
                                        </p:attrNameLst>
                                      </p:cBhvr>
                                      <p:to>
                                        <p:strVal val="visible"/>
                                      </p:to>
                                    </p:set>
                                    <p:animEffect transition="in" filter="wipe(left)">
                                      <p:cBhvr>
                                        <p:cTn id="23" dur="500"/>
                                        <p:tgtEl>
                                          <p:spTgt spid="60432"/>
                                        </p:tgtEl>
                                      </p:cBhvr>
                                    </p:animEffect>
                                  </p:childTnLst>
                                </p:cTn>
                              </p:par>
                              <p:par>
                                <p:cTn id="24" presetID="22" presetClass="entr" presetSubtype="8" fill="hold" nodeType="withEffect">
                                  <p:stCondLst>
                                    <p:cond delay="0"/>
                                  </p:stCondLst>
                                  <p:childTnLst>
                                    <p:set>
                                      <p:cBhvr>
                                        <p:cTn id="25" dur="1" fill="hold">
                                          <p:stCondLst>
                                            <p:cond delay="0"/>
                                          </p:stCondLst>
                                        </p:cTn>
                                        <p:tgtEl>
                                          <p:spTgt spid="49171"/>
                                        </p:tgtEl>
                                        <p:attrNameLst>
                                          <p:attrName>style.visibility</p:attrName>
                                        </p:attrNameLst>
                                      </p:cBhvr>
                                      <p:to>
                                        <p:strVal val="visible"/>
                                      </p:to>
                                    </p:set>
                                    <p:animEffect transition="in" filter="wipe(left)">
                                      <p:cBhvr>
                                        <p:cTn id="26" dur="500"/>
                                        <p:tgtEl>
                                          <p:spTgt spid="49171"/>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49155"/>
                                        </p:tgtEl>
                                        <p:attrNameLst>
                                          <p:attrName>style.visibility</p:attrName>
                                        </p:attrNameLst>
                                      </p:cBhvr>
                                      <p:to>
                                        <p:strVal val="visible"/>
                                      </p:to>
                                    </p:set>
                                    <p:animEffect transition="in" filter="wipe(left)">
                                      <p:cBhvr>
                                        <p:cTn id="30" dur="500"/>
                                        <p:tgtEl>
                                          <p:spTgt spid="49155"/>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49165"/>
                                        </p:tgtEl>
                                        <p:attrNameLst>
                                          <p:attrName>style.visibility</p:attrName>
                                        </p:attrNameLst>
                                      </p:cBhvr>
                                      <p:to>
                                        <p:strVal val="visible"/>
                                      </p:to>
                                    </p:set>
                                    <p:animEffect transition="in" filter="wipe(left)">
                                      <p:cBhvr>
                                        <p:cTn id="34" dur="500"/>
                                        <p:tgtEl>
                                          <p:spTgt spid="49165"/>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49169"/>
                                        </p:tgtEl>
                                        <p:attrNameLst>
                                          <p:attrName>style.visibility</p:attrName>
                                        </p:attrNameLst>
                                      </p:cBhvr>
                                      <p:to>
                                        <p:strVal val="visible"/>
                                      </p:to>
                                    </p:set>
                                    <p:animEffect transition="in" filter="wipe(left)">
                                      <p:cBhvr>
                                        <p:cTn id="38" dur="500"/>
                                        <p:tgtEl>
                                          <p:spTgt spid="4916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9172"/>
                                        </p:tgtEl>
                                        <p:attrNameLst>
                                          <p:attrName>style.visibility</p:attrName>
                                        </p:attrNameLst>
                                      </p:cBhvr>
                                      <p:to>
                                        <p:strVal val="visible"/>
                                      </p:to>
                                    </p:set>
                                    <p:animEffect transition="in" filter="wipe(left)">
                                      <p:cBhvr>
                                        <p:cTn id="41" dur="500"/>
                                        <p:tgtEl>
                                          <p:spTgt spid="49172"/>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49154"/>
                                        </p:tgtEl>
                                        <p:attrNameLst>
                                          <p:attrName>style.visibility</p:attrName>
                                        </p:attrNameLst>
                                      </p:cBhvr>
                                      <p:to>
                                        <p:strVal val="visible"/>
                                      </p:to>
                                    </p:set>
                                    <p:animEffect transition="in" filter="wipe(left)">
                                      <p:cBhvr>
                                        <p:cTn id="45" dur="500"/>
                                        <p:tgtEl>
                                          <p:spTgt spid="49154"/>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60430"/>
                                        </p:tgtEl>
                                        <p:attrNameLst>
                                          <p:attrName>style.visibility</p:attrName>
                                        </p:attrNameLst>
                                      </p:cBhvr>
                                      <p:to>
                                        <p:strVal val="visible"/>
                                      </p:to>
                                    </p:set>
                                    <p:animEffect transition="in" filter="wipe(left)">
                                      <p:cBhvr>
                                        <p:cTn id="49" dur="500"/>
                                        <p:tgtEl>
                                          <p:spTgt spid="60430"/>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60434"/>
                                        </p:tgtEl>
                                        <p:attrNameLst>
                                          <p:attrName>style.visibility</p:attrName>
                                        </p:attrNameLst>
                                      </p:cBhvr>
                                      <p:to>
                                        <p:strVal val="visible"/>
                                      </p:to>
                                    </p:set>
                                    <p:animEffect transition="in" filter="wipe(left)">
                                      <p:cBhvr>
                                        <p:cTn id="53" dur="500"/>
                                        <p:tgtEl>
                                          <p:spTgt spid="6043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9173"/>
                                        </p:tgtEl>
                                        <p:attrNameLst>
                                          <p:attrName>style.visibility</p:attrName>
                                        </p:attrNameLst>
                                      </p:cBhvr>
                                      <p:to>
                                        <p:strVal val="visible"/>
                                      </p:to>
                                    </p:set>
                                    <p:animEffect transition="in" filter="wipe(left)">
                                      <p:cBhvr>
                                        <p:cTn id="56" dur="500"/>
                                        <p:tgtEl>
                                          <p:spTgt spid="49173"/>
                                        </p:tgtEl>
                                      </p:cBhvr>
                                    </p:animEffect>
                                  </p:childTnLst>
                                </p:cTn>
                              </p:par>
                            </p:childTnLst>
                          </p:cTn>
                        </p:par>
                        <p:par>
                          <p:cTn id="57" fill="hold">
                            <p:stCondLst>
                              <p:cond delay="5500"/>
                            </p:stCondLst>
                            <p:childTnLst>
                              <p:par>
                                <p:cTn id="58" presetID="22" presetClass="entr" presetSubtype="2" fill="hold" grpId="0" nodeType="afterEffect">
                                  <p:stCondLst>
                                    <p:cond delay="0"/>
                                  </p:stCondLst>
                                  <p:childTnLst>
                                    <p:set>
                                      <p:cBhvr>
                                        <p:cTn id="59" dur="1" fill="hold">
                                          <p:stCondLst>
                                            <p:cond delay="0"/>
                                          </p:stCondLst>
                                        </p:cTn>
                                        <p:tgtEl>
                                          <p:spTgt spid="28691"/>
                                        </p:tgtEl>
                                        <p:attrNameLst>
                                          <p:attrName>style.visibility</p:attrName>
                                        </p:attrNameLst>
                                      </p:cBhvr>
                                      <p:to>
                                        <p:strVal val="visible"/>
                                      </p:to>
                                    </p:set>
                                    <p:animEffect transition="in" filter="wipe(right)">
                                      <p:cBhvr>
                                        <p:cTn id="60" dur="400"/>
                                        <p:tgtEl>
                                          <p:spTgt spid="28691"/>
                                        </p:tgtEl>
                                      </p:cBhvr>
                                    </p:animEffect>
                                  </p:childTnLst>
                                </p:cTn>
                              </p:par>
                            </p:childTnLst>
                          </p:cTn>
                        </p:par>
                        <p:par>
                          <p:cTn id="61" fill="hold">
                            <p:stCondLst>
                              <p:cond delay="6000"/>
                            </p:stCondLst>
                            <p:childTnLst>
                              <p:par>
                                <p:cTn id="62" presetID="2" presetClass="entr" presetSubtype="4" fill="hold" grpId="0" nodeType="afterEffect">
                                  <p:stCondLst>
                                    <p:cond delay="0"/>
                                  </p:stCondLst>
                                  <p:childTnLst>
                                    <p:set>
                                      <p:cBhvr>
                                        <p:cTn id="63" dur="1" fill="hold">
                                          <p:stCondLst>
                                            <p:cond delay="0"/>
                                          </p:stCondLst>
                                        </p:cTn>
                                        <p:tgtEl>
                                          <p:spTgt spid="66583"/>
                                        </p:tgtEl>
                                        <p:attrNameLst>
                                          <p:attrName>style.visibility</p:attrName>
                                        </p:attrNameLst>
                                      </p:cBhvr>
                                      <p:to>
                                        <p:strVal val="visible"/>
                                      </p:to>
                                    </p:set>
                                    <p:anim calcmode="lin" valueType="num">
                                      <p:cBhvr additive="base">
                                        <p:cTn id="64" dur="500" fill="hold"/>
                                        <p:tgtEl>
                                          <p:spTgt spid="66583"/>
                                        </p:tgtEl>
                                        <p:attrNameLst>
                                          <p:attrName>ppt_x</p:attrName>
                                        </p:attrNameLst>
                                      </p:cBhvr>
                                      <p:tavLst>
                                        <p:tav tm="0">
                                          <p:val>
                                            <p:strVal val="#ppt_x"/>
                                          </p:val>
                                        </p:tav>
                                        <p:tav tm="100000">
                                          <p:val>
                                            <p:strVal val="#ppt_x"/>
                                          </p:val>
                                        </p:tav>
                                      </p:tavLst>
                                    </p:anim>
                                    <p:anim calcmode="lin" valueType="num">
                                      <p:cBhvr additive="base">
                                        <p:cTn id="65" dur="500" fill="hold"/>
                                        <p:tgtEl>
                                          <p:spTgt spid="665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3" grpId="0" animBg="1"/>
      <p:bldP spid="49154" grpId="0" animBg="1"/>
      <p:bldP spid="49155" grpId="0" animBg="1"/>
      <p:bldP spid="60421" grpId="0" animBg="1"/>
      <p:bldP spid="60428" grpId="0" animBg="1"/>
      <p:bldP spid="49165" grpId="0" animBg="1"/>
      <p:bldP spid="60430" grpId="0" animBg="1"/>
      <p:bldP spid="60431" grpId="0" animBg="1" autoUpdateAnimBg="0"/>
      <p:bldP spid="49169" grpId="0" animBg="1"/>
      <p:bldP spid="60434" grpId="0" animBg="1"/>
      <p:bldP spid="49172" grpId="0"/>
      <p:bldP spid="49173" grpId="0"/>
      <p:bldP spid="66583" grpId="0"/>
      <p:bldP spid="28691"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62466" name="燕尾形 2"/>
          <p:cNvSpPr>
            <a:spLocks noChangeArrowheads="1"/>
          </p:cNvSpPr>
          <p:nvPr/>
        </p:nvSpPr>
        <p:spPr bwMode="auto">
          <a:xfrm>
            <a:off x="7539038"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62467"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04    </a:t>
            </a:r>
            <a:r>
              <a:rPr lang="zh-CN" altLang="en-US" sz="1600">
                <a:solidFill>
                  <a:schemeClr val="bg1"/>
                </a:solidFill>
                <a:latin typeface="微软雅黑" pitchFamily="34" charset="-122"/>
                <a:ea typeface="微软雅黑" pitchFamily="34" charset="-122"/>
              </a:rPr>
              <a:t>工作存在不足</a:t>
            </a:r>
          </a:p>
        </p:txBody>
      </p:sp>
      <p:sp>
        <p:nvSpPr>
          <p:cNvPr id="62468"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01    </a:t>
            </a:r>
            <a:r>
              <a:rPr lang="zh-CN" altLang="en-US" sz="1600">
                <a:latin typeface="微软雅黑" pitchFamily="34" charset="-122"/>
                <a:ea typeface="微软雅黑" pitchFamily="34" charset="-122"/>
              </a:rPr>
              <a:t>年度工作概述</a:t>
            </a:r>
          </a:p>
        </p:txBody>
      </p:sp>
      <p:sp>
        <p:nvSpPr>
          <p:cNvPr id="62469"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02    </a:t>
            </a:r>
            <a:r>
              <a:rPr lang="zh-CN" altLang="en-US" sz="1600">
                <a:latin typeface="微软雅黑" pitchFamily="34" charset="-122"/>
                <a:ea typeface="微软雅黑" pitchFamily="34" charset="-122"/>
              </a:rPr>
              <a:t>工作完成情况</a:t>
            </a:r>
          </a:p>
        </p:txBody>
      </p:sp>
      <p:sp>
        <p:nvSpPr>
          <p:cNvPr id="62470"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03    </a:t>
            </a:r>
            <a:r>
              <a:rPr lang="zh-CN" altLang="en-US" sz="1600">
                <a:latin typeface="微软雅黑" pitchFamily="34" charset="-122"/>
                <a:ea typeface="微软雅黑" pitchFamily="34" charset="-122"/>
              </a:rPr>
              <a:t>成功项目展示</a:t>
            </a:r>
          </a:p>
        </p:txBody>
      </p:sp>
      <p:sp>
        <p:nvSpPr>
          <p:cNvPr id="62471"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05    </a:t>
            </a:r>
            <a:r>
              <a:rPr lang="zh-CN" altLang="en-US" sz="1600">
                <a:latin typeface="微软雅黑" pitchFamily="34" charset="-122"/>
                <a:ea typeface="微软雅黑" pitchFamily="34" charset="-122"/>
              </a:rPr>
              <a:t>明年工作计划</a:t>
            </a:r>
          </a:p>
        </p:txBody>
      </p:sp>
      <p:sp>
        <p:nvSpPr>
          <p:cNvPr id="62472"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grpSp>
        <p:nvGrpSpPr>
          <p:cNvPr id="47116" name="组合 23"/>
          <p:cNvGrpSpPr/>
          <p:nvPr/>
        </p:nvGrpSpPr>
        <p:grpSpPr bwMode="auto">
          <a:xfrm>
            <a:off x="4295775" y="1628775"/>
            <a:ext cx="3592513" cy="3662363"/>
            <a:chOff x="4277618" y="1813081"/>
            <a:chExt cx="3512584" cy="3496242"/>
          </a:xfrm>
        </p:grpSpPr>
        <p:grpSp>
          <p:nvGrpSpPr>
            <p:cNvPr id="62485" name="组合 13"/>
            <p:cNvGrpSpPr/>
            <p:nvPr/>
          </p:nvGrpSpPr>
          <p:grpSpPr bwMode="auto">
            <a:xfrm>
              <a:off x="4277618" y="3489753"/>
              <a:ext cx="1677196" cy="1819570"/>
              <a:chOff x="4277618" y="3489753"/>
              <a:chExt cx="1677196" cy="1819570"/>
            </a:xfrm>
          </p:grpSpPr>
          <p:sp>
            <p:nvSpPr>
              <p:cNvPr id="62495" name="等腰三角形 51"/>
              <p:cNvSpPr>
                <a:spLocks noChangeArrowheads="1"/>
              </p:cNvSpPr>
              <p:nvPr/>
            </p:nvSpPr>
            <p:spPr bwMode="auto">
              <a:xfrm>
                <a:off x="4277618" y="3489753"/>
                <a:ext cx="1676894" cy="1819570"/>
              </a:xfrm>
              <a:custGeom>
                <a:avLst/>
                <a:gdLst>
                  <a:gd name="T0" fmla="*/ 1597464 w 1260000"/>
                  <a:gd name="T1" fmla="*/ 0 h 1367762"/>
                  <a:gd name="T2" fmla="*/ 2128740 w 1260000"/>
                  <a:gd name="T3" fmla="*/ 794647 h 1367762"/>
                  <a:gd name="T4" fmla="*/ 6306096 w 1260000"/>
                  <a:gd name="T5" fmla="*/ 794647 h 1367762"/>
                  <a:gd name="T6" fmla="*/ 9317839 w 1260000"/>
                  <a:gd name="T7" fmla="*/ 3816446 h 1367762"/>
                  <a:gd name="T8" fmla="*/ 9317839 w 1260000"/>
                  <a:gd name="T9" fmla="*/ 7697535 h 1367762"/>
                  <a:gd name="T10" fmla="*/ 8519174 w 1260000"/>
                  <a:gd name="T11" fmla="*/ 8228473 h 1367762"/>
                  <a:gd name="T12" fmla="*/ 9317839 w 1260000"/>
                  <a:gd name="T13" fmla="*/ 8759412 h 1367762"/>
                  <a:gd name="T14" fmla="*/ 9317839 w 1260000"/>
                  <a:gd name="T15" fmla="*/ 10085970 h 1367762"/>
                  <a:gd name="T16" fmla="*/ 0 w 1260000"/>
                  <a:gd name="T17" fmla="*/ 10085970 h 1367762"/>
                  <a:gd name="T18" fmla="*/ 0 w 1260000"/>
                  <a:gd name="T19" fmla="*/ 794647 h 1367762"/>
                  <a:gd name="T20" fmla="*/ 1066192 w 1260000"/>
                  <a:gd name="T21" fmla="*/ 794647 h 13677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0000"/>
                  <a:gd name="T34" fmla="*/ 0 h 1367762"/>
                  <a:gd name="T35" fmla="*/ 1260000 w 1260000"/>
                  <a:gd name="T36" fmla="*/ 1367762 h 13677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0000" h="1367762">
                    <a:moveTo>
                      <a:pt x="216016" y="0"/>
                    </a:moveTo>
                    <a:lnTo>
                      <a:pt x="287857" y="107762"/>
                    </a:lnTo>
                    <a:lnTo>
                      <a:pt x="852738" y="107762"/>
                    </a:lnTo>
                    <a:cubicBezTo>
                      <a:pt x="874619" y="323286"/>
                      <a:pt x="1044854" y="494352"/>
                      <a:pt x="1260000" y="517549"/>
                    </a:cubicBezTo>
                    <a:lnTo>
                      <a:pt x="1260000" y="1043866"/>
                    </a:lnTo>
                    <a:lnTo>
                      <a:pt x="1152000" y="1115866"/>
                    </a:lnTo>
                    <a:lnTo>
                      <a:pt x="1260000" y="1187866"/>
                    </a:lnTo>
                    <a:lnTo>
                      <a:pt x="1260000" y="1367762"/>
                    </a:lnTo>
                    <a:lnTo>
                      <a:pt x="0" y="1367762"/>
                    </a:lnTo>
                    <a:lnTo>
                      <a:pt x="0" y="107762"/>
                    </a:lnTo>
                    <a:lnTo>
                      <a:pt x="144175" y="107762"/>
                    </a:lnTo>
                    <a:close/>
                  </a:path>
                </a:pathLst>
              </a:custGeom>
              <a:solidFill>
                <a:srgbClr val="0848AF"/>
              </a:solidFill>
              <a:ln w="9525">
                <a:noFill/>
                <a:round/>
              </a:ln>
            </p:spPr>
            <p:txBody>
              <a:bodyPr anchor="ctr"/>
              <a:lstStyle/>
              <a:p>
                <a:endParaRPr lang="zh-CN" altLang="en-US"/>
              </a:p>
            </p:txBody>
          </p:sp>
          <p:sp>
            <p:nvSpPr>
              <p:cNvPr id="62496" name="矩形 83"/>
              <p:cNvSpPr>
                <a:spLocks noChangeArrowheads="1"/>
              </p:cNvSpPr>
              <p:nvPr/>
            </p:nvSpPr>
            <p:spPr bwMode="auto">
              <a:xfrm>
                <a:off x="4277618" y="4256366"/>
                <a:ext cx="1677196" cy="525721"/>
              </a:xfrm>
              <a:prstGeom prst="rect">
                <a:avLst/>
              </a:prstGeom>
              <a:noFill/>
              <a:ln w="9525">
                <a:noFill/>
                <a:miter lim="800000"/>
              </a:ln>
            </p:spPr>
            <p:txBody>
              <a:bodyPr lIns="123993" tIns="61996" rIns="123993" bIns="61996">
                <a:spAutoFit/>
              </a:bodyPr>
              <a:lstStyle/>
              <a:p>
                <a:pPr algn="ctr" defTabSz="1239520"/>
                <a:r>
                  <a:rPr lang="zh-CN" altLang="en-US" sz="2800">
                    <a:solidFill>
                      <a:srgbClr val="FFFFFF"/>
                    </a:solidFill>
                    <a:latin typeface="微软雅黑" pitchFamily="34" charset="-122"/>
                    <a:ea typeface="微软雅黑" pitchFamily="34" charset="-122"/>
                    <a:sym typeface="微软雅黑" pitchFamily="34" charset="-122"/>
                  </a:rPr>
                  <a:t>标题</a:t>
                </a:r>
              </a:p>
            </p:txBody>
          </p:sp>
        </p:grpSp>
        <p:grpSp>
          <p:nvGrpSpPr>
            <p:cNvPr id="62486" name="组合 14"/>
            <p:cNvGrpSpPr/>
            <p:nvPr/>
          </p:nvGrpSpPr>
          <p:grpSpPr bwMode="auto">
            <a:xfrm>
              <a:off x="5954512" y="3632651"/>
              <a:ext cx="1821398" cy="1676672"/>
              <a:chOff x="5954512" y="3632651"/>
              <a:chExt cx="1821398" cy="1676672"/>
            </a:xfrm>
          </p:grpSpPr>
          <p:sp>
            <p:nvSpPr>
              <p:cNvPr id="62493" name="矩形 42"/>
              <p:cNvSpPr>
                <a:spLocks noChangeArrowheads="1"/>
              </p:cNvSpPr>
              <p:nvPr/>
            </p:nvSpPr>
            <p:spPr bwMode="auto">
              <a:xfrm>
                <a:off x="5954512" y="3632651"/>
                <a:ext cx="1821398" cy="1676672"/>
              </a:xfrm>
              <a:custGeom>
                <a:avLst/>
                <a:gdLst>
                  <a:gd name="T0" fmla="*/ 800422 w 1368152"/>
                  <a:gd name="T1" fmla="*/ 6916181 h 1260000"/>
                  <a:gd name="T2" fmla="*/ 800422 w 1368152"/>
                  <a:gd name="T3" fmla="*/ 7980091 h 1260000"/>
                  <a:gd name="T4" fmla="*/ 0 w 1368152"/>
                  <a:gd name="T5" fmla="*/ 7448139 h 1260000"/>
                  <a:gd name="T6" fmla="*/ 3840689 w 1368152"/>
                  <a:gd name="T7" fmla="*/ 0 h 1260000"/>
                  <a:gd name="T8" fmla="*/ 7967470 w 1368152"/>
                  <a:gd name="T9" fmla="*/ 0 h 1260000"/>
                  <a:gd name="T10" fmla="*/ 8487607 w 1368152"/>
                  <a:gd name="T11" fmla="*/ 777786 h 1260000"/>
                  <a:gd name="T12" fmla="*/ 9007750 w 1368152"/>
                  <a:gd name="T13" fmla="*/ 0 h 1260000"/>
                  <a:gd name="T14" fmla="*/ 10139745 w 1368152"/>
                  <a:gd name="T15" fmla="*/ 0 h 1260000"/>
                  <a:gd name="T16" fmla="*/ 10139745 w 1368152"/>
                  <a:gd name="T17" fmla="*/ 9309217 h 1260000"/>
                  <a:gd name="T18" fmla="*/ 801547 w 1368152"/>
                  <a:gd name="T19" fmla="*/ 9309217 h 1260000"/>
                  <a:gd name="T20" fmla="*/ 801547 w 1368152"/>
                  <a:gd name="T21" fmla="*/ 3029709 h 1260000"/>
                  <a:gd name="T22" fmla="*/ 3840689 w 1368152"/>
                  <a:gd name="T23" fmla="*/ 0 h 126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8152"/>
                  <a:gd name="T37" fmla="*/ 0 h 1260000"/>
                  <a:gd name="T38" fmla="*/ 1368152 w 1368152"/>
                  <a:gd name="T39" fmla="*/ 1260000 h 126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8152" h="1260000">
                    <a:moveTo>
                      <a:pt x="108000" y="936104"/>
                    </a:moveTo>
                    <a:lnTo>
                      <a:pt x="108000" y="1080104"/>
                    </a:lnTo>
                    <a:lnTo>
                      <a:pt x="0" y="1008104"/>
                    </a:lnTo>
                    <a:close/>
                    <a:moveTo>
                      <a:pt x="518222" y="0"/>
                    </a:moveTo>
                    <a:lnTo>
                      <a:pt x="1075047" y="0"/>
                    </a:lnTo>
                    <a:lnTo>
                      <a:pt x="1145229" y="105273"/>
                    </a:lnTo>
                    <a:lnTo>
                      <a:pt x="1215411" y="0"/>
                    </a:lnTo>
                    <a:lnTo>
                      <a:pt x="1368152" y="0"/>
                    </a:lnTo>
                    <a:lnTo>
                      <a:pt x="1368152" y="1260000"/>
                    </a:lnTo>
                    <a:lnTo>
                      <a:pt x="108152" y="1260000"/>
                    </a:lnTo>
                    <a:lnTo>
                      <a:pt x="108152" y="410070"/>
                    </a:lnTo>
                    <a:cubicBezTo>
                      <a:pt x="324617" y="388083"/>
                      <a:pt x="496235" y="216464"/>
                      <a:pt x="518222" y="0"/>
                    </a:cubicBezTo>
                    <a:close/>
                  </a:path>
                </a:pathLst>
              </a:custGeom>
              <a:solidFill>
                <a:srgbClr val="808080"/>
              </a:solidFill>
              <a:ln w="9525">
                <a:noFill/>
                <a:round/>
              </a:ln>
            </p:spPr>
            <p:txBody>
              <a:bodyPr anchor="ctr"/>
              <a:lstStyle/>
              <a:p>
                <a:endParaRPr lang="zh-CN" altLang="en-US"/>
              </a:p>
            </p:txBody>
          </p:sp>
          <p:sp>
            <p:nvSpPr>
              <p:cNvPr id="62494" name="矩形 84"/>
              <p:cNvSpPr>
                <a:spLocks noChangeArrowheads="1"/>
              </p:cNvSpPr>
              <p:nvPr/>
            </p:nvSpPr>
            <p:spPr bwMode="auto">
              <a:xfrm>
                <a:off x="6099143" y="4208723"/>
                <a:ext cx="1676767" cy="526044"/>
              </a:xfrm>
              <a:prstGeom prst="rect">
                <a:avLst/>
              </a:prstGeom>
              <a:noFill/>
              <a:ln w="9525">
                <a:noFill/>
                <a:miter lim="800000"/>
              </a:ln>
            </p:spPr>
            <p:txBody>
              <a:bodyPr lIns="123993" tIns="61996" rIns="123993" bIns="61996">
                <a:spAutoFit/>
              </a:bodyPr>
              <a:lstStyle/>
              <a:p>
                <a:pPr algn="ctr" defTabSz="1239520"/>
                <a:r>
                  <a:rPr lang="zh-CN" altLang="en-US" sz="2800">
                    <a:solidFill>
                      <a:srgbClr val="FFFFFF"/>
                    </a:solidFill>
                    <a:latin typeface="微软雅黑" pitchFamily="34" charset="-122"/>
                    <a:ea typeface="微软雅黑" pitchFamily="34" charset="-122"/>
                    <a:sym typeface="微软雅黑" pitchFamily="34" charset="-122"/>
                  </a:rPr>
                  <a:t>标题</a:t>
                </a:r>
              </a:p>
            </p:txBody>
          </p:sp>
        </p:grpSp>
        <p:grpSp>
          <p:nvGrpSpPr>
            <p:cNvPr id="62487" name="组合 15"/>
            <p:cNvGrpSpPr/>
            <p:nvPr/>
          </p:nvGrpSpPr>
          <p:grpSpPr bwMode="auto">
            <a:xfrm>
              <a:off x="6099016" y="1813081"/>
              <a:ext cx="1691186" cy="1821158"/>
              <a:chOff x="6099016" y="1813081"/>
              <a:chExt cx="1691186" cy="1821158"/>
            </a:xfrm>
          </p:grpSpPr>
          <p:sp>
            <p:nvSpPr>
              <p:cNvPr id="62491" name="矩形 35"/>
              <p:cNvSpPr>
                <a:spLocks noChangeArrowheads="1"/>
              </p:cNvSpPr>
              <p:nvPr/>
            </p:nvSpPr>
            <p:spPr bwMode="auto">
              <a:xfrm>
                <a:off x="6099016" y="1813081"/>
                <a:ext cx="1676894" cy="1821158"/>
              </a:xfrm>
              <a:custGeom>
                <a:avLst/>
                <a:gdLst>
                  <a:gd name="T0" fmla="*/ 7136855 w 1260000"/>
                  <a:gd name="T1" fmla="*/ 9321172 h 1368389"/>
                  <a:gd name="T2" fmla="*/ 8201752 w 1260000"/>
                  <a:gd name="T3" fmla="*/ 9321172 h 1368389"/>
                  <a:gd name="T4" fmla="*/ 7669309 w 1260000"/>
                  <a:gd name="T5" fmla="*/ 10119890 h 1368389"/>
                  <a:gd name="T6" fmla="*/ 0 w 1260000"/>
                  <a:gd name="T7" fmla="*/ 0 h 1368389"/>
                  <a:gd name="T8" fmla="*/ 9317839 w 1260000"/>
                  <a:gd name="T9" fmla="*/ 0 h 1368389"/>
                  <a:gd name="T10" fmla="*/ 9317839 w 1260000"/>
                  <a:gd name="T11" fmla="*/ 9318302 h 1368389"/>
                  <a:gd name="T12" fmla="*/ 3030419 w 1260000"/>
                  <a:gd name="T13" fmla="*/ 9318302 h 1368389"/>
                  <a:gd name="T14" fmla="*/ 0 w 1260000"/>
                  <a:gd name="T15" fmla="*/ 6306406 h 1368389"/>
                  <a:gd name="T16" fmla="*/ 0 w 1260000"/>
                  <a:gd name="T17" fmla="*/ 2130017 h 1368389"/>
                  <a:gd name="T18" fmla="*/ 798673 w 1260000"/>
                  <a:gd name="T19" fmla="*/ 1597541 h 1368389"/>
                  <a:gd name="T20" fmla="*/ 0 w 1260000"/>
                  <a:gd name="T21" fmla="*/ 1065068 h 13683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0000"/>
                  <a:gd name="T34" fmla="*/ 0 h 1368389"/>
                  <a:gd name="T35" fmla="*/ 1260000 w 1260000"/>
                  <a:gd name="T36" fmla="*/ 1368389 h 13683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0000" h="1368389">
                    <a:moveTo>
                      <a:pt x="965077" y="1260389"/>
                    </a:moveTo>
                    <a:lnTo>
                      <a:pt x="1109077" y="1260389"/>
                    </a:lnTo>
                    <a:lnTo>
                      <a:pt x="1037077" y="1368389"/>
                    </a:lnTo>
                    <a:close/>
                    <a:moveTo>
                      <a:pt x="0" y="0"/>
                    </a:moveTo>
                    <a:lnTo>
                      <a:pt x="1260000" y="0"/>
                    </a:lnTo>
                    <a:lnTo>
                      <a:pt x="1260000" y="1260000"/>
                    </a:lnTo>
                    <a:lnTo>
                      <a:pt x="409787" y="1260000"/>
                    </a:lnTo>
                    <a:cubicBezTo>
                      <a:pt x="386590" y="1044854"/>
                      <a:pt x="215525" y="874619"/>
                      <a:pt x="0" y="852738"/>
                    </a:cubicBezTo>
                    <a:lnTo>
                      <a:pt x="0" y="288016"/>
                    </a:lnTo>
                    <a:lnTo>
                      <a:pt x="108000" y="216016"/>
                    </a:lnTo>
                    <a:lnTo>
                      <a:pt x="0" y="144016"/>
                    </a:lnTo>
                    <a:close/>
                  </a:path>
                </a:pathLst>
              </a:custGeom>
              <a:solidFill>
                <a:srgbClr val="0848AF"/>
              </a:solidFill>
              <a:ln w="9525">
                <a:noFill/>
                <a:round/>
              </a:ln>
            </p:spPr>
            <p:txBody>
              <a:bodyPr anchor="ctr"/>
              <a:lstStyle/>
              <a:p>
                <a:endParaRPr lang="zh-CN" altLang="en-US"/>
              </a:p>
            </p:txBody>
          </p:sp>
          <p:sp>
            <p:nvSpPr>
              <p:cNvPr id="62492" name="矩形 85"/>
              <p:cNvSpPr>
                <a:spLocks noChangeArrowheads="1"/>
              </p:cNvSpPr>
              <p:nvPr/>
            </p:nvSpPr>
            <p:spPr bwMode="auto">
              <a:xfrm>
                <a:off x="6113308" y="2273673"/>
                <a:ext cx="1676894" cy="525742"/>
              </a:xfrm>
              <a:prstGeom prst="rect">
                <a:avLst/>
              </a:prstGeom>
              <a:noFill/>
              <a:ln w="9525">
                <a:noFill/>
                <a:miter lim="800000"/>
              </a:ln>
            </p:spPr>
            <p:txBody>
              <a:bodyPr lIns="123993" tIns="61996" rIns="123993" bIns="61996">
                <a:spAutoFit/>
              </a:bodyPr>
              <a:lstStyle/>
              <a:p>
                <a:pPr algn="ctr" defTabSz="1239520"/>
                <a:r>
                  <a:rPr lang="zh-CN" altLang="en-US" sz="2800">
                    <a:solidFill>
                      <a:srgbClr val="FFFFFF"/>
                    </a:solidFill>
                    <a:latin typeface="微软雅黑" pitchFamily="34" charset="-122"/>
                    <a:ea typeface="微软雅黑" pitchFamily="34" charset="-122"/>
                    <a:sym typeface="微软雅黑" pitchFamily="34" charset="-122"/>
                  </a:rPr>
                  <a:t>标题</a:t>
                </a:r>
              </a:p>
            </p:txBody>
          </p:sp>
        </p:grpSp>
        <p:grpSp>
          <p:nvGrpSpPr>
            <p:cNvPr id="62488" name="组合 16"/>
            <p:cNvGrpSpPr/>
            <p:nvPr/>
          </p:nvGrpSpPr>
          <p:grpSpPr bwMode="auto">
            <a:xfrm>
              <a:off x="4277618" y="1813081"/>
              <a:ext cx="1821398" cy="1676672"/>
              <a:chOff x="4277618" y="1813081"/>
              <a:chExt cx="1821398" cy="1676672"/>
            </a:xfrm>
          </p:grpSpPr>
          <p:sp>
            <p:nvSpPr>
              <p:cNvPr id="62489" name="等腰三角形 52"/>
              <p:cNvSpPr>
                <a:spLocks noChangeArrowheads="1"/>
              </p:cNvSpPr>
              <p:nvPr/>
            </p:nvSpPr>
            <p:spPr bwMode="auto">
              <a:xfrm rot="5400000">
                <a:off x="4349981" y="1740718"/>
                <a:ext cx="1676672" cy="1821398"/>
              </a:xfrm>
              <a:custGeom>
                <a:avLst/>
                <a:gdLst>
                  <a:gd name="T0" fmla="*/ 0 w 1260000"/>
                  <a:gd name="T1" fmla="*/ 10146517 h 1368000"/>
                  <a:gd name="T2" fmla="*/ 0 w 1260000"/>
                  <a:gd name="T3" fmla="*/ 801045 h 1368000"/>
                  <a:gd name="T4" fmla="*/ 1064028 w 1260000"/>
                  <a:gd name="T5" fmla="*/ 801045 h 1368000"/>
                  <a:gd name="T6" fmla="*/ 1595988 w 1260000"/>
                  <a:gd name="T7" fmla="*/ 0 h 1368000"/>
                  <a:gd name="T8" fmla="*/ 2127943 w 1260000"/>
                  <a:gd name="T9" fmla="*/ 801045 h 1368000"/>
                  <a:gd name="T10" fmla="*/ 6302344 w 1260000"/>
                  <a:gd name="T11" fmla="*/ 801045 h 1368000"/>
                  <a:gd name="T12" fmla="*/ 9309217 w 1260000"/>
                  <a:gd name="T13" fmla="*/ 3819623 h 1368000"/>
                  <a:gd name="T14" fmla="*/ 9309217 w 1260000"/>
                  <a:gd name="T15" fmla="*/ 8010924 h 1368000"/>
                  <a:gd name="T16" fmla="*/ 8512229 w 1260000"/>
                  <a:gd name="T17" fmla="*/ 8544316 h 1368000"/>
                  <a:gd name="T18" fmla="*/ 9309217 w 1260000"/>
                  <a:gd name="T19" fmla="*/ 9077709 h 1368000"/>
                  <a:gd name="T20" fmla="*/ 9309217 w 1260000"/>
                  <a:gd name="T21" fmla="*/ 10146517 h 1368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0000"/>
                  <a:gd name="T34" fmla="*/ 0 h 1368000"/>
                  <a:gd name="T35" fmla="*/ 1260000 w 1260000"/>
                  <a:gd name="T36" fmla="*/ 1368000 h 1368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0000" h="1368000">
                    <a:moveTo>
                      <a:pt x="0" y="1368000"/>
                    </a:moveTo>
                    <a:lnTo>
                      <a:pt x="0" y="108000"/>
                    </a:lnTo>
                    <a:lnTo>
                      <a:pt x="144016" y="108000"/>
                    </a:lnTo>
                    <a:lnTo>
                      <a:pt x="216016" y="0"/>
                    </a:lnTo>
                    <a:lnTo>
                      <a:pt x="288016" y="108000"/>
                    </a:lnTo>
                    <a:lnTo>
                      <a:pt x="853021" y="108000"/>
                    </a:lnTo>
                    <a:cubicBezTo>
                      <a:pt x="876107" y="322207"/>
                      <a:pt x="1045793" y="491893"/>
                      <a:pt x="1260000" y="514979"/>
                    </a:cubicBezTo>
                    <a:lnTo>
                      <a:pt x="1260000" y="1080069"/>
                    </a:lnTo>
                    <a:lnTo>
                      <a:pt x="1152128" y="1151984"/>
                    </a:lnTo>
                    <a:lnTo>
                      <a:pt x="1260000" y="1223899"/>
                    </a:lnTo>
                    <a:lnTo>
                      <a:pt x="1260000" y="1368000"/>
                    </a:lnTo>
                    <a:close/>
                  </a:path>
                </a:pathLst>
              </a:custGeom>
              <a:solidFill>
                <a:srgbClr val="0848AF"/>
              </a:solidFill>
              <a:ln w="9525">
                <a:noFill/>
                <a:round/>
              </a:ln>
            </p:spPr>
            <p:txBody>
              <a:bodyPr anchor="ctr"/>
              <a:lstStyle/>
              <a:p>
                <a:endParaRPr lang="zh-CN" altLang="en-US"/>
              </a:p>
            </p:txBody>
          </p:sp>
          <p:sp>
            <p:nvSpPr>
              <p:cNvPr id="62490" name="矩形 86"/>
              <p:cNvSpPr>
                <a:spLocks noChangeArrowheads="1"/>
              </p:cNvSpPr>
              <p:nvPr/>
            </p:nvSpPr>
            <p:spPr bwMode="auto">
              <a:xfrm>
                <a:off x="4277618" y="2280002"/>
                <a:ext cx="1676767" cy="526045"/>
              </a:xfrm>
              <a:prstGeom prst="rect">
                <a:avLst/>
              </a:prstGeom>
              <a:noFill/>
              <a:ln w="9525">
                <a:noFill/>
                <a:miter lim="800000"/>
              </a:ln>
            </p:spPr>
            <p:txBody>
              <a:bodyPr lIns="123993" tIns="61996" rIns="123993" bIns="61996">
                <a:spAutoFit/>
              </a:bodyPr>
              <a:lstStyle/>
              <a:p>
                <a:pPr algn="ctr" defTabSz="1239520"/>
                <a:r>
                  <a:rPr lang="zh-CN" altLang="en-US" sz="2800">
                    <a:solidFill>
                      <a:srgbClr val="FFFFFF"/>
                    </a:solidFill>
                    <a:latin typeface="微软雅黑" pitchFamily="34" charset="-122"/>
                    <a:ea typeface="微软雅黑" pitchFamily="34" charset="-122"/>
                    <a:sym typeface="微软雅黑" pitchFamily="34" charset="-122"/>
                  </a:rPr>
                  <a:t>标题</a:t>
                </a:r>
              </a:p>
            </p:txBody>
          </p:sp>
        </p:grpSp>
      </p:grpSp>
      <p:grpSp>
        <p:nvGrpSpPr>
          <p:cNvPr id="70" name="组合 69"/>
          <p:cNvGrpSpPr/>
          <p:nvPr/>
        </p:nvGrpSpPr>
        <p:grpSpPr bwMode="auto">
          <a:xfrm>
            <a:off x="5434013" y="2887663"/>
            <a:ext cx="1319212" cy="1150937"/>
            <a:chOff x="5387199" y="3010872"/>
            <a:chExt cx="1286460" cy="1101492"/>
          </a:xfrm>
        </p:grpSpPr>
        <p:sp>
          <p:nvSpPr>
            <p:cNvPr id="62483" name="椭圆 88"/>
            <p:cNvSpPr>
              <a:spLocks noChangeArrowheads="1"/>
            </p:cNvSpPr>
            <p:nvPr/>
          </p:nvSpPr>
          <p:spPr bwMode="auto">
            <a:xfrm>
              <a:off x="5479316" y="3010872"/>
              <a:ext cx="1102226" cy="1101492"/>
            </a:xfrm>
            <a:prstGeom prst="ellipse">
              <a:avLst/>
            </a:prstGeom>
            <a:solidFill>
              <a:srgbClr val="C0C0C0"/>
            </a:solidFill>
            <a:ln w="9525">
              <a:noFill/>
              <a:round/>
            </a:ln>
          </p:spPr>
          <p:txBody>
            <a:bodyPr lIns="123993" tIns="61996" rIns="123993" bIns="61996" anchor="ctr"/>
            <a:lstStyle/>
            <a:p>
              <a:pPr algn="ctr" defTabSz="1239520"/>
              <a:endParaRPr lang="zh-CN" altLang="zh-CN" sz="2300">
                <a:solidFill>
                  <a:srgbClr val="FFFFFF"/>
                </a:solidFill>
                <a:latin typeface="微软雅黑" pitchFamily="34" charset="-122"/>
                <a:ea typeface="微软雅黑" pitchFamily="34" charset="-122"/>
                <a:sym typeface="微软雅黑" pitchFamily="34" charset="-122"/>
              </a:endParaRPr>
            </a:p>
          </p:txBody>
        </p:sp>
        <p:sp>
          <p:nvSpPr>
            <p:cNvPr id="62484" name="矩形 87"/>
            <p:cNvSpPr>
              <a:spLocks noChangeArrowheads="1"/>
            </p:cNvSpPr>
            <p:nvPr/>
          </p:nvSpPr>
          <p:spPr bwMode="auto">
            <a:xfrm>
              <a:off x="5387199" y="3249402"/>
              <a:ext cx="1286460" cy="701916"/>
            </a:xfrm>
            <a:prstGeom prst="rect">
              <a:avLst/>
            </a:prstGeom>
            <a:noFill/>
            <a:ln w="9525">
              <a:noFill/>
              <a:miter lim="800000"/>
            </a:ln>
          </p:spPr>
          <p:txBody>
            <a:bodyPr lIns="123993" tIns="61996" rIns="123993" bIns="61996">
              <a:spAutoFit/>
            </a:bodyPr>
            <a:lstStyle/>
            <a:p>
              <a:pPr algn="ctr" defTabSz="1239520"/>
              <a:r>
                <a:rPr lang="zh-CN" altLang="en-US" sz="2000" b="1">
                  <a:solidFill>
                    <a:srgbClr val="000000"/>
                  </a:solidFill>
                  <a:latin typeface="微软雅黑" pitchFamily="34" charset="-122"/>
                  <a:ea typeface="微软雅黑" pitchFamily="34" charset="-122"/>
                  <a:sym typeface="微软雅黑" pitchFamily="34" charset="-122"/>
                </a:rPr>
                <a:t>添加</a:t>
              </a:r>
            </a:p>
            <a:p>
              <a:pPr algn="ctr" defTabSz="1239520"/>
              <a:r>
                <a:rPr lang="zh-CN" altLang="en-US" sz="2000" b="1">
                  <a:solidFill>
                    <a:srgbClr val="000000"/>
                  </a:solidFill>
                  <a:latin typeface="微软雅黑" pitchFamily="34" charset="-122"/>
                  <a:ea typeface="微软雅黑" pitchFamily="34" charset="-122"/>
                  <a:sym typeface="微软雅黑" pitchFamily="34" charset="-122"/>
                </a:rPr>
                <a:t>内容</a:t>
              </a:r>
            </a:p>
          </p:txBody>
        </p:sp>
      </p:grpSp>
      <p:sp>
        <p:nvSpPr>
          <p:cNvPr id="68633" name="TextBox 45"/>
          <p:cNvSpPr txBox="1">
            <a:spLocks noChangeArrowheads="1"/>
          </p:cNvSpPr>
          <p:nvPr/>
        </p:nvSpPr>
        <p:spPr bwMode="auto">
          <a:xfrm>
            <a:off x="2782888" y="1762125"/>
            <a:ext cx="1200150" cy="396875"/>
          </a:xfrm>
          <a:prstGeom prst="rect">
            <a:avLst/>
          </a:prstGeom>
          <a:noFill/>
          <a:ln w="9525">
            <a:noFill/>
            <a:miter lim="800000"/>
          </a:ln>
        </p:spPr>
        <p:txBody>
          <a:bodyPr wrap="none">
            <a:spAutoFit/>
          </a:bodyPr>
          <a:lstStyle/>
          <a:p>
            <a:pPr algn="r"/>
            <a:r>
              <a:rPr lang="zh-CN" altLang="en-US" sz="2000" b="1">
                <a:latin typeface="微软雅黑" pitchFamily="34" charset="-122"/>
                <a:ea typeface="微软雅黑" pitchFamily="34" charset="-122"/>
              </a:rPr>
              <a:t>添加标题</a:t>
            </a:r>
            <a:endParaRPr lang="zh-CN" altLang="en-US" sz="1400">
              <a:latin typeface="微软雅黑" pitchFamily="34" charset="-122"/>
              <a:ea typeface="微软雅黑" pitchFamily="34" charset="-122"/>
            </a:endParaRPr>
          </a:p>
        </p:txBody>
      </p:sp>
      <p:sp>
        <p:nvSpPr>
          <p:cNvPr id="47145" name="矩形 47"/>
          <p:cNvSpPr>
            <a:spLocks noChangeArrowheads="1"/>
          </p:cNvSpPr>
          <p:nvPr/>
        </p:nvSpPr>
        <p:spPr bwMode="auto">
          <a:xfrm>
            <a:off x="1200150" y="2122488"/>
            <a:ext cx="2881313" cy="1028700"/>
          </a:xfrm>
          <a:prstGeom prst="rect">
            <a:avLst/>
          </a:prstGeom>
          <a:noFill/>
          <a:ln w="25400">
            <a:noFill/>
            <a:miter lim="800000"/>
          </a:ln>
        </p:spPr>
        <p:txBody>
          <a:bodyPr lIns="91431" tIns="45716" rIns="91431" bIns="45716">
            <a:spAutoFit/>
          </a:bodyPr>
          <a:lstStyle/>
          <a:p>
            <a:pPr algn="ct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在此录入本图表的综合描述说明</a:t>
            </a:r>
          </a:p>
          <a:p>
            <a:pP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  在此录入本图表的综合描述说明</a:t>
            </a:r>
          </a:p>
          <a:p>
            <a:pPr defTabSz="912495"/>
            <a:r>
              <a:rPr lang="zh-CN" altLang="en-US" sz="1400">
                <a:ea typeface="微软雅黑" pitchFamily="34" charset="-122"/>
                <a:sym typeface="微软雅黑" pitchFamily="34" charset="-122"/>
              </a:rPr>
              <a:t>  在此录入本图表的综合描述说明</a:t>
            </a:r>
          </a:p>
          <a:p>
            <a:pPr defTabSz="912495"/>
            <a:r>
              <a:rPr lang="zh-CN" altLang="en-US" sz="1400">
                <a:ea typeface="微软雅黑" pitchFamily="34" charset="-122"/>
                <a:sym typeface="微软雅黑" pitchFamily="34" charset="-122"/>
              </a:rPr>
              <a:t>  在此录入本图表的综合描述说明</a:t>
            </a:r>
            <a:endParaRPr lang="zh-CN" altLang="en-US" sz="1400">
              <a:latin typeface="微软雅黑" pitchFamily="34" charset="-122"/>
              <a:ea typeface="微软雅黑" pitchFamily="34" charset="-122"/>
              <a:sym typeface="微软雅黑" pitchFamily="34" charset="-122"/>
            </a:endParaRPr>
          </a:p>
        </p:txBody>
      </p:sp>
      <p:sp>
        <p:nvSpPr>
          <p:cNvPr id="2" name="TextBox 45"/>
          <p:cNvSpPr txBox="1">
            <a:spLocks noChangeArrowheads="1"/>
          </p:cNvSpPr>
          <p:nvPr/>
        </p:nvSpPr>
        <p:spPr bwMode="auto">
          <a:xfrm>
            <a:off x="8134350" y="1762125"/>
            <a:ext cx="1200150" cy="396875"/>
          </a:xfrm>
          <a:prstGeom prst="rect">
            <a:avLst/>
          </a:prstGeom>
          <a:noFill/>
          <a:ln w="9525">
            <a:noFill/>
            <a:miter lim="800000"/>
          </a:ln>
        </p:spPr>
        <p:txBody>
          <a:bodyPr wrap="none">
            <a:spAutoFit/>
          </a:bodyPr>
          <a:lstStyle/>
          <a:p>
            <a:pPr algn="r"/>
            <a:r>
              <a:rPr lang="zh-CN" altLang="en-US" sz="2000" b="1">
                <a:latin typeface="微软雅黑" pitchFamily="34" charset="-122"/>
                <a:ea typeface="微软雅黑" pitchFamily="34" charset="-122"/>
              </a:rPr>
              <a:t>添加标题</a:t>
            </a:r>
            <a:endParaRPr lang="zh-CN" altLang="en-US" sz="1400">
              <a:latin typeface="微软雅黑" pitchFamily="34" charset="-122"/>
              <a:ea typeface="微软雅黑" pitchFamily="34" charset="-122"/>
            </a:endParaRPr>
          </a:p>
        </p:txBody>
      </p:sp>
      <p:sp>
        <p:nvSpPr>
          <p:cNvPr id="47147" name="矩形 47"/>
          <p:cNvSpPr>
            <a:spLocks noChangeArrowheads="1"/>
          </p:cNvSpPr>
          <p:nvPr/>
        </p:nvSpPr>
        <p:spPr bwMode="auto">
          <a:xfrm>
            <a:off x="8039100" y="2122488"/>
            <a:ext cx="2881313" cy="1028700"/>
          </a:xfrm>
          <a:prstGeom prst="rect">
            <a:avLst/>
          </a:prstGeom>
          <a:noFill/>
          <a:ln w="25400">
            <a:noFill/>
            <a:miter lim="800000"/>
          </a:ln>
        </p:spPr>
        <p:txBody>
          <a:bodyPr lIns="91431" tIns="45716" rIns="91431" bIns="45716">
            <a:spAutoFit/>
          </a:bodyPr>
          <a:lstStyle/>
          <a:p>
            <a:pPr algn="ct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在此录入本图表的综合描述说明</a:t>
            </a:r>
          </a:p>
          <a:p>
            <a:pP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  在此录入本图表的综合描述说明</a:t>
            </a:r>
          </a:p>
          <a:p>
            <a:pPr defTabSz="912495"/>
            <a:r>
              <a:rPr lang="zh-CN" altLang="en-US" sz="1400">
                <a:ea typeface="微软雅黑" pitchFamily="34" charset="-122"/>
                <a:sym typeface="微软雅黑" pitchFamily="34" charset="-122"/>
              </a:rPr>
              <a:t>  在此录入本图表的综合描述说明</a:t>
            </a:r>
          </a:p>
          <a:p>
            <a:pPr defTabSz="912495"/>
            <a:r>
              <a:rPr lang="zh-CN" altLang="en-US" sz="1400">
                <a:ea typeface="微软雅黑" pitchFamily="34" charset="-122"/>
                <a:sym typeface="微软雅黑" pitchFamily="34" charset="-122"/>
              </a:rPr>
              <a:t>  在此录入本图表的综合描述说明</a:t>
            </a:r>
            <a:endParaRPr lang="zh-CN" altLang="en-US" sz="1400">
              <a:latin typeface="微软雅黑" pitchFamily="34" charset="-122"/>
              <a:ea typeface="微软雅黑" pitchFamily="34" charset="-122"/>
              <a:sym typeface="微软雅黑" pitchFamily="34" charset="-122"/>
            </a:endParaRPr>
          </a:p>
        </p:txBody>
      </p:sp>
      <p:sp>
        <p:nvSpPr>
          <p:cNvPr id="3" name="TextBox 45"/>
          <p:cNvSpPr txBox="1">
            <a:spLocks noChangeArrowheads="1"/>
          </p:cNvSpPr>
          <p:nvPr/>
        </p:nvSpPr>
        <p:spPr bwMode="auto">
          <a:xfrm>
            <a:off x="2782888" y="3706813"/>
            <a:ext cx="1200150" cy="396875"/>
          </a:xfrm>
          <a:prstGeom prst="rect">
            <a:avLst/>
          </a:prstGeom>
          <a:noFill/>
          <a:ln w="9525">
            <a:noFill/>
            <a:miter lim="800000"/>
          </a:ln>
        </p:spPr>
        <p:txBody>
          <a:bodyPr wrap="none">
            <a:spAutoFit/>
          </a:bodyPr>
          <a:lstStyle/>
          <a:p>
            <a:pPr algn="r"/>
            <a:r>
              <a:rPr lang="zh-CN" altLang="en-US" sz="2000" b="1">
                <a:latin typeface="微软雅黑" pitchFamily="34" charset="-122"/>
                <a:ea typeface="微软雅黑" pitchFamily="34" charset="-122"/>
              </a:rPr>
              <a:t>添加标题</a:t>
            </a:r>
            <a:endParaRPr lang="zh-CN" altLang="en-US" sz="1400">
              <a:latin typeface="微软雅黑" pitchFamily="34" charset="-122"/>
              <a:ea typeface="微软雅黑" pitchFamily="34" charset="-122"/>
            </a:endParaRPr>
          </a:p>
        </p:txBody>
      </p:sp>
      <p:sp>
        <p:nvSpPr>
          <p:cNvPr id="47149" name="矩形 47"/>
          <p:cNvSpPr>
            <a:spLocks noChangeArrowheads="1"/>
          </p:cNvSpPr>
          <p:nvPr/>
        </p:nvSpPr>
        <p:spPr bwMode="auto">
          <a:xfrm>
            <a:off x="1200150" y="4067175"/>
            <a:ext cx="2881313" cy="867922"/>
          </a:xfrm>
          <a:prstGeom prst="rect">
            <a:avLst/>
          </a:prstGeom>
          <a:noFill/>
          <a:ln w="25400">
            <a:noFill/>
            <a:miter lim="800000"/>
          </a:ln>
        </p:spPr>
        <p:txBody>
          <a:bodyPr lIns="91431" tIns="45716" rIns="91431" bIns="45716">
            <a:spAutoFit/>
          </a:bodyPr>
          <a:lstStyle/>
          <a:p>
            <a:pPr algn="ctr" defTabSz="912495">
              <a:lnSpc>
                <a:spcPct val="120000"/>
              </a:lnSpc>
              <a:buFont typeface="Arial" charset="0"/>
              <a:buNone/>
            </a:pPr>
            <a:r>
              <a:rPr lang="zh-CN" altLang="en-US" sz="1400" dirty="0" smtClean="0">
                <a:latin typeface="微软雅黑" pitchFamily="34" charset="-122"/>
                <a:ea typeface="微软雅黑" pitchFamily="34" charset="-122"/>
                <a:sym typeface="微软雅黑" pitchFamily="34" charset="-122"/>
              </a:rPr>
              <a:t>亮亮图文旗舰店</a:t>
            </a:r>
            <a:r>
              <a:rPr lang="en-US" altLang="zh-CN" sz="1400" dirty="0" smtClean="0">
                <a:latin typeface="微软雅黑" pitchFamily="34" charset="-122"/>
                <a:ea typeface="微软雅黑" pitchFamily="34" charset="-122"/>
                <a:sym typeface="微软雅黑" pitchFamily="34" charset="-122"/>
              </a:rPr>
              <a:t>https://</a:t>
            </a:r>
            <a:r>
              <a:rPr lang="en-US" altLang="zh-CN" sz="1400" dirty="0" smtClean="0">
                <a:latin typeface="微软雅黑" pitchFamily="34" charset="-122"/>
                <a:ea typeface="微软雅黑" pitchFamily="34" charset="-122"/>
                <a:sym typeface="微软雅黑" pitchFamily="34" charset="-122"/>
              </a:rPr>
              <a:t>liangliangtuwen.tmall.com</a:t>
            </a:r>
            <a:endParaRPr lang="zh-CN" altLang="en-US" sz="1400" dirty="0">
              <a:latin typeface="微软雅黑" pitchFamily="34" charset="-122"/>
              <a:ea typeface="微软雅黑" pitchFamily="34" charset="-122"/>
              <a:sym typeface="微软雅黑" pitchFamily="34" charset="-122"/>
            </a:endParaRPr>
          </a:p>
        </p:txBody>
      </p:sp>
      <p:sp>
        <p:nvSpPr>
          <p:cNvPr id="4" name="TextBox 45"/>
          <p:cNvSpPr txBox="1">
            <a:spLocks noChangeArrowheads="1"/>
          </p:cNvSpPr>
          <p:nvPr/>
        </p:nvSpPr>
        <p:spPr bwMode="auto">
          <a:xfrm>
            <a:off x="8134350" y="3706813"/>
            <a:ext cx="1200150" cy="396875"/>
          </a:xfrm>
          <a:prstGeom prst="rect">
            <a:avLst/>
          </a:prstGeom>
          <a:noFill/>
          <a:ln w="9525">
            <a:noFill/>
            <a:miter lim="800000"/>
          </a:ln>
        </p:spPr>
        <p:txBody>
          <a:bodyPr wrap="none">
            <a:spAutoFit/>
          </a:bodyPr>
          <a:lstStyle/>
          <a:p>
            <a:pPr algn="r"/>
            <a:r>
              <a:rPr lang="zh-CN" altLang="en-US" sz="2000" b="1">
                <a:latin typeface="微软雅黑" pitchFamily="34" charset="-122"/>
                <a:ea typeface="微软雅黑" pitchFamily="34" charset="-122"/>
              </a:rPr>
              <a:t>添加标题</a:t>
            </a:r>
            <a:endParaRPr lang="zh-CN" altLang="en-US" sz="1400">
              <a:latin typeface="微软雅黑" pitchFamily="34" charset="-122"/>
              <a:ea typeface="微软雅黑" pitchFamily="34" charset="-122"/>
            </a:endParaRPr>
          </a:p>
        </p:txBody>
      </p:sp>
      <p:sp>
        <p:nvSpPr>
          <p:cNvPr id="47151" name="矩形 47"/>
          <p:cNvSpPr>
            <a:spLocks noChangeArrowheads="1"/>
          </p:cNvSpPr>
          <p:nvPr/>
        </p:nvSpPr>
        <p:spPr bwMode="auto">
          <a:xfrm>
            <a:off x="8039100" y="4067175"/>
            <a:ext cx="2881313" cy="1028700"/>
          </a:xfrm>
          <a:prstGeom prst="rect">
            <a:avLst/>
          </a:prstGeom>
          <a:noFill/>
          <a:ln w="25400">
            <a:noFill/>
            <a:miter lim="800000"/>
          </a:ln>
        </p:spPr>
        <p:txBody>
          <a:bodyPr lIns="91431" tIns="45716" rIns="91431" bIns="45716">
            <a:spAutoFit/>
          </a:bodyPr>
          <a:lstStyle/>
          <a:p>
            <a:pPr algn="ct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在此录入本图表的综合描述说明</a:t>
            </a:r>
          </a:p>
          <a:p>
            <a:pP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  在此录入本图表的综合描述说明</a:t>
            </a:r>
          </a:p>
          <a:p>
            <a:pPr defTabSz="912495"/>
            <a:r>
              <a:rPr lang="zh-CN" altLang="en-US" sz="1400">
                <a:ea typeface="微软雅黑" pitchFamily="34" charset="-122"/>
                <a:sym typeface="微软雅黑" pitchFamily="34" charset="-122"/>
              </a:rPr>
              <a:t>  在此录入本图表的综合描述说明</a:t>
            </a:r>
          </a:p>
          <a:p>
            <a:pPr defTabSz="912495"/>
            <a:r>
              <a:rPr lang="zh-CN" altLang="en-US" sz="1400">
                <a:ea typeface="微软雅黑" pitchFamily="34" charset="-122"/>
                <a:sym typeface="微软雅黑" pitchFamily="34" charset="-122"/>
              </a:rPr>
              <a:t>  在此录入本图表的综合描述说明</a:t>
            </a:r>
            <a:endParaRPr lang="zh-CN" altLang="en-US" sz="1400">
              <a:latin typeface="微软雅黑" pitchFamily="34" charset="-122"/>
              <a:ea typeface="微软雅黑" pitchFamily="34" charset="-122"/>
              <a:sym typeface="微软雅黑" pitchFamily="34" charset="-122"/>
            </a:endParaRPr>
          </a:p>
        </p:txBody>
      </p:sp>
    </p:spTree>
  </p:cSld>
  <p:clrMapOvr>
    <a:masterClrMapping/>
  </p:clrMapOvr>
  <p:transition advTm="5131">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slide(fromLeft)">
                                      <p:cBhvr>
                                        <p:cTn id="7" dur="500"/>
                                        <p:tgtEl>
                                          <p:spTgt spid="624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500" fill="hold"/>
                                        <p:tgtEl>
                                          <p:spTgt spid="70"/>
                                        </p:tgtEl>
                                        <p:attrNameLst>
                                          <p:attrName>ppt_w</p:attrName>
                                        </p:attrNameLst>
                                      </p:cBhvr>
                                      <p:tavLst>
                                        <p:tav tm="0">
                                          <p:val>
                                            <p:fltVal val="0"/>
                                          </p:val>
                                        </p:tav>
                                        <p:tav tm="100000">
                                          <p:val>
                                            <p:strVal val="#ppt_w"/>
                                          </p:val>
                                        </p:tav>
                                      </p:tavLst>
                                    </p:anim>
                                    <p:anim calcmode="lin" valueType="num">
                                      <p:cBhvr>
                                        <p:cTn id="12" dur="500" fill="hold"/>
                                        <p:tgtEl>
                                          <p:spTgt spid="70"/>
                                        </p:tgtEl>
                                        <p:attrNameLst>
                                          <p:attrName>ppt_h</p:attrName>
                                        </p:attrNameLst>
                                      </p:cBhvr>
                                      <p:tavLst>
                                        <p:tav tm="0">
                                          <p:val>
                                            <p:fltVal val="0"/>
                                          </p:val>
                                        </p:tav>
                                        <p:tav tm="100000">
                                          <p:val>
                                            <p:strVal val="#ppt_h"/>
                                          </p:val>
                                        </p:tav>
                                      </p:tavLst>
                                    </p:anim>
                                    <p:animEffect transition="in" filter="fade">
                                      <p:cBhvr>
                                        <p:cTn id="13" dur="500"/>
                                        <p:tgtEl>
                                          <p:spTgt spid="70"/>
                                        </p:tgtEl>
                                      </p:cBhvr>
                                    </p:animEffect>
                                  </p:childTnLst>
                                </p:cTn>
                              </p:par>
                            </p:childTnLst>
                          </p:cTn>
                        </p:par>
                        <p:par>
                          <p:cTn id="14" fill="hold">
                            <p:stCondLst>
                              <p:cond delay="1000"/>
                            </p:stCondLst>
                            <p:childTnLst>
                              <p:par>
                                <p:cTn id="15" presetID="26" presetClass="entr" presetSubtype="0" fill="hold" nodeType="afterEffect">
                                  <p:stCondLst>
                                    <p:cond delay="0"/>
                                  </p:stCondLst>
                                  <p:childTnLst>
                                    <p:set>
                                      <p:cBhvr>
                                        <p:cTn id="16" dur="1" fill="hold">
                                          <p:stCondLst>
                                            <p:cond delay="0"/>
                                          </p:stCondLst>
                                        </p:cTn>
                                        <p:tgtEl>
                                          <p:spTgt spid="47116"/>
                                        </p:tgtEl>
                                        <p:attrNameLst>
                                          <p:attrName>style.visibility</p:attrName>
                                        </p:attrNameLst>
                                      </p:cBhvr>
                                      <p:to>
                                        <p:strVal val="visible"/>
                                      </p:to>
                                    </p:set>
                                    <p:animEffect transition="in" filter="wipe(down)">
                                      <p:cBhvr>
                                        <p:cTn id="17" dur="580">
                                          <p:stCondLst>
                                            <p:cond delay="0"/>
                                          </p:stCondLst>
                                        </p:cTn>
                                        <p:tgtEl>
                                          <p:spTgt spid="47116"/>
                                        </p:tgtEl>
                                      </p:cBhvr>
                                    </p:animEffect>
                                    <p:anim calcmode="lin" valueType="num">
                                      <p:cBhvr>
                                        <p:cTn id="18" dur="1822" tmFilter="0,0; 0.14,0.36; 0.43,0.73; 0.71,0.91; 1.0,1.0">
                                          <p:stCondLst>
                                            <p:cond delay="0"/>
                                          </p:stCondLst>
                                        </p:cTn>
                                        <p:tgtEl>
                                          <p:spTgt spid="4711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711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711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711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7116"/>
                                        </p:tgtEl>
                                        <p:attrNameLst>
                                          <p:attrName>ppt_y</p:attrName>
                                        </p:attrNameLst>
                                      </p:cBhvr>
                                      <p:tavLst>
                                        <p:tav tm="0" fmla="#ppt_y-sin(pi*$)/81">
                                          <p:val>
                                            <p:fltVal val="0"/>
                                          </p:val>
                                        </p:tav>
                                        <p:tav tm="100000">
                                          <p:val>
                                            <p:fltVal val="1"/>
                                          </p:val>
                                        </p:tav>
                                      </p:tavLst>
                                    </p:anim>
                                    <p:animScale>
                                      <p:cBhvr>
                                        <p:cTn id="23" dur="26">
                                          <p:stCondLst>
                                            <p:cond delay="650"/>
                                          </p:stCondLst>
                                        </p:cTn>
                                        <p:tgtEl>
                                          <p:spTgt spid="47116"/>
                                        </p:tgtEl>
                                      </p:cBhvr>
                                      <p:to x="100000" y="60000"/>
                                    </p:animScale>
                                    <p:animScale>
                                      <p:cBhvr>
                                        <p:cTn id="24" dur="166" decel="50000">
                                          <p:stCondLst>
                                            <p:cond delay="676"/>
                                          </p:stCondLst>
                                        </p:cTn>
                                        <p:tgtEl>
                                          <p:spTgt spid="47116"/>
                                        </p:tgtEl>
                                      </p:cBhvr>
                                      <p:to x="100000" y="100000"/>
                                    </p:animScale>
                                    <p:animScale>
                                      <p:cBhvr>
                                        <p:cTn id="25" dur="26">
                                          <p:stCondLst>
                                            <p:cond delay="1312"/>
                                          </p:stCondLst>
                                        </p:cTn>
                                        <p:tgtEl>
                                          <p:spTgt spid="47116"/>
                                        </p:tgtEl>
                                      </p:cBhvr>
                                      <p:to x="100000" y="80000"/>
                                    </p:animScale>
                                    <p:animScale>
                                      <p:cBhvr>
                                        <p:cTn id="26" dur="166" decel="50000">
                                          <p:stCondLst>
                                            <p:cond delay="1338"/>
                                          </p:stCondLst>
                                        </p:cTn>
                                        <p:tgtEl>
                                          <p:spTgt spid="47116"/>
                                        </p:tgtEl>
                                      </p:cBhvr>
                                      <p:to x="100000" y="100000"/>
                                    </p:animScale>
                                    <p:animScale>
                                      <p:cBhvr>
                                        <p:cTn id="27" dur="26">
                                          <p:stCondLst>
                                            <p:cond delay="1642"/>
                                          </p:stCondLst>
                                        </p:cTn>
                                        <p:tgtEl>
                                          <p:spTgt spid="47116"/>
                                        </p:tgtEl>
                                      </p:cBhvr>
                                      <p:to x="100000" y="90000"/>
                                    </p:animScale>
                                    <p:animScale>
                                      <p:cBhvr>
                                        <p:cTn id="28" dur="166" decel="50000">
                                          <p:stCondLst>
                                            <p:cond delay="1668"/>
                                          </p:stCondLst>
                                        </p:cTn>
                                        <p:tgtEl>
                                          <p:spTgt spid="47116"/>
                                        </p:tgtEl>
                                      </p:cBhvr>
                                      <p:to x="100000" y="100000"/>
                                    </p:animScale>
                                    <p:animScale>
                                      <p:cBhvr>
                                        <p:cTn id="29" dur="26">
                                          <p:stCondLst>
                                            <p:cond delay="1808"/>
                                          </p:stCondLst>
                                        </p:cTn>
                                        <p:tgtEl>
                                          <p:spTgt spid="47116"/>
                                        </p:tgtEl>
                                      </p:cBhvr>
                                      <p:to x="100000" y="95000"/>
                                    </p:animScale>
                                    <p:animScale>
                                      <p:cBhvr>
                                        <p:cTn id="30" dur="166" decel="50000">
                                          <p:stCondLst>
                                            <p:cond delay="1834"/>
                                          </p:stCondLst>
                                        </p:cTn>
                                        <p:tgtEl>
                                          <p:spTgt spid="47116"/>
                                        </p:tgtEl>
                                      </p:cBhvr>
                                      <p:to x="100000" y="100000"/>
                                    </p:animScale>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68633"/>
                                        </p:tgtEl>
                                        <p:attrNameLst>
                                          <p:attrName>style.visibility</p:attrName>
                                        </p:attrNameLst>
                                      </p:cBhvr>
                                      <p:to>
                                        <p:strVal val="visible"/>
                                      </p:to>
                                    </p:set>
                                    <p:animEffect transition="in" filter="fade">
                                      <p:cBhvr>
                                        <p:cTn id="34" dur="500"/>
                                        <p:tgtEl>
                                          <p:spTgt spid="68633"/>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47145"/>
                                        </p:tgtEl>
                                        <p:attrNameLst>
                                          <p:attrName>style.visibility</p:attrName>
                                        </p:attrNameLst>
                                      </p:cBhvr>
                                      <p:to>
                                        <p:strVal val="visible"/>
                                      </p:to>
                                    </p:set>
                                    <p:animEffect transition="in" filter="slide(fromBottom)">
                                      <p:cBhvr>
                                        <p:cTn id="37" dur="500"/>
                                        <p:tgtEl>
                                          <p:spTgt spid="4714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47147"/>
                                        </p:tgtEl>
                                        <p:attrNameLst>
                                          <p:attrName>style.visibility</p:attrName>
                                        </p:attrNameLst>
                                      </p:cBhvr>
                                      <p:to>
                                        <p:strVal val="visible"/>
                                      </p:to>
                                    </p:set>
                                    <p:animEffect transition="in" filter="slide(fromBottom)">
                                      <p:cBhvr>
                                        <p:cTn id="44" dur="500"/>
                                        <p:tgtEl>
                                          <p:spTgt spid="47147"/>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47149"/>
                                        </p:tgtEl>
                                        <p:attrNameLst>
                                          <p:attrName>style.visibility</p:attrName>
                                        </p:attrNameLst>
                                      </p:cBhvr>
                                      <p:to>
                                        <p:strVal val="visible"/>
                                      </p:to>
                                    </p:set>
                                    <p:animEffect transition="in" filter="slide(fromBottom)">
                                      <p:cBhvr>
                                        <p:cTn id="51" dur="500"/>
                                        <p:tgtEl>
                                          <p:spTgt spid="47149"/>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47151"/>
                                        </p:tgtEl>
                                        <p:attrNameLst>
                                          <p:attrName>style.visibility</p:attrName>
                                        </p:attrNameLst>
                                      </p:cBhvr>
                                      <p:to>
                                        <p:strVal val="visible"/>
                                      </p:to>
                                    </p:set>
                                    <p:animEffect transition="in" filter="slide(fromBottom)">
                                      <p:cBhvr>
                                        <p:cTn id="58" dur="500"/>
                                        <p:tgtEl>
                                          <p:spTgt spid="47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p:bldP spid="68633" grpId="0"/>
      <p:bldP spid="47145" grpId="0"/>
      <p:bldP spid="2" grpId="0"/>
      <p:bldP spid="47147" grpId="0"/>
      <p:bldP spid="3" grpId="0"/>
      <p:bldP spid="47149" grpId="0"/>
      <p:bldP spid="4" grpId="0"/>
      <p:bldP spid="4715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 name="对角圆角矩形 28"/>
          <p:cNvSpPr/>
          <p:nvPr/>
        </p:nvSpPr>
        <p:spPr bwMode="auto">
          <a:xfrm>
            <a:off x="4800600" y="1700213"/>
            <a:ext cx="4175125" cy="649287"/>
          </a:xfrm>
          <a:custGeom>
            <a:avLst/>
            <a:gdLst>
              <a:gd name="T0" fmla="*/ 4175125 w 4175125"/>
              <a:gd name="T1" fmla="*/ 324644 h 649287"/>
              <a:gd name="T2" fmla="*/ 2087565 w 4175125"/>
              <a:gd name="T3" fmla="*/ 649287 h 649287"/>
              <a:gd name="T4" fmla="*/ 0 w 4175125"/>
              <a:gd name="T5" fmla="*/ 324644 h 649287"/>
              <a:gd name="T6" fmla="*/ 2087565 w 4175125"/>
              <a:gd name="T7" fmla="*/ 0 h 649287"/>
              <a:gd name="T8" fmla="*/ 0 60000 65536"/>
              <a:gd name="T9" fmla="*/ 5898240 60000 65536"/>
              <a:gd name="T10" fmla="*/ 11796480 60000 65536"/>
              <a:gd name="T11" fmla="*/ 17694720 60000 65536"/>
              <a:gd name="T12" fmla="*/ 39827 w 4175125"/>
              <a:gd name="T13" fmla="*/ 39827 h 649287"/>
              <a:gd name="T14" fmla="*/ 4135299 w 4175125"/>
              <a:gd name="T15" fmla="*/ 609460 h 649287"/>
            </a:gdLst>
            <a:ahLst/>
            <a:cxnLst>
              <a:cxn ang="T8">
                <a:pos x="T0" y="T1"/>
              </a:cxn>
              <a:cxn ang="T9">
                <a:pos x="T2" y="T3"/>
              </a:cxn>
              <a:cxn ang="T10">
                <a:pos x="T4" y="T5"/>
              </a:cxn>
              <a:cxn ang="T11">
                <a:pos x="T6" y="T7"/>
              </a:cxn>
            </a:cxnLst>
            <a:rect l="T12" t="T13" r="T14" b="T15"/>
            <a:pathLst>
              <a:path w="4175125" h="649287">
                <a:moveTo>
                  <a:pt x="135980" y="0"/>
                </a:moveTo>
                <a:lnTo>
                  <a:pt x="4175125" y="0"/>
                </a:lnTo>
                <a:lnTo>
                  <a:pt x="4175125" y="513307"/>
                </a:lnTo>
                <a:cubicBezTo>
                  <a:pt x="4175125" y="588406"/>
                  <a:pt x="4114244" y="649286"/>
                  <a:pt x="4039145" y="649287"/>
                </a:cubicBezTo>
                <a:lnTo>
                  <a:pt x="0" y="649287"/>
                </a:lnTo>
                <a:lnTo>
                  <a:pt x="0" y="135980"/>
                </a:lnTo>
                <a:cubicBezTo>
                  <a:pt x="0" y="60880"/>
                  <a:pt x="60880" y="0"/>
                  <a:pt x="135979" y="0"/>
                </a:cubicBezTo>
                <a:close/>
              </a:path>
            </a:pathLst>
          </a:custGeom>
          <a:solidFill>
            <a:srgbClr val="0848AF"/>
          </a:solidFill>
          <a:ln w="25400" cap="flat" cmpd="sng" algn="ctr">
            <a:noFill/>
            <a:prstDash val="solid"/>
            <a:round/>
          </a:ln>
        </p:spPr>
        <p:txBody>
          <a:bodyPr anchor="ctr"/>
          <a:lstStyle/>
          <a:p>
            <a:endParaRPr lang="zh-CN" altLang="en-US"/>
          </a:p>
        </p:txBody>
      </p:sp>
      <p:sp>
        <p:nvSpPr>
          <p:cNvPr id="9218" name="Rectangle 6"/>
          <p:cNvSpPr>
            <a:spLocks noChangeArrowheads="1"/>
          </p:cNvSpPr>
          <p:nvPr/>
        </p:nvSpPr>
        <p:spPr bwMode="auto">
          <a:xfrm>
            <a:off x="0" y="0"/>
            <a:ext cx="4008438" cy="6858000"/>
          </a:xfrm>
          <a:prstGeom prst="rect">
            <a:avLst/>
          </a:prstGeom>
          <a:solidFill>
            <a:srgbClr val="0848AF"/>
          </a:solidFill>
          <a:ln w="25400" algn="ctr">
            <a:noFill/>
            <a:miter lim="800000"/>
          </a:ln>
        </p:spPr>
        <p:txBody>
          <a:bodyPr anchor="ctr"/>
          <a:lstStyle/>
          <a:p>
            <a:pPr algn="ctr"/>
            <a:endParaRPr lang="en-US" altLang="zh-CN">
              <a:solidFill>
                <a:srgbClr val="FFFFFF"/>
              </a:solidFill>
              <a:latin typeface="Calibri" pitchFamily="34" charset="0"/>
            </a:endParaRPr>
          </a:p>
        </p:txBody>
      </p:sp>
      <p:sp>
        <p:nvSpPr>
          <p:cNvPr id="11267" name="TextBox 15"/>
          <p:cNvSpPr txBox="1">
            <a:spLocks noChangeArrowheads="1"/>
          </p:cNvSpPr>
          <p:nvPr/>
        </p:nvSpPr>
        <p:spPr bwMode="auto">
          <a:xfrm>
            <a:off x="1490663" y="2586038"/>
            <a:ext cx="2374900" cy="585787"/>
          </a:xfrm>
          <a:prstGeom prst="rect">
            <a:avLst/>
          </a:prstGeom>
          <a:noFill/>
          <a:ln w="9525">
            <a:noFill/>
            <a:miter lim="800000"/>
          </a:ln>
        </p:spPr>
        <p:txBody>
          <a:bodyPr>
            <a:spAutoFit/>
          </a:bodyPr>
          <a:lstStyle/>
          <a:p>
            <a:pPr algn="ctr"/>
            <a:r>
              <a:rPr lang="en-US" altLang="zh-CN" sz="3200">
                <a:solidFill>
                  <a:schemeClr val="bg1"/>
                </a:solidFill>
                <a:latin typeface="Agency FB" pitchFamily="34" charset="0"/>
                <a:ea typeface="Adobe 宋体 Std L" pitchFamily="18" charset="-122"/>
              </a:rPr>
              <a:t>Transition Page</a:t>
            </a:r>
          </a:p>
        </p:txBody>
      </p:sp>
      <p:sp>
        <p:nvSpPr>
          <p:cNvPr id="11268" name="文本框 52"/>
          <p:cNvSpPr txBox="1">
            <a:spLocks noChangeArrowheads="1"/>
          </p:cNvSpPr>
          <p:nvPr/>
        </p:nvSpPr>
        <p:spPr bwMode="auto">
          <a:xfrm>
            <a:off x="1490663" y="1700213"/>
            <a:ext cx="2374900" cy="862012"/>
          </a:xfrm>
          <a:prstGeom prst="rect">
            <a:avLst/>
          </a:prstGeom>
          <a:noFill/>
          <a:ln w="9525">
            <a:noFill/>
            <a:miter lim="800000"/>
          </a:ln>
        </p:spPr>
        <p:txBody>
          <a:bodyPr>
            <a:spAutoFit/>
          </a:bodyPr>
          <a:lstStyle/>
          <a:p>
            <a:pPr algn="ctr"/>
            <a:r>
              <a:rPr lang="zh-CN" altLang="en-US" sz="5000" b="1">
                <a:solidFill>
                  <a:schemeClr val="bg1"/>
                </a:solidFill>
                <a:latin typeface="Calibri" pitchFamily="34" charset="0"/>
                <a:ea typeface="微软雅黑" pitchFamily="34" charset="-122"/>
              </a:rPr>
              <a:t>过渡页</a:t>
            </a:r>
          </a:p>
        </p:txBody>
      </p:sp>
      <p:sp>
        <p:nvSpPr>
          <p:cNvPr id="11269" name="TextBox 5"/>
          <p:cNvSpPr txBox="1">
            <a:spLocks noChangeArrowheads="1"/>
          </p:cNvSpPr>
          <p:nvPr/>
        </p:nvSpPr>
        <p:spPr bwMode="auto">
          <a:xfrm>
            <a:off x="5357813" y="4083050"/>
            <a:ext cx="3832225" cy="365125"/>
          </a:xfrm>
          <a:prstGeom prst="rect">
            <a:avLst/>
          </a:prstGeom>
          <a:noFill/>
          <a:ln w="9525">
            <a:noFill/>
            <a:miter lim="800000"/>
          </a:ln>
        </p:spPr>
        <p:txBody>
          <a:bodyPr lIns="0" tIns="0" rIns="0" bIns="0" anchor="ctr">
            <a:spAutoFit/>
          </a:bodyPr>
          <a:lstStyle/>
          <a:p>
            <a:r>
              <a:rPr lang="en-US" altLang="zh-CN" sz="2400" b="1">
                <a:latin typeface="Impact" pitchFamily="34" charset="0"/>
                <a:ea typeface="微软雅黑" pitchFamily="34" charset="-122"/>
              </a:rPr>
              <a:t>04    </a:t>
            </a:r>
            <a:r>
              <a:rPr lang="zh-CN" altLang="en-US" sz="2400" b="1">
                <a:latin typeface="微软雅黑" pitchFamily="34" charset="-122"/>
                <a:ea typeface="微软雅黑" pitchFamily="34" charset="-122"/>
              </a:rPr>
              <a:t>工作存在不足</a:t>
            </a:r>
          </a:p>
        </p:txBody>
      </p:sp>
      <p:sp>
        <p:nvSpPr>
          <p:cNvPr id="11270" name="TextBox 6"/>
          <p:cNvSpPr txBox="1">
            <a:spLocks noChangeArrowheads="1"/>
          </p:cNvSpPr>
          <p:nvPr/>
        </p:nvSpPr>
        <p:spPr bwMode="auto">
          <a:xfrm>
            <a:off x="5357813" y="1851025"/>
            <a:ext cx="3832225" cy="365125"/>
          </a:xfrm>
          <a:prstGeom prst="rect">
            <a:avLst/>
          </a:prstGeom>
          <a:noFill/>
          <a:ln w="9525">
            <a:noFill/>
            <a:miter lim="800000"/>
          </a:ln>
        </p:spPr>
        <p:txBody>
          <a:bodyPr lIns="0" tIns="0" rIns="0" bIns="0" anchor="ctr">
            <a:spAutoFit/>
          </a:bodyPr>
          <a:lstStyle/>
          <a:p>
            <a:r>
              <a:rPr lang="en-US" altLang="zh-CN" sz="2400" b="1">
                <a:latin typeface="Impact" pitchFamily="34" charset="0"/>
                <a:ea typeface="微软雅黑" pitchFamily="34" charset="-122"/>
              </a:rPr>
              <a:t>01    </a:t>
            </a:r>
            <a:r>
              <a:rPr lang="zh-CN" altLang="en-US" sz="2400" b="1">
                <a:latin typeface="微软雅黑" pitchFamily="34" charset="-122"/>
                <a:ea typeface="微软雅黑" pitchFamily="34" charset="-122"/>
              </a:rPr>
              <a:t>年度工作概述</a:t>
            </a:r>
          </a:p>
        </p:txBody>
      </p:sp>
      <p:sp>
        <p:nvSpPr>
          <p:cNvPr id="11271" name="TextBox 10"/>
          <p:cNvSpPr txBox="1">
            <a:spLocks noChangeArrowheads="1"/>
          </p:cNvSpPr>
          <p:nvPr/>
        </p:nvSpPr>
        <p:spPr bwMode="auto">
          <a:xfrm>
            <a:off x="5357813" y="2593975"/>
            <a:ext cx="3832225" cy="368300"/>
          </a:xfrm>
          <a:prstGeom prst="rect">
            <a:avLst/>
          </a:prstGeom>
          <a:noFill/>
          <a:ln w="9525">
            <a:noFill/>
            <a:miter lim="800000"/>
          </a:ln>
        </p:spPr>
        <p:txBody>
          <a:bodyPr lIns="0" tIns="0" rIns="0" bIns="0" anchor="ctr">
            <a:spAutoFit/>
          </a:bodyPr>
          <a:lstStyle/>
          <a:p>
            <a:r>
              <a:rPr lang="en-US" altLang="zh-CN" sz="2400" b="1">
                <a:latin typeface="Impact" pitchFamily="34" charset="0"/>
                <a:ea typeface="微软雅黑" pitchFamily="34" charset="-122"/>
              </a:rPr>
              <a:t>02    </a:t>
            </a:r>
            <a:r>
              <a:rPr lang="zh-CN" altLang="en-US" sz="2400" b="1">
                <a:latin typeface="微软雅黑" pitchFamily="34" charset="-122"/>
                <a:ea typeface="微软雅黑" pitchFamily="34" charset="-122"/>
              </a:rPr>
              <a:t>工作完成情况</a:t>
            </a:r>
          </a:p>
        </p:txBody>
      </p:sp>
      <p:sp>
        <p:nvSpPr>
          <p:cNvPr id="11272" name="TextBox 11"/>
          <p:cNvSpPr txBox="1">
            <a:spLocks noChangeArrowheads="1"/>
          </p:cNvSpPr>
          <p:nvPr/>
        </p:nvSpPr>
        <p:spPr bwMode="auto">
          <a:xfrm>
            <a:off x="5357813" y="3338513"/>
            <a:ext cx="3832225" cy="365125"/>
          </a:xfrm>
          <a:prstGeom prst="rect">
            <a:avLst/>
          </a:prstGeom>
          <a:noFill/>
          <a:ln w="9525">
            <a:noFill/>
            <a:miter lim="800000"/>
          </a:ln>
        </p:spPr>
        <p:txBody>
          <a:bodyPr lIns="0" tIns="0" rIns="0" bIns="0" anchor="ctr">
            <a:spAutoFit/>
          </a:bodyPr>
          <a:lstStyle/>
          <a:p>
            <a:r>
              <a:rPr lang="en-US" altLang="zh-CN" sz="2400" b="1">
                <a:latin typeface="Impact" pitchFamily="34" charset="0"/>
                <a:ea typeface="微软雅黑" pitchFamily="34" charset="-122"/>
              </a:rPr>
              <a:t>03    </a:t>
            </a:r>
            <a:r>
              <a:rPr lang="zh-CN" altLang="en-US" sz="2400" b="1">
                <a:latin typeface="微软雅黑" pitchFamily="34" charset="-122"/>
                <a:ea typeface="微软雅黑" pitchFamily="34" charset="-122"/>
              </a:rPr>
              <a:t>成功项目展示</a:t>
            </a:r>
          </a:p>
        </p:txBody>
      </p:sp>
      <p:sp>
        <p:nvSpPr>
          <p:cNvPr id="11273" name="TextBox 5"/>
          <p:cNvSpPr txBox="1">
            <a:spLocks noChangeArrowheads="1"/>
          </p:cNvSpPr>
          <p:nvPr/>
        </p:nvSpPr>
        <p:spPr bwMode="auto">
          <a:xfrm>
            <a:off x="5357813" y="4797425"/>
            <a:ext cx="3832225" cy="365125"/>
          </a:xfrm>
          <a:prstGeom prst="rect">
            <a:avLst/>
          </a:prstGeom>
          <a:noFill/>
          <a:ln w="9525">
            <a:noFill/>
            <a:miter lim="800000"/>
          </a:ln>
        </p:spPr>
        <p:txBody>
          <a:bodyPr lIns="0" tIns="0" rIns="0" bIns="0" anchor="ctr">
            <a:spAutoFit/>
          </a:bodyPr>
          <a:lstStyle/>
          <a:p>
            <a:r>
              <a:rPr lang="en-US" altLang="zh-CN" sz="2400" b="1">
                <a:latin typeface="Impact" pitchFamily="34" charset="0"/>
                <a:ea typeface="微软雅黑" pitchFamily="34" charset="-122"/>
              </a:rPr>
              <a:t>05    </a:t>
            </a:r>
            <a:r>
              <a:rPr lang="zh-CN" altLang="en-US" sz="2400" b="1">
                <a:latin typeface="微软雅黑" pitchFamily="34" charset="-122"/>
                <a:ea typeface="微软雅黑" pitchFamily="34" charset="-122"/>
              </a:rPr>
              <a:t>明年工作计划</a:t>
            </a:r>
          </a:p>
        </p:txBody>
      </p:sp>
      <p:pic>
        <p:nvPicPr>
          <p:cNvPr id="4"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00415" y="3140710"/>
            <a:ext cx="3556635" cy="262191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advTm="5134">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267"/>
                                        </p:tgtEl>
                                        <p:attrNameLst>
                                          <p:attrName>style.visibility</p:attrName>
                                        </p:attrNameLst>
                                      </p:cBhvr>
                                      <p:to>
                                        <p:strVal val="visible"/>
                                      </p:to>
                                    </p:set>
                                    <p:anim calcmode="lin" valueType="num">
                                      <p:cBhvr additive="base">
                                        <p:cTn id="11" dur="500" fill="hold"/>
                                        <p:tgtEl>
                                          <p:spTgt spid="11267"/>
                                        </p:tgtEl>
                                        <p:attrNameLst>
                                          <p:attrName>ppt_x</p:attrName>
                                        </p:attrNameLst>
                                      </p:cBhvr>
                                      <p:tavLst>
                                        <p:tav tm="0">
                                          <p:val>
                                            <p:strVal val="0-#ppt_w/2"/>
                                          </p:val>
                                        </p:tav>
                                        <p:tav tm="100000">
                                          <p:val>
                                            <p:strVal val="#ppt_x"/>
                                          </p:val>
                                        </p:tav>
                                      </p:tavLst>
                                    </p:anim>
                                    <p:anim calcmode="lin" valueType="num">
                                      <p:cBhvr additive="base">
                                        <p:cTn id="12" dur="500" fill="hold"/>
                                        <p:tgtEl>
                                          <p:spTgt spid="1126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268"/>
                                        </p:tgtEl>
                                        <p:attrNameLst>
                                          <p:attrName>style.visibility</p:attrName>
                                        </p:attrNameLst>
                                      </p:cBhvr>
                                      <p:to>
                                        <p:strVal val="visible"/>
                                      </p:to>
                                    </p:set>
                                    <p:anim calcmode="lin" valueType="num">
                                      <p:cBhvr additive="base">
                                        <p:cTn id="15" dur="500" fill="hold"/>
                                        <p:tgtEl>
                                          <p:spTgt spid="11268"/>
                                        </p:tgtEl>
                                        <p:attrNameLst>
                                          <p:attrName>ppt_x</p:attrName>
                                        </p:attrNameLst>
                                      </p:cBhvr>
                                      <p:tavLst>
                                        <p:tav tm="0">
                                          <p:val>
                                            <p:strVal val="0-#ppt_w/2"/>
                                          </p:val>
                                        </p:tav>
                                        <p:tav tm="100000">
                                          <p:val>
                                            <p:strVal val="#ppt_x"/>
                                          </p:val>
                                        </p:tav>
                                      </p:tavLst>
                                    </p:anim>
                                    <p:anim calcmode="lin" valueType="num">
                                      <p:cBhvr additive="base">
                                        <p:cTn id="16" dur="500" fill="hold"/>
                                        <p:tgtEl>
                                          <p:spTgt spid="1126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1269"/>
                                        </p:tgtEl>
                                        <p:attrNameLst>
                                          <p:attrName>style.visibility</p:attrName>
                                        </p:attrNameLst>
                                      </p:cBhvr>
                                      <p:to>
                                        <p:strVal val="visible"/>
                                      </p:to>
                                    </p:set>
                                    <p:anim calcmode="lin" valueType="num">
                                      <p:cBhvr additive="base">
                                        <p:cTn id="20" dur="500" fill="hold"/>
                                        <p:tgtEl>
                                          <p:spTgt spid="11269"/>
                                        </p:tgtEl>
                                        <p:attrNameLst>
                                          <p:attrName>ppt_x</p:attrName>
                                        </p:attrNameLst>
                                      </p:cBhvr>
                                      <p:tavLst>
                                        <p:tav tm="0">
                                          <p:val>
                                            <p:strVal val="#ppt_x"/>
                                          </p:val>
                                        </p:tav>
                                        <p:tav tm="100000">
                                          <p:val>
                                            <p:strVal val="#ppt_x"/>
                                          </p:val>
                                        </p:tav>
                                      </p:tavLst>
                                    </p:anim>
                                    <p:anim calcmode="lin" valueType="num">
                                      <p:cBhvr additive="base">
                                        <p:cTn id="21" dur="500" fill="hold"/>
                                        <p:tgtEl>
                                          <p:spTgt spid="1126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iterate type="lt">
                                    <p:tmPct val="0"/>
                                  </p:iterate>
                                  <p:childTnLst>
                                    <p:set>
                                      <p:cBhvr>
                                        <p:cTn id="23" dur="1" fill="hold">
                                          <p:stCondLst>
                                            <p:cond delay="0"/>
                                          </p:stCondLst>
                                        </p:cTn>
                                        <p:tgtEl>
                                          <p:spTgt spid="11270"/>
                                        </p:tgtEl>
                                        <p:attrNameLst>
                                          <p:attrName>style.visibility</p:attrName>
                                        </p:attrNameLst>
                                      </p:cBhvr>
                                      <p:to>
                                        <p:strVal val="visible"/>
                                      </p:to>
                                    </p:set>
                                    <p:anim calcmode="lin" valueType="num">
                                      <p:cBhvr additive="base">
                                        <p:cTn id="24" dur="500" fill="hold"/>
                                        <p:tgtEl>
                                          <p:spTgt spid="11270"/>
                                        </p:tgtEl>
                                        <p:attrNameLst>
                                          <p:attrName>ppt_x</p:attrName>
                                        </p:attrNameLst>
                                      </p:cBhvr>
                                      <p:tavLst>
                                        <p:tav tm="0">
                                          <p:val>
                                            <p:strVal val="#ppt_x"/>
                                          </p:val>
                                        </p:tav>
                                        <p:tav tm="100000">
                                          <p:val>
                                            <p:strVal val="#ppt_x"/>
                                          </p:val>
                                        </p:tav>
                                      </p:tavLst>
                                    </p:anim>
                                    <p:anim calcmode="lin" valueType="num">
                                      <p:cBhvr additive="base">
                                        <p:cTn id="25" dur="500" fill="hold"/>
                                        <p:tgtEl>
                                          <p:spTgt spid="1127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271"/>
                                        </p:tgtEl>
                                        <p:attrNameLst>
                                          <p:attrName>style.visibility</p:attrName>
                                        </p:attrNameLst>
                                      </p:cBhvr>
                                      <p:to>
                                        <p:strVal val="visible"/>
                                      </p:to>
                                    </p:set>
                                    <p:anim calcmode="lin" valueType="num">
                                      <p:cBhvr additive="base">
                                        <p:cTn id="28" dur="500" fill="hold"/>
                                        <p:tgtEl>
                                          <p:spTgt spid="11271"/>
                                        </p:tgtEl>
                                        <p:attrNameLst>
                                          <p:attrName>ppt_x</p:attrName>
                                        </p:attrNameLst>
                                      </p:cBhvr>
                                      <p:tavLst>
                                        <p:tav tm="0">
                                          <p:val>
                                            <p:strVal val="#ppt_x"/>
                                          </p:val>
                                        </p:tav>
                                        <p:tav tm="100000">
                                          <p:val>
                                            <p:strVal val="#ppt_x"/>
                                          </p:val>
                                        </p:tav>
                                      </p:tavLst>
                                    </p:anim>
                                    <p:anim calcmode="lin" valueType="num">
                                      <p:cBhvr additive="base">
                                        <p:cTn id="29" dur="500" fill="hold"/>
                                        <p:tgtEl>
                                          <p:spTgt spid="1127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1272"/>
                                        </p:tgtEl>
                                        <p:attrNameLst>
                                          <p:attrName>style.visibility</p:attrName>
                                        </p:attrNameLst>
                                      </p:cBhvr>
                                      <p:to>
                                        <p:strVal val="visible"/>
                                      </p:to>
                                    </p:set>
                                    <p:anim calcmode="lin" valueType="num">
                                      <p:cBhvr additive="base">
                                        <p:cTn id="32" dur="500" fill="hold"/>
                                        <p:tgtEl>
                                          <p:spTgt spid="11272"/>
                                        </p:tgtEl>
                                        <p:attrNameLst>
                                          <p:attrName>ppt_x</p:attrName>
                                        </p:attrNameLst>
                                      </p:cBhvr>
                                      <p:tavLst>
                                        <p:tav tm="0">
                                          <p:val>
                                            <p:strVal val="#ppt_x"/>
                                          </p:val>
                                        </p:tav>
                                        <p:tav tm="100000">
                                          <p:val>
                                            <p:strVal val="#ppt_x"/>
                                          </p:val>
                                        </p:tav>
                                      </p:tavLst>
                                    </p:anim>
                                    <p:anim calcmode="lin" valueType="num">
                                      <p:cBhvr additive="base">
                                        <p:cTn id="33" dur="500" fill="hold"/>
                                        <p:tgtEl>
                                          <p:spTgt spid="1127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1273"/>
                                        </p:tgtEl>
                                        <p:attrNameLst>
                                          <p:attrName>style.visibility</p:attrName>
                                        </p:attrNameLst>
                                      </p:cBhvr>
                                      <p:to>
                                        <p:strVal val="visible"/>
                                      </p:to>
                                    </p:set>
                                    <p:anim calcmode="lin" valueType="num">
                                      <p:cBhvr additive="base">
                                        <p:cTn id="36" dur="500" fill="hold"/>
                                        <p:tgtEl>
                                          <p:spTgt spid="11273"/>
                                        </p:tgtEl>
                                        <p:attrNameLst>
                                          <p:attrName>ppt_x</p:attrName>
                                        </p:attrNameLst>
                                      </p:cBhvr>
                                      <p:tavLst>
                                        <p:tav tm="0">
                                          <p:val>
                                            <p:strVal val="#ppt_x"/>
                                          </p:val>
                                        </p:tav>
                                        <p:tav tm="100000">
                                          <p:val>
                                            <p:strVal val="#ppt_x"/>
                                          </p:val>
                                        </p:tav>
                                      </p:tavLst>
                                    </p:anim>
                                    <p:anim calcmode="lin" valueType="num">
                                      <p:cBhvr additive="base">
                                        <p:cTn id="37" dur="500" fill="hold"/>
                                        <p:tgtEl>
                                          <p:spTgt spid="11273"/>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2" presetClass="entr" presetSubtype="8" fill="hold" grpId="0" nodeType="afterEffect">
                                  <p:stCondLst>
                                    <p:cond delay="0"/>
                                  </p:stCondLst>
                                  <p:childTnLst>
                                    <p:set>
                                      <p:cBhvr>
                                        <p:cTn id="40" dur="1" fill="hold">
                                          <p:stCondLst>
                                            <p:cond delay="0"/>
                                          </p:stCondLst>
                                        </p:cTn>
                                        <p:tgtEl>
                                          <p:spTgt spid="9217"/>
                                        </p:tgtEl>
                                        <p:attrNameLst>
                                          <p:attrName>style.visibility</p:attrName>
                                        </p:attrNameLst>
                                      </p:cBhvr>
                                      <p:to>
                                        <p:strVal val="visible"/>
                                      </p:to>
                                    </p:set>
                                    <p:anim calcmode="lin" valueType="num">
                                      <p:cBhvr additive="base">
                                        <p:cTn id="41" dur="1000" fill="hold"/>
                                        <p:tgtEl>
                                          <p:spTgt spid="9217"/>
                                        </p:tgtEl>
                                        <p:attrNameLst>
                                          <p:attrName>ppt_x</p:attrName>
                                        </p:attrNameLst>
                                      </p:cBhvr>
                                      <p:tavLst>
                                        <p:tav tm="0">
                                          <p:val>
                                            <p:strVal val="0-#ppt_w/2"/>
                                          </p:val>
                                        </p:tav>
                                        <p:tav tm="100000">
                                          <p:val>
                                            <p:strVal val="#ppt_x"/>
                                          </p:val>
                                        </p:tav>
                                      </p:tavLst>
                                    </p:anim>
                                    <p:anim calcmode="lin" valueType="num">
                                      <p:cBhvr additive="base">
                                        <p:cTn id="42" dur="1000" fill="hold"/>
                                        <p:tgtEl>
                                          <p:spTgt spid="9217"/>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0" presetClass="emph" presetSubtype="0" fill="hold" grpId="1" nodeType="afterEffect">
                                  <p:stCondLst>
                                    <p:cond delay="0"/>
                                  </p:stCondLst>
                                  <p:iterate type="lt">
                                    <p:tmPct val="10000"/>
                                  </p:iterate>
                                  <p:childTnLst>
                                    <p:set>
                                      <p:cBhvr override="childStyle">
                                        <p:cTn id="45" dur="500" autoRev="1" fill="hold"/>
                                        <p:tgtEl>
                                          <p:spTgt spid="11270"/>
                                        </p:tgtEl>
                                        <p:attrNameLst>
                                          <p:attrName>style.color</p:attrName>
                                        </p:attrNameLst>
                                      </p:cBhvr>
                                      <p:to>
                                        <p:clrVal>
                                          <a:schemeClr val="bg1"/>
                                        </p:clrVal>
                                      </p:to>
                                    </p:set>
                                    <p:set>
                                      <p:cBhvr>
                                        <p:cTn id="46" dur="500" autoRev="1" fill="hold"/>
                                        <p:tgtEl>
                                          <p:spTgt spid="11270"/>
                                        </p:tgtEl>
                                        <p:attrNameLst>
                                          <p:attrName>fillcolor</p:attrName>
                                        </p:attrNameLst>
                                      </p:cBhvr>
                                      <p:to>
                                        <p:clrVal>
                                          <a:schemeClr val="bg1"/>
                                        </p:clrVal>
                                      </p:to>
                                    </p:set>
                                    <p:set>
                                      <p:cBhvr>
                                        <p:cTn id="47" dur="500" autoRev="1" fill="hold"/>
                                        <p:tgtEl>
                                          <p:spTgt spid="11270"/>
                                        </p:tgtEl>
                                        <p:attrNameLst>
                                          <p:attrName>fill.type</p:attrName>
                                        </p:attrNameLst>
                                      </p:cBhvr>
                                      <p:to>
                                        <p:strVal val="solid"/>
                                      </p:to>
                                    </p:set>
                                  </p:childTnLst>
                                </p:cTn>
                              </p:par>
                              <p:par>
                                <p:cTn id="48" presetID="2" presetClass="entr" presetSubtype="2"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2000" fill="hold"/>
                                        <p:tgtEl>
                                          <p:spTgt spid="4"/>
                                        </p:tgtEl>
                                        <p:attrNameLst>
                                          <p:attrName>ppt_x</p:attrName>
                                        </p:attrNameLst>
                                      </p:cBhvr>
                                      <p:tavLst>
                                        <p:tav tm="0">
                                          <p:val>
                                            <p:strVal val="1+#ppt_w/2"/>
                                          </p:val>
                                        </p:tav>
                                        <p:tav tm="100000">
                                          <p:val>
                                            <p:strVal val="#ppt_x"/>
                                          </p:val>
                                        </p:tav>
                                      </p:tavLst>
                                    </p:anim>
                                    <p:anim calcmode="lin" valueType="num">
                                      <p:cBhvr additive="base">
                                        <p:cTn id="51"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animBg="1"/>
      <p:bldP spid="9218" grpId="0" animBg="1"/>
      <p:bldP spid="11267" grpId="0"/>
      <p:bldP spid="11268" grpId="0"/>
      <p:bldP spid="11269" grpId="0"/>
      <p:bldP spid="11270" grpId="0"/>
      <p:bldP spid="11270" grpId="1"/>
      <p:bldP spid="11271" grpId="0"/>
      <p:bldP spid="11272" grpId="0"/>
      <p:bldP spid="1127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3"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64514" name="燕尾形 2"/>
          <p:cNvSpPr>
            <a:spLocks noChangeArrowheads="1"/>
          </p:cNvSpPr>
          <p:nvPr/>
        </p:nvSpPr>
        <p:spPr bwMode="auto">
          <a:xfrm>
            <a:off x="7539038"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64515"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04    </a:t>
            </a:r>
            <a:r>
              <a:rPr lang="zh-CN" altLang="en-US" sz="1600">
                <a:solidFill>
                  <a:schemeClr val="bg1"/>
                </a:solidFill>
                <a:latin typeface="微软雅黑" pitchFamily="34" charset="-122"/>
                <a:ea typeface="微软雅黑" pitchFamily="34" charset="-122"/>
              </a:rPr>
              <a:t>工作存在不足</a:t>
            </a:r>
          </a:p>
        </p:txBody>
      </p:sp>
      <p:sp>
        <p:nvSpPr>
          <p:cNvPr id="64516"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01    </a:t>
            </a:r>
            <a:r>
              <a:rPr lang="zh-CN" altLang="en-US" sz="1600">
                <a:latin typeface="微软雅黑" pitchFamily="34" charset="-122"/>
                <a:ea typeface="微软雅黑" pitchFamily="34" charset="-122"/>
              </a:rPr>
              <a:t>年度工作概述</a:t>
            </a:r>
          </a:p>
        </p:txBody>
      </p:sp>
      <p:sp>
        <p:nvSpPr>
          <p:cNvPr id="64517"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02    </a:t>
            </a:r>
            <a:r>
              <a:rPr lang="zh-CN" altLang="en-US" sz="1600">
                <a:latin typeface="微软雅黑" pitchFamily="34" charset="-122"/>
                <a:ea typeface="微软雅黑" pitchFamily="34" charset="-122"/>
              </a:rPr>
              <a:t>工作完成情况</a:t>
            </a:r>
          </a:p>
        </p:txBody>
      </p:sp>
      <p:sp>
        <p:nvSpPr>
          <p:cNvPr id="64518"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03    </a:t>
            </a:r>
            <a:r>
              <a:rPr lang="zh-CN" altLang="en-US" sz="1600">
                <a:latin typeface="微软雅黑" pitchFamily="34" charset="-122"/>
                <a:ea typeface="微软雅黑" pitchFamily="34" charset="-122"/>
              </a:rPr>
              <a:t>成功项目展示</a:t>
            </a:r>
          </a:p>
        </p:txBody>
      </p:sp>
      <p:sp>
        <p:nvSpPr>
          <p:cNvPr id="64519"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05    </a:t>
            </a:r>
            <a:r>
              <a:rPr lang="zh-CN" altLang="en-US" sz="1600">
                <a:latin typeface="微软雅黑" pitchFamily="34" charset="-122"/>
                <a:ea typeface="微软雅黑" pitchFamily="34" charset="-122"/>
              </a:rPr>
              <a:t>明年工作计划</a:t>
            </a:r>
          </a:p>
        </p:txBody>
      </p:sp>
      <p:sp>
        <p:nvSpPr>
          <p:cNvPr id="64520"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
        <p:nvSpPr>
          <p:cNvPr id="64521" name="椭圆 21"/>
          <p:cNvSpPr>
            <a:spLocks noChangeArrowheads="1"/>
          </p:cNvSpPr>
          <p:nvPr/>
        </p:nvSpPr>
        <p:spPr bwMode="auto">
          <a:xfrm>
            <a:off x="6973888" y="1158875"/>
            <a:ext cx="1450975" cy="1516063"/>
          </a:xfrm>
          <a:prstGeom prst="ellipse">
            <a:avLst/>
          </a:prstGeom>
          <a:solidFill>
            <a:srgbClr val="0848AF"/>
          </a:solidFill>
          <a:ln w="12700" algn="ctr">
            <a:noFill/>
            <a:round/>
          </a:ln>
        </p:spPr>
        <p:txBody>
          <a:bodyPr lIns="0" tIns="0" rIns="0" bIns="0" anchor="ctr"/>
          <a:lstStyle/>
          <a:p>
            <a:pPr algn="ctr" defTabSz="1239520"/>
            <a:r>
              <a:rPr lang="zh-CN" altLang="en-US" sz="2400" b="1">
                <a:solidFill>
                  <a:schemeClr val="bg1"/>
                </a:solidFill>
                <a:latin typeface="微软雅黑" pitchFamily="34" charset="-122"/>
                <a:ea typeface="微软雅黑" pitchFamily="34" charset="-122"/>
              </a:rPr>
              <a:t>标题</a:t>
            </a:r>
          </a:p>
        </p:txBody>
      </p:sp>
      <p:sp>
        <p:nvSpPr>
          <p:cNvPr id="64522" name="椭圆 23"/>
          <p:cNvSpPr>
            <a:spLocks noChangeArrowheads="1"/>
          </p:cNvSpPr>
          <p:nvPr/>
        </p:nvSpPr>
        <p:spPr bwMode="auto">
          <a:xfrm>
            <a:off x="3654425" y="1158875"/>
            <a:ext cx="1452563" cy="1516063"/>
          </a:xfrm>
          <a:prstGeom prst="ellipse">
            <a:avLst/>
          </a:prstGeom>
          <a:solidFill>
            <a:srgbClr val="0848AF"/>
          </a:solidFill>
          <a:ln w="12700" algn="ctr">
            <a:noFill/>
            <a:round/>
          </a:ln>
        </p:spPr>
        <p:txBody>
          <a:bodyPr lIns="0" tIns="0" rIns="0" bIns="0" anchor="ctr"/>
          <a:lstStyle/>
          <a:p>
            <a:pPr algn="ctr" defTabSz="1239520"/>
            <a:r>
              <a:rPr lang="zh-CN" altLang="en-US" sz="2400" b="1">
                <a:solidFill>
                  <a:schemeClr val="bg1"/>
                </a:solidFill>
                <a:latin typeface="微软雅黑" pitchFamily="34" charset="-122"/>
                <a:ea typeface="微软雅黑" pitchFamily="34" charset="-122"/>
              </a:rPr>
              <a:t>标题</a:t>
            </a:r>
          </a:p>
        </p:txBody>
      </p:sp>
      <p:sp>
        <p:nvSpPr>
          <p:cNvPr id="64523" name="椭圆 24"/>
          <p:cNvSpPr>
            <a:spLocks noChangeArrowheads="1"/>
          </p:cNvSpPr>
          <p:nvPr/>
        </p:nvSpPr>
        <p:spPr bwMode="auto">
          <a:xfrm>
            <a:off x="6973888" y="4357688"/>
            <a:ext cx="1450975" cy="1519237"/>
          </a:xfrm>
          <a:prstGeom prst="ellipse">
            <a:avLst/>
          </a:prstGeom>
          <a:solidFill>
            <a:srgbClr val="0848AF"/>
          </a:solidFill>
          <a:ln w="12700" algn="ctr">
            <a:noFill/>
            <a:round/>
          </a:ln>
        </p:spPr>
        <p:txBody>
          <a:bodyPr lIns="0" tIns="0" rIns="0" bIns="0" anchor="ctr"/>
          <a:lstStyle/>
          <a:p>
            <a:pPr algn="ctr" defTabSz="1239520"/>
            <a:r>
              <a:rPr lang="zh-CN" altLang="en-US" sz="2400" b="1">
                <a:solidFill>
                  <a:schemeClr val="bg1"/>
                </a:solidFill>
                <a:latin typeface="微软雅黑" pitchFamily="34" charset="-122"/>
                <a:ea typeface="微软雅黑" pitchFamily="34" charset="-122"/>
              </a:rPr>
              <a:t>标题</a:t>
            </a:r>
          </a:p>
        </p:txBody>
      </p:sp>
      <p:sp>
        <p:nvSpPr>
          <p:cNvPr id="64524" name="椭圆 25"/>
          <p:cNvSpPr>
            <a:spLocks noChangeArrowheads="1"/>
          </p:cNvSpPr>
          <p:nvPr/>
        </p:nvSpPr>
        <p:spPr bwMode="auto">
          <a:xfrm>
            <a:off x="3654425" y="4357688"/>
            <a:ext cx="1452563" cy="1519237"/>
          </a:xfrm>
          <a:prstGeom prst="ellipse">
            <a:avLst/>
          </a:prstGeom>
          <a:solidFill>
            <a:srgbClr val="0848AF"/>
          </a:solidFill>
          <a:ln w="12700" algn="ctr">
            <a:noFill/>
            <a:round/>
          </a:ln>
        </p:spPr>
        <p:txBody>
          <a:bodyPr lIns="0" tIns="0" rIns="0" bIns="0" anchor="ctr"/>
          <a:lstStyle/>
          <a:p>
            <a:pPr algn="ctr" defTabSz="1239520"/>
            <a:r>
              <a:rPr lang="zh-CN" altLang="en-US" sz="2400" b="1">
                <a:solidFill>
                  <a:schemeClr val="bg1"/>
                </a:solidFill>
                <a:latin typeface="微软雅黑" pitchFamily="34" charset="-122"/>
                <a:ea typeface="微软雅黑" pitchFamily="34" charset="-122"/>
              </a:rPr>
              <a:t>标题</a:t>
            </a:r>
          </a:p>
        </p:txBody>
      </p:sp>
      <p:sp>
        <p:nvSpPr>
          <p:cNvPr id="64525" name="文本框 12"/>
          <p:cNvSpPr/>
          <p:nvPr/>
        </p:nvSpPr>
        <p:spPr bwMode="auto">
          <a:xfrm>
            <a:off x="5087938" y="2492375"/>
            <a:ext cx="1912937" cy="2006600"/>
          </a:xfrm>
          <a:custGeom>
            <a:avLst/>
            <a:gdLst>
              <a:gd name="T0" fmla="*/ 0 w 1302418"/>
              <a:gd name="T1" fmla="*/ 0 h 1302419"/>
              <a:gd name="T2" fmla="*/ 1302418 w 1302418"/>
              <a:gd name="T3" fmla="*/ 1302419 h 1302419"/>
            </a:gdLst>
            <a:ahLst/>
            <a:cxnLst/>
            <a:rect l="T0" t="T1" r="T2" b="T3"/>
            <a:pathLst>
              <a:path w="1302418" h="1302419">
                <a:moveTo>
                  <a:pt x="0" y="0"/>
                </a:moveTo>
                <a:lnTo>
                  <a:pt x="325500" y="106"/>
                </a:lnTo>
                <a:lnTo>
                  <a:pt x="244151" y="81454"/>
                </a:lnTo>
                <a:lnTo>
                  <a:pt x="406953" y="244256"/>
                </a:lnTo>
                <a:lnTo>
                  <a:pt x="650999" y="211"/>
                </a:lnTo>
                <a:lnTo>
                  <a:pt x="895202" y="244414"/>
                </a:lnTo>
                <a:lnTo>
                  <a:pt x="1057899" y="81717"/>
                </a:lnTo>
                <a:lnTo>
                  <a:pt x="976498" y="316"/>
                </a:lnTo>
                <a:lnTo>
                  <a:pt x="1301997" y="422"/>
                </a:lnTo>
                <a:lnTo>
                  <a:pt x="1302102" y="325921"/>
                </a:lnTo>
                <a:lnTo>
                  <a:pt x="1220701" y="244520"/>
                </a:lnTo>
                <a:lnTo>
                  <a:pt x="1058004" y="407217"/>
                </a:lnTo>
                <a:lnTo>
                  <a:pt x="1302208" y="651420"/>
                </a:lnTo>
                <a:lnTo>
                  <a:pt x="1058162" y="895466"/>
                </a:lnTo>
                <a:lnTo>
                  <a:pt x="1220964" y="1058268"/>
                </a:lnTo>
                <a:lnTo>
                  <a:pt x="1302313" y="976919"/>
                </a:lnTo>
                <a:lnTo>
                  <a:pt x="1302418" y="1302419"/>
                </a:lnTo>
                <a:lnTo>
                  <a:pt x="976919" y="1302313"/>
                </a:lnTo>
                <a:lnTo>
                  <a:pt x="1058267" y="1220965"/>
                </a:lnTo>
                <a:lnTo>
                  <a:pt x="895465" y="1058163"/>
                </a:lnTo>
                <a:lnTo>
                  <a:pt x="651420" y="1302208"/>
                </a:lnTo>
                <a:lnTo>
                  <a:pt x="407216" y="1058005"/>
                </a:lnTo>
                <a:lnTo>
                  <a:pt x="244519" y="1220702"/>
                </a:lnTo>
                <a:lnTo>
                  <a:pt x="325921" y="1302103"/>
                </a:lnTo>
                <a:lnTo>
                  <a:pt x="421" y="1301998"/>
                </a:lnTo>
                <a:lnTo>
                  <a:pt x="316" y="976498"/>
                </a:lnTo>
                <a:lnTo>
                  <a:pt x="81717" y="1057899"/>
                </a:lnTo>
                <a:lnTo>
                  <a:pt x="244414" y="895202"/>
                </a:lnTo>
                <a:lnTo>
                  <a:pt x="210" y="650999"/>
                </a:lnTo>
                <a:lnTo>
                  <a:pt x="244256" y="406953"/>
                </a:lnTo>
                <a:lnTo>
                  <a:pt x="81454" y="244151"/>
                </a:lnTo>
                <a:lnTo>
                  <a:pt x="105" y="325500"/>
                </a:lnTo>
                <a:lnTo>
                  <a:pt x="0" y="0"/>
                </a:lnTo>
                <a:close/>
              </a:path>
            </a:pathLst>
          </a:custGeom>
          <a:solidFill>
            <a:srgbClr val="0848AF"/>
          </a:solidFill>
          <a:ln w="9525">
            <a:noFill/>
            <a:miter lim="800000"/>
          </a:ln>
        </p:spPr>
        <p:txBody>
          <a:bodyPr lIns="0" tIns="0" rIns="0" bIns="0" anchor="ctr"/>
          <a:lstStyle/>
          <a:p>
            <a:pPr algn="ctr" defTabSz="1239520"/>
            <a:r>
              <a:rPr lang="zh-CN" altLang="en-US" sz="3500" b="1">
                <a:solidFill>
                  <a:schemeClr val="bg1"/>
                </a:solidFill>
                <a:latin typeface="微软雅黑" pitchFamily="34" charset="-122"/>
                <a:ea typeface="微软雅黑" pitchFamily="34" charset="-122"/>
              </a:rPr>
              <a:t>标题</a:t>
            </a:r>
          </a:p>
        </p:txBody>
      </p:sp>
      <p:sp>
        <p:nvSpPr>
          <p:cNvPr id="68633" name="TextBox 45"/>
          <p:cNvSpPr txBox="1">
            <a:spLocks noChangeArrowheads="1"/>
          </p:cNvSpPr>
          <p:nvPr/>
        </p:nvSpPr>
        <p:spPr bwMode="auto">
          <a:xfrm>
            <a:off x="2349500" y="1298575"/>
            <a:ext cx="1200150" cy="396875"/>
          </a:xfrm>
          <a:prstGeom prst="rect">
            <a:avLst/>
          </a:prstGeom>
          <a:noFill/>
          <a:ln w="9525">
            <a:noFill/>
            <a:miter lim="800000"/>
          </a:ln>
        </p:spPr>
        <p:txBody>
          <a:bodyPr wrap="none">
            <a:spAutoFit/>
          </a:bodyPr>
          <a:lstStyle/>
          <a:p>
            <a:pPr algn="r"/>
            <a:r>
              <a:rPr lang="zh-CN" altLang="en-US" sz="2000" b="1">
                <a:latin typeface="微软雅黑" pitchFamily="34" charset="-122"/>
                <a:ea typeface="微软雅黑" pitchFamily="34" charset="-122"/>
              </a:rPr>
              <a:t>添加标题</a:t>
            </a:r>
            <a:endParaRPr lang="zh-CN" altLang="en-US" sz="1400">
              <a:latin typeface="微软雅黑" pitchFamily="34" charset="-122"/>
              <a:ea typeface="微软雅黑" pitchFamily="34" charset="-122"/>
            </a:endParaRPr>
          </a:p>
        </p:txBody>
      </p:sp>
      <p:sp>
        <p:nvSpPr>
          <p:cNvPr id="49174" name="矩形 47"/>
          <p:cNvSpPr>
            <a:spLocks noChangeArrowheads="1"/>
          </p:cNvSpPr>
          <p:nvPr/>
        </p:nvSpPr>
        <p:spPr bwMode="auto">
          <a:xfrm>
            <a:off x="766763" y="1658938"/>
            <a:ext cx="2881312" cy="1028700"/>
          </a:xfrm>
          <a:prstGeom prst="rect">
            <a:avLst/>
          </a:prstGeom>
          <a:noFill/>
          <a:ln w="25400">
            <a:noFill/>
            <a:miter lim="800000"/>
          </a:ln>
        </p:spPr>
        <p:txBody>
          <a:bodyPr lIns="91431" tIns="45716" rIns="91431" bIns="45716">
            <a:spAutoFit/>
          </a:bodyPr>
          <a:lstStyle/>
          <a:p>
            <a:pPr algn="ct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在此录入本图表的综合描述说明</a:t>
            </a:r>
          </a:p>
          <a:p>
            <a:pP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  在此录入本图表的综合描述说明</a:t>
            </a:r>
          </a:p>
          <a:p>
            <a:pPr defTabSz="912495"/>
            <a:r>
              <a:rPr lang="zh-CN" altLang="en-US" sz="1400">
                <a:ea typeface="微软雅黑" pitchFamily="34" charset="-122"/>
                <a:sym typeface="微软雅黑" pitchFamily="34" charset="-122"/>
              </a:rPr>
              <a:t>  在此录入本图表的综合描述说明</a:t>
            </a:r>
          </a:p>
          <a:p>
            <a:pPr defTabSz="912495"/>
            <a:r>
              <a:rPr lang="zh-CN" altLang="en-US" sz="1400">
                <a:ea typeface="微软雅黑" pitchFamily="34" charset="-122"/>
                <a:sym typeface="微软雅黑" pitchFamily="34" charset="-122"/>
              </a:rPr>
              <a:t>  </a:t>
            </a:r>
            <a:endParaRPr lang="zh-CN" altLang="en-US" sz="1400">
              <a:latin typeface="微软雅黑" pitchFamily="34" charset="-122"/>
              <a:ea typeface="微软雅黑" pitchFamily="34" charset="-122"/>
              <a:sym typeface="微软雅黑" pitchFamily="34" charset="-122"/>
            </a:endParaRPr>
          </a:p>
        </p:txBody>
      </p:sp>
      <p:sp>
        <p:nvSpPr>
          <p:cNvPr id="2" name="TextBox 45"/>
          <p:cNvSpPr txBox="1">
            <a:spLocks noChangeArrowheads="1"/>
          </p:cNvSpPr>
          <p:nvPr/>
        </p:nvSpPr>
        <p:spPr bwMode="auto">
          <a:xfrm>
            <a:off x="2349500" y="4487863"/>
            <a:ext cx="1200150" cy="396875"/>
          </a:xfrm>
          <a:prstGeom prst="rect">
            <a:avLst/>
          </a:prstGeom>
          <a:noFill/>
          <a:ln w="9525">
            <a:noFill/>
            <a:miter lim="800000"/>
          </a:ln>
        </p:spPr>
        <p:txBody>
          <a:bodyPr wrap="none">
            <a:spAutoFit/>
          </a:bodyPr>
          <a:lstStyle/>
          <a:p>
            <a:pPr algn="r"/>
            <a:r>
              <a:rPr lang="zh-CN" altLang="en-US" sz="2000" b="1">
                <a:latin typeface="微软雅黑" pitchFamily="34" charset="-122"/>
                <a:ea typeface="微软雅黑" pitchFamily="34" charset="-122"/>
              </a:rPr>
              <a:t>添加标题</a:t>
            </a:r>
            <a:endParaRPr lang="zh-CN" altLang="en-US" sz="1400">
              <a:latin typeface="微软雅黑" pitchFamily="34" charset="-122"/>
              <a:ea typeface="微软雅黑" pitchFamily="34" charset="-122"/>
            </a:endParaRPr>
          </a:p>
        </p:txBody>
      </p:sp>
      <p:sp>
        <p:nvSpPr>
          <p:cNvPr id="49176" name="矩形 47"/>
          <p:cNvSpPr>
            <a:spLocks noChangeArrowheads="1"/>
          </p:cNvSpPr>
          <p:nvPr/>
        </p:nvSpPr>
        <p:spPr bwMode="auto">
          <a:xfrm>
            <a:off x="766763" y="4848225"/>
            <a:ext cx="2881312" cy="1028700"/>
          </a:xfrm>
          <a:prstGeom prst="rect">
            <a:avLst/>
          </a:prstGeom>
          <a:noFill/>
          <a:ln w="25400">
            <a:noFill/>
            <a:miter lim="800000"/>
          </a:ln>
        </p:spPr>
        <p:txBody>
          <a:bodyPr lIns="91431" tIns="45716" rIns="91431" bIns="45716">
            <a:spAutoFit/>
          </a:bodyPr>
          <a:lstStyle/>
          <a:p>
            <a:pPr algn="ct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在此录入本图表的综合描述说明</a:t>
            </a:r>
          </a:p>
          <a:p>
            <a:pP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  在此录入本图表的综合描述说明</a:t>
            </a:r>
          </a:p>
          <a:p>
            <a:pPr defTabSz="912495"/>
            <a:r>
              <a:rPr lang="zh-CN" altLang="en-US" sz="1400">
                <a:ea typeface="微软雅黑" pitchFamily="34" charset="-122"/>
                <a:sym typeface="微软雅黑" pitchFamily="34" charset="-122"/>
              </a:rPr>
              <a:t>  在此录入本图表的综合描述说明</a:t>
            </a:r>
          </a:p>
          <a:p>
            <a:pPr defTabSz="912495"/>
            <a:endParaRPr lang="zh-CN" altLang="en-US" sz="1400">
              <a:latin typeface="微软雅黑" pitchFamily="34" charset="-122"/>
              <a:ea typeface="微软雅黑" pitchFamily="34" charset="-122"/>
              <a:sym typeface="微软雅黑" pitchFamily="34" charset="-122"/>
            </a:endParaRPr>
          </a:p>
        </p:txBody>
      </p:sp>
      <p:sp>
        <p:nvSpPr>
          <p:cNvPr id="3" name="TextBox 45"/>
          <p:cNvSpPr txBox="1">
            <a:spLocks noChangeArrowheads="1"/>
          </p:cNvSpPr>
          <p:nvPr/>
        </p:nvSpPr>
        <p:spPr bwMode="auto">
          <a:xfrm>
            <a:off x="8470900" y="1319213"/>
            <a:ext cx="1200150" cy="396875"/>
          </a:xfrm>
          <a:prstGeom prst="rect">
            <a:avLst/>
          </a:prstGeom>
          <a:noFill/>
          <a:ln w="9525">
            <a:noFill/>
            <a:miter lim="800000"/>
          </a:ln>
        </p:spPr>
        <p:txBody>
          <a:bodyPr wrap="none">
            <a:spAutoFit/>
          </a:bodyPr>
          <a:lstStyle/>
          <a:p>
            <a:pPr algn="r"/>
            <a:r>
              <a:rPr lang="zh-CN" altLang="en-US" sz="2000" b="1">
                <a:latin typeface="微软雅黑" pitchFamily="34" charset="-122"/>
                <a:ea typeface="微软雅黑" pitchFamily="34" charset="-122"/>
              </a:rPr>
              <a:t>添加标题</a:t>
            </a:r>
            <a:endParaRPr lang="zh-CN" altLang="en-US" sz="1400">
              <a:latin typeface="微软雅黑" pitchFamily="34" charset="-122"/>
              <a:ea typeface="微软雅黑" pitchFamily="34" charset="-122"/>
            </a:endParaRPr>
          </a:p>
        </p:txBody>
      </p:sp>
      <p:sp>
        <p:nvSpPr>
          <p:cNvPr id="49178" name="矩形 47"/>
          <p:cNvSpPr>
            <a:spLocks noChangeArrowheads="1"/>
          </p:cNvSpPr>
          <p:nvPr/>
        </p:nvSpPr>
        <p:spPr bwMode="auto">
          <a:xfrm>
            <a:off x="8401050" y="1679575"/>
            <a:ext cx="2881313" cy="1028700"/>
          </a:xfrm>
          <a:prstGeom prst="rect">
            <a:avLst/>
          </a:prstGeom>
          <a:noFill/>
          <a:ln w="25400">
            <a:noFill/>
            <a:miter lim="800000"/>
          </a:ln>
        </p:spPr>
        <p:txBody>
          <a:bodyPr lIns="91431" tIns="45716" rIns="91431" bIns="45716">
            <a:spAutoFit/>
          </a:bodyPr>
          <a:lstStyle/>
          <a:p>
            <a:pPr algn="ct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在此录入本图表的综合描述说明</a:t>
            </a:r>
          </a:p>
          <a:p>
            <a:pP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  在此录入本图表的综合描述说明</a:t>
            </a:r>
          </a:p>
          <a:p>
            <a:pPr defTabSz="912495"/>
            <a:r>
              <a:rPr lang="zh-CN" altLang="en-US" sz="1400">
                <a:ea typeface="微软雅黑" pitchFamily="34" charset="-122"/>
                <a:sym typeface="微软雅黑" pitchFamily="34" charset="-122"/>
              </a:rPr>
              <a:t>  在此录入本图表的综合描述说明</a:t>
            </a:r>
          </a:p>
          <a:p>
            <a:pPr defTabSz="912495"/>
            <a:r>
              <a:rPr lang="zh-CN" altLang="en-US" sz="1400">
                <a:ea typeface="微软雅黑" pitchFamily="34" charset="-122"/>
                <a:sym typeface="微软雅黑" pitchFamily="34" charset="-122"/>
              </a:rPr>
              <a:t>  </a:t>
            </a:r>
            <a:endParaRPr lang="zh-CN" altLang="en-US" sz="1400">
              <a:latin typeface="微软雅黑" pitchFamily="34" charset="-122"/>
              <a:ea typeface="微软雅黑" pitchFamily="34" charset="-122"/>
              <a:sym typeface="微软雅黑" pitchFamily="34" charset="-122"/>
            </a:endParaRPr>
          </a:p>
        </p:txBody>
      </p:sp>
      <p:sp>
        <p:nvSpPr>
          <p:cNvPr id="4" name="TextBox 45"/>
          <p:cNvSpPr txBox="1">
            <a:spLocks noChangeArrowheads="1"/>
          </p:cNvSpPr>
          <p:nvPr/>
        </p:nvSpPr>
        <p:spPr bwMode="auto">
          <a:xfrm>
            <a:off x="8470900" y="4632325"/>
            <a:ext cx="1200150" cy="396875"/>
          </a:xfrm>
          <a:prstGeom prst="rect">
            <a:avLst/>
          </a:prstGeom>
          <a:noFill/>
          <a:ln w="9525">
            <a:noFill/>
            <a:miter lim="800000"/>
          </a:ln>
        </p:spPr>
        <p:txBody>
          <a:bodyPr wrap="none">
            <a:spAutoFit/>
          </a:bodyPr>
          <a:lstStyle/>
          <a:p>
            <a:pPr algn="r"/>
            <a:r>
              <a:rPr lang="zh-CN" altLang="en-US" sz="2000" b="1">
                <a:latin typeface="微软雅黑" pitchFamily="34" charset="-122"/>
                <a:ea typeface="微软雅黑" pitchFamily="34" charset="-122"/>
              </a:rPr>
              <a:t>添加标题</a:t>
            </a:r>
            <a:endParaRPr lang="zh-CN" altLang="en-US" sz="1400">
              <a:latin typeface="微软雅黑" pitchFamily="34" charset="-122"/>
              <a:ea typeface="微软雅黑" pitchFamily="34" charset="-122"/>
            </a:endParaRPr>
          </a:p>
        </p:txBody>
      </p:sp>
      <p:sp>
        <p:nvSpPr>
          <p:cNvPr id="49180" name="矩形 47"/>
          <p:cNvSpPr>
            <a:spLocks noChangeArrowheads="1"/>
          </p:cNvSpPr>
          <p:nvPr/>
        </p:nvSpPr>
        <p:spPr bwMode="auto">
          <a:xfrm>
            <a:off x="8401050" y="4992688"/>
            <a:ext cx="2881313" cy="1028700"/>
          </a:xfrm>
          <a:prstGeom prst="rect">
            <a:avLst/>
          </a:prstGeom>
          <a:noFill/>
          <a:ln w="25400">
            <a:noFill/>
            <a:miter lim="800000"/>
          </a:ln>
        </p:spPr>
        <p:txBody>
          <a:bodyPr lIns="91431" tIns="45716" rIns="91431" bIns="45716">
            <a:spAutoFit/>
          </a:bodyPr>
          <a:lstStyle/>
          <a:p>
            <a:pPr algn="ct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在此录入本图表的综合描述说明</a:t>
            </a:r>
          </a:p>
          <a:p>
            <a:pP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  在此录入本图表的综合描述说明</a:t>
            </a:r>
          </a:p>
          <a:p>
            <a:pPr defTabSz="912495"/>
            <a:r>
              <a:rPr lang="zh-CN" altLang="en-US" sz="1400">
                <a:ea typeface="微软雅黑" pitchFamily="34" charset="-122"/>
                <a:sym typeface="微软雅黑" pitchFamily="34" charset="-122"/>
              </a:rPr>
              <a:t>  在此录入本图表的综合描述说明</a:t>
            </a:r>
          </a:p>
          <a:p>
            <a:pPr defTabSz="912495"/>
            <a:r>
              <a:rPr lang="zh-CN" altLang="en-US" sz="1400">
                <a:ea typeface="微软雅黑" pitchFamily="34" charset="-122"/>
                <a:sym typeface="微软雅黑" pitchFamily="34" charset="-122"/>
              </a:rPr>
              <a:t>  </a:t>
            </a:r>
            <a:endParaRPr lang="zh-CN" altLang="en-US" sz="1400">
              <a:latin typeface="微软雅黑" pitchFamily="34" charset="-122"/>
              <a:ea typeface="微软雅黑" pitchFamily="34" charset="-122"/>
              <a:sym typeface="微软雅黑" pitchFamily="34" charset="-122"/>
            </a:endParaRPr>
          </a:p>
        </p:txBody>
      </p:sp>
    </p:spTree>
  </p:cSld>
  <p:clrMapOvr>
    <a:masterClrMapping/>
  </p:clrMapOvr>
  <p:transition advTm="2879">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slide(fromLeft)">
                                      <p:cBhvr>
                                        <p:cTn id="7" dur="500"/>
                                        <p:tgtEl>
                                          <p:spTgt spid="645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4525"/>
                                        </p:tgtEl>
                                        <p:attrNameLst>
                                          <p:attrName>style.visibility</p:attrName>
                                        </p:attrNameLst>
                                      </p:cBhvr>
                                      <p:to>
                                        <p:strVal val="visible"/>
                                      </p:to>
                                    </p:set>
                                    <p:anim calcmode="lin" valueType="num">
                                      <p:cBhvr>
                                        <p:cTn id="11" dur="500" fill="hold"/>
                                        <p:tgtEl>
                                          <p:spTgt spid="64525"/>
                                        </p:tgtEl>
                                        <p:attrNameLst>
                                          <p:attrName>ppt_w</p:attrName>
                                        </p:attrNameLst>
                                      </p:cBhvr>
                                      <p:tavLst>
                                        <p:tav tm="0">
                                          <p:val>
                                            <p:fltVal val="0"/>
                                          </p:val>
                                        </p:tav>
                                        <p:tav tm="100000">
                                          <p:val>
                                            <p:strVal val="#ppt_w"/>
                                          </p:val>
                                        </p:tav>
                                      </p:tavLst>
                                    </p:anim>
                                    <p:anim calcmode="lin" valueType="num">
                                      <p:cBhvr>
                                        <p:cTn id="12" dur="500" fill="hold"/>
                                        <p:tgtEl>
                                          <p:spTgt spid="64525"/>
                                        </p:tgtEl>
                                        <p:attrNameLst>
                                          <p:attrName>ppt_h</p:attrName>
                                        </p:attrNameLst>
                                      </p:cBhvr>
                                      <p:tavLst>
                                        <p:tav tm="0">
                                          <p:val>
                                            <p:fltVal val="0"/>
                                          </p:val>
                                        </p:tav>
                                        <p:tav tm="100000">
                                          <p:val>
                                            <p:strVal val="#ppt_h"/>
                                          </p:val>
                                        </p:tav>
                                      </p:tavLst>
                                    </p:anim>
                                    <p:animEffect transition="in" filter="fade">
                                      <p:cBhvr>
                                        <p:cTn id="13" dur="500"/>
                                        <p:tgtEl>
                                          <p:spTgt spid="64525"/>
                                        </p:tgtEl>
                                      </p:cBhvr>
                                    </p:animEffect>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64522"/>
                                        </p:tgtEl>
                                        <p:attrNameLst>
                                          <p:attrName>style.visibility</p:attrName>
                                        </p:attrNameLst>
                                      </p:cBhvr>
                                      <p:to>
                                        <p:strVal val="visible"/>
                                      </p:to>
                                    </p:set>
                                    <p:animEffect transition="in" filter="wheel(1)">
                                      <p:cBhvr>
                                        <p:cTn id="17" dur="750"/>
                                        <p:tgtEl>
                                          <p:spTgt spid="64522"/>
                                        </p:tgtEl>
                                      </p:cBhvr>
                                    </p:animEffect>
                                  </p:childTnLst>
                                </p:cTn>
                              </p:par>
                            </p:childTnLst>
                          </p:cTn>
                        </p:par>
                        <p:par>
                          <p:cTn id="18" fill="hold">
                            <p:stCondLst>
                              <p:cond delay="2000"/>
                            </p:stCondLst>
                            <p:childTnLst>
                              <p:par>
                                <p:cTn id="19" presetID="21" presetClass="entr" presetSubtype="1" fill="hold" grpId="0" nodeType="afterEffect">
                                  <p:stCondLst>
                                    <p:cond delay="0"/>
                                  </p:stCondLst>
                                  <p:childTnLst>
                                    <p:set>
                                      <p:cBhvr>
                                        <p:cTn id="20" dur="1" fill="hold">
                                          <p:stCondLst>
                                            <p:cond delay="0"/>
                                          </p:stCondLst>
                                        </p:cTn>
                                        <p:tgtEl>
                                          <p:spTgt spid="64521"/>
                                        </p:tgtEl>
                                        <p:attrNameLst>
                                          <p:attrName>style.visibility</p:attrName>
                                        </p:attrNameLst>
                                      </p:cBhvr>
                                      <p:to>
                                        <p:strVal val="visible"/>
                                      </p:to>
                                    </p:set>
                                    <p:animEffect transition="in" filter="wheel(1)">
                                      <p:cBhvr>
                                        <p:cTn id="21" dur="750"/>
                                        <p:tgtEl>
                                          <p:spTgt spid="64521"/>
                                        </p:tgtEl>
                                      </p:cBhvr>
                                    </p:animEffect>
                                  </p:childTnLst>
                                </p:cTn>
                              </p:par>
                            </p:childTnLst>
                          </p:cTn>
                        </p:par>
                        <p:par>
                          <p:cTn id="22" fill="hold">
                            <p:stCondLst>
                              <p:cond delay="3000"/>
                            </p:stCondLst>
                            <p:childTnLst>
                              <p:par>
                                <p:cTn id="23" presetID="21" presetClass="entr" presetSubtype="1" fill="hold" grpId="0" nodeType="afterEffect">
                                  <p:stCondLst>
                                    <p:cond delay="0"/>
                                  </p:stCondLst>
                                  <p:childTnLst>
                                    <p:set>
                                      <p:cBhvr>
                                        <p:cTn id="24" dur="1" fill="hold">
                                          <p:stCondLst>
                                            <p:cond delay="0"/>
                                          </p:stCondLst>
                                        </p:cTn>
                                        <p:tgtEl>
                                          <p:spTgt spid="64524"/>
                                        </p:tgtEl>
                                        <p:attrNameLst>
                                          <p:attrName>style.visibility</p:attrName>
                                        </p:attrNameLst>
                                      </p:cBhvr>
                                      <p:to>
                                        <p:strVal val="visible"/>
                                      </p:to>
                                    </p:set>
                                    <p:animEffect transition="in" filter="wheel(1)">
                                      <p:cBhvr>
                                        <p:cTn id="25" dur="750"/>
                                        <p:tgtEl>
                                          <p:spTgt spid="64524"/>
                                        </p:tgtEl>
                                      </p:cBhvr>
                                    </p:animEffect>
                                  </p:childTnLst>
                                </p:cTn>
                              </p:par>
                            </p:childTnLst>
                          </p:cTn>
                        </p:par>
                        <p:par>
                          <p:cTn id="26" fill="hold">
                            <p:stCondLst>
                              <p:cond delay="4000"/>
                            </p:stCondLst>
                            <p:childTnLst>
                              <p:par>
                                <p:cTn id="27" presetID="21" presetClass="entr" presetSubtype="1" fill="hold" grpId="0" nodeType="afterEffect">
                                  <p:stCondLst>
                                    <p:cond delay="0"/>
                                  </p:stCondLst>
                                  <p:childTnLst>
                                    <p:set>
                                      <p:cBhvr>
                                        <p:cTn id="28" dur="1" fill="hold">
                                          <p:stCondLst>
                                            <p:cond delay="0"/>
                                          </p:stCondLst>
                                        </p:cTn>
                                        <p:tgtEl>
                                          <p:spTgt spid="64523"/>
                                        </p:tgtEl>
                                        <p:attrNameLst>
                                          <p:attrName>style.visibility</p:attrName>
                                        </p:attrNameLst>
                                      </p:cBhvr>
                                      <p:to>
                                        <p:strVal val="visible"/>
                                      </p:to>
                                    </p:set>
                                    <p:animEffect transition="in" filter="wheel(1)">
                                      <p:cBhvr>
                                        <p:cTn id="29" dur="750"/>
                                        <p:tgtEl>
                                          <p:spTgt spid="64523"/>
                                        </p:tgtEl>
                                      </p:cBhvr>
                                    </p:animEffect>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68633"/>
                                        </p:tgtEl>
                                        <p:attrNameLst>
                                          <p:attrName>style.visibility</p:attrName>
                                        </p:attrNameLst>
                                      </p:cBhvr>
                                      <p:to>
                                        <p:strVal val="visible"/>
                                      </p:to>
                                    </p:set>
                                    <p:animEffect transition="in" filter="fade">
                                      <p:cBhvr>
                                        <p:cTn id="33" dur="500"/>
                                        <p:tgtEl>
                                          <p:spTgt spid="68633"/>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49174"/>
                                        </p:tgtEl>
                                        <p:attrNameLst>
                                          <p:attrName>style.visibility</p:attrName>
                                        </p:attrNameLst>
                                      </p:cBhvr>
                                      <p:to>
                                        <p:strVal val="visible"/>
                                      </p:to>
                                    </p:set>
                                    <p:animEffect transition="in" filter="slide(fromBottom)">
                                      <p:cBhvr>
                                        <p:cTn id="36" dur="500"/>
                                        <p:tgtEl>
                                          <p:spTgt spid="49174"/>
                                        </p:tgtEl>
                                      </p:cBhvr>
                                    </p:animEffect>
                                  </p:childTnLst>
                                </p:cTn>
                              </p:par>
                            </p:childTnLst>
                          </p:cTn>
                        </p:par>
                        <p:par>
                          <p:cTn id="37" fill="hold">
                            <p:stCondLst>
                              <p:cond delay="5500"/>
                            </p:stCondLst>
                            <p:childTnLst>
                              <p:par>
                                <p:cTn id="38" presetID="10" presetClass="entr" presetSubtype="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49176"/>
                                        </p:tgtEl>
                                        <p:attrNameLst>
                                          <p:attrName>style.visibility</p:attrName>
                                        </p:attrNameLst>
                                      </p:cBhvr>
                                      <p:to>
                                        <p:strVal val="visible"/>
                                      </p:to>
                                    </p:set>
                                    <p:animEffect transition="in" filter="slide(fromBottom)">
                                      <p:cBhvr>
                                        <p:cTn id="43" dur="500"/>
                                        <p:tgtEl>
                                          <p:spTgt spid="49176"/>
                                        </p:tgtEl>
                                      </p:cBhvr>
                                    </p:animEffect>
                                  </p:childTnLst>
                                </p:cTn>
                              </p:par>
                            </p:childTnLst>
                          </p:cTn>
                        </p:par>
                        <p:par>
                          <p:cTn id="44" fill="hold">
                            <p:stCondLst>
                              <p:cond delay="6000"/>
                            </p:stCondLst>
                            <p:childTnLst>
                              <p:par>
                                <p:cTn id="45" presetID="10" presetClass="entr" presetSubtype="0"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49178"/>
                                        </p:tgtEl>
                                        <p:attrNameLst>
                                          <p:attrName>style.visibility</p:attrName>
                                        </p:attrNameLst>
                                      </p:cBhvr>
                                      <p:to>
                                        <p:strVal val="visible"/>
                                      </p:to>
                                    </p:set>
                                    <p:animEffect transition="in" filter="slide(fromBottom)">
                                      <p:cBhvr>
                                        <p:cTn id="50" dur="500"/>
                                        <p:tgtEl>
                                          <p:spTgt spid="49178"/>
                                        </p:tgtEl>
                                      </p:cBhvr>
                                    </p:animEffect>
                                  </p:childTnLst>
                                </p:cTn>
                              </p:par>
                            </p:childTnLst>
                          </p:cTn>
                        </p:par>
                        <p:par>
                          <p:cTn id="51" fill="hold">
                            <p:stCondLst>
                              <p:cond delay="6500"/>
                            </p:stCondLst>
                            <p:childTnLst>
                              <p:par>
                                <p:cTn id="52" presetID="10" presetClass="entr" presetSubtype="0"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49180"/>
                                        </p:tgtEl>
                                        <p:attrNameLst>
                                          <p:attrName>style.visibility</p:attrName>
                                        </p:attrNameLst>
                                      </p:cBhvr>
                                      <p:to>
                                        <p:strVal val="visible"/>
                                      </p:to>
                                    </p:set>
                                    <p:animEffect transition="in" filter="slide(fromBottom)">
                                      <p:cBhvr>
                                        <p:cTn id="57" dur="500"/>
                                        <p:tgtEl>
                                          <p:spTgt spid="49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nimBg="1"/>
      <p:bldP spid="64521" grpId="0" animBg="1"/>
      <p:bldP spid="64522" grpId="0" animBg="1"/>
      <p:bldP spid="64523" grpId="0" animBg="1"/>
      <p:bldP spid="64524" grpId="0" animBg="1"/>
      <p:bldP spid="64525" grpId="0" animBg="1"/>
      <p:bldP spid="68633" grpId="0"/>
      <p:bldP spid="49174" grpId="0"/>
      <p:bldP spid="2" grpId="0"/>
      <p:bldP spid="49176" grpId="0"/>
      <p:bldP spid="3" grpId="0"/>
      <p:bldP spid="49178" grpId="0"/>
      <p:bldP spid="4" grpId="0"/>
      <p:bldP spid="49180"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6561" name="AutoShape 37"/>
          <p:cNvCxnSpPr>
            <a:cxnSpLocks noChangeShapeType="1"/>
          </p:cNvCxnSpPr>
          <p:nvPr/>
        </p:nvCxnSpPr>
        <p:spPr bwMode="auto">
          <a:xfrm>
            <a:off x="982663" y="4292600"/>
            <a:ext cx="3554412" cy="1588"/>
          </a:xfrm>
          <a:prstGeom prst="straightConnector1">
            <a:avLst/>
          </a:prstGeom>
          <a:noFill/>
          <a:ln w="25400">
            <a:solidFill>
              <a:srgbClr val="0848AF"/>
            </a:solidFill>
            <a:prstDash val="sysDot"/>
            <a:round/>
            <a:headEnd type="triangle" w="med" len="med"/>
          </a:ln>
        </p:spPr>
      </p:cxnSp>
      <p:cxnSp>
        <p:nvCxnSpPr>
          <p:cNvPr id="66562" name="AutoShape 38"/>
          <p:cNvCxnSpPr>
            <a:cxnSpLocks noChangeShapeType="1"/>
          </p:cNvCxnSpPr>
          <p:nvPr/>
        </p:nvCxnSpPr>
        <p:spPr bwMode="auto">
          <a:xfrm>
            <a:off x="7464425" y="2492375"/>
            <a:ext cx="3600450" cy="0"/>
          </a:xfrm>
          <a:prstGeom prst="straightConnector1">
            <a:avLst/>
          </a:prstGeom>
          <a:noFill/>
          <a:ln w="25400">
            <a:solidFill>
              <a:srgbClr val="0848AF"/>
            </a:solidFill>
            <a:prstDash val="sysDot"/>
            <a:round/>
            <a:tailEnd type="triangle" w="med" len="med"/>
          </a:ln>
        </p:spPr>
      </p:cxnSp>
      <p:cxnSp>
        <p:nvCxnSpPr>
          <p:cNvPr id="66563" name="AutoShape 42"/>
          <p:cNvCxnSpPr>
            <a:cxnSpLocks noChangeShapeType="1"/>
          </p:cNvCxnSpPr>
          <p:nvPr/>
        </p:nvCxnSpPr>
        <p:spPr bwMode="auto">
          <a:xfrm>
            <a:off x="1200150" y="1863725"/>
            <a:ext cx="3697288" cy="1588"/>
          </a:xfrm>
          <a:prstGeom prst="straightConnector1">
            <a:avLst/>
          </a:prstGeom>
          <a:noFill/>
          <a:ln w="25400">
            <a:solidFill>
              <a:srgbClr val="0848AF"/>
            </a:solidFill>
            <a:prstDash val="sysDot"/>
            <a:round/>
            <a:headEnd type="triangle" w="med" len="med"/>
          </a:ln>
        </p:spPr>
      </p:cxnSp>
      <p:sp>
        <p:nvSpPr>
          <p:cNvPr id="66564"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66565" name="燕尾形 2"/>
          <p:cNvSpPr>
            <a:spLocks noChangeArrowheads="1"/>
          </p:cNvSpPr>
          <p:nvPr/>
        </p:nvSpPr>
        <p:spPr bwMode="auto">
          <a:xfrm>
            <a:off x="7539038"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66566"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04    </a:t>
            </a:r>
            <a:r>
              <a:rPr lang="zh-CN" altLang="en-US" sz="1600">
                <a:solidFill>
                  <a:schemeClr val="bg1"/>
                </a:solidFill>
                <a:latin typeface="微软雅黑" pitchFamily="34" charset="-122"/>
                <a:ea typeface="微软雅黑" pitchFamily="34" charset="-122"/>
              </a:rPr>
              <a:t>工作存在不足</a:t>
            </a:r>
          </a:p>
        </p:txBody>
      </p:sp>
      <p:sp>
        <p:nvSpPr>
          <p:cNvPr id="66567"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01    </a:t>
            </a:r>
            <a:r>
              <a:rPr lang="zh-CN" altLang="en-US" sz="1600">
                <a:latin typeface="微软雅黑" pitchFamily="34" charset="-122"/>
                <a:ea typeface="微软雅黑" pitchFamily="34" charset="-122"/>
              </a:rPr>
              <a:t>年度工作概述</a:t>
            </a:r>
          </a:p>
        </p:txBody>
      </p:sp>
      <p:sp>
        <p:nvSpPr>
          <p:cNvPr id="66568"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02    </a:t>
            </a:r>
            <a:r>
              <a:rPr lang="zh-CN" altLang="en-US" sz="1600">
                <a:latin typeface="微软雅黑" pitchFamily="34" charset="-122"/>
                <a:ea typeface="微软雅黑" pitchFamily="34" charset="-122"/>
              </a:rPr>
              <a:t>工作完成情况</a:t>
            </a:r>
          </a:p>
        </p:txBody>
      </p:sp>
      <p:sp>
        <p:nvSpPr>
          <p:cNvPr id="66569"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03    </a:t>
            </a:r>
            <a:r>
              <a:rPr lang="zh-CN" altLang="en-US" sz="1600">
                <a:latin typeface="微软雅黑" pitchFamily="34" charset="-122"/>
                <a:ea typeface="微软雅黑" pitchFamily="34" charset="-122"/>
              </a:rPr>
              <a:t>成功项目展示</a:t>
            </a:r>
          </a:p>
        </p:txBody>
      </p:sp>
      <p:sp>
        <p:nvSpPr>
          <p:cNvPr id="66570"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05    </a:t>
            </a:r>
            <a:r>
              <a:rPr lang="zh-CN" altLang="en-US" sz="1600">
                <a:latin typeface="微软雅黑" pitchFamily="34" charset="-122"/>
                <a:ea typeface="微软雅黑" pitchFamily="34" charset="-122"/>
              </a:rPr>
              <a:t>明年工作计划</a:t>
            </a:r>
          </a:p>
        </p:txBody>
      </p:sp>
      <p:sp>
        <p:nvSpPr>
          <p:cNvPr id="66571"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
        <p:nvSpPr>
          <p:cNvPr id="66572" name="椭圆 7"/>
          <p:cNvSpPr>
            <a:spLocks noChangeArrowheads="1"/>
          </p:cNvSpPr>
          <p:nvPr/>
        </p:nvSpPr>
        <p:spPr bwMode="auto">
          <a:xfrm>
            <a:off x="4079875" y="1471613"/>
            <a:ext cx="3613150" cy="3613150"/>
          </a:xfrm>
          <a:prstGeom prst="ellipse">
            <a:avLst/>
          </a:prstGeom>
          <a:noFill/>
          <a:ln w="57150" algn="ctr">
            <a:solidFill>
              <a:srgbClr val="0848AF"/>
            </a:solidFill>
            <a:miter lim="800000"/>
          </a:ln>
        </p:spPr>
        <p:txBody>
          <a:bodyPr anchor="ctr"/>
          <a:lstStyle/>
          <a:p>
            <a:pPr algn="ctr"/>
            <a:endParaRPr lang="zh-CN" altLang="en-US">
              <a:solidFill>
                <a:srgbClr val="FFFFFF"/>
              </a:solidFill>
              <a:latin typeface="Calibri" pitchFamily="34" charset="0"/>
            </a:endParaRPr>
          </a:p>
        </p:txBody>
      </p:sp>
      <p:grpSp>
        <p:nvGrpSpPr>
          <p:cNvPr id="66573" name="组合 8"/>
          <p:cNvGrpSpPr/>
          <p:nvPr/>
        </p:nvGrpSpPr>
        <p:grpSpPr bwMode="auto">
          <a:xfrm>
            <a:off x="4151313" y="1557338"/>
            <a:ext cx="3532187" cy="3532187"/>
            <a:chOff x="3748468" y="1057154"/>
            <a:chExt cx="4670213" cy="4670213"/>
          </a:xfrm>
        </p:grpSpPr>
        <p:sp>
          <p:nvSpPr>
            <p:cNvPr id="66596" name="饼形 12"/>
            <p:cNvSpPr>
              <a:spLocks noChangeArrowheads="1"/>
            </p:cNvSpPr>
            <p:nvPr/>
          </p:nvSpPr>
          <p:spPr bwMode="auto">
            <a:xfrm rot="-7423020">
              <a:off x="3748468" y="1057154"/>
              <a:ext cx="4670213" cy="4670213"/>
            </a:xfrm>
            <a:custGeom>
              <a:avLst/>
              <a:gdLst>
                <a:gd name="T0" fmla="*/ 4670213 w 4670213"/>
                <a:gd name="T1" fmla="*/ 2335107 h 4670213"/>
                <a:gd name="T2" fmla="*/ 2335107 w 4670213"/>
                <a:gd name="T3" fmla="*/ 4670213 h 4670213"/>
                <a:gd name="T4" fmla="*/ 0 w 4670213"/>
                <a:gd name="T5" fmla="*/ 2335107 h 4670213"/>
                <a:gd name="T6" fmla="*/ 2335107 w 4670213"/>
                <a:gd name="T7" fmla="*/ 0 h 4670213"/>
                <a:gd name="T8" fmla="*/ 0 60000 65536"/>
                <a:gd name="T9" fmla="*/ 5898240 60000 65536"/>
                <a:gd name="T10" fmla="*/ 11796480 60000 65536"/>
                <a:gd name="T11" fmla="*/ 17694720 60000 65536"/>
                <a:gd name="T12" fmla="*/ 683937 w 4670213"/>
                <a:gd name="T13" fmla="*/ 683936 h 4670213"/>
                <a:gd name="T14" fmla="*/ 3986276 w 4670213"/>
                <a:gd name="T15" fmla="*/ 3986276 h 4670213"/>
              </a:gdLst>
              <a:ahLst/>
              <a:cxnLst>
                <a:cxn ang="T8">
                  <a:pos x="T0" y="T1"/>
                </a:cxn>
                <a:cxn ang="T9">
                  <a:pos x="T2" y="T3"/>
                </a:cxn>
                <a:cxn ang="T10">
                  <a:pos x="T4" y="T5"/>
                </a:cxn>
                <a:cxn ang="T11">
                  <a:pos x="T6" y="T7"/>
                </a:cxn>
              </a:cxnLst>
              <a:rect l="T12" t="T13" r="T14" b="T15"/>
              <a:pathLst>
                <a:path w="4670213" h="4670213">
                  <a:moveTo>
                    <a:pt x="4670213" y="2335107"/>
                  </a:moveTo>
                  <a:lnTo>
                    <a:pt x="4670213" y="2335107"/>
                  </a:lnTo>
                  <a:cubicBezTo>
                    <a:pt x="4670213" y="3293364"/>
                    <a:pt x="4084769" y="4154353"/>
                    <a:pt x="3193628" y="4506665"/>
                  </a:cubicBezTo>
                  <a:lnTo>
                    <a:pt x="2335107" y="2335107"/>
                  </a:lnTo>
                  <a:close/>
                </a:path>
              </a:pathLst>
            </a:custGeom>
            <a:solidFill>
              <a:srgbClr val="0848AF"/>
            </a:solidFill>
            <a:ln w="12700" algn="ctr">
              <a:noFill/>
              <a:miter lim="800000"/>
            </a:ln>
          </p:spPr>
          <p:txBody>
            <a:bodyPr vert="eaVert" anchor="ctr"/>
            <a:lstStyle/>
            <a:p>
              <a:endParaRPr lang="zh-CN" altLang="en-US"/>
            </a:p>
          </p:txBody>
        </p:sp>
        <p:sp>
          <p:nvSpPr>
            <p:cNvPr id="66597" name="文本框 18"/>
            <p:cNvSpPr txBox="1">
              <a:spLocks noChangeArrowheads="1"/>
            </p:cNvSpPr>
            <p:nvPr/>
          </p:nvSpPr>
          <p:spPr bwMode="auto">
            <a:xfrm>
              <a:off x="5847440" y="1686846"/>
              <a:ext cx="913053" cy="847984"/>
            </a:xfrm>
            <a:prstGeom prst="rect">
              <a:avLst/>
            </a:prstGeom>
            <a:solidFill>
              <a:srgbClr val="0848AF"/>
            </a:solidFill>
            <a:ln w="9525">
              <a:noFill/>
              <a:miter lim="800000"/>
            </a:ln>
          </p:spPr>
          <p:txBody>
            <a:bodyPr>
              <a:spAutoFit/>
            </a:bodyPr>
            <a:lstStyle/>
            <a:p>
              <a:r>
                <a:rPr lang="en-US" altLang="zh-CN" sz="3600" b="1">
                  <a:solidFill>
                    <a:schemeClr val="bg1"/>
                  </a:solidFill>
                  <a:latin typeface="微软雅黑" pitchFamily="34" charset="-122"/>
                  <a:ea typeface="微软雅黑" pitchFamily="34" charset="-122"/>
                </a:rPr>
                <a:t>1</a:t>
              </a:r>
              <a:endParaRPr lang="zh-CN" altLang="en-US" sz="3600" b="1">
                <a:solidFill>
                  <a:schemeClr val="bg1"/>
                </a:solidFill>
                <a:latin typeface="微软雅黑" pitchFamily="34" charset="-122"/>
                <a:ea typeface="微软雅黑" pitchFamily="34" charset="-122"/>
              </a:endParaRPr>
            </a:p>
          </p:txBody>
        </p:sp>
      </p:grpSp>
      <p:grpSp>
        <p:nvGrpSpPr>
          <p:cNvPr id="66574" name="组合 9"/>
          <p:cNvGrpSpPr/>
          <p:nvPr/>
        </p:nvGrpSpPr>
        <p:grpSpPr bwMode="auto">
          <a:xfrm>
            <a:off x="4175125" y="1547813"/>
            <a:ext cx="3433763" cy="3432175"/>
            <a:chOff x="3829732" y="1123223"/>
            <a:chExt cx="4539304" cy="4539304"/>
          </a:xfrm>
        </p:grpSpPr>
        <p:sp>
          <p:nvSpPr>
            <p:cNvPr id="66594" name="饼形 15"/>
            <p:cNvSpPr>
              <a:spLocks noChangeArrowheads="1"/>
            </p:cNvSpPr>
            <p:nvPr/>
          </p:nvSpPr>
          <p:spPr bwMode="auto">
            <a:xfrm rot="-1017948">
              <a:off x="3829732" y="1123223"/>
              <a:ext cx="4539304" cy="4539304"/>
            </a:xfrm>
            <a:custGeom>
              <a:avLst/>
              <a:gdLst>
                <a:gd name="T0" fmla="*/ 4539304 w 4539304"/>
                <a:gd name="T1" fmla="*/ 2269652 h 4539304"/>
                <a:gd name="T2" fmla="*/ 2269652 w 4539304"/>
                <a:gd name="T3" fmla="*/ 4539304 h 4539304"/>
                <a:gd name="T4" fmla="*/ 0 w 4539304"/>
                <a:gd name="T5" fmla="*/ 2269652 h 4539304"/>
                <a:gd name="T6" fmla="*/ 2269652 w 4539304"/>
                <a:gd name="T7" fmla="*/ 0 h 4539304"/>
                <a:gd name="T8" fmla="*/ 0 60000 65536"/>
                <a:gd name="T9" fmla="*/ 5898240 60000 65536"/>
                <a:gd name="T10" fmla="*/ 11796480 60000 65536"/>
                <a:gd name="T11" fmla="*/ 17694720 60000 65536"/>
                <a:gd name="T12" fmla="*/ 664766 w 4539304"/>
                <a:gd name="T13" fmla="*/ 664765 h 4539304"/>
                <a:gd name="T14" fmla="*/ 3874523 w 4539304"/>
                <a:gd name="T15" fmla="*/ 3874523 h 4539304"/>
              </a:gdLst>
              <a:ahLst/>
              <a:cxnLst>
                <a:cxn ang="T8">
                  <a:pos x="T0" y="T1"/>
                </a:cxn>
                <a:cxn ang="T9">
                  <a:pos x="T2" y="T3"/>
                </a:cxn>
                <a:cxn ang="T10">
                  <a:pos x="T4" y="T5"/>
                </a:cxn>
                <a:cxn ang="T11">
                  <a:pos x="T6" y="T7"/>
                </a:cxn>
              </a:cxnLst>
              <a:rect l="T12" t="T13" r="T14" b="T15"/>
              <a:pathLst>
                <a:path w="4539304" h="4539304">
                  <a:moveTo>
                    <a:pt x="4505550" y="1879677"/>
                  </a:moveTo>
                  <a:lnTo>
                    <a:pt x="4505549" y="1879677"/>
                  </a:lnTo>
                  <a:cubicBezTo>
                    <a:pt x="4528010" y="2008454"/>
                    <a:pt x="4539304" y="2138930"/>
                    <a:pt x="4539304" y="2269652"/>
                  </a:cubicBezTo>
                  <a:cubicBezTo>
                    <a:pt x="4539304" y="2930406"/>
                    <a:pt x="4251357" y="3558356"/>
                    <a:pt x="3750661" y="3989516"/>
                  </a:cubicBezTo>
                  <a:lnTo>
                    <a:pt x="2269652" y="2269652"/>
                  </a:lnTo>
                  <a:close/>
                </a:path>
              </a:pathLst>
            </a:custGeom>
            <a:solidFill>
              <a:srgbClr val="3366FF"/>
            </a:solidFill>
            <a:ln w="12700" algn="ctr">
              <a:noFill/>
              <a:miter lim="800000"/>
            </a:ln>
          </p:spPr>
          <p:txBody>
            <a:bodyPr anchor="ctr"/>
            <a:lstStyle/>
            <a:p>
              <a:endParaRPr lang="zh-CN" altLang="en-US"/>
            </a:p>
          </p:txBody>
        </p:sp>
        <p:sp>
          <p:nvSpPr>
            <p:cNvPr id="66595" name="文本框 19"/>
            <p:cNvSpPr txBox="1">
              <a:spLocks noChangeArrowheads="1"/>
            </p:cNvSpPr>
            <p:nvPr/>
          </p:nvSpPr>
          <p:spPr bwMode="auto">
            <a:xfrm>
              <a:off x="7311334" y="3082136"/>
              <a:ext cx="914996" cy="848233"/>
            </a:xfrm>
            <a:prstGeom prst="rect">
              <a:avLst/>
            </a:prstGeom>
            <a:solidFill>
              <a:srgbClr val="3366FF"/>
            </a:solidFill>
            <a:ln w="9525">
              <a:noFill/>
              <a:miter lim="800000"/>
            </a:ln>
          </p:spPr>
          <p:txBody>
            <a:bodyPr>
              <a:spAutoFit/>
            </a:bodyPr>
            <a:lstStyle/>
            <a:p>
              <a:r>
                <a:rPr lang="en-US" altLang="zh-CN" sz="3600" b="1">
                  <a:solidFill>
                    <a:schemeClr val="bg1"/>
                  </a:solidFill>
                  <a:latin typeface="微软雅黑" pitchFamily="34" charset="-122"/>
                  <a:ea typeface="微软雅黑" pitchFamily="34" charset="-122"/>
                </a:rPr>
                <a:t>2</a:t>
              </a:r>
              <a:endParaRPr lang="zh-CN" altLang="en-US" sz="3600" b="1">
                <a:solidFill>
                  <a:schemeClr val="bg1"/>
                </a:solidFill>
                <a:latin typeface="微软雅黑" pitchFamily="34" charset="-122"/>
                <a:ea typeface="微软雅黑" pitchFamily="34" charset="-122"/>
              </a:endParaRPr>
            </a:p>
          </p:txBody>
        </p:sp>
      </p:grpSp>
      <p:grpSp>
        <p:nvGrpSpPr>
          <p:cNvPr id="66575" name="组合 10"/>
          <p:cNvGrpSpPr/>
          <p:nvPr/>
        </p:nvGrpSpPr>
        <p:grpSpPr bwMode="auto">
          <a:xfrm>
            <a:off x="4151313" y="1628775"/>
            <a:ext cx="3394075" cy="3394075"/>
            <a:chOff x="3853182" y="1129196"/>
            <a:chExt cx="4487622" cy="4487622"/>
          </a:xfrm>
        </p:grpSpPr>
        <p:sp>
          <p:nvSpPr>
            <p:cNvPr id="66592" name="饼形 16"/>
            <p:cNvSpPr>
              <a:spLocks noChangeArrowheads="1"/>
            </p:cNvSpPr>
            <p:nvPr/>
          </p:nvSpPr>
          <p:spPr bwMode="auto">
            <a:xfrm rot="3189715">
              <a:off x="3853182" y="1129196"/>
              <a:ext cx="4487622" cy="4487622"/>
            </a:xfrm>
            <a:custGeom>
              <a:avLst/>
              <a:gdLst>
                <a:gd name="T0" fmla="*/ 4487622 w 4487622"/>
                <a:gd name="T1" fmla="*/ 2243811 h 4487622"/>
                <a:gd name="T2" fmla="*/ 2243811 w 4487622"/>
                <a:gd name="T3" fmla="*/ 4487622 h 4487622"/>
                <a:gd name="T4" fmla="*/ 0 w 4487622"/>
                <a:gd name="T5" fmla="*/ 2243811 h 4487622"/>
                <a:gd name="T6" fmla="*/ 2243811 w 4487622"/>
                <a:gd name="T7" fmla="*/ 0 h 4487622"/>
                <a:gd name="T8" fmla="*/ 0 60000 65536"/>
                <a:gd name="T9" fmla="*/ 5898240 60000 65536"/>
                <a:gd name="T10" fmla="*/ 11796480 60000 65536"/>
                <a:gd name="T11" fmla="*/ 17694720 60000 65536"/>
                <a:gd name="T12" fmla="*/ 657197 w 4487622"/>
                <a:gd name="T13" fmla="*/ 657197 h 4487622"/>
                <a:gd name="T14" fmla="*/ 3830425 w 4487622"/>
                <a:gd name="T15" fmla="*/ 3830425 h 4487622"/>
              </a:gdLst>
              <a:ahLst/>
              <a:cxnLst>
                <a:cxn ang="T8">
                  <a:pos x="T0" y="T1"/>
                </a:cxn>
                <a:cxn ang="T9">
                  <a:pos x="T2" y="T3"/>
                </a:cxn>
                <a:cxn ang="T10">
                  <a:pos x="T4" y="T5"/>
                </a:cxn>
                <a:cxn ang="T11">
                  <a:pos x="T6" y="T7"/>
                </a:cxn>
              </a:cxnLst>
              <a:rect l="T12" t="T13" r="T14" b="T15"/>
              <a:pathLst>
                <a:path w="4487622" h="4487622">
                  <a:moveTo>
                    <a:pt x="4487622" y="2243811"/>
                  </a:moveTo>
                  <a:lnTo>
                    <a:pt x="4487622" y="2243811"/>
                  </a:lnTo>
                  <a:cubicBezTo>
                    <a:pt x="4487622" y="3164603"/>
                    <a:pt x="3925067" y="3991930"/>
                    <a:pt x="3068767" y="4330467"/>
                  </a:cubicBezTo>
                  <a:lnTo>
                    <a:pt x="2243811" y="2243811"/>
                  </a:lnTo>
                  <a:close/>
                </a:path>
              </a:pathLst>
            </a:custGeom>
            <a:solidFill>
              <a:srgbClr val="0848AF"/>
            </a:solidFill>
            <a:ln w="12700" algn="ctr">
              <a:noFill/>
              <a:miter lim="800000"/>
            </a:ln>
          </p:spPr>
          <p:txBody>
            <a:bodyPr rot="10800000" vert="eaVert" anchor="ctr"/>
            <a:lstStyle/>
            <a:p>
              <a:endParaRPr lang="zh-CN" altLang="en-US"/>
            </a:p>
          </p:txBody>
        </p:sp>
        <p:sp>
          <p:nvSpPr>
            <p:cNvPr id="66593" name="文本框 20"/>
            <p:cNvSpPr txBox="1">
              <a:spLocks noChangeArrowheads="1"/>
            </p:cNvSpPr>
            <p:nvPr/>
          </p:nvSpPr>
          <p:spPr bwMode="auto">
            <a:xfrm>
              <a:off x="5847214" y="4500160"/>
              <a:ext cx="915156" cy="847988"/>
            </a:xfrm>
            <a:prstGeom prst="rect">
              <a:avLst/>
            </a:prstGeom>
            <a:solidFill>
              <a:srgbClr val="0848AF"/>
            </a:solidFill>
            <a:ln w="9525">
              <a:noFill/>
              <a:miter lim="800000"/>
            </a:ln>
          </p:spPr>
          <p:txBody>
            <a:bodyPr>
              <a:spAutoFit/>
            </a:bodyPr>
            <a:lstStyle/>
            <a:p>
              <a:r>
                <a:rPr lang="en-US" altLang="zh-CN" sz="3600" b="1">
                  <a:solidFill>
                    <a:schemeClr val="bg1"/>
                  </a:solidFill>
                  <a:latin typeface="微软雅黑" pitchFamily="34" charset="-122"/>
                  <a:ea typeface="微软雅黑" pitchFamily="34" charset="-122"/>
                </a:rPr>
                <a:t>3</a:t>
              </a:r>
              <a:endParaRPr lang="zh-CN" altLang="en-US" sz="3600" b="1">
                <a:solidFill>
                  <a:schemeClr val="bg1"/>
                </a:solidFill>
                <a:latin typeface="微软雅黑" pitchFamily="34" charset="-122"/>
                <a:ea typeface="微软雅黑" pitchFamily="34" charset="-122"/>
              </a:endParaRPr>
            </a:p>
          </p:txBody>
        </p:sp>
      </p:grpSp>
      <p:grpSp>
        <p:nvGrpSpPr>
          <p:cNvPr id="66576" name="组合 11"/>
          <p:cNvGrpSpPr/>
          <p:nvPr/>
        </p:nvGrpSpPr>
        <p:grpSpPr bwMode="auto">
          <a:xfrm>
            <a:off x="4151313" y="1557338"/>
            <a:ext cx="3421062" cy="3424237"/>
            <a:chOff x="3839446" y="1072897"/>
            <a:chExt cx="4525060" cy="4527835"/>
          </a:xfrm>
        </p:grpSpPr>
        <p:sp>
          <p:nvSpPr>
            <p:cNvPr id="66590" name="饼形 13"/>
            <p:cNvSpPr>
              <a:spLocks noChangeArrowheads="1"/>
            </p:cNvSpPr>
            <p:nvPr/>
          </p:nvSpPr>
          <p:spPr bwMode="auto">
            <a:xfrm rot="8505744">
              <a:off x="3839446" y="1072897"/>
              <a:ext cx="4525060" cy="4527835"/>
            </a:xfrm>
            <a:custGeom>
              <a:avLst/>
              <a:gdLst>
                <a:gd name="T0" fmla="*/ 4525060 w 4525060"/>
                <a:gd name="T1" fmla="*/ 2263934 h 4527835"/>
                <a:gd name="T2" fmla="*/ 2262530 w 4525060"/>
                <a:gd name="T3" fmla="*/ 4527835 h 4527835"/>
                <a:gd name="T4" fmla="*/ 0 w 4525060"/>
                <a:gd name="T5" fmla="*/ 2263934 h 4527835"/>
                <a:gd name="T6" fmla="*/ 2262530 w 4525060"/>
                <a:gd name="T7" fmla="*/ 0 h 4527835"/>
                <a:gd name="T8" fmla="*/ 0 60000 65536"/>
                <a:gd name="T9" fmla="*/ 5898240 60000 65536"/>
                <a:gd name="T10" fmla="*/ 11796480 60000 65536"/>
                <a:gd name="T11" fmla="*/ 17694720 60000 65536"/>
                <a:gd name="T12" fmla="*/ 662680 w 4525060"/>
                <a:gd name="T13" fmla="*/ 663086 h 4527835"/>
                <a:gd name="T14" fmla="*/ 3862365 w 4525060"/>
                <a:gd name="T15" fmla="*/ 3864764 h 4527835"/>
              </a:gdLst>
              <a:ahLst/>
              <a:cxnLst>
                <a:cxn ang="T8">
                  <a:pos x="T0" y="T1"/>
                </a:cxn>
                <a:cxn ang="T9">
                  <a:pos x="T2" y="T3"/>
                </a:cxn>
                <a:cxn ang="T10">
                  <a:pos x="T4" y="T5"/>
                </a:cxn>
                <a:cxn ang="T11">
                  <a:pos x="T6" y="T7"/>
                </a:cxn>
              </a:cxnLst>
              <a:rect l="T12" t="T13" r="T14" b="T15"/>
              <a:pathLst>
                <a:path w="4525060" h="4527835">
                  <a:moveTo>
                    <a:pt x="4525060" y="2263918"/>
                  </a:moveTo>
                  <a:lnTo>
                    <a:pt x="4525060" y="2263918"/>
                  </a:lnTo>
                  <a:cubicBezTo>
                    <a:pt x="4525060" y="3192788"/>
                    <a:pt x="3958021" y="4027410"/>
                    <a:pt x="3094809" y="4369098"/>
                  </a:cubicBezTo>
                  <a:lnTo>
                    <a:pt x="2262530" y="2263918"/>
                  </a:lnTo>
                  <a:close/>
                </a:path>
              </a:pathLst>
            </a:custGeom>
            <a:solidFill>
              <a:srgbClr val="3366FF"/>
            </a:solidFill>
            <a:ln w="12700" algn="ctr">
              <a:noFill/>
              <a:miter lim="800000"/>
            </a:ln>
          </p:spPr>
          <p:txBody>
            <a:bodyPr rot="10800000" anchor="ctr"/>
            <a:lstStyle/>
            <a:p>
              <a:endParaRPr lang="zh-CN" altLang="en-US"/>
            </a:p>
          </p:txBody>
        </p:sp>
        <p:sp>
          <p:nvSpPr>
            <p:cNvPr id="66591" name="文本框 21"/>
            <p:cNvSpPr txBox="1">
              <a:spLocks noChangeArrowheads="1"/>
            </p:cNvSpPr>
            <p:nvPr/>
          </p:nvSpPr>
          <p:spPr bwMode="auto">
            <a:xfrm>
              <a:off x="4423189" y="3140545"/>
              <a:ext cx="915511" cy="848051"/>
            </a:xfrm>
            <a:prstGeom prst="rect">
              <a:avLst/>
            </a:prstGeom>
            <a:solidFill>
              <a:srgbClr val="3366FF"/>
            </a:solidFill>
            <a:ln w="9525">
              <a:noFill/>
              <a:miter lim="800000"/>
            </a:ln>
          </p:spPr>
          <p:txBody>
            <a:bodyPr>
              <a:spAutoFit/>
            </a:bodyPr>
            <a:lstStyle/>
            <a:p>
              <a:r>
                <a:rPr lang="en-US" altLang="zh-CN" sz="3600" b="1">
                  <a:solidFill>
                    <a:schemeClr val="bg1"/>
                  </a:solidFill>
                  <a:latin typeface="微软雅黑" pitchFamily="34" charset="-122"/>
                  <a:ea typeface="微软雅黑" pitchFamily="34" charset="-122"/>
                </a:rPr>
                <a:t>4</a:t>
              </a:r>
              <a:endParaRPr lang="zh-CN" altLang="en-US" sz="3600" b="1">
                <a:solidFill>
                  <a:schemeClr val="bg1"/>
                </a:solidFill>
                <a:latin typeface="微软雅黑" pitchFamily="34" charset="-122"/>
                <a:ea typeface="微软雅黑" pitchFamily="34" charset="-122"/>
              </a:endParaRPr>
            </a:p>
          </p:txBody>
        </p:sp>
      </p:grpSp>
      <p:grpSp>
        <p:nvGrpSpPr>
          <p:cNvPr id="15" name="组合 14"/>
          <p:cNvGrpSpPr/>
          <p:nvPr/>
        </p:nvGrpSpPr>
        <p:grpSpPr bwMode="auto">
          <a:xfrm>
            <a:off x="5294313" y="2727325"/>
            <a:ext cx="1168400" cy="1168400"/>
            <a:chOff x="5323033" y="2583463"/>
            <a:chExt cx="1545934" cy="1545934"/>
          </a:xfrm>
        </p:grpSpPr>
        <p:sp>
          <p:nvSpPr>
            <p:cNvPr id="66588" name="椭圆 6"/>
            <p:cNvSpPr>
              <a:spLocks noChangeArrowheads="1"/>
            </p:cNvSpPr>
            <p:nvPr/>
          </p:nvSpPr>
          <p:spPr bwMode="auto">
            <a:xfrm>
              <a:off x="5323033" y="2583463"/>
              <a:ext cx="1545934" cy="1545934"/>
            </a:xfrm>
            <a:prstGeom prst="ellipse">
              <a:avLst/>
            </a:prstGeom>
            <a:solidFill>
              <a:srgbClr val="808080"/>
            </a:solidFill>
            <a:ln w="12700" algn="ctr">
              <a:noFill/>
              <a:miter lim="800000"/>
            </a:ln>
          </p:spPr>
          <p:txBody>
            <a:bodyPr anchor="ctr"/>
            <a:lstStyle/>
            <a:p>
              <a:pPr algn="ctr"/>
              <a:endParaRPr lang="zh-CN" altLang="en-US" sz="2000">
                <a:solidFill>
                  <a:srgbClr val="FFFFFF"/>
                </a:solidFill>
                <a:latin typeface="Calibri" pitchFamily="34" charset="0"/>
              </a:endParaRPr>
            </a:p>
          </p:txBody>
        </p:sp>
        <p:sp>
          <p:nvSpPr>
            <p:cNvPr id="66589" name="文本框 17"/>
            <p:cNvSpPr txBox="1">
              <a:spLocks noChangeArrowheads="1"/>
            </p:cNvSpPr>
            <p:nvPr/>
          </p:nvSpPr>
          <p:spPr bwMode="auto">
            <a:xfrm>
              <a:off x="5715818" y="2976248"/>
              <a:ext cx="913697" cy="525113"/>
            </a:xfrm>
            <a:prstGeom prst="rect">
              <a:avLst/>
            </a:prstGeom>
            <a:noFill/>
            <a:ln w="9525">
              <a:noFill/>
              <a:miter lim="800000"/>
            </a:ln>
          </p:spPr>
          <p:txBody>
            <a:bodyPr>
              <a:spAutoFit/>
            </a:bodyPr>
            <a:lstStyle/>
            <a:p>
              <a:endParaRPr lang="zh-CN" altLang="en-US" sz="2000" b="1">
                <a:solidFill>
                  <a:schemeClr val="bg1"/>
                </a:solidFill>
                <a:latin typeface="微软雅黑" pitchFamily="34" charset="-122"/>
                <a:ea typeface="微软雅黑" pitchFamily="34" charset="-122"/>
              </a:endParaRPr>
            </a:p>
          </p:txBody>
        </p:sp>
      </p:grpSp>
      <p:sp>
        <p:nvSpPr>
          <p:cNvPr id="68633" name="TextBox 45"/>
          <p:cNvSpPr txBox="1">
            <a:spLocks noChangeArrowheads="1"/>
          </p:cNvSpPr>
          <p:nvPr/>
        </p:nvSpPr>
        <p:spPr bwMode="auto">
          <a:xfrm>
            <a:off x="2495550" y="3860800"/>
            <a:ext cx="1200150" cy="396875"/>
          </a:xfrm>
          <a:prstGeom prst="rect">
            <a:avLst/>
          </a:prstGeom>
          <a:noFill/>
          <a:ln w="9525">
            <a:noFill/>
            <a:miter lim="800000"/>
          </a:ln>
        </p:spPr>
        <p:txBody>
          <a:bodyPr wrap="none">
            <a:spAutoFit/>
          </a:bodyPr>
          <a:lstStyle/>
          <a:p>
            <a:pPr algn="r"/>
            <a:r>
              <a:rPr lang="zh-CN" altLang="en-US" sz="2000" b="1">
                <a:latin typeface="微软雅黑" pitchFamily="34" charset="-122"/>
                <a:ea typeface="微软雅黑" pitchFamily="34" charset="-122"/>
              </a:rPr>
              <a:t>添加标题</a:t>
            </a:r>
            <a:endParaRPr lang="zh-CN" altLang="en-US" sz="1400">
              <a:latin typeface="微软雅黑" pitchFamily="34" charset="-122"/>
              <a:ea typeface="微软雅黑" pitchFamily="34" charset="-122"/>
            </a:endParaRPr>
          </a:p>
        </p:txBody>
      </p:sp>
      <p:sp>
        <p:nvSpPr>
          <p:cNvPr id="48162" name="矩形 47"/>
          <p:cNvSpPr>
            <a:spLocks noChangeArrowheads="1"/>
          </p:cNvSpPr>
          <p:nvPr/>
        </p:nvSpPr>
        <p:spPr bwMode="auto">
          <a:xfrm>
            <a:off x="911225" y="4313238"/>
            <a:ext cx="2881313" cy="815975"/>
          </a:xfrm>
          <a:prstGeom prst="rect">
            <a:avLst/>
          </a:prstGeom>
          <a:noFill/>
          <a:ln w="25400">
            <a:noFill/>
            <a:miter lim="800000"/>
          </a:ln>
        </p:spPr>
        <p:txBody>
          <a:bodyPr lIns="91431" tIns="45716" rIns="91431" bIns="45716">
            <a:spAutoFit/>
          </a:bodyPr>
          <a:lstStyle/>
          <a:p>
            <a:pPr algn="ct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在此录入本图表的综合描述说明</a:t>
            </a:r>
          </a:p>
          <a:p>
            <a:pP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  在此录入本图表的综合描述说明</a:t>
            </a:r>
          </a:p>
          <a:p>
            <a:pPr defTabSz="912495"/>
            <a:r>
              <a:rPr lang="zh-CN" altLang="en-US" sz="1400">
                <a:ea typeface="微软雅黑" pitchFamily="34" charset="-122"/>
                <a:sym typeface="微软雅黑" pitchFamily="34" charset="-122"/>
              </a:rPr>
              <a:t>  在此录入本图表的综合描述说明</a:t>
            </a:r>
            <a:endParaRPr lang="zh-CN" altLang="en-US" sz="1400">
              <a:latin typeface="微软雅黑" pitchFamily="34" charset="-122"/>
              <a:ea typeface="微软雅黑" pitchFamily="34" charset="-122"/>
              <a:sym typeface="微软雅黑" pitchFamily="34" charset="-122"/>
            </a:endParaRPr>
          </a:p>
        </p:txBody>
      </p:sp>
      <p:sp>
        <p:nvSpPr>
          <p:cNvPr id="2" name="TextBox 45"/>
          <p:cNvSpPr txBox="1">
            <a:spLocks noChangeArrowheads="1"/>
          </p:cNvSpPr>
          <p:nvPr/>
        </p:nvSpPr>
        <p:spPr bwMode="auto">
          <a:xfrm>
            <a:off x="5510213" y="2962275"/>
            <a:ext cx="692150" cy="701675"/>
          </a:xfrm>
          <a:prstGeom prst="rect">
            <a:avLst/>
          </a:prstGeom>
          <a:noFill/>
          <a:ln w="9525">
            <a:noFill/>
            <a:miter lim="800000"/>
          </a:ln>
        </p:spPr>
        <p:txBody>
          <a:bodyPr wrap="none">
            <a:spAutoFit/>
          </a:bodyPr>
          <a:lstStyle/>
          <a:p>
            <a:pPr algn="r"/>
            <a:r>
              <a:rPr lang="zh-CN" altLang="en-US" sz="2000" b="1">
                <a:solidFill>
                  <a:schemeClr val="bg1"/>
                </a:solidFill>
                <a:latin typeface="微软雅黑" pitchFamily="34" charset="-122"/>
                <a:ea typeface="微软雅黑" pitchFamily="34" charset="-122"/>
              </a:rPr>
              <a:t>添加</a:t>
            </a:r>
          </a:p>
          <a:p>
            <a:pPr algn="r"/>
            <a:r>
              <a:rPr lang="zh-CN" altLang="en-US" sz="2000" b="1">
                <a:solidFill>
                  <a:schemeClr val="bg1"/>
                </a:solidFill>
                <a:latin typeface="微软雅黑" pitchFamily="34" charset="-122"/>
                <a:ea typeface="微软雅黑" pitchFamily="34" charset="-122"/>
              </a:rPr>
              <a:t>标题</a:t>
            </a:r>
            <a:endParaRPr lang="zh-CN" altLang="en-US" sz="1400">
              <a:solidFill>
                <a:schemeClr val="bg1"/>
              </a:solidFill>
              <a:latin typeface="微软雅黑" pitchFamily="34" charset="-122"/>
              <a:ea typeface="微软雅黑" pitchFamily="34" charset="-122"/>
            </a:endParaRPr>
          </a:p>
        </p:txBody>
      </p:sp>
      <p:cxnSp>
        <p:nvCxnSpPr>
          <p:cNvPr id="66581" name="AutoShape 39"/>
          <p:cNvCxnSpPr>
            <a:cxnSpLocks noChangeShapeType="1"/>
          </p:cNvCxnSpPr>
          <p:nvPr/>
        </p:nvCxnSpPr>
        <p:spPr bwMode="auto">
          <a:xfrm>
            <a:off x="6940550" y="4652963"/>
            <a:ext cx="4105275" cy="0"/>
          </a:xfrm>
          <a:prstGeom prst="straightConnector1">
            <a:avLst/>
          </a:prstGeom>
          <a:noFill/>
          <a:ln w="25400">
            <a:solidFill>
              <a:srgbClr val="0848AF"/>
            </a:solidFill>
            <a:prstDash val="sysDot"/>
            <a:round/>
            <a:tailEnd type="triangle" w="med" len="med"/>
          </a:ln>
        </p:spPr>
      </p:cxnSp>
      <p:sp>
        <p:nvSpPr>
          <p:cNvPr id="3" name="TextBox 45"/>
          <p:cNvSpPr txBox="1">
            <a:spLocks noChangeArrowheads="1"/>
          </p:cNvSpPr>
          <p:nvPr/>
        </p:nvSpPr>
        <p:spPr bwMode="auto">
          <a:xfrm>
            <a:off x="2855913" y="1412875"/>
            <a:ext cx="1200150" cy="396875"/>
          </a:xfrm>
          <a:prstGeom prst="rect">
            <a:avLst/>
          </a:prstGeom>
          <a:noFill/>
          <a:ln w="9525">
            <a:noFill/>
            <a:miter lim="800000"/>
          </a:ln>
        </p:spPr>
        <p:txBody>
          <a:bodyPr wrap="none">
            <a:spAutoFit/>
          </a:bodyPr>
          <a:lstStyle/>
          <a:p>
            <a:pPr algn="r"/>
            <a:r>
              <a:rPr lang="zh-CN" altLang="en-US" sz="2000" b="1">
                <a:latin typeface="微软雅黑" pitchFamily="34" charset="-122"/>
                <a:ea typeface="微软雅黑" pitchFamily="34" charset="-122"/>
              </a:rPr>
              <a:t>添加标题</a:t>
            </a:r>
            <a:endParaRPr lang="zh-CN" altLang="en-US" sz="1400">
              <a:latin typeface="微软雅黑" pitchFamily="34" charset="-122"/>
              <a:ea typeface="微软雅黑" pitchFamily="34" charset="-122"/>
            </a:endParaRPr>
          </a:p>
        </p:txBody>
      </p:sp>
      <p:sp>
        <p:nvSpPr>
          <p:cNvPr id="48169" name="矩形 47"/>
          <p:cNvSpPr>
            <a:spLocks noChangeArrowheads="1"/>
          </p:cNvSpPr>
          <p:nvPr/>
        </p:nvSpPr>
        <p:spPr bwMode="auto">
          <a:xfrm>
            <a:off x="1271588" y="1865313"/>
            <a:ext cx="2881312" cy="815975"/>
          </a:xfrm>
          <a:prstGeom prst="rect">
            <a:avLst/>
          </a:prstGeom>
          <a:noFill/>
          <a:ln w="25400">
            <a:noFill/>
            <a:miter lim="800000"/>
          </a:ln>
        </p:spPr>
        <p:txBody>
          <a:bodyPr lIns="91431" tIns="45716" rIns="91431" bIns="45716">
            <a:spAutoFit/>
          </a:bodyPr>
          <a:lstStyle/>
          <a:p>
            <a:pPr algn="ct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在此录入本图表的综合描述说明</a:t>
            </a:r>
          </a:p>
          <a:p>
            <a:pP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  在此录入本图表的综合描述说明</a:t>
            </a:r>
          </a:p>
          <a:p>
            <a:pPr defTabSz="912495"/>
            <a:r>
              <a:rPr lang="zh-CN" altLang="en-US" sz="1400">
                <a:ea typeface="微软雅黑" pitchFamily="34" charset="-122"/>
                <a:sym typeface="微软雅黑" pitchFamily="34" charset="-122"/>
              </a:rPr>
              <a:t>  在此录入本图表的综合描述说明</a:t>
            </a:r>
            <a:endParaRPr lang="zh-CN" altLang="en-US" sz="1400">
              <a:latin typeface="微软雅黑" pitchFamily="34" charset="-122"/>
              <a:ea typeface="微软雅黑" pitchFamily="34" charset="-122"/>
              <a:sym typeface="微软雅黑" pitchFamily="34" charset="-122"/>
            </a:endParaRPr>
          </a:p>
        </p:txBody>
      </p:sp>
      <p:sp>
        <p:nvSpPr>
          <p:cNvPr id="4" name="TextBox 45"/>
          <p:cNvSpPr txBox="1">
            <a:spLocks noChangeArrowheads="1"/>
          </p:cNvSpPr>
          <p:nvPr/>
        </p:nvSpPr>
        <p:spPr bwMode="auto">
          <a:xfrm>
            <a:off x="8135938" y="2060575"/>
            <a:ext cx="1200150" cy="396875"/>
          </a:xfrm>
          <a:prstGeom prst="rect">
            <a:avLst/>
          </a:prstGeom>
          <a:noFill/>
          <a:ln w="9525">
            <a:noFill/>
            <a:miter lim="800000"/>
          </a:ln>
        </p:spPr>
        <p:txBody>
          <a:bodyPr wrap="none">
            <a:spAutoFit/>
          </a:bodyPr>
          <a:lstStyle/>
          <a:p>
            <a:pPr algn="r"/>
            <a:r>
              <a:rPr lang="zh-CN" altLang="en-US" sz="2000" b="1">
                <a:latin typeface="微软雅黑" pitchFamily="34" charset="-122"/>
                <a:ea typeface="微软雅黑" pitchFamily="34" charset="-122"/>
              </a:rPr>
              <a:t>添加标题</a:t>
            </a:r>
            <a:endParaRPr lang="zh-CN" altLang="en-US" sz="1400">
              <a:latin typeface="微软雅黑" pitchFamily="34" charset="-122"/>
              <a:ea typeface="微软雅黑" pitchFamily="34" charset="-122"/>
            </a:endParaRPr>
          </a:p>
        </p:txBody>
      </p:sp>
      <p:sp>
        <p:nvSpPr>
          <p:cNvPr id="48172" name="矩形 47"/>
          <p:cNvSpPr>
            <a:spLocks noChangeArrowheads="1"/>
          </p:cNvSpPr>
          <p:nvPr/>
        </p:nvSpPr>
        <p:spPr bwMode="auto">
          <a:xfrm>
            <a:off x="8040688" y="2492375"/>
            <a:ext cx="2881312" cy="815975"/>
          </a:xfrm>
          <a:prstGeom prst="rect">
            <a:avLst/>
          </a:prstGeom>
          <a:noFill/>
          <a:ln w="25400">
            <a:noFill/>
            <a:miter lim="800000"/>
          </a:ln>
        </p:spPr>
        <p:txBody>
          <a:bodyPr lIns="91431" tIns="45716" rIns="91431" bIns="45716">
            <a:spAutoFit/>
          </a:bodyPr>
          <a:lstStyle/>
          <a:p>
            <a:pPr algn="ct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在此录入本图表的综合描述说明</a:t>
            </a:r>
          </a:p>
          <a:p>
            <a:pP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  在此录入本图表的综合描述说明</a:t>
            </a:r>
          </a:p>
          <a:p>
            <a:pPr defTabSz="912495"/>
            <a:r>
              <a:rPr lang="zh-CN" altLang="en-US" sz="1400">
                <a:ea typeface="微软雅黑" pitchFamily="34" charset="-122"/>
                <a:sym typeface="微软雅黑" pitchFamily="34" charset="-122"/>
              </a:rPr>
              <a:t>  在此录入本图表的综合描述说明</a:t>
            </a:r>
            <a:endParaRPr lang="zh-CN" altLang="en-US" sz="1400">
              <a:latin typeface="微软雅黑" pitchFamily="34" charset="-122"/>
              <a:ea typeface="微软雅黑" pitchFamily="34" charset="-122"/>
              <a:sym typeface="微软雅黑" pitchFamily="34" charset="-122"/>
            </a:endParaRPr>
          </a:p>
        </p:txBody>
      </p:sp>
      <p:sp>
        <p:nvSpPr>
          <p:cNvPr id="5" name="TextBox 45"/>
          <p:cNvSpPr txBox="1">
            <a:spLocks noChangeArrowheads="1"/>
          </p:cNvSpPr>
          <p:nvPr/>
        </p:nvSpPr>
        <p:spPr bwMode="auto">
          <a:xfrm>
            <a:off x="8135938" y="4221163"/>
            <a:ext cx="1200150" cy="396875"/>
          </a:xfrm>
          <a:prstGeom prst="rect">
            <a:avLst/>
          </a:prstGeom>
          <a:noFill/>
          <a:ln w="9525">
            <a:noFill/>
            <a:miter lim="800000"/>
          </a:ln>
        </p:spPr>
        <p:txBody>
          <a:bodyPr wrap="none">
            <a:spAutoFit/>
          </a:bodyPr>
          <a:lstStyle/>
          <a:p>
            <a:pPr algn="r"/>
            <a:r>
              <a:rPr lang="zh-CN" altLang="en-US" sz="2000" b="1">
                <a:latin typeface="微软雅黑" pitchFamily="34" charset="-122"/>
                <a:ea typeface="微软雅黑" pitchFamily="34" charset="-122"/>
              </a:rPr>
              <a:t>添加标题</a:t>
            </a:r>
            <a:endParaRPr lang="zh-CN" altLang="en-US" sz="1400">
              <a:latin typeface="微软雅黑" pitchFamily="34" charset="-122"/>
              <a:ea typeface="微软雅黑" pitchFamily="34" charset="-122"/>
            </a:endParaRPr>
          </a:p>
        </p:txBody>
      </p:sp>
      <p:sp>
        <p:nvSpPr>
          <p:cNvPr id="48174" name="矩形 47"/>
          <p:cNvSpPr>
            <a:spLocks noChangeArrowheads="1"/>
          </p:cNvSpPr>
          <p:nvPr/>
        </p:nvSpPr>
        <p:spPr bwMode="auto">
          <a:xfrm>
            <a:off x="8040688" y="4673600"/>
            <a:ext cx="2881312" cy="815975"/>
          </a:xfrm>
          <a:prstGeom prst="rect">
            <a:avLst/>
          </a:prstGeom>
          <a:noFill/>
          <a:ln w="25400">
            <a:noFill/>
            <a:miter lim="800000"/>
          </a:ln>
        </p:spPr>
        <p:txBody>
          <a:bodyPr lIns="91431" tIns="45716" rIns="91431" bIns="45716">
            <a:spAutoFit/>
          </a:bodyPr>
          <a:lstStyle/>
          <a:p>
            <a:pPr algn="ct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在此录入本图表的综合描述说明</a:t>
            </a:r>
          </a:p>
          <a:p>
            <a:pPr defTabSz="912495">
              <a:lnSpc>
                <a:spcPct val="120000"/>
              </a:lnSpc>
              <a:buFont typeface="Arial" charset="0"/>
              <a:buNone/>
            </a:pPr>
            <a:r>
              <a:rPr lang="zh-CN" altLang="en-US" sz="1400">
                <a:latin typeface="微软雅黑" pitchFamily="34" charset="-122"/>
                <a:ea typeface="微软雅黑" pitchFamily="34" charset="-122"/>
                <a:sym typeface="微软雅黑" pitchFamily="34" charset="-122"/>
              </a:rPr>
              <a:t>  在此录入本图表的综合描述说明</a:t>
            </a:r>
          </a:p>
          <a:p>
            <a:pPr defTabSz="912495"/>
            <a:r>
              <a:rPr lang="zh-CN" altLang="en-US" sz="1400">
                <a:ea typeface="微软雅黑" pitchFamily="34" charset="-122"/>
                <a:sym typeface="微软雅黑" pitchFamily="34" charset="-122"/>
              </a:rPr>
              <a:t>  在此录入本图表的综合描述说明</a:t>
            </a:r>
            <a:endParaRPr lang="zh-CN" altLang="en-US" sz="1400">
              <a:latin typeface="微软雅黑" pitchFamily="34" charset="-122"/>
              <a:ea typeface="微软雅黑" pitchFamily="34" charset="-122"/>
              <a:sym typeface="微软雅黑" pitchFamily="34" charset="-122"/>
            </a:endParaRPr>
          </a:p>
        </p:txBody>
      </p:sp>
    </p:spTree>
  </p:cSld>
  <p:clrMapOvr>
    <a:masterClrMapping/>
  </p:clrMapOvr>
  <p:transition advTm="356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6565"/>
                                        </p:tgtEl>
                                        <p:attrNameLst>
                                          <p:attrName>style.visibility</p:attrName>
                                        </p:attrNameLst>
                                      </p:cBhvr>
                                      <p:to>
                                        <p:strVal val="visible"/>
                                      </p:to>
                                    </p:set>
                                    <p:animEffect transition="in" filter="slide(fromLeft)">
                                      <p:cBhvr>
                                        <p:cTn id="7" dur="500"/>
                                        <p:tgtEl>
                                          <p:spTgt spid="6656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6572"/>
                                        </p:tgtEl>
                                        <p:attrNameLst>
                                          <p:attrName>style.visibility</p:attrName>
                                        </p:attrNameLst>
                                      </p:cBhvr>
                                      <p:to>
                                        <p:strVal val="visible"/>
                                      </p:to>
                                    </p:set>
                                    <p:animEffect transition="in" filter="wipe(down)">
                                      <p:cBhvr>
                                        <p:cTn id="11" dur="500"/>
                                        <p:tgtEl>
                                          <p:spTgt spid="6657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2" presetClass="entr" presetSubtype="1" fill="hold" nodeType="afterEffect">
                                  <p:stCondLst>
                                    <p:cond delay="0"/>
                                  </p:stCondLst>
                                  <p:childTnLst>
                                    <p:set>
                                      <p:cBhvr>
                                        <p:cTn id="26" dur="1" fill="hold">
                                          <p:stCondLst>
                                            <p:cond delay="0"/>
                                          </p:stCondLst>
                                        </p:cTn>
                                        <p:tgtEl>
                                          <p:spTgt spid="66573"/>
                                        </p:tgtEl>
                                        <p:attrNameLst>
                                          <p:attrName>style.visibility</p:attrName>
                                        </p:attrNameLst>
                                      </p:cBhvr>
                                      <p:to>
                                        <p:strVal val="visible"/>
                                      </p:to>
                                    </p:set>
                                    <p:animEffect transition="in" filter="slide(fromTop)">
                                      <p:cBhvr>
                                        <p:cTn id="27" dur="500"/>
                                        <p:tgtEl>
                                          <p:spTgt spid="66573"/>
                                        </p:tgtEl>
                                      </p:cBhvr>
                                    </p:animEffect>
                                  </p:childTnLst>
                                </p:cTn>
                              </p:par>
                            </p:childTnLst>
                          </p:cTn>
                        </p:par>
                        <p:par>
                          <p:cTn id="28" fill="hold">
                            <p:stCondLst>
                              <p:cond delay="3500"/>
                            </p:stCondLst>
                            <p:childTnLst>
                              <p:par>
                                <p:cTn id="29" presetID="22" presetClass="entr" presetSubtype="2" fill="hold" nodeType="afterEffect">
                                  <p:stCondLst>
                                    <p:cond delay="0"/>
                                  </p:stCondLst>
                                  <p:childTnLst>
                                    <p:set>
                                      <p:cBhvr>
                                        <p:cTn id="30" dur="1" fill="hold">
                                          <p:stCondLst>
                                            <p:cond delay="0"/>
                                          </p:stCondLst>
                                        </p:cTn>
                                        <p:tgtEl>
                                          <p:spTgt spid="66563"/>
                                        </p:tgtEl>
                                        <p:attrNameLst>
                                          <p:attrName>style.visibility</p:attrName>
                                        </p:attrNameLst>
                                      </p:cBhvr>
                                      <p:to>
                                        <p:strVal val="visible"/>
                                      </p:to>
                                    </p:set>
                                    <p:animEffect transition="in" filter="wipe(right)">
                                      <p:cBhvr>
                                        <p:cTn id="31" dur="500"/>
                                        <p:tgtEl>
                                          <p:spTgt spid="66563"/>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48169"/>
                                        </p:tgtEl>
                                        <p:attrNameLst>
                                          <p:attrName>style.visibility</p:attrName>
                                        </p:attrNameLst>
                                      </p:cBhvr>
                                      <p:to>
                                        <p:strVal val="visible"/>
                                      </p:to>
                                    </p:set>
                                    <p:animEffect transition="in" filter="slide(fromBottom)">
                                      <p:cBhvr>
                                        <p:cTn id="38" dur="500"/>
                                        <p:tgtEl>
                                          <p:spTgt spid="48169"/>
                                        </p:tgtEl>
                                      </p:cBhvr>
                                    </p:animEffect>
                                  </p:childTnLst>
                                </p:cTn>
                              </p:par>
                            </p:childTnLst>
                          </p:cTn>
                        </p:par>
                        <p:par>
                          <p:cTn id="39" fill="hold">
                            <p:stCondLst>
                              <p:cond delay="4500"/>
                            </p:stCondLst>
                            <p:childTnLst>
                              <p:par>
                                <p:cTn id="40" presetID="12" presetClass="entr" presetSubtype="2" fill="hold" nodeType="afterEffect">
                                  <p:stCondLst>
                                    <p:cond delay="0"/>
                                  </p:stCondLst>
                                  <p:childTnLst>
                                    <p:set>
                                      <p:cBhvr>
                                        <p:cTn id="41" dur="1" fill="hold">
                                          <p:stCondLst>
                                            <p:cond delay="0"/>
                                          </p:stCondLst>
                                        </p:cTn>
                                        <p:tgtEl>
                                          <p:spTgt spid="66574"/>
                                        </p:tgtEl>
                                        <p:attrNameLst>
                                          <p:attrName>style.visibility</p:attrName>
                                        </p:attrNameLst>
                                      </p:cBhvr>
                                      <p:to>
                                        <p:strVal val="visible"/>
                                      </p:to>
                                    </p:set>
                                    <p:animEffect transition="in" filter="slide(fromRight)">
                                      <p:cBhvr>
                                        <p:cTn id="42" dur="500"/>
                                        <p:tgtEl>
                                          <p:spTgt spid="66574"/>
                                        </p:tgtEl>
                                      </p:cBhvr>
                                    </p:animEffect>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66562"/>
                                        </p:tgtEl>
                                        <p:attrNameLst>
                                          <p:attrName>style.visibility</p:attrName>
                                        </p:attrNameLst>
                                      </p:cBhvr>
                                      <p:to>
                                        <p:strVal val="visible"/>
                                      </p:to>
                                    </p:set>
                                    <p:animEffect transition="in" filter="wipe(left)">
                                      <p:cBhvr>
                                        <p:cTn id="46" dur="500"/>
                                        <p:tgtEl>
                                          <p:spTgt spid="66562"/>
                                        </p:tgtEl>
                                      </p:cBhvr>
                                    </p:animEffect>
                                  </p:childTnLst>
                                </p:cTn>
                              </p:par>
                            </p:childTnLst>
                          </p:cTn>
                        </p:par>
                        <p:par>
                          <p:cTn id="47" fill="hold">
                            <p:stCondLst>
                              <p:cond delay="5500"/>
                            </p:stCondLst>
                            <p:childTnLst>
                              <p:par>
                                <p:cTn id="48" presetID="10"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48172"/>
                                        </p:tgtEl>
                                        <p:attrNameLst>
                                          <p:attrName>style.visibility</p:attrName>
                                        </p:attrNameLst>
                                      </p:cBhvr>
                                      <p:to>
                                        <p:strVal val="visible"/>
                                      </p:to>
                                    </p:set>
                                    <p:animEffect transition="in" filter="slide(fromBottom)">
                                      <p:cBhvr>
                                        <p:cTn id="53" dur="500"/>
                                        <p:tgtEl>
                                          <p:spTgt spid="48172"/>
                                        </p:tgtEl>
                                      </p:cBhvr>
                                    </p:animEffect>
                                  </p:childTnLst>
                                </p:cTn>
                              </p:par>
                            </p:childTnLst>
                          </p:cTn>
                        </p:par>
                        <p:par>
                          <p:cTn id="54" fill="hold">
                            <p:stCondLst>
                              <p:cond delay="6000"/>
                            </p:stCondLst>
                            <p:childTnLst>
                              <p:par>
                                <p:cTn id="55" presetID="12" presetClass="entr" presetSubtype="4" fill="hold" nodeType="afterEffect">
                                  <p:stCondLst>
                                    <p:cond delay="0"/>
                                  </p:stCondLst>
                                  <p:childTnLst>
                                    <p:set>
                                      <p:cBhvr>
                                        <p:cTn id="56" dur="1" fill="hold">
                                          <p:stCondLst>
                                            <p:cond delay="0"/>
                                          </p:stCondLst>
                                        </p:cTn>
                                        <p:tgtEl>
                                          <p:spTgt spid="66575"/>
                                        </p:tgtEl>
                                        <p:attrNameLst>
                                          <p:attrName>style.visibility</p:attrName>
                                        </p:attrNameLst>
                                      </p:cBhvr>
                                      <p:to>
                                        <p:strVal val="visible"/>
                                      </p:to>
                                    </p:set>
                                    <p:animEffect transition="in" filter="slide(fromBottom)">
                                      <p:cBhvr>
                                        <p:cTn id="57" dur="500"/>
                                        <p:tgtEl>
                                          <p:spTgt spid="66575"/>
                                        </p:tgtEl>
                                      </p:cBhvr>
                                    </p:animEffect>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6581"/>
                                        </p:tgtEl>
                                        <p:attrNameLst>
                                          <p:attrName>style.visibility</p:attrName>
                                        </p:attrNameLst>
                                      </p:cBhvr>
                                      <p:to>
                                        <p:strVal val="visible"/>
                                      </p:to>
                                    </p:set>
                                    <p:animEffect transition="in" filter="wipe(left)">
                                      <p:cBhvr>
                                        <p:cTn id="61" dur="500"/>
                                        <p:tgtEl>
                                          <p:spTgt spid="66581"/>
                                        </p:tgtEl>
                                      </p:cBhvr>
                                    </p:animEffect>
                                  </p:childTnLst>
                                </p:cTn>
                              </p:par>
                            </p:childTnLst>
                          </p:cTn>
                        </p:par>
                        <p:par>
                          <p:cTn id="62" fill="hold">
                            <p:stCondLst>
                              <p:cond delay="7000"/>
                            </p:stCondLst>
                            <p:childTnLst>
                              <p:par>
                                <p:cTn id="63" presetID="10" presetClass="entr" presetSubtype="0" fill="hold" grpId="0" nodeType="after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500"/>
                                        <p:tgtEl>
                                          <p:spTgt spid="5"/>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48174"/>
                                        </p:tgtEl>
                                        <p:attrNameLst>
                                          <p:attrName>style.visibility</p:attrName>
                                        </p:attrNameLst>
                                      </p:cBhvr>
                                      <p:to>
                                        <p:strVal val="visible"/>
                                      </p:to>
                                    </p:set>
                                    <p:animEffect transition="in" filter="slide(fromBottom)">
                                      <p:cBhvr>
                                        <p:cTn id="68" dur="500"/>
                                        <p:tgtEl>
                                          <p:spTgt spid="48174"/>
                                        </p:tgtEl>
                                      </p:cBhvr>
                                    </p:animEffect>
                                  </p:childTnLst>
                                </p:cTn>
                              </p:par>
                            </p:childTnLst>
                          </p:cTn>
                        </p:par>
                        <p:par>
                          <p:cTn id="69" fill="hold">
                            <p:stCondLst>
                              <p:cond delay="7500"/>
                            </p:stCondLst>
                            <p:childTnLst>
                              <p:par>
                                <p:cTn id="70" presetID="12" presetClass="entr" presetSubtype="8" fill="hold" nodeType="afterEffect">
                                  <p:stCondLst>
                                    <p:cond delay="0"/>
                                  </p:stCondLst>
                                  <p:childTnLst>
                                    <p:set>
                                      <p:cBhvr>
                                        <p:cTn id="71" dur="1" fill="hold">
                                          <p:stCondLst>
                                            <p:cond delay="0"/>
                                          </p:stCondLst>
                                        </p:cTn>
                                        <p:tgtEl>
                                          <p:spTgt spid="66576"/>
                                        </p:tgtEl>
                                        <p:attrNameLst>
                                          <p:attrName>style.visibility</p:attrName>
                                        </p:attrNameLst>
                                      </p:cBhvr>
                                      <p:to>
                                        <p:strVal val="visible"/>
                                      </p:to>
                                    </p:set>
                                    <p:animEffect transition="in" filter="slide(fromLeft)">
                                      <p:cBhvr>
                                        <p:cTn id="72" dur="500"/>
                                        <p:tgtEl>
                                          <p:spTgt spid="66576"/>
                                        </p:tgtEl>
                                      </p:cBhvr>
                                    </p:animEffect>
                                  </p:childTnLst>
                                </p:cTn>
                              </p:par>
                            </p:childTnLst>
                          </p:cTn>
                        </p:par>
                        <p:par>
                          <p:cTn id="73" fill="hold">
                            <p:stCondLst>
                              <p:cond delay="8000"/>
                            </p:stCondLst>
                            <p:childTnLst>
                              <p:par>
                                <p:cTn id="74" presetID="22" presetClass="entr" presetSubtype="2" fill="hold" nodeType="afterEffect">
                                  <p:stCondLst>
                                    <p:cond delay="0"/>
                                  </p:stCondLst>
                                  <p:childTnLst>
                                    <p:set>
                                      <p:cBhvr>
                                        <p:cTn id="75" dur="1" fill="hold">
                                          <p:stCondLst>
                                            <p:cond delay="0"/>
                                          </p:stCondLst>
                                        </p:cTn>
                                        <p:tgtEl>
                                          <p:spTgt spid="66561"/>
                                        </p:tgtEl>
                                        <p:attrNameLst>
                                          <p:attrName>style.visibility</p:attrName>
                                        </p:attrNameLst>
                                      </p:cBhvr>
                                      <p:to>
                                        <p:strVal val="visible"/>
                                      </p:to>
                                    </p:set>
                                    <p:animEffect transition="in" filter="wipe(right)">
                                      <p:cBhvr>
                                        <p:cTn id="76" dur="500"/>
                                        <p:tgtEl>
                                          <p:spTgt spid="66561"/>
                                        </p:tgtEl>
                                      </p:cBhvr>
                                    </p:animEffect>
                                  </p:childTnLst>
                                </p:cTn>
                              </p:par>
                            </p:childTnLst>
                          </p:cTn>
                        </p:par>
                        <p:par>
                          <p:cTn id="77" fill="hold">
                            <p:stCondLst>
                              <p:cond delay="8500"/>
                            </p:stCondLst>
                            <p:childTnLst>
                              <p:par>
                                <p:cTn id="78" presetID="10" presetClass="entr" presetSubtype="0" fill="hold" grpId="0" nodeType="afterEffect">
                                  <p:stCondLst>
                                    <p:cond delay="0"/>
                                  </p:stCondLst>
                                  <p:childTnLst>
                                    <p:set>
                                      <p:cBhvr>
                                        <p:cTn id="79" dur="1" fill="hold">
                                          <p:stCondLst>
                                            <p:cond delay="0"/>
                                          </p:stCondLst>
                                        </p:cTn>
                                        <p:tgtEl>
                                          <p:spTgt spid="68633"/>
                                        </p:tgtEl>
                                        <p:attrNameLst>
                                          <p:attrName>style.visibility</p:attrName>
                                        </p:attrNameLst>
                                      </p:cBhvr>
                                      <p:to>
                                        <p:strVal val="visible"/>
                                      </p:to>
                                    </p:set>
                                    <p:animEffect transition="in" filter="fade">
                                      <p:cBhvr>
                                        <p:cTn id="80" dur="500"/>
                                        <p:tgtEl>
                                          <p:spTgt spid="68633"/>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48162"/>
                                        </p:tgtEl>
                                        <p:attrNameLst>
                                          <p:attrName>style.visibility</p:attrName>
                                        </p:attrNameLst>
                                      </p:cBhvr>
                                      <p:to>
                                        <p:strVal val="visible"/>
                                      </p:to>
                                    </p:set>
                                    <p:animEffect transition="in" filter="slide(fromBottom)">
                                      <p:cBhvr>
                                        <p:cTn id="83" dur="500"/>
                                        <p:tgtEl>
                                          <p:spTgt spid="48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animBg="1"/>
      <p:bldP spid="66572" grpId="0" animBg="1"/>
      <p:bldP spid="68633" grpId="0"/>
      <p:bldP spid="48162" grpId="0"/>
      <p:bldP spid="2" grpId="0"/>
      <p:bldP spid="3" grpId="0"/>
      <p:bldP spid="48169" grpId="0"/>
      <p:bldP spid="4" grpId="0"/>
      <p:bldP spid="48172" grpId="0"/>
      <p:bldP spid="5" grpId="0"/>
      <p:bldP spid="4817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对角圆角矩形 28"/>
          <p:cNvSpPr/>
          <p:nvPr/>
        </p:nvSpPr>
        <p:spPr bwMode="auto">
          <a:xfrm>
            <a:off x="4800600" y="4652963"/>
            <a:ext cx="4175125" cy="649287"/>
          </a:xfrm>
          <a:custGeom>
            <a:avLst/>
            <a:gdLst>
              <a:gd name="T0" fmla="*/ 4175125 w 4175125"/>
              <a:gd name="T1" fmla="*/ 324644 h 649287"/>
              <a:gd name="T2" fmla="*/ 2087565 w 4175125"/>
              <a:gd name="T3" fmla="*/ 649287 h 649287"/>
              <a:gd name="T4" fmla="*/ 0 w 4175125"/>
              <a:gd name="T5" fmla="*/ 324644 h 649287"/>
              <a:gd name="T6" fmla="*/ 2087565 w 4175125"/>
              <a:gd name="T7" fmla="*/ 0 h 649287"/>
              <a:gd name="T8" fmla="*/ 0 60000 65536"/>
              <a:gd name="T9" fmla="*/ 5898240 60000 65536"/>
              <a:gd name="T10" fmla="*/ 11796480 60000 65536"/>
              <a:gd name="T11" fmla="*/ 17694720 60000 65536"/>
              <a:gd name="T12" fmla="*/ 39827 w 4175125"/>
              <a:gd name="T13" fmla="*/ 39827 h 649287"/>
              <a:gd name="T14" fmla="*/ 4135299 w 4175125"/>
              <a:gd name="T15" fmla="*/ 609460 h 649287"/>
            </a:gdLst>
            <a:ahLst/>
            <a:cxnLst>
              <a:cxn ang="T8">
                <a:pos x="T0" y="T1"/>
              </a:cxn>
              <a:cxn ang="T9">
                <a:pos x="T2" y="T3"/>
              </a:cxn>
              <a:cxn ang="T10">
                <a:pos x="T4" y="T5"/>
              </a:cxn>
              <a:cxn ang="T11">
                <a:pos x="T6" y="T7"/>
              </a:cxn>
            </a:cxnLst>
            <a:rect l="T12" t="T13" r="T14" b="T15"/>
            <a:pathLst>
              <a:path w="4175125" h="649287">
                <a:moveTo>
                  <a:pt x="135980" y="0"/>
                </a:moveTo>
                <a:lnTo>
                  <a:pt x="4175125" y="0"/>
                </a:lnTo>
                <a:lnTo>
                  <a:pt x="4175125" y="513307"/>
                </a:lnTo>
                <a:cubicBezTo>
                  <a:pt x="4175125" y="588406"/>
                  <a:pt x="4114244" y="649286"/>
                  <a:pt x="4039145" y="649287"/>
                </a:cubicBezTo>
                <a:lnTo>
                  <a:pt x="0" y="649287"/>
                </a:lnTo>
                <a:lnTo>
                  <a:pt x="0" y="135980"/>
                </a:lnTo>
                <a:cubicBezTo>
                  <a:pt x="0" y="60880"/>
                  <a:pt x="60880" y="0"/>
                  <a:pt x="135979" y="0"/>
                </a:cubicBezTo>
                <a:close/>
              </a:path>
            </a:pathLst>
          </a:custGeom>
          <a:solidFill>
            <a:srgbClr val="0848AF"/>
          </a:solidFill>
          <a:ln w="25400" cap="flat" cmpd="sng" algn="ctr">
            <a:noFill/>
            <a:prstDash val="solid"/>
            <a:round/>
          </a:ln>
        </p:spPr>
        <p:txBody>
          <a:bodyPr anchor="ctr"/>
          <a:lstStyle/>
          <a:p>
            <a:endParaRPr lang="zh-CN" altLang="en-US"/>
          </a:p>
        </p:txBody>
      </p:sp>
      <p:sp>
        <p:nvSpPr>
          <p:cNvPr id="68610" name="Rectangle 6"/>
          <p:cNvSpPr>
            <a:spLocks noChangeArrowheads="1"/>
          </p:cNvSpPr>
          <p:nvPr/>
        </p:nvSpPr>
        <p:spPr bwMode="auto">
          <a:xfrm>
            <a:off x="0" y="0"/>
            <a:ext cx="4008438" cy="6858000"/>
          </a:xfrm>
          <a:prstGeom prst="rect">
            <a:avLst/>
          </a:prstGeom>
          <a:solidFill>
            <a:srgbClr val="0848AF"/>
          </a:solidFill>
          <a:ln w="25400" algn="ctr">
            <a:noFill/>
            <a:miter lim="800000"/>
          </a:ln>
        </p:spPr>
        <p:txBody>
          <a:bodyPr anchor="ctr"/>
          <a:lstStyle/>
          <a:p>
            <a:pPr algn="ctr"/>
            <a:endParaRPr lang="en-US" altLang="zh-CN">
              <a:solidFill>
                <a:srgbClr val="FFFFFF"/>
              </a:solidFill>
              <a:latin typeface="Calibri" pitchFamily="34" charset="0"/>
            </a:endParaRPr>
          </a:p>
        </p:txBody>
      </p:sp>
      <p:sp>
        <p:nvSpPr>
          <p:cNvPr id="80899" name="TextBox 15"/>
          <p:cNvSpPr txBox="1">
            <a:spLocks noChangeArrowheads="1"/>
          </p:cNvSpPr>
          <p:nvPr/>
        </p:nvSpPr>
        <p:spPr bwMode="auto">
          <a:xfrm>
            <a:off x="1490663" y="2586038"/>
            <a:ext cx="2374900" cy="585787"/>
          </a:xfrm>
          <a:prstGeom prst="rect">
            <a:avLst/>
          </a:prstGeom>
          <a:noFill/>
          <a:ln w="9525">
            <a:noFill/>
            <a:miter lim="800000"/>
          </a:ln>
        </p:spPr>
        <p:txBody>
          <a:bodyPr>
            <a:spAutoFit/>
          </a:bodyPr>
          <a:lstStyle/>
          <a:p>
            <a:pPr algn="ctr"/>
            <a:r>
              <a:rPr lang="en-US" altLang="zh-CN" sz="3200">
                <a:solidFill>
                  <a:schemeClr val="bg1"/>
                </a:solidFill>
                <a:latin typeface="Agency FB" pitchFamily="34" charset="0"/>
                <a:ea typeface="Adobe 宋体 Std L" pitchFamily="18" charset="-122"/>
              </a:rPr>
              <a:t>Transition Page</a:t>
            </a:r>
          </a:p>
        </p:txBody>
      </p:sp>
      <p:sp>
        <p:nvSpPr>
          <p:cNvPr id="80900" name="文本框 52"/>
          <p:cNvSpPr txBox="1">
            <a:spLocks noChangeArrowheads="1"/>
          </p:cNvSpPr>
          <p:nvPr/>
        </p:nvSpPr>
        <p:spPr bwMode="auto">
          <a:xfrm>
            <a:off x="1490663" y="1700213"/>
            <a:ext cx="2374900" cy="862012"/>
          </a:xfrm>
          <a:prstGeom prst="rect">
            <a:avLst/>
          </a:prstGeom>
          <a:noFill/>
          <a:ln w="9525">
            <a:noFill/>
            <a:miter lim="800000"/>
          </a:ln>
        </p:spPr>
        <p:txBody>
          <a:bodyPr>
            <a:spAutoFit/>
          </a:bodyPr>
          <a:lstStyle/>
          <a:p>
            <a:pPr algn="ctr"/>
            <a:r>
              <a:rPr lang="zh-CN" altLang="en-US" sz="5000" b="1">
                <a:solidFill>
                  <a:schemeClr val="bg1"/>
                </a:solidFill>
                <a:latin typeface="Calibri" pitchFamily="34" charset="0"/>
                <a:ea typeface="微软雅黑" pitchFamily="34" charset="-122"/>
              </a:rPr>
              <a:t>过渡页</a:t>
            </a:r>
          </a:p>
        </p:txBody>
      </p:sp>
      <p:sp>
        <p:nvSpPr>
          <p:cNvPr id="80901" name="TextBox 5"/>
          <p:cNvSpPr txBox="1">
            <a:spLocks noChangeArrowheads="1"/>
          </p:cNvSpPr>
          <p:nvPr/>
        </p:nvSpPr>
        <p:spPr bwMode="auto">
          <a:xfrm>
            <a:off x="5357813" y="4083050"/>
            <a:ext cx="3832225" cy="365125"/>
          </a:xfrm>
          <a:prstGeom prst="rect">
            <a:avLst/>
          </a:prstGeom>
          <a:noFill/>
          <a:ln w="9525">
            <a:noFill/>
            <a:miter lim="800000"/>
          </a:ln>
        </p:spPr>
        <p:txBody>
          <a:bodyPr lIns="0" tIns="0" rIns="0" bIns="0" anchor="ctr">
            <a:spAutoFit/>
          </a:bodyPr>
          <a:lstStyle/>
          <a:p>
            <a:r>
              <a:rPr lang="en-US" altLang="zh-CN" sz="2400" b="1">
                <a:latin typeface="Impact" pitchFamily="34" charset="0"/>
                <a:ea typeface="微软雅黑" pitchFamily="34" charset="-122"/>
              </a:rPr>
              <a:t>04    </a:t>
            </a:r>
            <a:r>
              <a:rPr lang="zh-CN" altLang="en-US" sz="2400" b="1">
                <a:latin typeface="微软雅黑" pitchFamily="34" charset="-122"/>
                <a:ea typeface="微软雅黑" pitchFamily="34" charset="-122"/>
              </a:rPr>
              <a:t>工作存在不足</a:t>
            </a:r>
          </a:p>
        </p:txBody>
      </p:sp>
      <p:sp>
        <p:nvSpPr>
          <p:cNvPr id="80902" name="TextBox 6"/>
          <p:cNvSpPr txBox="1">
            <a:spLocks noChangeArrowheads="1"/>
          </p:cNvSpPr>
          <p:nvPr/>
        </p:nvSpPr>
        <p:spPr bwMode="auto">
          <a:xfrm>
            <a:off x="5357813" y="1851025"/>
            <a:ext cx="3832225" cy="365125"/>
          </a:xfrm>
          <a:prstGeom prst="rect">
            <a:avLst/>
          </a:prstGeom>
          <a:noFill/>
          <a:ln w="9525">
            <a:noFill/>
            <a:miter lim="800000"/>
          </a:ln>
        </p:spPr>
        <p:txBody>
          <a:bodyPr lIns="0" tIns="0" rIns="0" bIns="0" anchor="ctr">
            <a:spAutoFit/>
          </a:bodyPr>
          <a:lstStyle/>
          <a:p>
            <a:r>
              <a:rPr lang="en-US" altLang="zh-CN" sz="2400" b="1">
                <a:latin typeface="Impact" pitchFamily="34" charset="0"/>
                <a:ea typeface="微软雅黑" pitchFamily="34" charset="-122"/>
              </a:rPr>
              <a:t>01    </a:t>
            </a:r>
            <a:r>
              <a:rPr lang="zh-CN" altLang="en-US" sz="2400" b="1">
                <a:latin typeface="微软雅黑" pitchFamily="34" charset="-122"/>
                <a:ea typeface="微软雅黑" pitchFamily="34" charset="-122"/>
              </a:rPr>
              <a:t>年度工作概述</a:t>
            </a:r>
          </a:p>
        </p:txBody>
      </p:sp>
      <p:sp>
        <p:nvSpPr>
          <p:cNvPr id="80903" name="TextBox 10"/>
          <p:cNvSpPr txBox="1">
            <a:spLocks noChangeArrowheads="1"/>
          </p:cNvSpPr>
          <p:nvPr/>
        </p:nvSpPr>
        <p:spPr bwMode="auto">
          <a:xfrm>
            <a:off x="5357813" y="2593975"/>
            <a:ext cx="3832225" cy="368300"/>
          </a:xfrm>
          <a:prstGeom prst="rect">
            <a:avLst/>
          </a:prstGeom>
          <a:noFill/>
          <a:ln w="9525">
            <a:noFill/>
            <a:miter lim="800000"/>
          </a:ln>
        </p:spPr>
        <p:txBody>
          <a:bodyPr lIns="0" tIns="0" rIns="0" bIns="0" anchor="ctr">
            <a:spAutoFit/>
          </a:bodyPr>
          <a:lstStyle/>
          <a:p>
            <a:r>
              <a:rPr lang="en-US" altLang="zh-CN" sz="2400" b="1">
                <a:latin typeface="Impact" pitchFamily="34" charset="0"/>
                <a:ea typeface="微软雅黑" pitchFamily="34" charset="-122"/>
              </a:rPr>
              <a:t>02    </a:t>
            </a:r>
            <a:r>
              <a:rPr lang="zh-CN" altLang="en-US" sz="2400" b="1">
                <a:latin typeface="微软雅黑" pitchFamily="34" charset="-122"/>
                <a:ea typeface="微软雅黑" pitchFamily="34" charset="-122"/>
              </a:rPr>
              <a:t>工作完成情况</a:t>
            </a:r>
          </a:p>
        </p:txBody>
      </p:sp>
      <p:sp>
        <p:nvSpPr>
          <p:cNvPr id="80904" name="TextBox 11"/>
          <p:cNvSpPr txBox="1">
            <a:spLocks noChangeArrowheads="1"/>
          </p:cNvSpPr>
          <p:nvPr/>
        </p:nvSpPr>
        <p:spPr bwMode="auto">
          <a:xfrm>
            <a:off x="5357813" y="3338513"/>
            <a:ext cx="3832225" cy="365125"/>
          </a:xfrm>
          <a:prstGeom prst="rect">
            <a:avLst/>
          </a:prstGeom>
          <a:noFill/>
          <a:ln w="9525">
            <a:noFill/>
            <a:miter lim="800000"/>
          </a:ln>
        </p:spPr>
        <p:txBody>
          <a:bodyPr lIns="0" tIns="0" rIns="0" bIns="0" anchor="ctr">
            <a:spAutoFit/>
          </a:bodyPr>
          <a:lstStyle/>
          <a:p>
            <a:r>
              <a:rPr lang="en-US" altLang="zh-CN" sz="2400" b="1">
                <a:latin typeface="Impact" pitchFamily="34" charset="0"/>
                <a:ea typeface="微软雅黑" pitchFamily="34" charset="-122"/>
              </a:rPr>
              <a:t>03    </a:t>
            </a:r>
            <a:r>
              <a:rPr lang="zh-CN" altLang="en-US" sz="2400" b="1">
                <a:latin typeface="微软雅黑" pitchFamily="34" charset="-122"/>
                <a:ea typeface="微软雅黑" pitchFamily="34" charset="-122"/>
              </a:rPr>
              <a:t>成功项目展示</a:t>
            </a:r>
          </a:p>
        </p:txBody>
      </p:sp>
      <p:sp>
        <p:nvSpPr>
          <p:cNvPr id="80905" name="TextBox 5"/>
          <p:cNvSpPr txBox="1">
            <a:spLocks noChangeArrowheads="1"/>
          </p:cNvSpPr>
          <p:nvPr/>
        </p:nvSpPr>
        <p:spPr bwMode="auto">
          <a:xfrm>
            <a:off x="5357813" y="4797425"/>
            <a:ext cx="3832225" cy="365125"/>
          </a:xfrm>
          <a:prstGeom prst="rect">
            <a:avLst/>
          </a:prstGeom>
          <a:noFill/>
          <a:ln w="9525">
            <a:noFill/>
            <a:miter lim="800000"/>
          </a:ln>
        </p:spPr>
        <p:txBody>
          <a:bodyPr lIns="0" tIns="0" rIns="0" bIns="0" anchor="ctr">
            <a:spAutoFit/>
          </a:bodyPr>
          <a:lstStyle/>
          <a:p>
            <a:r>
              <a:rPr lang="en-US" altLang="zh-CN" sz="2400" b="1">
                <a:latin typeface="Impact" pitchFamily="34" charset="0"/>
                <a:ea typeface="微软雅黑" pitchFamily="34" charset="-122"/>
              </a:rPr>
              <a:t>05    </a:t>
            </a:r>
            <a:r>
              <a:rPr lang="zh-CN" altLang="en-US" sz="2400" b="1">
                <a:latin typeface="微软雅黑" pitchFamily="34" charset="-122"/>
                <a:ea typeface="微软雅黑" pitchFamily="34" charset="-122"/>
              </a:rPr>
              <a:t>明年工作计划</a:t>
            </a:r>
          </a:p>
        </p:txBody>
      </p:sp>
      <p:pic>
        <p:nvPicPr>
          <p:cNvPr id="4"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43925" y="3140710"/>
            <a:ext cx="3556635" cy="262191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advTm="206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additive="base">
                                        <p:cTn id="7" dur="500" fill="hold"/>
                                        <p:tgtEl>
                                          <p:spTgt spid="68610"/>
                                        </p:tgtEl>
                                        <p:attrNameLst>
                                          <p:attrName>ppt_x</p:attrName>
                                        </p:attrNameLst>
                                      </p:cBhvr>
                                      <p:tavLst>
                                        <p:tav tm="0">
                                          <p:val>
                                            <p:strVal val="0-#ppt_w/2"/>
                                          </p:val>
                                        </p:tav>
                                        <p:tav tm="100000">
                                          <p:val>
                                            <p:strVal val="#ppt_x"/>
                                          </p:val>
                                        </p:tav>
                                      </p:tavLst>
                                    </p:anim>
                                    <p:anim calcmode="lin" valueType="num">
                                      <p:cBhvr additive="base">
                                        <p:cTn id="8" dur="500" fill="hold"/>
                                        <p:tgtEl>
                                          <p:spTgt spid="686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0899"/>
                                        </p:tgtEl>
                                        <p:attrNameLst>
                                          <p:attrName>style.visibility</p:attrName>
                                        </p:attrNameLst>
                                      </p:cBhvr>
                                      <p:to>
                                        <p:strVal val="visible"/>
                                      </p:to>
                                    </p:set>
                                    <p:anim calcmode="lin" valueType="num">
                                      <p:cBhvr additive="base">
                                        <p:cTn id="11" dur="500" fill="hold"/>
                                        <p:tgtEl>
                                          <p:spTgt spid="80899"/>
                                        </p:tgtEl>
                                        <p:attrNameLst>
                                          <p:attrName>ppt_x</p:attrName>
                                        </p:attrNameLst>
                                      </p:cBhvr>
                                      <p:tavLst>
                                        <p:tav tm="0">
                                          <p:val>
                                            <p:strVal val="0-#ppt_w/2"/>
                                          </p:val>
                                        </p:tav>
                                        <p:tav tm="100000">
                                          <p:val>
                                            <p:strVal val="#ppt_x"/>
                                          </p:val>
                                        </p:tav>
                                      </p:tavLst>
                                    </p:anim>
                                    <p:anim calcmode="lin" valueType="num">
                                      <p:cBhvr additive="base">
                                        <p:cTn id="12" dur="500" fill="hold"/>
                                        <p:tgtEl>
                                          <p:spTgt spid="8089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0900"/>
                                        </p:tgtEl>
                                        <p:attrNameLst>
                                          <p:attrName>style.visibility</p:attrName>
                                        </p:attrNameLst>
                                      </p:cBhvr>
                                      <p:to>
                                        <p:strVal val="visible"/>
                                      </p:to>
                                    </p:set>
                                    <p:anim calcmode="lin" valueType="num">
                                      <p:cBhvr additive="base">
                                        <p:cTn id="15" dur="500" fill="hold"/>
                                        <p:tgtEl>
                                          <p:spTgt spid="80900"/>
                                        </p:tgtEl>
                                        <p:attrNameLst>
                                          <p:attrName>ppt_x</p:attrName>
                                        </p:attrNameLst>
                                      </p:cBhvr>
                                      <p:tavLst>
                                        <p:tav tm="0">
                                          <p:val>
                                            <p:strVal val="0-#ppt_w/2"/>
                                          </p:val>
                                        </p:tav>
                                        <p:tav tm="100000">
                                          <p:val>
                                            <p:strVal val="#ppt_x"/>
                                          </p:val>
                                        </p:tav>
                                      </p:tavLst>
                                    </p:anim>
                                    <p:anim calcmode="lin" valueType="num">
                                      <p:cBhvr additive="base">
                                        <p:cTn id="16" dur="500" fill="hold"/>
                                        <p:tgtEl>
                                          <p:spTgt spid="80900"/>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80901"/>
                                        </p:tgtEl>
                                        <p:attrNameLst>
                                          <p:attrName>style.visibility</p:attrName>
                                        </p:attrNameLst>
                                      </p:cBhvr>
                                      <p:to>
                                        <p:strVal val="visible"/>
                                      </p:to>
                                    </p:set>
                                    <p:anim calcmode="lin" valueType="num">
                                      <p:cBhvr additive="base">
                                        <p:cTn id="20" dur="500" fill="hold"/>
                                        <p:tgtEl>
                                          <p:spTgt spid="80901"/>
                                        </p:tgtEl>
                                        <p:attrNameLst>
                                          <p:attrName>ppt_x</p:attrName>
                                        </p:attrNameLst>
                                      </p:cBhvr>
                                      <p:tavLst>
                                        <p:tav tm="0">
                                          <p:val>
                                            <p:strVal val="#ppt_x"/>
                                          </p:val>
                                        </p:tav>
                                        <p:tav tm="100000">
                                          <p:val>
                                            <p:strVal val="#ppt_x"/>
                                          </p:val>
                                        </p:tav>
                                      </p:tavLst>
                                    </p:anim>
                                    <p:anim calcmode="lin" valueType="num">
                                      <p:cBhvr additive="base">
                                        <p:cTn id="21" dur="500" fill="hold"/>
                                        <p:tgtEl>
                                          <p:spTgt spid="8090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0902"/>
                                        </p:tgtEl>
                                        <p:attrNameLst>
                                          <p:attrName>style.visibility</p:attrName>
                                        </p:attrNameLst>
                                      </p:cBhvr>
                                      <p:to>
                                        <p:strVal val="visible"/>
                                      </p:to>
                                    </p:set>
                                    <p:anim calcmode="lin" valueType="num">
                                      <p:cBhvr additive="base">
                                        <p:cTn id="24" dur="500" fill="hold"/>
                                        <p:tgtEl>
                                          <p:spTgt spid="80902"/>
                                        </p:tgtEl>
                                        <p:attrNameLst>
                                          <p:attrName>ppt_x</p:attrName>
                                        </p:attrNameLst>
                                      </p:cBhvr>
                                      <p:tavLst>
                                        <p:tav tm="0">
                                          <p:val>
                                            <p:strVal val="#ppt_x"/>
                                          </p:val>
                                        </p:tav>
                                        <p:tav tm="100000">
                                          <p:val>
                                            <p:strVal val="#ppt_x"/>
                                          </p:val>
                                        </p:tav>
                                      </p:tavLst>
                                    </p:anim>
                                    <p:anim calcmode="lin" valueType="num">
                                      <p:cBhvr additive="base">
                                        <p:cTn id="25" dur="500" fill="hold"/>
                                        <p:tgtEl>
                                          <p:spTgt spid="8090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0903"/>
                                        </p:tgtEl>
                                        <p:attrNameLst>
                                          <p:attrName>style.visibility</p:attrName>
                                        </p:attrNameLst>
                                      </p:cBhvr>
                                      <p:to>
                                        <p:strVal val="visible"/>
                                      </p:to>
                                    </p:set>
                                    <p:anim calcmode="lin" valueType="num">
                                      <p:cBhvr additive="base">
                                        <p:cTn id="28" dur="500" fill="hold"/>
                                        <p:tgtEl>
                                          <p:spTgt spid="80903"/>
                                        </p:tgtEl>
                                        <p:attrNameLst>
                                          <p:attrName>ppt_x</p:attrName>
                                        </p:attrNameLst>
                                      </p:cBhvr>
                                      <p:tavLst>
                                        <p:tav tm="0">
                                          <p:val>
                                            <p:strVal val="#ppt_x"/>
                                          </p:val>
                                        </p:tav>
                                        <p:tav tm="100000">
                                          <p:val>
                                            <p:strVal val="#ppt_x"/>
                                          </p:val>
                                        </p:tav>
                                      </p:tavLst>
                                    </p:anim>
                                    <p:anim calcmode="lin" valueType="num">
                                      <p:cBhvr additive="base">
                                        <p:cTn id="29" dur="500" fill="hold"/>
                                        <p:tgtEl>
                                          <p:spTgt spid="8090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80904"/>
                                        </p:tgtEl>
                                        <p:attrNameLst>
                                          <p:attrName>style.visibility</p:attrName>
                                        </p:attrNameLst>
                                      </p:cBhvr>
                                      <p:to>
                                        <p:strVal val="visible"/>
                                      </p:to>
                                    </p:set>
                                    <p:anim calcmode="lin" valueType="num">
                                      <p:cBhvr additive="base">
                                        <p:cTn id="32" dur="500" fill="hold"/>
                                        <p:tgtEl>
                                          <p:spTgt spid="80904"/>
                                        </p:tgtEl>
                                        <p:attrNameLst>
                                          <p:attrName>ppt_x</p:attrName>
                                        </p:attrNameLst>
                                      </p:cBhvr>
                                      <p:tavLst>
                                        <p:tav tm="0">
                                          <p:val>
                                            <p:strVal val="#ppt_x"/>
                                          </p:val>
                                        </p:tav>
                                        <p:tav tm="100000">
                                          <p:val>
                                            <p:strVal val="#ppt_x"/>
                                          </p:val>
                                        </p:tav>
                                      </p:tavLst>
                                    </p:anim>
                                    <p:anim calcmode="lin" valueType="num">
                                      <p:cBhvr additive="base">
                                        <p:cTn id="33" dur="500" fill="hold"/>
                                        <p:tgtEl>
                                          <p:spTgt spid="8090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iterate type="lt">
                                    <p:tmPct val="0"/>
                                  </p:iterate>
                                  <p:childTnLst>
                                    <p:set>
                                      <p:cBhvr>
                                        <p:cTn id="35" dur="1" fill="hold">
                                          <p:stCondLst>
                                            <p:cond delay="0"/>
                                          </p:stCondLst>
                                        </p:cTn>
                                        <p:tgtEl>
                                          <p:spTgt spid="80905"/>
                                        </p:tgtEl>
                                        <p:attrNameLst>
                                          <p:attrName>style.visibility</p:attrName>
                                        </p:attrNameLst>
                                      </p:cBhvr>
                                      <p:to>
                                        <p:strVal val="visible"/>
                                      </p:to>
                                    </p:set>
                                    <p:anim calcmode="lin" valueType="num">
                                      <p:cBhvr additive="base">
                                        <p:cTn id="36" dur="500" fill="hold"/>
                                        <p:tgtEl>
                                          <p:spTgt spid="80905"/>
                                        </p:tgtEl>
                                        <p:attrNameLst>
                                          <p:attrName>ppt_x</p:attrName>
                                        </p:attrNameLst>
                                      </p:cBhvr>
                                      <p:tavLst>
                                        <p:tav tm="0">
                                          <p:val>
                                            <p:strVal val="#ppt_x"/>
                                          </p:val>
                                        </p:tav>
                                        <p:tav tm="100000">
                                          <p:val>
                                            <p:strVal val="#ppt_x"/>
                                          </p:val>
                                        </p:tav>
                                      </p:tavLst>
                                    </p:anim>
                                    <p:anim calcmode="lin" valueType="num">
                                      <p:cBhvr additive="base">
                                        <p:cTn id="37" dur="500" fill="hold"/>
                                        <p:tgtEl>
                                          <p:spTgt spid="80905"/>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2" presetClass="entr" presetSubtype="8" fill="hold" grpId="0" nodeType="afterEffect">
                                  <p:stCondLst>
                                    <p:cond delay="0"/>
                                  </p:stCondLst>
                                  <p:childTnLst>
                                    <p:set>
                                      <p:cBhvr>
                                        <p:cTn id="40" dur="1" fill="hold">
                                          <p:stCondLst>
                                            <p:cond delay="0"/>
                                          </p:stCondLst>
                                        </p:cTn>
                                        <p:tgtEl>
                                          <p:spTgt spid="68609"/>
                                        </p:tgtEl>
                                        <p:attrNameLst>
                                          <p:attrName>style.visibility</p:attrName>
                                        </p:attrNameLst>
                                      </p:cBhvr>
                                      <p:to>
                                        <p:strVal val="visible"/>
                                      </p:to>
                                    </p:set>
                                    <p:anim calcmode="lin" valueType="num">
                                      <p:cBhvr additive="base">
                                        <p:cTn id="41" dur="1000" fill="hold"/>
                                        <p:tgtEl>
                                          <p:spTgt spid="68609"/>
                                        </p:tgtEl>
                                        <p:attrNameLst>
                                          <p:attrName>ppt_x</p:attrName>
                                        </p:attrNameLst>
                                      </p:cBhvr>
                                      <p:tavLst>
                                        <p:tav tm="0">
                                          <p:val>
                                            <p:strVal val="0-#ppt_w/2"/>
                                          </p:val>
                                        </p:tav>
                                        <p:tav tm="100000">
                                          <p:val>
                                            <p:strVal val="#ppt_x"/>
                                          </p:val>
                                        </p:tav>
                                      </p:tavLst>
                                    </p:anim>
                                    <p:anim calcmode="lin" valueType="num">
                                      <p:cBhvr additive="base">
                                        <p:cTn id="42" dur="1000" fill="hold"/>
                                        <p:tgtEl>
                                          <p:spTgt spid="68609"/>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0" presetClass="emph" presetSubtype="0" fill="hold" grpId="1" nodeType="afterEffect">
                                  <p:stCondLst>
                                    <p:cond delay="0"/>
                                  </p:stCondLst>
                                  <p:iterate type="lt">
                                    <p:tmPct val="10000"/>
                                  </p:iterate>
                                  <p:childTnLst>
                                    <p:set>
                                      <p:cBhvr override="childStyle">
                                        <p:cTn id="45" dur="500" autoRev="1" fill="hold"/>
                                        <p:tgtEl>
                                          <p:spTgt spid="80905"/>
                                        </p:tgtEl>
                                        <p:attrNameLst>
                                          <p:attrName>style.color</p:attrName>
                                        </p:attrNameLst>
                                      </p:cBhvr>
                                      <p:to>
                                        <p:clrVal>
                                          <a:schemeClr val="bg1"/>
                                        </p:clrVal>
                                      </p:to>
                                    </p:set>
                                    <p:set>
                                      <p:cBhvr>
                                        <p:cTn id="46" dur="500" autoRev="1" fill="hold"/>
                                        <p:tgtEl>
                                          <p:spTgt spid="80905"/>
                                        </p:tgtEl>
                                        <p:attrNameLst>
                                          <p:attrName>fillcolor</p:attrName>
                                        </p:attrNameLst>
                                      </p:cBhvr>
                                      <p:to>
                                        <p:clrVal>
                                          <a:schemeClr val="bg1"/>
                                        </p:clrVal>
                                      </p:to>
                                    </p:set>
                                    <p:set>
                                      <p:cBhvr>
                                        <p:cTn id="47" dur="500" autoRev="1" fill="hold"/>
                                        <p:tgtEl>
                                          <p:spTgt spid="80905"/>
                                        </p:tgtEl>
                                        <p:attrNameLst>
                                          <p:attrName>fill.type</p:attrName>
                                        </p:attrNameLst>
                                      </p:cBhvr>
                                      <p:to>
                                        <p:strVal val="solid"/>
                                      </p:to>
                                    </p:set>
                                  </p:childTnLst>
                                </p:cTn>
                              </p:par>
                              <p:par>
                                <p:cTn id="48" presetID="2" presetClass="entr" presetSubtype="2"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2000" fill="hold"/>
                                        <p:tgtEl>
                                          <p:spTgt spid="4"/>
                                        </p:tgtEl>
                                        <p:attrNameLst>
                                          <p:attrName>ppt_x</p:attrName>
                                        </p:attrNameLst>
                                      </p:cBhvr>
                                      <p:tavLst>
                                        <p:tav tm="0">
                                          <p:val>
                                            <p:strVal val="1+#ppt_w/2"/>
                                          </p:val>
                                        </p:tav>
                                        <p:tav tm="100000">
                                          <p:val>
                                            <p:strVal val="#ppt_x"/>
                                          </p:val>
                                        </p:tav>
                                      </p:tavLst>
                                    </p:anim>
                                    <p:anim calcmode="lin" valueType="num">
                                      <p:cBhvr additive="base">
                                        <p:cTn id="51"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9" grpId="0" animBg="1"/>
      <p:bldP spid="68610" grpId="0" animBg="1"/>
      <p:bldP spid="80899" grpId="0"/>
      <p:bldP spid="80900" grpId="0"/>
      <p:bldP spid="80901" grpId="0"/>
      <p:bldP spid="80902" grpId="0"/>
      <p:bldP spid="80903" grpId="0"/>
      <p:bldP spid="80904" grpId="0"/>
      <p:bldP spid="80905" grpId="0"/>
      <p:bldP spid="80905"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70658" name="燕尾形 2"/>
          <p:cNvSpPr>
            <a:spLocks noChangeArrowheads="1"/>
          </p:cNvSpPr>
          <p:nvPr/>
        </p:nvSpPr>
        <p:spPr bwMode="auto">
          <a:xfrm>
            <a:off x="9551988"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70659"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04    </a:t>
            </a:r>
            <a:r>
              <a:rPr lang="zh-CN" altLang="en-US" sz="1600">
                <a:latin typeface="微软雅黑" pitchFamily="34" charset="-122"/>
                <a:ea typeface="微软雅黑" pitchFamily="34" charset="-122"/>
              </a:rPr>
              <a:t>工作存在不足</a:t>
            </a:r>
          </a:p>
        </p:txBody>
      </p:sp>
      <p:sp>
        <p:nvSpPr>
          <p:cNvPr id="70660"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01    </a:t>
            </a:r>
            <a:r>
              <a:rPr lang="zh-CN" altLang="en-US" sz="1600">
                <a:latin typeface="微软雅黑" pitchFamily="34" charset="-122"/>
                <a:ea typeface="微软雅黑" pitchFamily="34" charset="-122"/>
              </a:rPr>
              <a:t>年度工作概述</a:t>
            </a:r>
          </a:p>
        </p:txBody>
      </p:sp>
      <p:sp>
        <p:nvSpPr>
          <p:cNvPr id="70661"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02    </a:t>
            </a:r>
            <a:r>
              <a:rPr lang="zh-CN" altLang="en-US" sz="1600">
                <a:latin typeface="微软雅黑" pitchFamily="34" charset="-122"/>
                <a:ea typeface="微软雅黑" pitchFamily="34" charset="-122"/>
              </a:rPr>
              <a:t>工作完成情况</a:t>
            </a:r>
          </a:p>
        </p:txBody>
      </p:sp>
      <p:sp>
        <p:nvSpPr>
          <p:cNvPr id="70662"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03    </a:t>
            </a:r>
            <a:r>
              <a:rPr lang="zh-CN" altLang="en-US" sz="1600">
                <a:latin typeface="微软雅黑" pitchFamily="34" charset="-122"/>
                <a:ea typeface="微软雅黑" pitchFamily="34" charset="-122"/>
              </a:rPr>
              <a:t>成功项目展示</a:t>
            </a:r>
          </a:p>
        </p:txBody>
      </p:sp>
      <p:sp>
        <p:nvSpPr>
          <p:cNvPr id="70663"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05    </a:t>
            </a:r>
            <a:r>
              <a:rPr lang="zh-CN" altLang="en-US" sz="1600">
                <a:solidFill>
                  <a:schemeClr val="bg1"/>
                </a:solidFill>
                <a:latin typeface="微软雅黑" pitchFamily="34" charset="-122"/>
                <a:ea typeface="微软雅黑" pitchFamily="34" charset="-122"/>
              </a:rPr>
              <a:t>明年工作计划</a:t>
            </a:r>
          </a:p>
        </p:txBody>
      </p:sp>
      <p:sp>
        <p:nvSpPr>
          <p:cNvPr id="70664"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
        <p:nvSpPr>
          <p:cNvPr id="70665" name="Freeform 14"/>
          <p:cNvSpPr/>
          <p:nvPr/>
        </p:nvSpPr>
        <p:spPr bwMode="auto">
          <a:xfrm rot="-8100000">
            <a:off x="3611563" y="2408237"/>
            <a:ext cx="1284288" cy="2017713"/>
          </a:xfrm>
          <a:custGeom>
            <a:avLst/>
            <a:gdLst>
              <a:gd name="T0" fmla="*/ 1645886669 w 486"/>
              <a:gd name="T1" fmla="*/ 0 h 799"/>
              <a:gd name="T2" fmla="*/ 1891016491 w 486"/>
              <a:gd name="T3" fmla="*/ 4780389 h 799"/>
              <a:gd name="T4" fmla="*/ 2147483647 w 486"/>
              <a:gd name="T5" fmla="*/ 33465247 h 799"/>
              <a:gd name="T6" fmla="*/ 2147483647 w 486"/>
              <a:gd name="T7" fmla="*/ 90832451 h 799"/>
              <a:gd name="T8" fmla="*/ 2147483647 w 486"/>
              <a:gd name="T9" fmla="*/ 143421763 h 799"/>
              <a:gd name="T10" fmla="*/ 2141151335 w 486"/>
              <a:gd name="T11" fmla="*/ 90832451 h 799"/>
              <a:gd name="T12" fmla="*/ 1881011731 w 486"/>
              <a:gd name="T13" fmla="*/ 62150107 h 799"/>
              <a:gd name="T14" fmla="*/ 1645886669 w 486"/>
              <a:gd name="T15" fmla="*/ 57367194 h 799"/>
              <a:gd name="T16" fmla="*/ 1390749444 w 486"/>
              <a:gd name="T17" fmla="*/ 71710881 h 799"/>
              <a:gd name="T18" fmla="*/ 1155621409 w 486"/>
              <a:gd name="T19" fmla="*/ 105176138 h 799"/>
              <a:gd name="T20" fmla="*/ 955513005 w 486"/>
              <a:gd name="T21" fmla="*/ 172104127 h 799"/>
              <a:gd name="T22" fmla="*/ 765412003 w 486"/>
              <a:gd name="T23" fmla="*/ 253375764 h 799"/>
              <a:gd name="T24" fmla="*/ 610327494 w 486"/>
              <a:gd name="T25" fmla="*/ 353771554 h 799"/>
              <a:gd name="T26" fmla="*/ 470252933 w 486"/>
              <a:gd name="T27" fmla="*/ 482849590 h 799"/>
              <a:gd name="T28" fmla="*/ 360192650 w 486"/>
              <a:gd name="T29" fmla="*/ 616708013 h 799"/>
              <a:gd name="T30" fmla="*/ 260139687 w 486"/>
              <a:gd name="T31" fmla="*/ 774471057 h 799"/>
              <a:gd name="T32" fmla="*/ 190101085 w 486"/>
              <a:gd name="T33" fmla="*/ 946577630 h 799"/>
              <a:gd name="T34" fmla="*/ 135072223 w 486"/>
              <a:gd name="T35" fmla="*/ 1123462066 h 799"/>
              <a:gd name="T36" fmla="*/ 90048162 w 486"/>
              <a:gd name="T37" fmla="*/ 1314690189 h 799"/>
              <a:gd name="T38" fmla="*/ 70038623 w 486"/>
              <a:gd name="T39" fmla="*/ 1515479402 h 799"/>
              <a:gd name="T40" fmla="*/ 60031221 w 486"/>
              <a:gd name="T41" fmla="*/ 1725829075 h 799"/>
              <a:gd name="T42" fmla="*/ 85045762 w 486"/>
              <a:gd name="T43" fmla="*/ 2074820083 h 799"/>
              <a:gd name="T44" fmla="*/ 135072223 w 486"/>
              <a:gd name="T45" fmla="*/ 2147483647 h 799"/>
              <a:gd name="T46" fmla="*/ 225120386 w 486"/>
              <a:gd name="T47" fmla="*/ 2147483647 h 799"/>
              <a:gd name="T48" fmla="*/ 335180668 w 486"/>
              <a:gd name="T49" fmla="*/ 2147483647 h 799"/>
              <a:gd name="T50" fmla="*/ 475255313 w 486"/>
              <a:gd name="T51" fmla="*/ 2147483647 h 799"/>
              <a:gd name="T52" fmla="*/ 635342036 w 486"/>
              <a:gd name="T53" fmla="*/ 2147483647 h 799"/>
              <a:gd name="T54" fmla="*/ 635342036 w 486"/>
              <a:gd name="T55" fmla="*/ 2147483647 h 799"/>
              <a:gd name="T56" fmla="*/ 575308193 w 486"/>
              <a:gd name="T57" fmla="*/ 2147483647 h 799"/>
              <a:gd name="T58" fmla="*/ 420226492 w 486"/>
              <a:gd name="T59" fmla="*/ 2147483647 h 799"/>
              <a:gd name="T60" fmla="*/ 275146826 w 486"/>
              <a:gd name="T61" fmla="*/ 2147483647 h 799"/>
              <a:gd name="T62" fmla="*/ 165089144 w 486"/>
              <a:gd name="T63" fmla="*/ 2147483647 h 799"/>
              <a:gd name="T64" fmla="*/ 75041002 w 486"/>
              <a:gd name="T65" fmla="*/ 2147483647 h 799"/>
              <a:gd name="T66" fmla="*/ 25014552 w 486"/>
              <a:gd name="T67" fmla="*/ 2084380858 h 799"/>
              <a:gd name="T68" fmla="*/ 0 w 486"/>
              <a:gd name="T69" fmla="*/ 1725829075 h 799"/>
              <a:gd name="T70" fmla="*/ 10004762 w 486"/>
              <a:gd name="T71" fmla="*/ 1491574940 h 799"/>
              <a:gd name="T72" fmla="*/ 40021691 w 486"/>
              <a:gd name="T73" fmla="*/ 1271664177 h 799"/>
              <a:gd name="T74" fmla="*/ 85045762 w 486"/>
              <a:gd name="T75" fmla="*/ 1061311979 h 799"/>
              <a:gd name="T76" fmla="*/ 160086765 w 486"/>
              <a:gd name="T77" fmla="*/ 860523081 h 799"/>
              <a:gd name="T78" fmla="*/ 245132547 w 486"/>
              <a:gd name="T79" fmla="*/ 683638646 h 799"/>
              <a:gd name="T80" fmla="*/ 365197672 w 486"/>
              <a:gd name="T81" fmla="*/ 511534440 h 799"/>
              <a:gd name="T82" fmla="*/ 485260072 w 486"/>
              <a:gd name="T83" fmla="*/ 382456404 h 799"/>
              <a:gd name="T84" fmla="*/ 625337276 w 486"/>
              <a:gd name="T85" fmla="*/ 267719451 h 799"/>
              <a:gd name="T86" fmla="*/ 790426544 w 486"/>
              <a:gd name="T87" fmla="*/ 176884514 h 799"/>
              <a:gd name="T88" fmla="*/ 970522787 w 486"/>
              <a:gd name="T89" fmla="*/ 100393226 h 799"/>
              <a:gd name="T90" fmla="*/ 1175633571 w 486"/>
              <a:gd name="T91" fmla="*/ 43026032 h 799"/>
              <a:gd name="T92" fmla="*/ 1400754204 w 486"/>
              <a:gd name="T93" fmla="*/ 4780389 h 799"/>
              <a:gd name="T94" fmla="*/ 1645886669 w 486"/>
              <a:gd name="T95" fmla="*/ 0 h 7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6"/>
              <a:gd name="T145" fmla="*/ 0 h 799"/>
              <a:gd name="T146" fmla="*/ 486 w 486"/>
              <a:gd name="T147" fmla="*/ 799 h 7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rgbClr val="0848AF"/>
          </a:solidFill>
          <a:ln w="0">
            <a:solidFill>
              <a:srgbClr val="0848AF"/>
            </a:solidFill>
            <a:prstDash val="solid"/>
            <a:round/>
          </a:ln>
          <a:effectLst>
            <a:outerShdw algn="tl" rotWithShape="0">
              <a:schemeClr val="bg1"/>
            </a:outerShdw>
          </a:effectLst>
        </p:spPr>
        <p:txBody>
          <a:bodyPr/>
          <a:lstStyle/>
          <a:p>
            <a:pPr>
              <a:defRPr/>
            </a:pPr>
            <a:endParaRPr lang="zh-CN" altLang="en-US"/>
          </a:p>
        </p:txBody>
      </p:sp>
      <p:sp>
        <p:nvSpPr>
          <p:cNvPr id="70666" name="Freeform 6"/>
          <p:cNvSpPr/>
          <p:nvPr/>
        </p:nvSpPr>
        <p:spPr bwMode="auto">
          <a:xfrm>
            <a:off x="-15875" y="2089150"/>
            <a:ext cx="12371388" cy="3441700"/>
          </a:xfrm>
          <a:custGeom>
            <a:avLst/>
            <a:gdLst>
              <a:gd name="T0" fmla="*/ 2147483647 w 4902"/>
              <a:gd name="T1" fmla="*/ 65106590 h 1301"/>
              <a:gd name="T2" fmla="*/ 2147483647 w 4902"/>
              <a:gd name="T3" fmla="*/ 435704407 h 1301"/>
              <a:gd name="T4" fmla="*/ 2147483647 w 4902"/>
              <a:gd name="T5" fmla="*/ 1191928581 h 1301"/>
              <a:gd name="T6" fmla="*/ 2147483647 w 4902"/>
              <a:gd name="T7" fmla="*/ 696125560 h 1301"/>
              <a:gd name="T8" fmla="*/ 2147483647 w 4902"/>
              <a:gd name="T9" fmla="*/ 205332727 h 1301"/>
              <a:gd name="T10" fmla="*/ 2147483647 w 4902"/>
              <a:gd name="T11" fmla="*/ 55088363 h 1301"/>
              <a:gd name="T12" fmla="*/ 2147483647 w 4902"/>
              <a:gd name="T13" fmla="*/ 275447087 h 1301"/>
              <a:gd name="T14" fmla="*/ 2147483647 w 4902"/>
              <a:gd name="T15" fmla="*/ 826338699 h 1301"/>
              <a:gd name="T16" fmla="*/ 2147483647 w 4902"/>
              <a:gd name="T17" fmla="*/ 1607601991 h 1301"/>
              <a:gd name="T18" fmla="*/ 2147483647 w 4902"/>
              <a:gd name="T19" fmla="*/ 2147483647 h 1301"/>
              <a:gd name="T20" fmla="*/ 2147483647 w 4902"/>
              <a:gd name="T21" fmla="*/ 2147483647 h 1301"/>
              <a:gd name="T22" fmla="*/ 2147483647 w 4902"/>
              <a:gd name="T23" fmla="*/ 2147483647 h 1301"/>
              <a:gd name="T24" fmla="*/ 2147483647 w 4902"/>
              <a:gd name="T25" fmla="*/ 2147483647 h 1301"/>
              <a:gd name="T26" fmla="*/ 2147483647 w 4902"/>
              <a:gd name="T27" fmla="*/ 2147483647 h 1301"/>
              <a:gd name="T28" fmla="*/ 2147483647 w 4902"/>
              <a:gd name="T29" fmla="*/ 2147483647 h 1301"/>
              <a:gd name="T30" fmla="*/ 2147483647 w 4902"/>
              <a:gd name="T31" fmla="*/ 2147483647 h 1301"/>
              <a:gd name="T32" fmla="*/ 2147483647 w 4902"/>
              <a:gd name="T33" fmla="*/ 2147483647 h 1301"/>
              <a:gd name="T34" fmla="*/ 2147483647 w 4902"/>
              <a:gd name="T35" fmla="*/ 2147483647 h 1301"/>
              <a:gd name="T36" fmla="*/ 2147483647 w 4902"/>
              <a:gd name="T37" fmla="*/ 2147483647 h 1301"/>
              <a:gd name="T38" fmla="*/ 2147483647 w 4902"/>
              <a:gd name="T39" fmla="*/ 2147483647 h 1301"/>
              <a:gd name="T40" fmla="*/ 2147483647 w 4902"/>
              <a:gd name="T41" fmla="*/ 2147483647 h 1301"/>
              <a:gd name="T42" fmla="*/ 2147483647 w 4902"/>
              <a:gd name="T43" fmla="*/ 2048314024 h 1301"/>
              <a:gd name="T44" fmla="*/ 2147483647 w 4902"/>
              <a:gd name="T45" fmla="*/ 1507440887 h 1301"/>
              <a:gd name="T46" fmla="*/ 2147483647 w 4902"/>
              <a:gd name="T47" fmla="*/ 1287081894 h 1301"/>
              <a:gd name="T48" fmla="*/ 2147483647 w 4902"/>
              <a:gd name="T49" fmla="*/ 1377230063 h 1301"/>
              <a:gd name="T50" fmla="*/ 1633987266 w 4902"/>
              <a:gd name="T51" fmla="*/ 1898072367 h 1301"/>
              <a:gd name="T52" fmla="*/ 654550300 w 4902"/>
              <a:gd name="T53" fmla="*/ 2147483647 h 1301"/>
              <a:gd name="T54" fmla="*/ 0 w 4902"/>
              <a:gd name="T55" fmla="*/ 2147483647 h 1301"/>
              <a:gd name="T56" fmla="*/ 845660818 w 4902"/>
              <a:gd name="T57" fmla="*/ 2147483647 h 1301"/>
              <a:gd name="T58" fmla="*/ 1753430925 w 4902"/>
              <a:gd name="T59" fmla="*/ 1742820275 h 1301"/>
              <a:gd name="T60" fmla="*/ 2147483647 w 4902"/>
              <a:gd name="T61" fmla="*/ 1302107912 h 1301"/>
              <a:gd name="T62" fmla="*/ 2147483647 w 4902"/>
              <a:gd name="T63" fmla="*/ 1226985761 h 1301"/>
              <a:gd name="T64" fmla="*/ 2147483647 w 4902"/>
              <a:gd name="T65" fmla="*/ 1457357689 h 1301"/>
              <a:gd name="T66" fmla="*/ 2147483647 w 4902"/>
              <a:gd name="T67" fmla="*/ 2003241262 h 1301"/>
              <a:gd name="T68" fmla="*/ 2147483647 w 4902"/>
              <a:gd name="T69" fmla="*/ 2147483647 h 1301"/>
              <a:gd name="T70" fmla="*/ 2147483647 w 4902"/>
              <a:gd name="T71" fmla="*/ 2147483647 h 1301"/>
              <a:gd name="T72" fmla="*/ 2147483647 w 4902"/>
              <a:gd name="T73" fmla="*/ 2147483647 h 1301"/>
              <a:gd name="T74" fmla="*/ 2147483647 w 4902"/>
              <a:gd name="T75" fmla="*/ 2147483647 h 1301"/>
              <a:gd name="T76" fmla="*/ 2147483647 w 4902"/>
              <a:gd name="T77" fmla="*/ 2147483647 h 1301"/>
              <a:gd name="T78" fmla="*/ 2147483647 w 4902"/>
              <a:gd name="T79" fmla="*/ 2147483647 h 1301"/>
              <a:gd name="T80" fmla="*/ 2147483647 w 4902"/>
              <a:gd name="T81" fmla="*/ 2147483647 h 1301"/>
              <a:gd name="T82" fmla="*/ 2147483647 w 4902"/>
              <a:gd name="T83" fmla="*/ 2147483647 h 1301"/>
              <a:gd name="T84" fmla="*/ 2147483647 w 4902"/>
              <a:gd name="T85" fmla="*/ 2147483647 h 1301"/>
              <a:gd name="T86" fmla="*/ 2147483647 w 4902"/>
              <a:gd name="T87" fmla="*/ 2147483647 h 1301"/>
              <a:gd name="T88" fmla="*/ 2147483647 w 4902"/>
              <a:gd name="T89" fmla="*/ 2147483647 h 1301"/>
              <a:gd name="T90" fmla="*/ 2147483647 w 4902"/>
              <a:gd name="T91" fmla="*/ 2147483647 h 1301"/>
              <a:gd name="T92" fmla="*/ 2147483647 w 4902"/>
              <a:gd name="T93" fmla="*/ 1552513648 h 1301"/>
              <a:gd name="T94" fmla="*/ 2147483647 w 4902"/>
              <a:gd name="T95" fmla="*/ 771247711 h 1301"/>
              <a:gd name="T96" fmla="*/ 2147483647 w 4902"/>
              <a:gd name="T97" fmla="*/ 215348308 h 1301"/>
              <a:gd name="T98" fmla="*/ 2147483647 w 4902"/>
              <a:gd name="T99" fmla="*/ 0 h 1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02"/>
              <a:gd name="T151" fmla="*/ 0 h 1301"/>
              <a:gd name="T152" fmla="*/ 4902 w 4902"/>
              <a:gd name="T153" fmla="*/ 1301 h 1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rgbClr val="0848AF"/>
          </a:solidFill>
          <a:ln w="0">
            <a:solidFill>
              <a:srgbClr val="0848AF"/>
            </a:solidFill>
            <a:prstDash val="solid"/>
            <a:round/>
          </a:ln>
          <a:effectLst>
            <a:outerShdw algn="tl" rotWithShape="0">
              <a:schemeClr val="bg1"/>
            </a:outerShdw>
          </a:effectLst>
        </p:spPr>
        <p:txBody>
          <a:bodyPr/>
          <a:lstStyle/>
          <a:p>
            <a:pPr>
              <a:defRPr/>
            </a:pPr>
            <a:endParaRPr lang="zh-CN" altLang="en-US"/>
          </a:p>
        </p:txBody>
      </p:sp>
      <p:sp>
        <p:nvSpPr>
          <p:cNvPr id="70667" name="Freeform 13"/>
          <p:cNvSpPr/>
          <p:nvPr/>
        </p:nvSpPr>
        <p:spPr bwMode="auto">
          <a:xfrm>
            <a:off x="7291388" y="3644900"/>
            <a:ext cx="1792287" cy="484188"/>
          </a:xfrm>
          <a:custGeom>
            <a:avLst/>
            <a:gdLst>
              <a:gd name="T0" fmla="*/ 1200321966 w 962"/>
              <a:gd name="T1" fmla="*/ 0 h 183"/>
              <a:gd name="T2" fmla="*/ 1382583721 w 962"/>
              <a:gd name="T3" fmla="*/ 15025672 h 183"/>
              <a:gd name="T4" fmla="*/ 1564845476 w 962"/>
              <a:gd name="T5" fmla="*/ 60105334 h 183"/>
              <a:gd name="T6" fmla="*/ 1749709959 w 962"/>
              <a:gd name="T7" fmla="*/ 140247537 h 183"/>
              <a:gd name="T8" fmla="*/ 1939783623 w 962"/>
              <a:gd name="T9" fmla="*/ 260460852 h 183"/>
              <a:gd name="T10" fmla="*/ 2129855891 w 962"/>
              <a:gd name="T11" fmla="*/ 415736743 h 183"/>
              <a:gd name="T12" fmla="*/ 2147483647 w 962"/>
              <a:gd name="T13" fmla="*/ 621100754 h 183"/>
              <a:gd name="T14" fmla="*/ 2147483647 w 962"/>
              <a:gd name="T15" fmla="*/ 866536022 h 183"/>
              <a:gd name="T16" fmla="*/ 2147483647 w 962"/>
              <a:gd name="T17" fmla="*/ 916624224 h 183"/>
              <a:gd name="T18" fmla="*/ 2147483647 w 962"/>
              <a:gd name="T19" fmla="*/ 671188957 h 183"/>
              <a:gd name="T20" fmla="*/ 2114233934 w 962"/>
              <a:gd name="T21" fmla="*/ 475842057 h 183"/>
              <a:gd name="T22" fmla="*/ 1926764394 w 962"/>
              <a:gd name="T23" fmla="*/ 320568811 h 183"/>
              <a:gd name="T24" fmla="*/ 1741899912 w 962"/>
              <a:gd name="T25" fmla="*/ 200355538 h 183"/>
              <a:gd name="T26" fmla="*/ 1559638157 w 962"/>
              <a:gd name="T27" fmla="*/ 120213315 h 183"/>
              <a:gd name="T28" fmla="*/ 1377376402 w 962"/>
              <a:gd name="T29" fmla="*/ 75133647 h 183"/>
              <a:gd name="T30" fmla="*/ 1200321966 w 962"/>
              <a:gd name="T31" fmla="*/ 60105334 h 183"/>
              <a:gd name="T32" fmla="*/ 1007645573 w 962"/>
              <a:gd name="T33" fmla="*/ 75133647 h 183"/>
              <a:gd name="T34" fmla="*/ 817573539 w 962"/>
              <a:gd name="T35" fmla="*/ 125221870 h 183"/>
              <a:gd name="T36" fmla="*/ 640519103 w 962"/>
              <a:gd name="T37" fmla="*/ 210372649 h 183"/>
              <a:gd name="T38" fmla="*/ 468671869 w 962"/>
              <a:gd name="T39" fmla="*/ 320568811 h 183"/>
              <a:gd name="T40" fmla="*/ 307241254 w 962"/>
              <a:gd name="T41" fmla="*/ 455807834 h 183"/>
              <a:gd name="T42" fmla="*/ 156223355 w 962"/>
              <a:gd name="T43" fmla="*/ 606075087 h 183"/>
              <a:gd name="T44" fmla="*/ 20829283 w 962"/>
              <a:gd name="T45" fmla="*/ 776376728 h 183"/>
              <a:gd name="T46" fmla="*/ 20829283 w 962"/>
              <a:gd name="T47" fmla="*/ 776376728 h 183"/>
              <a:gd name="T48" fmla="*/ 0 w 962"/>
              <a:gd name="T49" fmla="*/ 721277324 h 183"/>
              <a:gd name="T50" fmla="*/ 140601398 w 962"/>
              <a:gd name="T51" fmla="*/ 550975683 h 183"/>
              <a:gd name="T52" fmla="*/ 291619297 w 962"/>
              <a:gd name="T53" fmla="*/ 395702521 h 183"/>
              <a:gd name="T54" fmla="*/ 458257231 w 962"/>
              <a:gd name="T55" fmla="*/ 260460852 h 183"/>
              <a:gd name="T56" fmla="*/ 632707193 w 962"/>
              <a:gd name="T57" fmla="*/ 150267294 h 183"/>
              <a:gd name="T58" fmla="*/ 812366220 w 962"/>
              <a:gd name="T59" fmla="*/ 70125092 h 183"/>
              <a:gd name="T60" fmla="*/ 1002438254 w 962"/>
              <a:gd name="T61" fmla="*/ 15025672 h 183"/>
              <a:gd name="T62" fmla="*/ 1200321966 w 962"/>
              <a:gd name="T63" fmla="*/ 0 h 1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2"/>
              <a:gd name="T97" fmla="*/ 0 h 183"/>
              <a:gd name="T98" fmla="*/ 962 w 962"/>
              <a:gd name="T99" fmla="*/ 183 h 1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0848AF"/>
          </a:solidFill>
          <a:ln w="0">
            <a:solidFill>
              <a:srgbClr val="0848AF"/>
            </a:solidFill>
            <a:prstDash val="solid"/>
            <a:round/>
          </a:ln>
          <a:effectLst>
            <a:outerShdw algn="tl" rotWithShape="0">
              <a:schemeClr val="bg1"/>
            </a:outerShdw>
          </a:effectLst>
        </p:spPr>
        <p:txBody>
          <a:bodyPr/>
          <a:lstStyle/>
          <a:p>
            <a:pPr>
              <a:defRPr/>
            </a:pPr>
            <a:endParaRPr lang="zh-CN" altLang="en-US"/>
          </a:p>
        </p:txBody>
      </p:sp>
      <p:grpSp>
        <p:nvGrpSpPr>
          <p:cNvPr id="48" name="Group 19"/>
          <p:cNvGrpSpPr/>
          <p:nvPr/>
        </p:nvGrpSpPr>
        <p:grpSpPr bwMode="auto">
          <a:xfrm>
            <a:off x="827088" y="3378200"/>
            <a:ext cx="2005012" cy="1349375"/>
            <a:chOff x="620524" y="2667382"/>
            <a:chExt cx="1503204" cy="967021"/>
          </a:xfrm>
        </p:grpSpPr>
        <p:sp>
          <p:nvSpPr>
            <p:cNvPr id="70709" name="Rectangle 26"/>
            <p:cNvSpPr/>
            <p:nvPr/>
          </p:nvSpPr>
          <p:spPr bwMode="auto">
            <a:xfrm>
              <a:off x="624488" y="2888984"/>
              <a:ext cx="1499240" cy="745419"/>
            </a:xfrm>
            <a:prstGeom prst="rect">
              <a:avLst/>
            </a:prstGeom>
            <a:noFill/>
            <a:ln w="9525">
              <a:noFill/>
              <a:miter lim="800000"/>
            </a:ln>
          </p:spPr>
          <p:txBody>
            <a:bodyPr lIns="0" tIns="0" rIns="0" bIns="0"/>
            <a:lstStyle/>
            <a:p>
              <a:pPr defTabSz="1239520">
                <a:lnSpc>
                  <a:spcPct val="114000"/>
                </a:lnSpc>
              </a:pPr>
              <a:r>
                <a:rPr lang="zh-CN" altLang="en-US" sz="1400">
                  <a:ea typeface="微软雅黑" pitchFamily="34" charset="-122"/>
                </a:rPr>
                <a:t>添加文本内容添加文本内容添加文本内容添加文本添加文本内容添加文本内</a:t>
              </a:r>
              <a:endParaRPr lang="en-US" sz="1400">
                <a:ea typeface="微软雅黑" pitchFamily="34" charset="-122"/>
              </a:endParaRPr>
            </a:p>
          </p:txBody>
        </p:sp>
        <p:sp>
          <p:nvSpPr>
            <p:cNvPr id="70710" name="Rectangle 27"/>
            <p:cNvSpPr/>
            <p:nvPr/>
          </p:nvSpPr>
          <p:spPr bwMode="auto">
            <a:xfrm>
              <a:off x="620524" y="2667382"/>
              <a:ext cx="1362945" cy="170840"/>
            </a:xfrm>
            <a:prstGeom prst="rect">
              <a:avLst/>
            </a:prstGeom>
            <a:noFill/>
            <a:ln w="9525">
              <a:noFill/>
              <a:miter lim="800000"/>
            </a:ln>
          </p:spPr>
          <p:txBody>
            <a:bodyPr lIns="0" tIns="0" rIns="0" bIns="0"/>
            <a:lstStyle/>
            <a:p>
              <a:pPr defTabSz="1239520">
                <a:lnSpc>
                  <a:spcPct val="80000"/>
                </a:lnSpc>
              </a:pPr>
              <a:r>
                <a:rPr lang="zh-CN" altLang="en-US" sz="2200" b="1">
                  <a:solidFill>
                    <a:srgbClr val="0848AF"/>
                  </a:solidFill>
                  <a:latin typeface="微软雅黑" pitchFamily="34" charset="-122"/>
                  <a:ea typeface="微软雅黑" pitchFamily="34" charset="-122"/>
                  <a:cs typeface="Bebas Neue"/>
                  <a:sym typeface="Bebas Neue"/>
                </a:rPr>
                <a:t>填加标题</a:t>
              </a:r>
              <a:endParaRPr lang="en-US" sz="2200" b="1">
                <a:solidFill>
                  <a:srgbClr val="0848AF"/>
                </a:solidFill>
                <a:latin typeface="微软雅黑" pitchFamily="34" charset="-122"/>
                <a:ea typeface="微软雅黑" pitchFamily="34" charset="-122"/>
                <a:cs typeface="Bebas Neue"/>
                <a:sym typeface="Bebas Neue"/>
              </a:endParaRPr>
            </a:p>
          </p:txBody>
        </p:sp>
      </p:grpSp>
      <p:sp>
        <p:nvSpPr>
          <p:cNvPr id="70669" name="Freeform 13"/>
          <p:cNvSpPr/>
          <p:nvPr/>
        </p:nvSpPr>
        <p:spPr bwMode="auto">
          <a:xfrm rot="5910658">
            <a:off x="8056562" y="2116138"/>
            <a:ext cx="1438275" cy="463550"/>
          </a:xfrm>
          <a:custGeom>
            <a:avLst/>
            <a:gdLst>
              <a:gd name="T0" fmla="*/ 738603550 w 962"/>
              <a:gd name="T1" fmla="*/ 0 h 183"/>
              <a:gd name="T2" fmla="*/ 850757761 w 962"/>
              <a:gd name="T3" fmla="*/ 14385249 h 183"/>
              <a:gd name="T4" fmla="*/ 962908796 w 962"/>
              <a:gd name="T5" fmla="*/ 57543527 h 183"/>
              <a:gd name="T6" fmla="*/ 1076664060 w 962"/>
              <a:gd name="T7" fmla="*/ 134269912 h 183"/>
              <a:gd name="T8" fmla="*/ 1193623297 w 962"/>
              <a:gd name="T9" fmla="*/ 249359499 h 183"/>
              <a:gd name="T10" fmla="*/ 1310582535 w 962"/>
              <a:gd name="T11" fmla="*/ 398017227 h 183"/>
              <a:gd name="T12" fmla="*/ 1424336304 w 962"/>
              <a:gd name="T13" fmla="*/ 594628221 h 183"/>
              <a:gd name="T14" fmla="*/ 1541295541 w 962"/>
              <a:gd name="T15" fmla="*/ 829602556 h 183"/>
              <a:gd name="T16" fmla="*/ 1528478152 w 962"/>
              <a:gd name="T17" fmla="*/ 877555901 h 183"/>
              <a:gd name="T18" fmla="*/ 1414722888 w 962"/>
              <a:gd name="T19" fmla="*/ 642581566 h 183"/>
              <a:gd name="T20" fmla="*/ 1300969119 w 962"/>
              <a:gd name="T21" fmla="*/ 455560735 h 183"/>
              <a:gd name="T22" fmla="*/ 1185612616 w 962"/>
              <a:gd name="T23" fmla="*/ 306905540 h 183"/>
              <a:gd name="T24" fmla="*/ 1071857352 w 962"/>
              <a:gd name="T25" fmla="*/ 191815992 h 183"/>
              <a:gd name="T26" fmla="*/ 959704822 w 962"/>
              <a:gd name="T27" fmla="*/ 115089587 h 183"/>
              <a:gd name="T28" fmla="*/ 847552293 w 962"/>
              <a:gd name="T29" fmla="*/ 71931304 h 183"/>
              <a:gd name="T30" fmla="*/ 738603550 w 962"/>
              <a:gd name="T31" fmla="*/ 57543527 h 183"/>
              <a:gd name="T32" fmla="*/ 620043073 w 962"/>
              <a:gd name="T33" fmla="*/ 71931304 h 183"/>
              <a:gd name="T34" fmla="*/ 503083836 w 962"/>
              <a:gd name="T35" fmla="*/ 119884668 h 183"/>
              <a:gd name="T36" fmla="*/ 394135280 w 962"/>
              <a:gd name="T37" fmla="*/ 201406154 h 183"/>
              <a:gd name="T38" fmla="*/ 288392099 w 962"/>
              <a:gd name="T39" fmla="*/ 306905540 h 183"/>
              <a:gd name="T40" fmla="*/ 189056912 w 962"/>
              <a:gd name="T41" fmla="*/ 436380410 h 183"/>
              <a:gd name="T42" fmla="*/ 96131190 w 962"/>
              <a:gd name="T43" fmla="*/ 580242978 h 183"/>
              <a:gd name="T44" fmla="*/ 12817395 w 962"/>
              <a:gd name="T45" fmla="*/ 743286029 h 183"/>
              <a:gd name="T46" fmla="*/ 12817395 w 962"/>
              <a:gd name="T47" fmla="*/ 743286029 h 183"/>
              <a:gd name="T48" fmla="*/ 0 w 962"/>
              <a:gd name="T49" fmla="*/ 690535070 h 183"/>
              <a:gd name="T50" fmla="*/ 86517774 w 962"/>
              <a:gd name="T51" fmla="*/ 527492019 h 183"/>
              <a:gd name="T52" fmla="*/ 179443496 w 962"/>
              <a:gd name="T53" fmla="*/ 378836903 h 183"/>
              <a:gd name="T54" fmla="*/ 281984152 w 962"/>
              <a:gd name="T55" fmla="*/ 249359499 h 183"/>
              <a:gd name="T56" fmla="*/ 389329973 w 962"/>
              <a:gd name="T57" fmla="*/ 143862607 h 183"/>
              <a:gd name="T58" fmla="*/ 499879862 w 962"/>
              <a:gd name="T59" fmla="*/ 67136223 h 183"/>
              <a:gd name="T60" fmla="*/ 616839100 w 962"/>
              <a:gd name="T61" fmla="*/ 14385249 h 183"/>
              <a:gd name="T62" fmla="*/ 738603550 w 962"/>
              <a:gd name="T63" fmla="*/ 0 h 1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2"/>
              <a:gd name="T97" fmla="*/ 0 h 183"/>
              <a:gd name="T98" fmla="*/ 962 w 962"/>
              <a:gd name="T99" fmla="*/ 183 h 1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0848AF"/>
          </a:solidFill>
          <a:ln w="0">
            <a:solidFill>
              <a:srgbClr val="0848AF"/>
            </a:solidFill>
            <a:prstDash val="solid"/>
            <a:round/>
          </a:ln>
          <a:effectLst>
            <a:outerShdw algn="tl" rotWithShape="0">
              <a:schemeClr val="bg1"/>
            </a:outerShdw>
          </a:effectLst>
        </p:spPr>
        <p:txBody>
          <a:bodyPr/>
          <a:lstStyle/>
          <a:p>
            <a:pPr>
              <a:defRPr/>
            </a:pPr>
            <a:endParaRPr lang="zh-CN" altLang="en-US"/>
          </a:p>
        </p:txBody>
      </p:sp>
      <p:grpSp>
        <p:nvGrpSpPr>
          <p:cNvPr id="52" name="Group 129"/>
          <p:cNvGrpSpPr/>
          <p:nvPr/>
        </p:nvGrpSpPr>
        <p:grpSpPr bwMode="auto">
          <a:xfrm>
            <a:off x="2930525" y="2085975"/>
            <a:ext cx="1819275" cy="1158875"/>
            <a:chOff x="696724" y="2587801"/>
            <a:chExt cx="1362945" cy="829608"/>
          </a:xfrm>
        </p:grpSpPr>
        <p:sp>
          <p:nvSpPr>
            <p:cNvPr id="70707" name="Rectangle 26"/>
            <p:cNvSpPr/>
            <p:nvPr/>
          </p:nvSpPr>
          <p:spPr bwMode="auto">
            <a:xfrm>
              <a:off x="696724" y="2818571"/>
              <a:ext cx="1354892" cy="598838"/>
            </a:xfrm>
            <a:prstGeom prst="rect">
              <a:avLst/>
            </a:prstGeom>
            <a:noFill/>
            <a:ln w="9525">
              <a:noFill/>
              <a:miter lim="800000"/>
            </a:ln>
          </p:spPr>
          <p:txBody>
            <a:bodyPr lIns="0" tIns="0" rIns="0" bIns="0"/>
            <a:lstStyle/>
            <a:p>
              <a:pPr defTabSz="1239520">
                <a:lnSpc>
                  <a:spcPct val="114000"/>
                </a:lnSpc>
              </a:pPr>
              <a:r>
                <a:rPr lang="zh-CN" altLang="en-US" sz="1400">
                  <a:ea typeface="微软雅黑" pitchFamily="34" charset="-122"/>
                </a:rPr>
                <a:t>添加文本内容添加文本内容添加文本内容添加文本添加文本内容添加</a:t>
              </a:r>
              <a:endParaRPr lang="en-US" sz="1400">
                <a:ea typeface="微软雅黑" pitchFamily="34" charset="-122"/>
              </a:endParaRPr>
            </a:p>
          </p:txBody>
        </p:sp>
        <p:sp>
          <p:nvSpPr>
            <p:cNvPr id="70708" name="Rectangle 27"/>
            <p:cNvSpPr/>
            <p:nvPr/>
          </p:nvSpPr>
          <p:spPr bwMode="auto">
            <a:xfrm>
              <a:off x="696724" y="2587801"/>
              <a:ext cx="1362945" cy="158761"/>
            </a:xfrm>
            <a:prstGeom prst="rect">
              <a:avLst/>
            </a:prstGeom>
            <a:noFill/>
            <a:ln w="9525">
              <a:noFill/>
              <a:miter lim="800000"/>
            </a:ln>
          </p:spPr>
          <p:txBody>
            <a:bodyPr lIns="0" tIns="0" rIns="0" bIns="0"/>
            <a:lstStyle/>
            <a:p>
              <a:pPr algn="r" defTabSz="1239520">
                <a:lnSpc>
                  <a:spcPct val="80000"/>
                </a:lnSpc>
              </a:pPr>
              <a:r>
                <a:rPr lang="zh-CN" altLang="en-US" sz="2200" b="1">
                  <a:solidFill>
                    <a:srgbClr val="0848AF"/>
                  </a:solidFill>
                  <a:latin typeface="微软雅黑" pitchFamily="34" charset="-122"/>
                  <a:ea typeface="微软雅黑" pitchFamily="34" charset="-122"/>
                  <a:cs typeface="Bebas Neue"/>
                  <a:sym typeface="Bebas Neue"/>
                </a:rPr>
                <a:t>填加标题</a:t>
              </a:r>
              <a:endParaRPr lang="en-US" sz="2200" b="1">
                <a:solidFill>
                  <a:srgbClr val="0848AF"/>
                </a:solidFill>
                <a:latin typeface="微软雅黑" pitchFamily="34" charset="-122"/>
                <a:ea typeface="微软雅黑" pitchFamily="34" charset="-122"/>
                <a:cs typeface="Bebas Neue"/>
                <a:sym typeface="Bebas Neue"/>
              </a:endParaRPr>
            </a:p>
          </p:txBody>
        </p:sp>
      </p:grpSp>
      <p:grpSp>
        <p:nvGrpSpPr>
          <p:cNvPr id="55" name="Group 132"/>
          <p:cNvGrpSpPr/>
          <p:nvPr/>
        </p:nvGrpSpPr>
        <p:grpSpPr bwMode="auto">
          <a:xfrm>
            <a:off x="6548438" y="1309688"/>
            <a:ext cx="1817687" cy="1128712"/>
            <a:chOff x="696724" y="2640481"/>
            <a:chExt cx="1362945" cy="808658"/>
          </a:xfrm>
        </p:grpSpPr>
        <p:sp>
          <p:nvSpPr>
            <p:cNvPr id="70705" name="Rectangle 26"/>
            <p:cNvSpPr/>
            <p:nvPr/>
          </p:nvSpPr>
          <p:spPr bwMode="auto">
            <a:xfrm>
              <a:off x="696724" y="2850301"/>
              <a:ext cx="1354892" cy="598838"/>
            </a:xfrm>
            <a:prstGeom prst="rect">
              <a:avLst/>
            </a:prstGeom>
            <a:noFill/>
            <a:ln w="9525">
              <a:noFill/>
              <a:miter lim="800000"/>
            </a:ln>
          </p:spPr>
          <p:txBody>
            <a:bodyPr lIns="0" tIns="0" rIns="0" bIns="0"/>
            <a:lstStyle/>
            <a:p>
              <a:pPr defTabSz="1239520">
                <a:lnSpc>
                  <a:spcPct val="114000"/>
                </a:lnSpc>
              </a:pPr>
              <a:r>
                <a:rPr lang="zh-CN" altLang="en-US" sz="1400">
                  <a:ea typeface="微软雅黑" pitchFamily="34" charset="-122"/>
                </a:rPr>
                <a:t>添加文本内容添加文本内容添加文本内容添加文本添加文本内容添加</a:t>
              </a:r>
              <a:endParaRPr lang="en-US" sz="1400">
                <a:ea typeface="微软雅黑" pitchFamily="34" charset="-122"/>
              </a:endParaRPr>
            </a:p>
            <a:p>
              <a:pPr defTabSz="1239520">
                <a:lnSpc>
                  <a:spcPct val="114000"/>
                </a:lnSpc>
              </a:pPr>
              <a:endParaRPr lang="en-US" sz="1400" b="1">
                <a:solidFill>
                  <a:srgbClr val="4D4D4D"/>
                </a:solidFill>
                <a:latin typeface="微软雅黑" pitchFamily="34" charset="-122"/>
                <a:ea typeface="微软雅黑" pitchFamily="34" charset="-122"/>
                <a:cs typeface="Lato Light"/>
                <a:sym typeface="Lato Light"/>
              </a:endParaRPr>
            </a:p>
          </p:txBody>
        </p:sp>
        <p:sp>
          <p:nvSpPr>
            <p:cNvPr id="70706" name="Rectangle 27"/>
            <p:cNvSpPr/>
            <p:nvPr/>
          </p:nvSpPr>
          <p:spPr bwMode="auto">
            <a:xfrm>
              <a:off x="696724" y="2640481"/>
              <a:ext cx="1362945" cy="170840"/>
            </a:xfrm>
            <a:prstGeom prst="rect">
              <a:avLst/>
            </a:prstGeom>
            <a:noFill/>
            <a:ln w="9525">
              <a:noFill/>
              <a:miter lim="800000"/>
            </a:ln>
          </p:spPr>
          <p:txBody>
            <a:bodyPr lIns="0" tIns="0" rIns="0" bIns="0"/>
            <a:lstStyle/>
            <a:p>
              <a:pPr algn="r" defTabSz="1239520">
                <a:lnSpc>
                  <a:spcPct val="80000"/>
                </a:lnSpc>
              </a:pPr>
              <a:r>
                <a:rPr lang="zh-CN" altLang="en-US" sz="2200" b="1">
                  <a:solidFill>
                    <a:srgbClr val="0848AF"/>
                  </a:solidFill>
                  <a:latin typeface="微软雅黑" pitchFamily="34" charset="-122"/>
                  <a:ea typeface="微软雅黑" pitchFamily="34" charset="-122"/>
                  <a:cs typeface="Bebas Neue"/>
                  <a:sym typeface="Bebas Neue"/>
                </a:rPr>
                <a:t>填加标题</a:t>
              </a:r>
              <a:endParaRPr lang="en-US" sz="2200" b="1">
                <a:solidFill>
                  <a:srgbClr val="0848AF"/>
                </a:solidFill>
                <a:latin typeface="微软雅黑" pitchFamily="34" charset="-122"/>
                <a:ea typeface="微软雅黑" pitchFamily="34" charset="-122"/>
                <a:cs typeface="Bebas Neue"/>
                <a:sym typeface="Bebas Neue"/>
              </a:endParaRPr>
            </a:p>
          </p:txBody>
        </p:sp>
      </p:grpSp>
      <p:grpSp>
        <p:nvGrpSpPr>
          <p:cNvPr id="58" name="Group 135"/>
          <p:cNvGrpSpPr/>
          <p:nvPr/>
        </p:nvGrpSpPr>
        <p:grpSpPr bwMode="auto">
          <a:xfrm>
            <a:off x="6189663" y="5129213"/>
            <a:ext cx="2017712" cy="1179512"/>
            <a:chOff x="539448" y="2596586"/>
            <a:chExt cx="1512168" cy="844227"/>
          </a:xfrm>
        </p:grpSpPr>
        <p:sp>
          <p:nvSpPr>
            <p:cNvPr id="70703" name="Rectangle 26"/>
            <p:cNvSpPr/>
            <p:nvPr/>
          </p:nvSpPr>
          <p:spPr bwMode="auto">
            <a:xfrm>
              <a:off x="552376" y="2850300"/>
              <a:ext cx="1499240" cy="590513"/>
            </a:xfrm>
            <a:prstGeom prst="rect">
              <a:avLst/>
            </a:prstGeom>
            <a:noFill/>
            <a:ln w="9525">
              <a:noFill/>
              <a:miter lim="800000"/>
            </a:ln>
          </p:spPr>
          <p:txBody>
            <a:bodyPr lIns="0" tIns="0" rIns="0" bIns="0"/>
            <a:lstStyle/>
            <a:p>
              <a:pPr defTabSz="1239520">
                <a:lnSpc>
                  <a:spcPct val="114000"/>
                </a:lnSpc>
              </a:pPr>
              <a:r>
                <a:rPr lang="zh-CN" altLang="en-US" sz="1400">
                  <a:ea typeface="微软雅黑" pitchFamily="34" charset="-122"/>
                </a:rPr>
                <a:t>添加文本内容添加文本内容添加文本内容添加文本添加文本内容添加</a:t>
              </a:r>
              <a:endParaRPr lang="en-US" sz="1400">
                <a:ea typeface="微软雅黑" pitchFamily="34" charset="-122"/>
              </a:endParaRPr>
            </a:p>
          </p:txBody>
        </p:sp>
        <p:sp>
          <p:nvSpPr>
            <p:cNvPr id="70704" name="Rectangle 27"/>
            <p:cNvSpPr/>
            <p:nvPr/>
          </p:nvSpPr>
          <p:spPr bwMode="auto">
            <a:xfrm>
              <a:off x="539448" y="2596586"/>
              <a:ext cx="1362945" cy="170840"/>
            </a:xfrm>
            <a:prstGeom prst="rect">
              <a:avLst/>
            </a:prstGeom>
            <a:noFill/>
            <a:ln w="9525">
              <a:noFill/>
              <a:miter lim="800000"/>
            </a:ln>
          </p:spPr>
          <p:txBody>
            <a:bodyPr lIns="0" tIns="0" rIns="0" bIns="0"/>
            <a:lstStyle/>
            <a:p>
              <a:pPr defTabSz="1239520">
                <a:lnSpc>
                  <a:spcPct val="80000"/>
                </a:lnSpc>
              </a:pPr>
              <a:r>
                <a:rPr lang="zh-CN" altLang="en-US" sz="2200" b="1">
                  <a:solidFill>
                    <a:srgbClr val="0848AF"/>
                  </a:solidFill>
                  <a:latin typeface="微软雅黑" pitchFamily="34" charset="-122"/>
                  <a:ea typeface="微软雅黑" pitchFamily="34" charset="-122"/>
                  <a:cs typeface="Bebas Neue"/>
                  <a:sym typeface="Bebas Neue"/>
                </a:rPr>
                <a:t>填加标题</a:t>
              </a:r>
              <a:endParaRPr lang="en-US" sz="2200" b="1">
                <a:solidFill>
                  <a:srgbClr val="0848AF"/>
                </a:solidFill>
                <a:latin typeface="微软雅黑" pitchFamily="34" charset="-122"/>
                <a:ea typeface="微软雅黑" pitchFamily="34" charset="-122"/>
                <a:cs typeface="Bebas Neue"/>
                <a:sym typeface="Bebas Neue"/>
              </a:endParaRPr>
            </a:p>
          </p:txBody>
        </p:sp>
      </p:grpSp>
      <p:grpSp>
        <p:nvGrpSpPr>
          <p:cNvPr id="61" name="Group 138"/>
          <p:cNvGrpSpPr/>
          <p:nvPr/>
        </p:nvGrpSpPr>
        <p:grpSpPr bwMode="auto">
          <a:xfrm>
            <a:off x="8783638" y="4591050"/>
            <a:ext cx="1997075" cy="1143000"/>
            <a:chOff x="552376" y="2623218"/>
            <a:chExt cx="1499240" cy="817595"/>
          </a:xfrm>
        </p:grpSpPr>
        <p:sp>
          <p:nvSpPr>
            <p:cNvPr id="70701" name="Rectangle 26"/>
            <p:cNvSpPr/>
            <p:nvPr/>
          </p:nvSpPr>
          <p:spPr bwMode="auto">
            <a:xfrm>
              <a:off x="552376" y="2850300"/>
              <a:ext cx="1499240" cy="590513"/>
            </a:xfrm>
            <a:prstGeom prst="rect">
              <a:avLst/>
            </a:prstGeom>
            <a:noFill/>
            <a:ln w="9525">
              <a:noFill/>
              <a:miter lim="800000"/>
            </a:ln>
          </p:spPr>
          <p:txBody>
            <a:bodyPr lIns="0" tIns="0" rIns="0" bIns="0"/>
            <a:lstStyle/>
            <a:p>
              <a:pPr defTabSz="1239520">
                <a:lnSpc>
                  <a:spcPct val="114000"/>
                </a:lnSpc>
              </a:pPr>
              <a:r>
                <a:rPr lang="zh-CN" altLang="en-US" sz="1400">
                  <a:ea typeface="微软雅黑" pitchFamily="34" charset="-122"/>
                </a:rPr>
                <a:t>添加文本内容添加文本内容添加文本内容添加文本添加文本内容添加</a:t>
              </a:r>
              <a:endParaRPr lang="en-US" sz="1400">
                <a:ea typeface="微软雅黑" pitchFamily="34" charset="-122"/>
              </a:endParaRPr>
            </a:p>
          </p:txBody>
        </p:sp>
        <p:sp>
          <p:nvSpPr>
            <p:cNvPr id="70702" name="Rectangle 27"/>
            <p:cNvSpPr/>
            <p:nvPr/>
          </p:nvSpPr>
          <p:spPr bwMode="auto">
            <a:xfrm>
              <a:off x="568616" y="2623218"/>
              <a:ext cx="1362945" cy="170840"/>
            </a:xfrm>
            <a:prstGeom prst="rect">
              <a:avLst/>
            </a:prstGeom>
            <a:noFill/>
            <a:ln w="9525">
              <a:noFill/>
              <a:miter lim="800000"/>
            </a:ln>
          </p:spPr>
          <p:txBody>
            <a:bodyPr lIns="0" tIns="0" rIns="0" bIns="0"/>
            <a:lstStyle/>
            <a:p>
              <a:pPr defTabSz="1239520">
                <a:lnSpc>
                  <a:spcPct val="80000"/>
                </a:lnSpc>
              </a:pPr>
              <a:r>
                <a:rPr lang="zh-CN" altLang="en-US" sz="2200" b="1">
                  <a:solidFill>
                    <a:srgbClr val="0848AF"/>
                  </a:solidFill>
                  <a:latin typeface="微软雅黑" pitchFamily="34" charset="-122"/>
                  <a:ea typeface="微软雅黑" pitchFamily="34" charset="-122"/>
                  <a:cs typeface="Bebas Neue"/>
                  <a:sym typeface="Bebas Neue"/>
                </a:rPr>
                <a:t>填加标题</a:t>
              </a:r>
              <a:endParaRPr lang="en-US" sz="2200" b="1">
                <a:solidFill>
                  <a:srgbClr val="0848AF"/>
                </a:solidFill>
                <a:latin typeface="微软雅黑" pitchFamily="34" charset="-122"/>
                <a:ea typeface="微软雅黑" pitchFamily="34" charset="-122"/>
                <a:cs typeface="Bebas Neue"/>
                <a:sym typeface="Bebas Neue"/>
              </a:endParaRPr>
            </a:p>
          </p:txBody>
        </p:sp>
      </p:grpSp>
      <p:grpSp>
        <p:nvGrpSpPr>
          <p:cNvPr id="64" name="Group 141"/>
          <p:cNvGrpSpPr/>
          <p:nvPr/>
        </p:nvGrpSpPr>
        <p:grpSpPr bwMode="auto">
          <a:xfrm>
            <a:off x="9839325" y="2614613"/>
            <a:ext cx="1997075" cy="1128712"/>
            <a:chOff x="552376" y="2633088"/>
            <a:chExt cx="1499240" cy="807725"/>
          </a:xfrm>
        </p:grpSpPr>
        <p:sp>
          <p:nvSpPr>
            <p:cNvPr id="70699" name="Rectangle 26"/>
            <p:cNvSpPr/>
            <p:nvPr/>
          </p:nvSpPr>
          <p:spPr bwMode="auto">
            <a:xfrm>
              <a:off x="552376" y="2850300"/>
              <a:ext cx="1499240" cy="590513"/>
            </a:xfrm>
            <a:prstGeom prst="rect">
              <a:avLst/>
            </a:prstGeom>
            <a:noFill/>
            <a:ln w="9525">
              <a:noFill/>
              <a:miter lim="800000"/>
            </a:ln>
          </p:spPr>
          <p:txBody>
            <a:bodyPr lIns="0" tIns="0" rIns="0" bIns="0"/>
            <a:lstStyle/>
            <a:p>
              <a:pPr defTabSz="1239520">
                <a:lnSpc>
                  <a:spcPct val="114000"/>
                </a:lnSpc>
              </a:pPr>
              <a:r>
                <a:rPr lang="zh-CN" altLang="en-US" sz="1400">
                  <a:ea typeface="微软雅黑" pitchFamily="34" charset="-122"/>
                </a:rPr>
                <a:t>添加文本内容添加文本内容添加文本内容添加文本添加文本内容添加</a:t>
              </a:r>
              <a:endParaRPr lang="en-US" sz="1400">
                <a:ea typeface="微软雅黑" pitchFamily="34" charset="-122"/>
              </a:endParaRPr>
            </a:p>
          </p:txBody>
        </p:sp>
        <p:sp>
          <p:nvSpPr>
            <p:cNvPr id="70700" name="Rectangle 27"/>
            <p:cNvSpPr/>
            <p:nvPr/>
          </p:nvSpPr>
          <p:spPr bwMode="auto">
            <a:xfrm>
              <a:off x="557583" y="2633088"/>
              <a:ext cx="1362945" cy="170840"/>
            </a:xfrm>
            <a:prstGeom prst="rect">
              <a:avLst/>
            </a:prstGeom>
            <a:noFill/>
            <a:ln w="9525">
              <a:noFill/>
              <a:miter lim="800000"/>
            </a:ln>
          </p:spPr>
          <p:txBody>
            <a:bodyPr lIns="0" tIns="0" rIns="0" bIns="0"/>
            <a:lstStyle/>
            <a:p>
              <a:pPr defTabSz="1239520">
                <a:lnSpc>
                  <a:spcPct val="80000"/>
                </a:lnSpc>
              </a:pPr>
              <a:r>
                <a:rPr lang="zh-CN" altLang="en-US" sz="2200" b="1">
                  <a:solidFill>
                    <a:srgbClr val="0848AF"/>
                  </a:solidFill>
                  <a:latin typeface="微软雅黑" pitchFamily="34" charset="-122"/>
                  <a:ea typeface="微软雅黑" pitchFamily="34" charset="-122"/>
                  <a:cs typeface="Bebas Neue"/>
                  <a:sym typeface="Bebas Neue"/>
                </a:rPr>
                <a:t>填加标题</a:t>
              </a:r>
              <a:endParaRPr lang="en-US" sz="2200" b="1">
                <a:solidFill>
                  <a:srgbClr val="0848AF"/>
                </a:solidFill>
                <a:latin typeface="微软雅黑" pitchFamily="34" charset="-122"/>
                <a:ea typeface="微软雅黑" pitchFamily="34" charset="-122"/>
                <a:cs typeface="Bebas Neue"/>
                <a:sym typeface="Bebas Neue"/>
              </a:endParaRPr>
            </a:p>
          </p:txBody>
        </p:sp>
      </p:grpSp>
      <p:grpSp>
        <p:nvGrpSpPr>
          <p:cNvPr id="70675" name="Group 15"/>
          <p:cNvGrpSpPr/>
          <p:nvPr/>
        </p:nvGrpSpPr>
        <p:grpSpPr bwMode="auto">
          <a:xfrm>
            <a:off x="8821738" y="3757613"/>
            <a:ext cx="623887" cy="654050"/>
            <a:chOff x="6590322" y="2740893"/>
            <a:chExt cx="467298" cy="467298"/>
          </a:xfrm>
        </p:grpSpPr>
        <p:sp>
          <p:nvSpPr>
            <p:cNvPr id="70697" name="Freeform 11"/>
            <p:cNvSpPr/>
            <p:nvPr/>
          </p:nvSpPr>
          <p:spPr bwMode="auto">
            <a:xfrm>
              <a:off x="6590322" y="2740893"/>
              <a:ext cx="467298" cy="467298"/>
            </a:xfrm>
            <a:custGeom>
              <a:avLst/>
              <a:gdLst>
                <a:gd name="T0" fmla="*/ 2147483647 w 204"/>
                <a:gd name="T1" fmla="*/ 0 h 204"/>
                <a:gd name="T2" fmla="*/ 2147483647 w 204"/>
                <a:gd name="T3" fmla="*/ 2147483647 h 204"/>
                <a:gd name="T4" fmla="*/ 2147483647 w 204"/>
                <a:gd name="T5" fmla="*/ 2147483647 h 204"/>
                <a:gd name="T6" fmla="*/ 2147483647 w 204"/>
                <a:gd name="T7" fmla="*/ 2147483647 h 204"/>
                <a:gd name="T8" fmla="*/ 2147483647 w 204"/>
                <a:gd name="T9" fmla="*/ 2147483647 h 204"/>
                <a:gd name="T10" fmla="*/ 2147483647 w 204"/>
                <a:gd name="T11" fmla="*/ 2147483647 h 204"/>
                <a:gd name="T12" fmla="*/ 2147483647 w 204"/>
                <a:gd name="T13" fmla="*/ 2147483647 h 204"/>
                <a:gd name="T14" fmla="*/ 2147483647 w 204"/>
                <a:gd name="T15" fmla="*/ 2147483647 h 204"/>
                <a:gd name="T16" fmla="*/ 2147483647 w 204"/>
                <a:gd name="T17" fmla="*/ 2147483647 h 204"/>
                <a:gd name="T18" fmla="*/ 2147483647 w 204"/>
                <a:gd name="T19" fmla="*/ 2147483647 h 204"/>
                <a:gd name="T20" fmla="*/ 2147483647 w 204"/>
                <a:gd name="T21" fmla="*/ 2147483647 h 204"/>
                <a:gd name="T22" fmla="*/ 2147483647 w 204"/>
                <a:gd name="T23" fmla="*/ 2147483647 h 204"/>
                <a:gd name="T24" fmla="*/ 2147483647 w 204"/>
                <a:gd name="T25" fmla="*/ 2147483647 h 204"/>
                <a:gd name="T26" fmla="*/ 2147483647 w 204"/>
                <a:gd name="T27" fmla="*/ 2147483647 h 204"/>
                <a:gd name="T28" fmla="*/ 2147483647 w 204"/>
                <a:gd name="T29" fmla="*/ 2147483647 h 204"/>
                <a:gd name="T30" fmla="*/ 2147483647 w 204"/>
                <a:gd name="T31" fmla="*/ 2147483647 h 204"/>
                <a:gd name="T32" fmla="*/ 2147483647 w 204"/>
                <a:gd name="T33" fmla="*/ 2147483647 h 204"/>
                <a:gd name="T34" fmla="*/ 2147483647 w 204"/>
                <a:gd name="T35" fmla="*/ 2147483647 h 204"/>
                <a:gd name="T36" fmla="*/ 0 w 204"/>
                <a:gd name="T37" fmla="*/ 2147483647 h 204"/>
                <a:gd name="T38" fmla="*/ 2147483647 w 204"/>
                <a:gd name="T39" fmla="*/ 2147483647 h 204"/>
                <a:gd name="T40" fmla="*/ 2147483647 w 204"/>
                <a:gd name="T41" fmla="*/ 2147483647 h 204"/>
                <a:gd name="T42" fmla="*/ 2147483647 w 204"/>
                <a:gd name="T43" fmla="*/ 2147483647 h 204"/>
                <a:gd name="T44" fmla="*/ 2147483647 w 204"/>
                <a:gd name="T45" fmla="*/ 2147483647 h 204"/>
                <a:gd name="T46" fmla="*/ 2147483647 w 204"/>
                <a:gd name="T47" fmla="*/ 2147483647 h 204"/>
                <a:gd name="T48" fmla="*/ 2147483647 w 204"/>
                <a:gd name="T49" fmla="*/ 0 h 2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4"/>
                <a:gd name="T76" fmla="*/ 0 h 204"/>
                <a:gd name="T77" fmla="*/ 204 w 204"/>
                <a:gd name="T78" fmla="*/ 204 h 2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rgbClr val="0848AF"/>
            </a:solidFill>
            <a:ln w="0">
              <a:solidFill>
                <a:srgbClr val="0848AF"/>
              </a:solidFill>
              <a:prstDash val="solid"/>
              <a:round/>
            </a:ln>
          </p:spPr>
          <p:txBody>
            <a:bodyPr/>
            <a:lstStyle/>
            <a:p>
              <a:endParaRPr lang="zh-CN" altLang="en-US"/>
            </a:p>
          </p:txBody>
        </p:sp>
        <p:sp>
          <p:nvSpPr>
            <p:cNvPr id="70698" name="Freeform 6"/>
            <p:cNvSpPr>
              <a:spLocks noEditPoints="1"/>
            </p:cNvSpPr>
            <p:nvPr/>
          </p:nvSpPr>
          <p:spPr bwMode="auto">
            <a:xfrm>
              <a:off x="6661500" y="2865381"/>
              <a:ext cx="318518" cy="211972"/>
            </a:xfrm>
            <a:custGeom>
              <a:avLst/>
              <a:gdLst>
                <a:gd name="T0" fmla="*/ 2147483647 w 176"/>
                <a:gd name="T1" fmla="*/ 2147483647 h 117"/>
                <a:gd name="T2" fmla="*/ 2147483647 w 176"/>
                <a:gd name="T3" fmla="*/ 2147483647 h 117"/>
                <a:gd name="T4" fmla="*/ 2147483647 w 176"/>
                <a:gd name="T5" fmla="*/ 2147483647 h 117"/>
                <a:gd name="T6" fmla="*/ 2147483647 w 176"/>
                <a:gd name="T7" fmla="*/ 2147483647 h 117"/>
                <a:gd name="T8" fmla="*/ 0 w 176"/>
                <a:gd name="T9" fmla="*/ 2147483647 h 117"/>
                <a:gd name="T10" fmla="*/ 0 w 176"/>
                <a:gd name="T11" fmla="*/ 2147483647 h 117"/>
                <a:gd name="T12" fmla="*/ 2147483647 w 176"/>
                <a:gd name="T13" fmla="*/ 2147483647 h 117"/>
                <a:gd name="T14" fmla="*/ 2147483647 w 176"/>
                <a:gd name="T15" fmla="*/ 2147483647 h 117"/>
                <a:gd name="T16" fmla="*/ 2147483647 w 176"/>
                <a:gd name="T17" fmla="*/ 2147483647 h 117"/>
                <a:gd name="T18" fmla="*/ 2147483647 w 176"/>
                <a:gd name="T19" fmla="*/ 2147483647 h 117"/>
                <a:gd name="T20" fmla="*/ 2147483647 w 176"/>
                <a:gd name="T21" fmla="*/ 2147483647 h 117"/>
                <a:gd name="T22" fmla="*/ 2147483647 w 176"/>
                <a:gd name="T23" fmla="*/ 0 h 117"/>
                <a:gd name="T24" fmla="*/ 2147483647 w 176"/>
                <a:gd name="T25" fmla="*/ 0 h 117"/>
                <a:gd name="T26" fmla="*/ 2147483647 w 176"/>
                <a:gd name="T27" fmla="*/ 2147483647 h 117"/>
                <a:gd name="T28" fmla="*/ 2147483647 w 176"/>
                <a:gd name="T29" fmla="*/ 2147483647 h 117"/>
                <a:gd name="T30" fmla="*/ 2147483647 w 176"/>
                <a:gd name="T31" fmla="*/ 2147483647 h 117"/>
                <a:gd name="T32" fmla="*/ 2147483647 w 176"/>
                <a:gd name="T33" fmla="*/ 2147483647 h 117"/>
                <a:gd name="T34" fmla="*/ 2147483647 w 176"/>
                <a:gd name="T35" fmla="*/ 2147483647 h 117"/>
                <a:gd name="T36" fmla="*/ 2147483647 w 176"/>
                <a:gd name="T37" fmla="*/ 2147483647 h 117"/>
                <a:gd name="T38" fmla="*/ 2147483647 w 176"/>
                <a:gd name="T39" fmla="*/ 2147483647 h 117"/>
                <a:gd name="T40" fmla="*/ 2147483647 w 176"/>
                <a:gd name="T41" fmla="*/ 2147483647 h 117"/>
                <a:gd name="T42" fmla="*/ 2147483647 w 176"/>
                <a:gd name="T43" fmla="*/ 2147483647 h 117"/>
                <a:gd name="T44" fmla="*/ 2147483647 w 176"/>
                <a:gd name="T45" fmla="*/ 2147483647 h 117"/>
                <a:gd name="T46" fmla="*/ 2147483647 w 176"/>
                <a:gd name="T47" fmla="*/ 2147483647 h 117"/>
                <a:gd name="T48" fmla="*/ 2147483647 w 176"/>
                <a:gd name="T49" fmla="*/ 2147483647 h 117"/>
                <a:gd name="T50" fmla="*/ 2147483647 w 176"/>
                <a:gd name="T51" fmla="*/ 2147483647 h 117"/>
                <a:gd name="T52" fmla="*/ 2147483647 w 176"/>
                <a:gd name="T53" fmla="*/ 2147483647 h 117"/>
                <a:gd name="T54" fmla="*/ 2147483647 w 176"/>
                <a:gd name="T55" fmla="*/ 2147483647 h 117"/>
                <a:gd name="T56" fmla="*/ 2147483647 w 176"/>
                <a:gd name="T57" fmla="*/ 2147483647 h 117"/>
                <a:gd name="T58" fmla="*/ 2147483647 w 176"/>
                <a:gd name="T59" fmla="*/ 2147483647 h 117"/>
                <a:gd name="T60" fmla="*/ 2147483647 w 176"/>
                <a:gd name="T61" fmla="*/ 2147483647 h 117"/>
                <a:gd name="T62" fmla="*/ 2147483647 w 176"/>
                <a:gd name="T63" fmla="*/ 2147483647 h 117"/>
                <a:gd name="T64" fmla="*/ 2147483647 w 176"/>
                <a:gd name="T65" fmla="*/ 2147483647 h 117"/>
                <a:gd name="T66" fmla="*/ 2147483647 w 176"/>
                <a:gd name="T67" fmla="*/ 2147483647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
                <a:gd name="T103" fmla="*/ 0 h 117"/>
                <a:gd name="T104" fmla="*/ 176 w 176"/>
                <a:gd name="T105" fmla="*/ 117 h 1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0848AF"/>
            </a:solidFill>
            <a:ln w="9525">
              <a:solidFill>
                <a:srgbClr val="0848AF"/>
              </a:solidFill>
              <a:round/>
            </a:ln>
          </p:spPr>
          <p:txBody>
            <a:bodyPr/>
            <a:lstStyle/>
            <a:p>
              <a:endParaRPr lang="zh-CN" altLang="en-US"/>
            </a:p>
          </p:txBody>
        </p:sp>
      </p:grpSp>
      <p:grpSp>
        <p:nvGrpSpPr>
          <p:cNvPr id="70676" name="Group 1"/>
          <p:cNvGrpSpPr/>
          <p:nvPr/>
        </p:nvGrpSpPr>
        <p:grpSpPr bwMode="auto">
          <a:xfrm>
            <a:off x="1458913" y="2468563"/>
            <a:ext cx="617537" cy="654050"/>
            <a:chOff x="1066082" y="1818668"/>
            <a:chExt cx="465007" cy="467298"/>
          </a:xfrm>
        </p:grpSpPr>
        <p:sp>
          <p:nvSpPr>
            <p:cNvPr id="70695" name="Freeform 7"/>
            <p:cNvSpPr/>
            <p:nvPr/>
          </p:nvSpPr>
          <p:spPr bwMode="auto">
            <a:xfrm>
              <a:off x="1066082" y="1818668"/>
              <a:ext cx="465007" cy="467298"/>
            </a:xfrm>
            <a:custGeom>
              <a:avLst/>
              <a:gdLst>
                <a:gd name="T0" fmla="*/ 2147483647 w 203"/>
                <a:gd name="T1" fmla="*/ 0 h 204"/>
                <a:gd name="T2" fmla="*/ 2147483647 w 203"/>
                <a:gd name="T3" fmla="*/ 2147483647 h 204"/>
                <a:gd name="T4" fmla="*/ 2147483647 w 203"/>
                <a:gd name="T5" fmla="*/ 2147483647 h 204"/>
                <a:gd name="T6" fmla="*/ 2147483647 w 203"/>
                <a:gd name="T7" fmla="*/ 2147483647 h 204"/>
                <a:gd name="T8" fmla="*/ 2147483647 w 203"/>
                <a:gd name="T9" fmla="*/ 2147483647 h 204"/>
                <a:gd name="T10" fmla="*/ 2147483647 w 203"/>
                <a:gd name="T11" fmla="*/ 2147483647 h 204"/>
                <a:gd name="T12" fmla="*/ 2147483647 w 203"/>
                <a:gd name="T13" fmla="*/ 2147483647 h 204"/>
                <a:gd name="T14" fmla="*/ 2147483647 w 203"/>
                <a:gd name="T15" fmla="*/ 2147483647 h 204"/>
                <a:gd name="T16" fmla="*/ 2147483647 w 203"/>
                <a:gd name="T17" fmla="*/ 2147483647 h 204"/>
                <a:gd name="T18" fmla="*/ 2147483647 w 203"/>
                <a:gd name="T19" fmla="*/ 2147483647 h 204"/>
                <a:gd name="T20" fmla="*/ 2147483647 w 203"/>
                <a:gd name="T21" fmla="*/ 2147483647 h 204"/>
                <a:gd name="T22" fmla="*/ 2147483647 w 203"/>
                <a:gd name="T23" fmla="*/ 2147483647 h 204"/>
                <a:gd name="T24" fmla="*/ 2147483647 w 203"/>
                <a:gd name="T25" fmla="*/ 2147483647 h 204"/>
                <a:gd name="T26" fmla="*/ 2147483647 w 203"/>
                <a:gd name="T27" fmla="*/ 2147483647 h 204"/>
                <a:gd name="T28" fmla="*/ 2147483647 w 203"/>
                <a:gd name="T29" fmla="*/ 2147483647 h 204"/>
                <a:gd name="T30" fmla="*/ 2147483647 w 203"/>
                <a:gd name="T31" fmla="*/ 2147483647 h 204"/>
                <a:gd name="T32" fmla="*/ 2147483647 w 203"/>
                <a:gd name="T33" fmla="*/ 2147483647 h 204"/>
                <a:gd name="T34" fmla="*/ 2147483647 w 203"/>
                <a:gd name="T35" fmla="*/ 2147483647 h 204"/>
                <a:gd name="T36" fmla="*/ 0 w 203"/>
                <a:gd name="T37" fmla="*/ 2147483647 h 204"/>
                <a:gd name="T38" fmla="*/ 2147483647 w 203"/>
                <a:gd name="T39" fmla="*/ 2147483647 h 204"/>
                <a:gd name="T40" fmla="*/ 2147483647 w 203"/>
                <a:gd name="T41" fmla="*/ 2147483647 h 204"/>
                <a:gd name="T42" fmla="*/ 2147483647 w 203"/>
                <a:gd name="T43" fmla="*/ 2147483647 h 204"/>
                <a:gd name="T44" fmla="*/ 2147483647 w 203"/>
                <a:gd name="T45" fmla="*/ 2147483647 h 204"/>
                <a:gd name="T46" fmla="*/ 2147483647 w 203"/>
                <a:gd name="T47" fmla="*/ 2147483647 h 204"/>
                <a:gd name="T48" fmla="*/ 2147483647 w 203"/>
                <a:gd name="T49" fmla="*/ 0 h 2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3"/>
                <a:gd name="T76" fmla="*/ 0 h 204"/>
                <a:gd name="T77" fmla="*/ 203 w 203"/>
                <a:gd name="T78" fmla="*/ 204 h 2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rgbClr val="0848AF"/>
            </a:solidFill>
            <a:ln w="0">
              <a:solidFill>
                <a:srgbClr val="0848AF"/>
              </a:solidFill>
              <a:prstDash val="solid"/>
              <a:round/>
            </a:ln>
          </p:spPr>
          <p:txBody>
            <a:bodyPr/>
            <a:lstStyle/>
            <a:p>
              <a:endParaRPr lang="zh-CN" altLang="en-US"/>
            </a:p>
          </p:txBody>
        </p:sp>
        <p:sp>
          <p:nvSpPr>
            <p:cNvPr id="70696" name="Freeform 7"/>
            <p:cNvSpPr>
              <a:spLocks noEditPoints="1"/>
            </p:cNvSpPr>
            <p:nvPr/>
          </p:nvSpPr>
          <p:spPr bwMode="auto">
            <a:xfrm>
              <a:off x="1145360" y="1919614"/>
              <a:ext cx="299574" cy="277578"/>
            </a:xfrm>
            <a:custGeom>
              <a:avLst/>
              <a:gdLst>
                <a:gd name="T0" fmla="*/ 2147483647 w 177"/>
                <a:gd name="T1" fmla="*/ 2147483647 h 164"/>
                <a:gd name="T2" fmla="*/ 2147483647 w 177"/>
                <a:gd name="T3" fmla="*/ 2147483647 h 164"/>
                <a:gd name="T4" fmla="*/ 2147483647 w 177"/>
                <a:gd name="T5" fmla="*/ 2147483647 h 164"/>
                <a:gd name="T6" fmla="*/ 2147483647 w 177"/>
                <a:gd name="T7" fmla="*/ 2147483647 h 164"/>
                <a:gd name="T8" fmla="*/ 2147483647 w 177"/>
                <a:gd name="T9" fmla="*/ 2147483647 h 164"/>
                <a:gd name="T10" fmla="*/ 2147483647 w 177"/>
                <a:gd name="T11" fmla="*/ 2147483647 h 164"/>
                <a:gd name="T12" fmla="*/ 2147483647 w 177"/>
                <a:gd name="T13" fmla="*/ 2147483647 h 164"/>
                <a:gd name="T14" fmla="*/ 2147483647 w 177"/>
                <a:gd name="T15" fmla="*/ 2147483647 h 164"/>
                <a:gd name="T16" fmla="*/ 2147483647 w 177"/>
                <a:gd name="T17" fmla="*/ 2147483647 h 164"/>
                <a:gd name="T18" fmla="*/ 2147483647 w 177"/>
                <a:gd name="T19" fmla="*/ 2147483647 h 164"/>
                <a:gd name="T20" fmla="*/ 2147483647 w 177"/>
                <a:gd name="T21" fmla="*/ 2147483647 h 164"/>
                <a:gd name="T22" fmla="*/ 2147483647 w 177"/>
                <a:gd name="T23" fmla="*/ 0 h 164"/>
                <a:gd name="T24" fmla="*/ 2147483647 w 177"/>
                <a:gd name="T25" fmla="*/ 2147483647 h 164"/>
                <a:gd name="T26" fmla="*/ 2147483647 w 177"/>
                <a:gd name="T27" fmla="*/ 2147483647 h 164"/>
                <a:gd name="T28" fmla="*/ 2147483647 w 177"/>
                <a:gd name="T29" fmla="*/ 2147483647 h 164"/>
                <a:gd name="T30" fmla="*/ 2147483647 w 177"/>
                <a:gd name="T31" fmla="*/ 2147483647 h 164"/>
                <a:gd name="T32" fmla="*/ 2147483647 w 177"/>
                <a:gd name="T33" fmla="*/ 2147483647 h 164"/>
                <a:gd name="T34" fmla="*/ 2147483647 w 177"/>
                <a:gd name="T35" fmla="*/ 2147483647 h 164"/>
                <a:gd name="T36" fmla="*/ 2147483647 w 177"/>
                <a:gd name="T37" fmla="*/ 2147483647 h 164"/>
                <a:gd name="T38" fmla="*/ 2147483647 w 177"/>
                <a:gd name="T39" fmla="*/ 2147483647 h 164"/>
                <a:gd name="T40" fmla="*/ 2147483647 w 177"/>
                <a:gd name="T41" fmla="*/ 2147483647 h 164"/>
                <a:gd name="T42" fmla="*/ 2147483647 w 177"/>
                <a:gd name="T43" fmla="*/ 2147483647 h 164"/>
                <a:gd name="T44" fmla="*/ 2147483647 w 177"/>
                <a:gd name="T45" fmla="*/ 2147483647 h 164"/>
                <a:gd name="T46" fmla="*/ 2147483647 w 177"/>
                <a:gd name="T47" fmla="*/ 2147483647 h 164"/>
                <a:gd name="T48" fmla="*/ 2147483647 w 177"/>
                <a:gd name="T49" fmla="*/ 2147483647 h 164"/>
                <a:gd name="T50" fmla="*/ 2147483647 w 177"/>
                <a:gd name="T51" fmla="*/ 2147483647 h 164"/>
                <a:gd name="T52" fmla="*/ 2147483647 w 177"/>
                <a:gd name="T53" fmla="*/ 2147483647 h 164"/>
                <a:gd name="T54" fmla="*/ 2147483647 w 177"/>
                <a:gd name="T55" fmla="*/ 2147483647 h 164"/>
                <a:gd name="T56" fmla="*/ 2147483647 w 177"/>
                <a:gd name="T57" fmla="*/ 2147483647 h 164"/>
                <a:gd name="T58" fmla="*/ 2147483647 w 177"/>
                <a:gd name="T59" fmla="*/ 0 h 164"/>
                <a:gd name="T60" fmla="*/ 2147483647 w 177"/>
                <a:gd name="T61" fmla="*/ 2147483647 h 164"/>
                <a:gd name="T62" fmla="*/ 2147483647 w 177"/>
                <a:gd name="T63" fmla="*/ 2147483647 h 164"/>
                <a:gd name="T64" fmla="*/ 2147483647 w 177"/>
                <a:gd name="T65" fmla="*/ 2147483647 h 164"/>
                <a:gd name="T66" fmla="*/ 2147483647 w 177"/>
                <a:gd name="T67" fmla="*/ 2147483647 h 164"/>
                <a:gd name="T68" fmla="*/ 2147483647 w 177"/>
                <a:gd name="T69" fmla="*/ 2147483647 h 164"/>
                <a:gd name="T70" fmla="*/ 2147483647 w 177"/>
                <a:gd name="T71" fmla="*/ 2147483647 h 164"/>
                <a:gd name="T72" fmla="*/ 2147483647 w 177"/>
                <a:gd name="T73" fmla="*/ 2147483647 h 164"/>
                <a:gd name="T74" fmla="*/ 2147483647 w 177"/>
                <a:gd name="T75" fmla="*/ 2147483647 h 164"/>
                <a:gd name="T76" fmla="*/ 2147483647 w 177"/>
                <a:gd name="T77" fmla="*/ 2147483647 h 164"/>
                <a:gd name="T78" fmla="*/ 2147483647 w 177"/>
                <a:gd name="T79" fmla="*/ 2147483647 h 164"/>
                <a:gd name="T80" fmla="*/ 2147483647 w 177"/>
                <a:gd name="T81" fmla="*/ 2147483647 h 1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7"/>
                <a:gd name="T124" fmla="*/ 0 h 164"/>
                <a:gd name="T125" fmla="*/ 177 w 177"/>
                <a:gd name="T126" fmla="*/ 164 h 1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rgbClr val="0848AF"/>
            </a:solidFill>
            <a:ln w="9525">
              <a:solidFill>
                <a:srgbClr val="0848AF"/>
              </a:solidFill>
              <a:round/>
            </a:ln>
          </p:spPr>
          <p:txBody>
            <a:bodyPr/>
            <a:lstStyle/>
            <a:p>
              <a:endParaRPr lang="zh-CN" altLang="en-US"/>
            </a:p>
          </p:txBody>
        </p:sp>
      </p:grpSp>
      <p:grpSp>
        <p:nvGrpSpPr>
          <p:cNvPr id="70677" name="Group 2"/>
          <p:cNvGrpSpPr/>
          <p:nvPr/>
        </p:nvGrpSpPr>
        <p:grpSpPr bwMode="auto">
          <a:xfrm>
            <a:off x="4872038" y="2452688"/>
            <a:ext cx="620712" cy="649287"/>
            <a:chOff x="3635896" y="1825130"/>
            <a:chExt cx="465007" cy="465007"/>
          </a:xfrm>
        </p:grpSpPr>
        <p:sp>
          <p:nvSpPr>
            <p:cNvPr id="70693" name="Freeform 8"/>
            <p:cNvSpPr/>
            <p:nvPr/>
          </p:nvSpPr>
          <p:spPr bwMode="auto">
            <a:xfrm>
              <a:off x="3635896" y="1825130"/>
              <a:ext cx="465007" cy="465007"/>
            </a:xfrm>
            <a:custGeom>
              <a:avLst/>
              <a:gdLst>
                <a:gd name="T0" fmla="*/ 2147483647 w 203"/>
                <a:gd name="T1" fmla="*/ 0 h 203"/>
                <a:gd name="T2" fmla="*/ 2147483647 w 203"/>
                <a:gd name="T3" fmla="*/ 2147483647 h 203"/>
                <a:gd name="T4" fmla="*/ 2147483647 w 203"/>
                <a:gd name="T5" fmla="*/ 2147483647 h 203"/>
                <a:gd name="T6" fmla="*/ 2147483647 w 203"/>
                <a:gd name="T7" fmla="*/ 2147483647 h 203"/>
                <a:gd name="T8" fmla="*/ 2147483647 w 203"/>
                <a:gd name="T9" fmla="*/ 2147483647 h 203"/>
                <a:gd name="T10" fmla="*/ 2147483647 w 203"/>
                <a:gd name="T11" fmla="*/ 2147483647 h 203"/>
                <a:gd name="T12" fmla="*/ 2147483647 w 203"/>
                <a:gd name="T13" fmla="*/ 2147483647 h 203"/>
                <a:gd name="T14" fmla="*/ 2147483647 w 203"/>
                <a:gd name="T15" fmla="*/ 2147483647 h 203"/>
                <a:gd name="T16" fmla="*/ 2147483647 w 203"/>
                <a:gd name="T17" fmla="*/ 2147483647 h 203"/>
                <a:gd name="T18" fmla="*/ 2147483647 w 203"/>
                <a:gd name="T19" fmla="*/ 2147483647 h 203"/>
                <a:gd name="T20" fmla="*/ 2147483647 w 203"/>
                <a:gd name="T21" fmla="*/ 2147483647 h 203"/>
                <a:gd name="T22" fmla="*/ 2147483647 w 203"/>
                <a:gd name="T23" fmla="*/ 2147483647 h 203"/>
                <a:gd name="T24" fmla="*/ 2147483647 w 203"/>
                <a:gd name="T25" fmla="*/ 2147483647 h 203"/>
                <a:gd name="T26" fmla="*/ 2147483647 w 203"/>
                <a:gd name="T27" fmla="*/ 2147483647 h 203"/>
                <a:gd name="T28" fmla="*/ 2147483647 w 203"/>
                <a:gd name="T29" fmla="*/ 2147483647 h 203"/>
                <a:gd name="T30" fmla="*/ 2147483647 w 203"/>
                <a:gd name="T31" fmla="*/ 2147483647 h 203"/>
                <a:gd name="T32" fmla="*/ 2147483647 w 203"/>
                <a:gd name="T33" fmla="*/ 2147483647 h 203"/>
                <a:gd name="T34" fmla="*/ 2147483647 w 203"/>
                <a:gd name="T35" fmla="*/ 2147483647 h 203"/>
                <a:gd name="T36" fmla="*/ 0 w 203"/>
                <a:gd name="T37" fmla="*/ 2147483647 h 203"/>
                <a:gd name="T38" fmla="*/ 2147483647 w 203"/>
                <a:gd name="T39" fmla="*/ 2147483647 h 203"/>
                <a:gd name="T40" fmla="*/ 2147483647 w 203"/>
                <a:gd name="T41" fmla="*/ 2147483647 h 203"/>
                <a:gd name="T42" fmla="*/ 2147483647 w 203"/>
                <a:gd name="T43" fmla="*/ 2147483647 h 203"/>
                <a:gd name="T44" fmla="*/ 2147483647 w 203"/>
                <a:gd name="T45" fmla="*/ 2147483647 h 203"/>
                <a:gd name="T46" fmla="*/ 2147483647 w 203"/>
                <a:gd name="T47" fmla="*/ 2147483647 h 203"/>
                <a:gd name="T48" fmla="*/ 2147483647 w 203"/>
                <a:gd name="T49" fmla="*/ 0 h 2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3"/>
                <a:gd name="T76" fmla="*/ 0 h 203"/>
                <a:gd name="T77" fmla="*/ 203 w 203"/>
                <a:gd name="T78" fmla="*/ 203 h 2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rgbClr val="0848AF"/>
            </a:solidFill>
            <a:ln w="0">
              <a:solidFill>
                <a:srgbClr val="0848AF"/>
              </a:solidFill>
              <a:prstDash val="solid"/>
              <a:round/>
            </a:ln>
          </p:spPr>
          <p:txBody>
            <a:bodyPr/>
            <a:lstStyle/>
            <a:p>
              <a:endParaRPr lang="zh-CN" altLang="en-US"/>
            </a:p>
          </p:txBody>
        </p:sp>
        <p:sp>
          <p:nvSpPr>
            <p:cNvPr id="70694" name="Freeform 8"/>
            <p:cNvSpPr>
              <a:spLocks noEditPoints="1"/>
            </p:cNvSpPr>
            <p:nvPr/>
          </p:nvSpPr>
          <p:spPr bwMode="auto">
            <a:xfrm>
              <a:off x="3788568" y="1901620"/>
              <a:ext cx="201914" cy="300866"/>
            </a:xfrm>
            <a:custGeom>
              <a:avLst/>
              <a:gdLst>
                <a:gd name="T0" fmla="*/ 2147483647 w 94"/>
                <a:gd name="T1" fmla="*/ 2147483647 h 140"/>
                <a:gd name="T2" fmla="*/ 2147483647 w 94"/>
                <a:gd name="T3" fmla="*/ 2147483647 h 140"/>
                <a:gd name="T4" fmla="*/ 2147483647 w 94"/>
                <a:gd name="T5" fmla="*/ 2147483647 h 140"/>
                <a:gd name="T6" fmla="*/ 2147483647 w 94"/>
                <a:gd name="T7" fmla="*/ 2147483647 h 140"/>
                <a:gd name="T8" fmla="*/ 2147483647 w 94"/>
                <a:gd name="T9" fmla="*/ 2147483647 h 140"/>
                <a:gd name="T10" fmla="*/ 2147483647 w 94"/>
                <a:gd name="T11" fmla="*/ 2147483647 h 140"/>
                <a:gd name="T12" fmla="*/ 0 w 94"/>
                <a:gd name="T13" fmla="*/ 2147483647 h 140"/>
                <a:gd name="T14" fmla="*/ 2147483647 w 94"/>
                <a:gd name="T15" fmla="*/ 2147483647 h 140"/>
                <a:gd name="T16" fmla="*/ 2147483647 w 94"/>
                <a:gd name="T17" fmla="*/ 2147483647 h 140"/>
                <a:gd name="T18" fmla="*/ 0 w 94"/>
                <a:gd name="T19" fmla="*/ 2147483647 h 140"/>
                <a:gd name="T20" fmla="*/ 2147483647 w 94"/>
                <a:gd name="T21" fmla="*/ 0 h 140"/>
                <a:gd name="T22" fmla="*/ 2147483647 w 94"/>
                <a:gd name="T23" fmla="*/ 2147483647 h 140"/>
                <a:gd name="T24" fmla="*/ 2147483647 w 94"/>
                <a:gd name="T25" fmla="*/ 2147483647 h 140"/>
                <a:gd name="T26" fmla="*/ 2147483647 w 94"/>
                <a:gd name="T27" fmla="*/ 2147483647 h 140"/>
                <a:gd name="T28" fmla="*/ 2147483647 w 94"/>
                <a:gd name="T29" fmla="*/ 2147483647 h 140"/>
                <a:gd name="T30" fmla="*/ 2147483647 w 94"/>
                <a:gd name="T31" fmla="*/ 2147483647 h 140"/>
                <a:gd name="T32" fmla="*/ 2147483647 w 94"/>
                <a:gd name="T33" fmla="*/ 2147483647 h 140"/>
                <a:gd name="T34" fmla="*/ 2147483647 w 94"/>
                <a:gd name="T35" fmla="*/ 2147483647 h 140"/>
                <a:gd name="T36" fmla="*/ 2147483647 w 94"/>
                <a:gd name="T37" fmla="*/ 2147483647 h 140"/>
                <a:gd name="T38" fmla="*/ 2147483647 w 94"/>
                <a:gd name="T39" fmla="*/ 2147483647 h 140"/>
                <a:gd name="T40" fmla="*/ 2147483647 w 94"/>
                <a:gd name="T41" fmla="*/ 2147483647 h 140"/>
                <a:gd name="T42" fmla="*/ 2147483647 w 94"/>
                <a:gd name="T43" fmla="*/ 2147483647 h 140"/>
                <a:gd name="T44" fmla="*/ 2147483647 w 94"/>
                <a:gd name="T45" fmla="*/ 2147483647 h 140"/>
                <a:gd name="T46" fmla="*/ 2147483647 w 94"/>
                <a:gd name="T47" fmla="*/ 2147483647 h 140"/>
                <a:gd name="T48" fmla="*/ 2147483647 w 94"/>
                <a:gd name="T49" fmla="*/ 2147483647 h 140"/>
                <a:gd name="T50" fmla="*/ 2147483647 w 94"/>
                <a:gd name="T51" fmla="*/ 2147483647 h 140"/>
                <a:gd name="T52" fmla="*/ 2147483647 w 94"/>
                <a:gd name="T53" fmla="*/ 2147483647 h 140"/>
                <a:gd name="T54" fmla="*/ 2147483647 w 94"/>
                <a:gd name="T55" fmla="*/ 2147483647 h 140"/>
                <a:gd name="T56" fmla="*/ 2147483647 w 94"/>
                <a:gd name="T57" fmla="*/ 2147483647 h 140"/>
                <a:gd name="T58" fmla="*/ 2147483647 w 94"/>
                <a:gd name="T59" fmla="*/ 2147483647 h 140"/>
                <a:gd name="T60" fmla="*/ 2147483647 w 94"/>
                <a:gd name="T61" fmla="*/ 2147483647 h 140"/>
                <a:gd name="T62" fmla="*/ 2147483647 w 94"/>
                <a:gd name="T63" fmla="*/ 2147483647 h 140"/>
                <a:gd name="T64" fmla="*/ 2147483647 w 94"/>
                <a:gd name="T65" fmla="*/ 2147483647 h 140"/>
                <a:gd name="T66" fmla="*/ 2147483647 w 94"/>
                <a:gd name="T67" fmla="*/ 2147483647 h 140"/>
                <a:gd name="T68" fmla="*/ 2147483647 w 94"/>
                <a:gd name="T69" fmla="*/ 2147483647 h 1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40"/>
                <a:gd name="T107" fmla="*/ 94 w 94"/>
                <a:gd name="T108" fmla="*/ 140 h 1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0848AF"/>
            </a:solidFill>
            <a:ln w="9525">
              <a:solidFill>
                <a:srgbClr val="0848AF"/>
              </a:solidFill>
              <a:round/>
            </a:ln>
          </p:spPr>
          <p:txBody>
            <a:bodyPr/>
            <a:lstStyle/>
            <a:p>
              <a:endParaRPr lang="zh-CN" altLang="en-US"/>
            </a:p>
          </p:txBody>
        </p:sp>
      </p:grpSp>
      <p:grpSp>
        <p:nvGrpSpPr>
          <p:cNvPr id="70678" name="Group 17"/>
          <p:cNvGrpSpPr/>
          <p:nvPr/>
        </p:nvGrpSpPr>
        <p:grpSpPr bwMode="auto">
          <a:xfrm>
            <a:off x="8523288" y="1300163"/>
            <a:ext cx="622300" cy="649287"/>
            <a:chOff x="6365383" y="987574"/>
            <a:chExt cx="467298" cy="465007"/>
          </a:xfrm>
        </p:grpSpPr>
        <p:sp>
          <p:nvSpPr>
            <p:cNvPr id="70691" name="Freeform 10"/>
            <p:cNvSpPr/>
            <p:nvPr/>
          </p:nvSpPr>
          <p:spPr bwMode="auto">
            <a:xfrm>
              <a:off x="6365383" y="987574"/>
              <a:ext cx="467298" cy="465007"/>
            </a:xfrm>
            <a:custGeom>
              <a:avLst/>
              <a:gdLst>
                <a:gd name="T0" fmla="*/ 2147483647 w 204"/>
                <a:gd name="T1" fmla="*/ 0 h 203"/>
                <a:gd name="T2" fmla="*/ 2147483647 w 204"/>
                <a:gd name="T3" fmla="*/ 2147483647 h 203"/>
                <a:gd name="T4" fmla="*/ 2147483647 w 204"/>
                <a:gd name="T5" fmla="*/ 2147483647 h 203"/>
                <a:gd name="T6" fmla="*/ 2147483647 w 204"/>
                <a:gd name="T7" fmla="*/ 2147483647 h 203"/>
                <a:gd name="T8" fmla="*/ 2147483647 w 204"/>
                <a:gd name="T9" fmla="*/ 2147483647 h 203"/>
                <a:gd name="T10" fmla="*/ 2147483647 w 204"/>
                <a:gd name="T11" fmla="*/ 2147483647 h 203"/>
                <a:gd name="T12" fmla="*/ 2147483647 w 204"/>
                <a:gd name="T13" fmla="*/ 2147483647 h 203"/>
                <a:gd name="T14" fmla="*/ 2147483647 w 204"/>
                <a:gd name="T15" fmla="*/ 2147483647 h 203"/>
                <a:gd name="T16" fmla="*/ 2147483647 w 204"/>
                <a:gd name="T17" fmla="*/ 2147483647 h 203"/>
                <a:gd name="T18" fmla="*/ 2147483647 w 204"/>
                <a:gd name="T19" fmla="*/ 2147483647 h 203"/>
                <a:gd name="T20" fmla="*/ 2147483647 w 204"/>
                <a:gd name="T21" fmla="*/ 2147483647 h 203"/>
                <a:gd name="T22" fmla="*/ 2147483647 w 204"/>
                <a:gd name="T23" fmla="*/ 2147483647 h 203"/>
                <a:gd name="T24" fmla="*/ 2147483647 w 204"/>
                <a:gd name="T25" fmla="*/ 2147483647 h 203"/>
                <a:gd name="T26" fmla="*/ 2147483647 w 204"/>
                <a:gd name="T27" fmla="*/ 2147483647 h 203"/>
                <a:gd name="T28" fmla="*/ 2147483647 w 204"/>
                <a:gd name="T29" fmla="*/ 2147483647 h 203"/>
                <a:gd name="T30" fmla="*/ 2147483647 w 204"/>
                <a:gd name="T31" fmla="*/ 2147483647 h 203"/>
                <a:gd name="T32" fmla="*/ 2147483647 w 204"/>
                <a:gd name="T33" fmla="*/ 2147483647 h 203"/>
                <a:gd name="T34" fmla="*/ 2147483647 w 204"/>
                <a:gd name="T35" fmla="*/ 2147483647 h 203"/>
                <a:gd name="T36" fmla="*/ 0 w 204"/>
                <a:gd name="T37" fmla="*/ 2147483647 h 203"/>
                <a:gd name="T38" fmla="*/ 2147483647 w 204"/>
                <a:gd name="T39" fmla="*/ 2147483647 h 203"/>
                <a:gd name="T40" fmla="*/ 2147483647 w 204"/>
                <a:gd name="T41" fmla="*/ 2147483647 h 203"/>
                <a:gd name="T42" fmla="*/ 2147483647 w 204"/>
                <a:gd name="T43" fmla="*/ 2147483647 h 203"/>
                <a:gd name="T44" fmla="*/ 2147483647 w 204"/>
                <a:gd name="T45" fmla="*/ 2147483647 h 203"/>
                <a:gd name="T46" fmla="*/ 2147483647 w 204"/>
                <a:gd name="T47" fmla="*/ 2147483647 h 203"/>
                <a:gd name="T48" fmla="*/ 2147483647 w 204"/>
                <a:gd name="T49" fmla="*/ 0 h 2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4"/>
                <a:gd name="T76" fmla="*/ 0 h 203"/>
                <a:gd name="T77" fmla="*/ 204 w 204"/>
                <a:gd name="T78" fmla="*/ 203 h 2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rgbClr val="0848AF"/>
            </a:solidFill>
            <a:ln w="0">
              <a:solidFill>
                <a:srgbClr val="0848AF"/>
              </a:solidFill>
              <a:prstDash val="solid"/>
              <a:round/>
            </a:ln>
          </p:spPr>
          <p:txBody>
            <a:bodyPr/>
            <a:lstStyle/>
            <a:p>
              <a:endParaRPr lang="zh-CN" altLang="en-US"/>
            </a:p>
          </p:txBody>
        </p:sp>
        <p:sp>
          <p:nvSpPr>
            <p:cNvPr id="70692" name="Freeform 9"/>
            <p:cNvSpPr>
              <a:spLocks noEditPoints="1"/>
            </p:cNvSpPr>
            <p:nvPr/>
          </p:nvSpPr>
          <p:spPr bwMode="auto">
            <a:xfrm>
              <a:off x="6458481" y="1121413"/>
              <a:ext cx="263683" cy="197326"/>
            </a:xfrm>
            <a:custGeom>
              <a:avLst/>
              <a:gdLst>
                <a:gd name="T0" fmla="*/ 2147483647 w 302"/>
                <a:gd name="T1" fmla="*/ 2147483647 h 226"/>
                <a:gd name="T2" fmla="*/ 0 w 302"/>
                <a:gd name="T3" fmla="*/ 2147483647 h 226"/>
                <a:gd name="T4" fmla="*/ 0 w 302"/>
                <a:gd name="T5" fmla="*/ 0 h 226"/>
                <a:gd name="T6" fmla="*/ 2147483647 w 302"/>
                <a:gd name="T7" fmla="*/ 0 h 226"/>
                <a:gd name="T8" fmla="*/ 2147483647 w 302"/>
                <a:gd name="T9" fmla="*/ 2147483647 h 226"/>
                <a:gd name="T10" fmla="*/ 2147483647 w 302"/>
                <a:gd name="T11" fmla="*/ 2147483647 h 226"/>
                <a:gd name="T12" fmla="*/ 2147483647 w 302"/>
                <a:gd name="T13" fmla="*/ 2147483647 h 226"/>
                <a:gd name="T14" fmla="*/ 2147483647 w 302"/>
                <a:gd name="T15" fmla="*/ 2147483647 h 226"/>
                <a:gd name="T16" fmla="*/ 2147483647 w 302"/>
                <a:gd name="T17" fmla="*/ 2147483647 h 226"/>
                <a:gd name="T18" fmla="*/ 2147483647 w 302"/>
                <a:gd name="T19" fmla="*/ 2147483647 h 226"/>
                <a:gd name="T20" fmla="*/ 2147483647 w 302"/>
                <a:gd name="T21" fmla="*/ 2147483647 h 226"/>
                <a:gd name="T22" fmla="*/ 2147483647 w 302"/>
                <a:gd name="T23" fmla="*/ 2147483647 h 226"/>
                <a:gd name="T24" fmla="*/ 2147483647 w 302"/>
                <a:gd name="T25" fmla="*/ 2147483647 h 226"/>
                <a:gd name="T26" fmla="*/ 2147483647 w 302"/>
                <a:gd name="T27" fmla="*/ 2147483647 h 2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2"/>
                <a:gd name="T43" fmla="*/ 0 h 226"/>
                <a:gd name="T44" fmla="*/ 302 w 302"/>
                <a:gd name="T45" fmla="*/ 226 h 2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rgbClr val="0848AF"/>
            </a:solidFill>
            <a:ln w="9525">
              <a:solidFill>
                <a:srgbClr val="0848AF"/>
              </a:solidFill>
              <a:round/>
            </a:ln>
          </p:spPr>
          <p:txBody>
            <a:bodyPr/>
            <a:lstStyle/>
            <a:p>
              <a:endParaRPr lang="zh-CN" altLang="en-US"/>
            </a:p>
          </p:txBody>
        </p:sp>
      </p:grpSp>
      <p:grpSp>
        <p:nvGrpSpPr>
          <p:cNvPr id="70679" name="Group 3"/>
          <p:cNvGrpSpPr/>
          <p:nvPr/>
        </p:nvGrpSpPr>
        <p:grpSpPr bwMode="auto">
          <a:xfrm>
            <a:off x="6396038" y="4246563"/>
            <a:ext cx="620712" cy="654050"/>
            <a:chOff x="4770914" y="3090921"/>
            <a:chExt cx="465007" cy="469589"/>
          </a:xfrm>
        </p:grpSpPr>
        <p:sp>
          <p:nvSpPr>
            <p:cNvPr id="70689" name="Freeform 9"/>
            <p:cNvSpPr/>
            <p:nvPr/>
          </p:nvSpPr>
          <p:spPr bwMode="auto">
            <a:xfrm>
              <a:off x="4770914" y="3090921"/>
              <a:ext cx="465007" cy="469589"/>
            </a:xfrm>
            <a:custGeom>
              <a:avLst/>
              <a:gdLst>
                <a:gd name="T0" fmla="*/ 2147483647 w 203"/>
                <a:gd name="T1" fmla="*/ 0 h 205"/>
                <a:gd name="T2" fmla="*/ 2147483647 w 203"/>
                <a:gd name="T3" fmla="*/ 2147483647 h 205"/>
                <a:gd name="T4" fmla="*/ 2147483647 w 203"/>
                <a:gd name="T5" fmla="*/ 2147483647 h 205"/>
                <a:gd name="T6" fmla="*/ 2147483647 w 203"/>
                <a:gd name="T7" fmla="*/ 2147483647 h 205"/>
                <a:gd name="T8" fmla="*/ 2147483647 w 203"/>
                <a:gd name="T9" fmla="*/ 2147483647 h 205"/>
                <a:gd name="T10" fmla="*/ 2147483647 w 203"/>
                <a:gd name="T11" fmla="*/ 2147483647 h 205"/>
                <a:gd name="T12" fmla="*/ 2147483647 w 203"/>
                <a:gd name="T13" fmla="*/ 2147483647 h 205"/>
                <a:gd name="T14" fmla="*/ 2147483647 w 203"/>
                <a:gd name="T15" fmla="*/ 2147483647 h 205"/>
                <a:gd name="T16" fmla="*/ 2147483647 w 203"/>
                <a:gd name="T17" fmla="*/ 2147483647 h 205"/>
                <a:gd name="T18" fmla="*/ 2147483647 w 203"/>
                <a:gd name="T19" fmla="*/ 2147483647 h 205"/>
                <a:gd name="T20" fmla="*/ 2147483647 w 203"/>
                <a:gd name="T21" fmla="*/ 2147483647 h 205"/>
                <a:gd name="T22" fmla="*/ 2147483647 w 203"/>
                <a:gd name="T23" fmla="*/ 2147483647 h 205"/>
                <a:gd name="T24" fmla="*/ 2147483647 w 203"/>
                <a:gd name="T25" fmla="*/ 2147483647 h 205"/>
                <a:gd name="T26" fmla="*/ 2147483647 w 203"/>
                <a:gd name="T27" fmla="*/ 2147483647 h 205"/>
                <a:gd name="T28" fmla="*/ 2147483647 w 203"/>
                <a:gd name="T29" fmla="*/ 2147483647 h 205"/>
                <a:gd name="T30" fmla="*/ 2147483647 w 203"/>
                <a:gd name="T31" fmla="*/ 2147483647 h 205"/>
                <a:gd name="T32" fmla="*/ 2147483647 w 203"/>
                <a:gd name="T33" fmla="*/ 2147483647 h 205"/>
                <a:gd name="T34" fmla="*/ 2147483647 w 203"/>
                <a:gd name="T35" fmla="*/ 2147483647 h 205"/>
                <a:gd name="T36" fmla="*/ 0 w 203"/>
                <a:gd name="T37" fmla="*/ 2147483647 h 205"/>
                <a:gd name="T38" fmla="*/ 2147483647 w 203"/>
                <a:gd name="T39" fmla="*/ 2147483647 h 205"/>
                <a:gd name="T40" fmla="*/ 2147483647 w 203"/>
                <a:gd name="T41" fmla="*/ 2147483647 h 205"/>
                <a:gd name="T42" fmla="*/ 2147483647 w 203"/>
                <a:gd name="T43" fmla="*/ 2147483647 h 205"/>
                <a:gd name="T44" fmla="*/ 2147483647 w 203"/>
                <a:gd name="T45" fmla="*/ 2147483647 h 205"/>
                <a:gd name="T46" fmla="*/ 2147483647 w 203"/>
                <a:gd name="T47" fmla="*/ 2147483647 h 205"/>
                <a:gd name="T48" fmla="*/ 2147483647 w 203"/>
                <a:gd name="T49" fmla="*/ 0 h 2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3"/>
                <a:gd name="T76" fmla="*/ 0 h 205"/>
                <a:gd name="T77" fmla="*/ 203 w 203"/>
                <a:gd name="T78" fmla="*/ 205 h 2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rgbClr val="0848AF"/>
            </a:solidFill>
            <a:ln w="0">
              <a:solidFill>
                <a:srgbClr val="0848AF"/>
              </a:solidFill>
              <a:prstDash val="solid"/>
              <a:round/>
            </a:ln>
          </p:spPr>
          <p:txBody>
            <a:bodyPr/>
            <a:lstStyle/>
            <a:p>
              <a:endParaRPr lang="zh-CN" altLang="en-US"/>
            </a:p>
          </p:txBody>
        </p:sp>
        <p:sp>
          <p:nvSpPr>
            <p:cNvPr id="70690" name="Freeform 10"/>
            <p:cNvSpPr>
              <a:spLocks noEditPoints="1"/>
            </p:cNvSpPr>
            <p:nvPr/>
          </p:nvSpPr>
          <p:spPr bwMode="auto">
            <a:xfrm>
              <a:off x="4870438" y="3218381"/>
              <a:ext cx="260899" cy="203797"/>
            </a:xfrm>
            <a:custGeom>
              <a:avLst/>
              <a:gdLst>
                <a:gd name="T0" fmla="*/ 2147483647 w 164"/>
                <a:gd name="T1" fmla="*/ 2147483647 h 128"/>
                <a:gd name="T2" fmla="*/ 2147483647 w 164"/>
                <a:gd name="T3" fmla="*/ 2147483647 h 128"/>
                <a:gd name="T4" fmla="*/ 2147483647 w 164"/>
                <a:gd name="T5" fmla="*/ 2147483647 h 128"/>
                <a:gd name="T6" fmla="*/ 0 w 164"/>
                <a:gd name="T7" fmla="*/ 2147483647 h 128"/>
                <a:gd name="T8" fmla="*/ 0 w 164"/>
                <a:gd name="T9" fmla="*/ 2147483647 h 128"/>
                <a:gd name="T10" fmla="*/ 2147483647 w 164"/>
                <a:gd name="T11" fmla="*/ 0 h 128"/>
                <a:gd name="T12" fmla="*/ 2147483647 w 164"/>
                <a:gd name="T13" fmla="*/ 0 h 128"/>
                <a:gd name="T14" fmla="*/ 2147483647 w 164"/>
                <a:gd name="T15" fmla="*/ 2147483647 h 128"/>
                <a:gd name="T16" fmla="*/ 2147483647 w 164"/>
                <a:gd name="T17" fmla="*/ 2147483647 h 128"/>
                <a:gd name="T18" fmla="*/ 2147483647 w 164"/>
                <a:gd name="T19" fmla="*/ 2147483647 h 128"/>
                <a:gd name="T20" fmla="*/ 2147483647 w 164"/>
                <a:gd name="T21" fmla="*/ 2147483647 h 128"/>
                <a:gd name="T22" fmla="*/ 2147483647 w 164"/>
                <a:gd name="T23" fmla="*/ 2147483647 h 128"/>
                <a:gd name="T24" fmla="*/ 2147483647 w 164"/>
                <a:gd name="T25" fmla="*/ 2147483647 h 128"/>
                <a:gd name="T26" fmla="*/ 2147483647 w 164"/>
                <a:gd name="T27" fmla="*/ 2147483647 h 128"/>
                <a:gd name="T28" fmla="*/ 2147483647 w 164"/>
                <a:gd name="T29" fmla="*/ 2147483647 h 128"/>
                <a:gd name="T30" fmla="*/ 2147483647 w 164"/>
                <a:gd name="T31" fmla="*/ 2147483647 h 128"/>
                <a:gd name="T32" fmla="*/ 2147483647 w 164"/>
                <a:gd name="T33" fmla="*/ 2147483647 h 128"/>
                <a:gd name="T34" fmla="*/ 2147483647 w 164"/>
                <a:gd name="T35" fmla="*/ 2147483647 h 128"/>
                <a:gd name="T36" fmla="*/ 2147483647 w 164"/>
                <a:gd name="T37" fmla="*/ 2147483647 h 128"/>
                <a:gd name="T38" fmla="*/ 2147483647 w 164"/>
                <a:gd name="T39" fmla="*/ 2147483647 h 128"/>
                <a:gd name="T40" fmla="*/ 2147483647 w 164"/>
                <a:gd name="T41" fmla="*/ 2147483647 h 128"/>
                <a:gd name="T42" fmla="*/ 2147483647 w 164"/>
                <a:gd name="T43" fmla="*/ 2147483647 h 128"/>
                <a:gd name="T44" fmla="*/ 2147483647 w 164"/>
                <a:gd name="T45" fmla="*/ 2147483647 h 128"/>
                <a:gd name="T46" fmla="*/ 2147483647 w 164"/>
                <a:gd name="T47" fmla="*/ 2147483647 h 128"/>
                <a:gd name="T48" fmla="*/ 2147483647 w 164"/>
                <a:gd name="T49" fmla="*/ 2147483647 h 128"/>
                <a:gd name="T50" fmla="*/ 2147483647 w 164"/>
                <a:gd name="T51" fmla="*/ 2147483647 h 128"/>
                <a:gd name="T52" fmla="*/ 2147483647 w 164"/>
                <a:gd name="T53" fmla="*/ 2147483647 h 128"/>
                <a:gd name="T54" fmla="*/ 2147483647 w 164"/>
                <a:gd name="T55" fmla="*/ 2147483647 h 128"/>
                <a:gd name="T56" fmla="*/ 2147483647 w 164"/>
                <a:gd name="T57" fmla="*/ 2147483647 h 128"/>
                <a:gd name="T58" fmla="*/ 2147483647 w 164"/>
                <a:gd name="T59" fmla="*/ 2147483647 h 128"/>
                <a:gd name="T60" fmla="*/ 2147483647 w 164"/>
                <a:gd name="T61" fmla="*/ 2147483647 h 128"/>
                <a:gd name="T62" fmla="*/ 2147483647 w 164"/>
                <a:gd name="T63" fmla="*/ 2147483647 h 128"/>
                <a:gd name="T64" fmla="*/ 2147483647 w 164"/>
                <a:gd name="T65" fmla="*/ 2147483647 h 128"/>
                <a:gd name="T66" fmla="*/ 2147483647 w 164"/>
                <a:gd name="T67" fmla="*/ 2147483647 h 128"/>
                <a:gd name="T68" fmla="*/ 2147483647 w 164"/>
                <a:gd name="T69" fmla="*/ 2147483647 h 1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4"/>
                <a:gd name="T106" fmla="*/ 0 h 128"/>
                <a:gd name="T107" fmla="*/ 164 w 164"/>
                <a:gd name="T108" fmla="*/ 128 h 1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rgbClr val="0848AF"/>
            </a:solidFill>
            <a:ln w="9525">
              <a:solidFill>
                <a:srgbClr val="0848AF"/>
              </a:solidFill>
              <a:round/>
            </a:ln>
          </p:spPr>
          <p:txBody>
            <a:bodyPr/>
            <a:lstStyle/>
            <a:p>
              <a:endParaRPr lang="zh-CN" altLang="en-US"/>
            </a:p>
          </p:txBody>
        </p:sp>
      </p:grpSp>
      <p:grpSp>
        <p:nvGrpSpPr>
          <p:cNvPr id="70680" name="Group 18"/>
          <p:cNvGrpSpPr/>
          <p:nvPr/>
        </p:nvGrpSpPr>
        <p:grpSpPr bwMode="auto">
          <a:xfrm>
            <a:off x="10163175" y="1798638"/>
            <a:ext cx="622300" cy="652462"/>
            <a:chOff x="7850778" y="1338532"/>
            <a:chExt cx="467298" cy="467298"/>
          </a:xfrm>
        </p:grpSpPr>
        <p:sp>
          <p:nvSpPr>
            <p:cNvPr id="70687" name="Freeform 12"/>
            <p:cNvSpPr/>
            <p:nvPr/>
          </p:nvSpPr>
          <p:spPr bwMode="auto">
            <a:xfrm>
              <a:off x="7850778" y="1338532"/>
              <a:ext cx="467298" cy="467298"/>
            </a:xfrm>
            <a:custGeom>
              <a:avLst/>
              <a:gdLst>
                <a:gd name="T0" fmla="*/ 2147483647 w 204"/>
                <a:gd name="T1" fmla="*/ 0 h 204"/>
                <a:gd name="T2" fmla="*/ 2147483647 w 204"/>
                <a:gd name="T3" fmla="*/ 2147483647 h 204"/>
                <a:gd name="T4" fmla="*/ 2147483647 w 204"/>
                <a:gd name="T5" fmla="*/ 2147483647 h 204"/>
                <a:gd name="T6" fmla="*/ 2147483647 w 204"/>
                <a:gd name="T7" fmla="*/ 2147483647 h 204"/>
                <a:gd name="T8" fmla="*/ 2147483647 w 204"/>
                <a:gd name="T9" fmla="*/ 2147483647 h 204"/>
                <a:gd name="T10" fmla="*/ 2147483647 w 204"/>
                <a:gd name="T11" fmla="*/ 2147483647 h 204"/>
                <a:gd name="T12" fmla="*/ 2147483647 w 204"/>
                <a:gd name="T13" fmla="*/ 2147483647 h 204"/>
                <a:gd name="T14" fmla="*/ 2147483647 w 204"/>
                <a:gd name="T15" fmla="*/ 2147483647 h 204"/>
                <a:gd name="T16" fmla="*/ 2147483647 w 204"/>
                <a:gd name="T17" fmla="*/ 2147483647 h 204"/>
                <a:gd name="T18" fmla="*/ 2147483647 w 204"/>
                <a:gd name="T19" fmla="*/ 2147483647 h 204"/>
                <a:gd name="T20" fmla="*/ 2147483647 w 204"/>
                <a:gd name="T21" fmla="*/ 2147483647 h 204"/>
                <a:gd name="T22" fmla="*/ 2147483647 w 204"/>
                <a:gd name="T23" fmla="*/ 2147483647 h 204"/>
                <a:gd name="T24" fmla="*/ 2147483647 w 204"/>
                <a:gd name="T25" fmla="*/ 2147483647 h 204"/>
                <a:gd name="T26" fmla="*/ 2147483647 w 204"/>
                <a:gd name="T27" fmla="*/ 2147483647 h 204"/>
                <a:gd name="T28" fmla="*/ 2147483647 w 204"/>
                <a:gd name="T29" fmla="*/ 2147483647 h 204"/>
                <a:gd name="T30" fmla="*/ 2147483647 w 204"/>
                <a:gd name="T31" fmla="*/ 2147483647 h 204"/>
                <a:gd name="T32" fmla="*/ 2147483647 w 204"/>
                <a:gd name="T33" fmla="*/ 2147483647 h 204"/>
                <a:gd name="T34" fmla="*/ 2147483647 w 204"/>
                <a:gd name="T35" fmla="*/ 2147483647 h 204"/>
                <a:gd name="T36" fmla="*/ 0 w 204"/>
                <a:gd name="T37" fmla="*/ 2147483647 h 204"/>
                <a:gd name="T38" fmla="*/ 2147483647 w 204"/>
                <a:gd name="T39" fmla="*/ 2147483647 h 204"/>
                <a:gd name="T40" fmla="*/ 2147483647 w 204"/>
                <a:gd name="T41" fmla="*/ 2147483647 h 204"/>
                <a:gd name="T42" fmla="*/ 2147483647 w 204"/>
                <a:gd name="T43" fmla="*/ 2147483647 h 204"/>
                <a:gd name="T44" fmla="*/ 2147483647 w 204"/>
                <a:gd name="T45" fmla="*/ 2147483647 h 204"/>
                <a:gd name="T46" fmla="*/ 2147483647 w 204"/>
                <a:gd name="T47" fmla="*/ 2147483647 h 204"/>
                <a:gd name="T48" fmla="*/ 2147483647 w 204"/>
                <a:gd name="T49" fmla="*/ 0 h 2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4"/>
                <a:gd name="T76" fmla="*/ 0 h 204"/>
                <a:gd name="T77" fmla="*/ 204 w 204"/>
                <a:gd name="T78" fmla="*/ 204 h 2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rgbClr val="0848AF"/>
            </a:solidFill>
            <a:ln w="0">
              <a:solidFill>
                <a:srgbClr val="0848AF"/>
              </a:solidFill>
              <a:prstDash val="solid"/>
              <a:round/>
            </a:ln>
          </p:spPr>
          <p:txBody>
            <a:bodyPr/>
            <a:lstStyle/>
            <a:p>
              <a:endParaRPr lang="zh-CN" altLang="en-US"/>
            </a:p>
          </p:txBody>
        </p:sp>
        <p:sp>
          <p:nvSpPr>
            <p:cNvPr id="70688" name="Freeform 11"/>
            <p:cNvSpPr>
              <a:spLocks noEditPoints="1"/>
            </p:cNvSpPr>
            <p:nvPr/>
          </p:nvSpPr>
          <p:spPr bwMode="auto">
            <a:xfrm>
              <a:off x="7954681" y="1439214"/>
              <a:ext cx="254730" cy="253695"/>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0 w 152"/>
                <a:gd name="T9" fmla="*/ 2147483647 h 152"/>
                <a:gd name="T10" fmla="*/ 2147483647 w 152"/>
                <a:gd name="T11" fmla="*/ 0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2"/>
                <a:gd name="T50" fmla="*/ 152 w 152"/>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rgbClr val="0848AF"/>
            </a:solidFill>
            <a:ln w="9525">
              <a:solidFill>
                <a:srgbClr val="0848AF"/>
              </a:solidFill>
              <a:round/>
            </a:ln>
          </p:spPr>
          <p:txBody>
            <a:bodyPr/>
            <a:lstStyle/>
            <a:p>
              <a:endParaRPr lang="zh-CN" altLang="en-US"/>
            </a:p>
          </p:txBody>
        </p:sp>
      </p:grpSp>
      <p:sp>
        <p:nvSpPr>
          <p:cNvPr id="68633" name="TextBox 45"/>
          <p:cNvSpPr txBox="1">
            <a:spLocks noChangeArrowheads="1"/>
          </p:cNvSpPr>
          <p:nvPr/>
        </p:nvSpPr>
        <p:spPr bwMode="auto">
          <a:xfrm>
            <a:off x="1577975" y="2597150"/>
            <a:ext cx="341313" cy="396875"/>
          </a:xfrm>
          <a:prstGeom prst="rect">
            <a:avLst/>
          </a:prstGeom>
          <a:noFill/>
          <a:ln w="9525">
            <a:noFill/>
            <a:miter lim="800000"/>
          </a:ln>
        </p:spPr>
        <p:txBody>
          <a:bodyPr wrap="none">
            <a:spAutoFit/>
          </a:bodyPr>
          <a:lstStyle/>
          <a:p>
            <a:pPr algn="r"/>
            <a:r>
              <a:rPr lang="en-US" altLang="zh-CN" sz="2000" b="1">
                <a:solidFill>
                  <a:schemeClr val="bg1"/>
                </a:solidFill>
                <a:latin typeface="微软雅黑" pitchFamily="34" charset="-122"/>
                <a:ea typeface="微软雅黑" pitchFamily="34" charset="-122"/>
              </a:rPr>
              <a:t>1</a:t>
            </a:r>
            <a:endParaRPr lang="en-US" altLang="zh-CN" sz="1400">
              <a:solidFill>
                <a:schemeClr val="bg1"/>
              </a:solidFill>
              <a:latin typeface="微软雅黑" pitchFamily="34" charset="-122"/>
              <a:ea typeface="微软雅黑" pitchFamily="34" charset="-122"/>
            </a:endParaRPr>
          </a:p>
        </p:txBody>
      </p:sp>
      <p:sp>
        <p:nvSpPr>
          <p:cNvPr id="2" name="TextBox 45"/>
          <p:cNvSpPr txBox="1">
            <a:spLocks noChangeArrowheads="1"/>
          </p:cNvSpPr>
          <p:nvPr/>
        </p:nvSpPr>
        <p:spPr bwMode="auto">
          <a:xfrm>
            <a:off x="5016500" y="2597150"/>
            <a:ext cx="341313" cy="396875"/>
          </a:xfrm>
          <a:prstGeom prst="rect">
            <a:avLst/>
          </a:prstGeom>
          <a:noFill/>
          <a:ln w="9525">
            <a:noFill/>
            <a:miter lim="800000"/>
          </a:ln>
        </p:spPr>
        <p:txBody>
          <a:bodyPr wrap="none">
            <a:spAutoFit/>
          </a:bodyPr>
          <a:lstStyle/>
          <a:p>
            <a:pPr algn="r"/>
            <a:r>
              <a:rPr lang="en-US" altLang="zh-CN" sz="2000" b="1">
                <a:solidFill>
                  <a:schemeClr val="bg1"/>
                </a:solidFill>
                <a:latin typeface="微软雅黑" pitchFamily="34" charset="-122"/>
                <a:ea typeface="微软雅黑" pitchFamily="34" charset="-122"/>
              </a:rPr>
              <a:t>2</a:t>
            </a:r>
            <a:endParaRPr lang="en-US" altLang="zh-CN" sz="1400">
              <a:solidFill>
                <a:schemeClr val="bg1"/>
              </a:solidFill>
              <a:latin typeface="微软雅黑" pitchFamily="34" charset="-122"/>
              <a:ea typeface="微软雅黑" pitchFamily="34" charset="-122"/>
            </a:endParaRPr>
          </a:p>
        </p:txBody>
      </p:sp>
      <p:sp>
        <p:nvSpPr>
          <p:cNvPr id="3" name="TextBox 45"/>
          <p:cNvSpPr txBox="1">
            <a:spLocks noChangeArrowheads="1"/>
          </p:cNvSpPr>
          <p:nvPr/>
        </p:nvSpPr>
        <p:spPr bwMode="auto">
          <a:xfrm>
            <a:off x="6527800" y="4397375"/>
            <a:ext cx="341313" cy="396875"/>
          </a:xfrm>
          <a:prstGeom prst="rect">
            <a:avLst/>
          </a:prstGeom>
          <a:noFill/>
          <a:ln w="9525">
            <a:noFill/>
            <a:miter lim="800000"/>
          </a:ln>
        </p:spPr>
        <p:txBody>
          <a:bodyPr wrap="none">
            <a:spAutoFit/>
          </a:bodyPr>
          <a:lstStyle/>
          <a:p>
            <a:pPr algn="r"/>
            <a:r>
              <a:rPr lang="en-US" altLang="zh-CN" sz="2000" b="1">
                <a:solidFill>
                  <a:schemeClr val="bg1"/>
                </a:solidFill>
                <a:latin typeface="微软雅黑" pitchFamily="34" charset="-122"/>
                <a:ea typeface="微软雅黑" pitchFamily="34" charset="-122"/>
              </a:rPr>
              <a:t>3</a:t>
            </a:r>
            <a:endParaRPr lang="en-US" altLang="zh-CN" sz="1400">
              <a:solidFill>
                <a:schemeClr val="bg1"/>
              </a:solidFill>
              <a:latin typeface="微软雅黑" pitchFamily="34" charset="-122"/>
              <a:ea typeface="微软雅黑" pitchFamily="34" charset="-122"/>
            </a:endParaRPr>
          </a:p>
        </p:txBody>
      </p:sp>
      <p:sp>
        <p:nvSpPr>
          <p:cNvPr id="4" name="TextBox 45"/>
          <p:cNvSpPr txBox="1">
            <a:spLocks noChangeArrowheads="1"/>
          </p:cNvSpPr>
          <p:nvPr/>
        </p:nvSpPr>
        <p:spPr bwMode="auto">
          <a:xfrm>
            <a:off x="8975725" y="3892550"/>
            <a:ext cx="341313" cy="396875"/>
          </a:xfrm>
          <a:prstGeom prst="rect">
            <a:avLst/>
          </a:prstGeom>
          <a:noFill/>
          <a:ln w="9525">
            <a:noFill/>
            <a:miter lim="800000"/>
          </a:ln>
        </p:spPr>
        <p:txBody>
          <a:bodyPr wrap="none">
            <a:spAutoFit/>
          </a:bodyPr>
          <a:lstStyle/>
          <a:p>
            <a:pPr algn="r"/>
            <a:r>
              <a:rPr lang="en-US" altLang="zh-CN" sz="2000" b="1">
                <a:solidFill>
                  <a:schemeClr val="bg1"/>
                </a:solidFill>
                <a:latin typeface="微软雅黑" pitchFamily="34" charset="-122"/>
                <a:ea typeface="微软雅黑" pitchFamily="34" charset="-122"/>
              </a:rPr>
              <a:t>4</a:t>
            </a:r>
            <a:endParaRPr lang="en-US" altLang="zh-CN" sz="1400">
              <a:solidFill>
                <a:schemeClr val="bg1"/>
              </a:solidFill>
              <a:latin typeface="微软雅黑" pitchFamily="34" charset="-122"/>
              <a:ea typeface="微软雅黑" pitchFamily="34" charset="-122"/>
            </a:endParaRPr>
          </a:p>
        </p:txBody>
      </p:sp>
      <p:sp>
        <p:nvSpPr>
          <p:cNvPr id="5" name="TextBox 45"/>
          <p:cNvSpPr txBox="1">
            <a:spLocks noChangeArrowheads="1"/>
          </p:cNvSpPr>
          <p:nvPr/>
        </p:nvSpPr>
        <p:spPr bwMode="auto">
          <a:xfrm>
            <a:off x="8688388" y="1444625"/>
            <a:ext cx="341312" cy="396875"/>
          </a:xfrm>
          <a:prstGeom prst="rect">
            <a:avLst/>
          </a:prstGeom>
          <a:noFill/>
          <a:ln w="9525">
            <a:noFill/>
            <a:miter lim="800000"/>
          </a:ln>
        </p:spPr>
        <p:txBody>
          <a:bodyPr wrap="none">
            <a:spAutoFit/>
          </a:bodyPr>
          <a:lstStyle/>
          <a:p>
            <a:pPr algn="r"/>
            <a:r>
              <a:rPr lang="en-US" altLang="zh-CN" sz="2000" b="1">
                <a:solidFill>
                  <a:schemeClr val="bg1"/>
                </a:solidFill>
                <a:latin typeface="微软雅黑" pitchFamily="34" charset="-122"/>
                <a:ea typeface="微软雅黑" pitchFamily="34" charset="-122"/>
              </a:rPr>
              <a:t>5</a:t>
            </a:r>
            <a:endParaRPr lang="en-US" altLang="zh-CN" sz="1400">
              <a:solidFill>
                <a:schemeClr val="bg1"/>
              </a:solidFill>
              <a:latin typeface="微软雅黑" pitchFamily="34" charset="-122"/>
              <a:ea typeface="微软雅黑" pitchFamily="34" charset="-122"/>
            </a:endParaRPr>
          </a:p>
        </p:txBody>
      </p:sp>
      <p:sp>
        <p:nvSpPr>
          <p:cNvPr id="6" name="TextBox 45"/>
          <p:cNvSpPr txBox="1">
            <a:spLocks noChangeArrowheads="1"/>
          </p:cNvSpPr>
          <p:nvPr/>
        </p:nvSpPr>
        <p:spPr bwMode="auto">
          <a:xfrm>
            <a:off x="10277475" y="1920875"/>
            <a:ext cx="341313" cy="396875"/>
          </a:xfrm>
          <a:prstGeom prst="rect">
            <a:avLst/>
          </a:prstGeom>
          <a:noFill/>
          <a:ln w="9525">
            <a:noFill/>
            <a:miter lim="800000"/>
          </a:ln>
        </p:spPr>
        <p:txBody>
          <a:bodyPr wrap="none">
            <a:spAutoFit/>
          </a:bodyPr>
          <a:lstStyle/>
          <a:p>
            <a:pPr algn="r"/>
            <a:r>
              <a:rPr lang="en-US" altLang="zh-CN" sz="2000" b="1">
                <a:solidFill>
                  <a:schemeClr val="bg1"/>
                </a:solidFill>
                <a:latin typeface="微软雅黑" pitchFamily="34" charset="-122"/>
                <a:ea typeface="微软雅黑" pitchFamily="34" charset="-122"/>
              </a:rPr>
              <a:t>6</a:t>
            </a:r>
            <a:endParaRPr lang="en-US" altLang="zh-CN" sz="1400">
              <a:solidFill>
                <a:schemeClr val="bg1"/>
              </a:solidFill>
              <a:latin typeface="微软雅黑" pitchFamily="34" charset="-122"/>
              <a:ea typeface="微软雅黑" pitchFamily="34" charset="-122"/>
            </a:endParaRPr>
          </a:p>
        </p:txBody>
      </p:sp>
    </p:spTree>
  </p:cSld>
  <p:clrMapOvr>
    <a:masterClrMapping/>
  </p:clrMapOvr>
  <p:transition advTm="7182">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slide(fromLeft)">
                                      <p:cBhvr>
                                        <p:cTn id="7" dur="500"/>
                                        <p:tgtEl>
                                          <p:spTgt spid="7065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0666"/>
                                        </p:tgtEl>
                                        <p:attrNameLst>
                                          <p:attrName>style.visibility</p:attrName>
                                        </p:attrNameLst>
                                      </p:cBhvr>
                                      <p:to>
                                        <p:strVal val="visible"/>
                                      </p:to>
                                    </p:set>
                                    <p:animEffect transition="in" filter="wipe(left)">
                                      <p:cBhvr>
                                        <p:cTn id="11" dur="500"/>
                                        <p:tgtEl>
                                          <p:spTgt spid="7066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0676"/>
                                        </p:tgtEl>
                                        <p:attrNameLst>
                                          <p:attrName>style.visibility</p:attrName>
                                        </p:attrNameLst>
                                      </p:cBhvr>
                                      <p:to>
                                        <p:strVal val="visible"/>
                                      </p:to>
                                    </p:set>
                                    <p:anim calcmode="lin" valueType="num">
                                      <p:cBhvr>
                                        <p:cTn id="15" dur="500" fill="hold"/>
                                        <p:tgtEl>
                                          <p:spTgt spid="70676"/>
                                        </p:tgtEl>
                                        <p:attrNameLst>
                                          <p:attrName>ppt_w</p:attrName>
                                        </p:attrNameLst>
                                      </p:cBhvr>
                                      <p:tavLst>
                                        <p:tav tm="0">
                                          <p:val>
                                            <p:fltVal val="0"/>
                                          </p:val>
                                        </p:tav>
                                        <p:tav tm="100000">
                                          <p:val>
                                            <p:strVal val="#ppt_w"/>
                                          </p:val>
                                        </p:tav>
                                      </p:tavLst>
                                    </p:anim>
                                    <p:anim calcmode="lin" valueType="num">
                                      <p:cBhvr>
                                        <p:cTn id="16" dur="500" fill="hold"/>
                                        <p:tgtEl>
                                          <p:spTgt spid="70676"/>
                                        </p:tgtEl>
                                        <p:attrNameLst>
                                          <p:attrName>ppt_h</p:attrName>
                                        </p:attrNameLst>
                                      </p:cBhvr>
                                      <p:tavLst>
                                        <p:tav tm="0">
                                          <p:val>
                                            <p:fltVal val="0"/>
                                          </p:val>
                                        </p:tav>
                                        <p:tav tm="100000">
                                          <p:val>
                                            <p:strVal val="#ppt_h"/>
                                          </p:val>
                                        </p:tav>
                                      </p:tavLst>
                                    </p:anim>
                                    <p:animEffect transition="in" filter="fade">
                                      <p:cBhvr>
                                        <p:cTn id="17" dur="500"/>
                                        <p:tgtEl>
                                          <p:spTgt spid="70676"/>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68633"/>
                                        </p:tgtEl>
                                        <p:attrNameLst>
                                          <p:attrName>style.visibility</p:attrName>
                                        </p:attrNameLst>
                                      </p:cBhvr>
                                      <p:to>
                                        <p:strVal val="visible"/>
                                      </p:to>
                                    </p:set>
                                    <p:animEffect transition="in" filter="wipe(down)">
                                      <p:cBhvr>
                                        <p:cTn id="21" dur="500"/>
                                        <p:tgtEl>
                                          <p:spTgt spid="68633"/>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500"/>
                                        <p:tgtEl>
                                          <p:spTgt spid="48"/>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70665"/>
                                        </p:tgtEl>
                                        <p:attrNameLst>
                                          <p:attrName>style.visibility</p:attrName>
                                        </p:attrNameLst>
                                      </p:cBhvr>
                                      <p:to>
                                        <p:strVal val="visible"/>
                                      </p:to>
                                    </p:set>
                                    <p:animEffect transition="in" filter="wipe(left)">
                                      <p:cBhvr>
                                        <p:cTn id="29" dur="500"/>
                                        <p:tgtEl>
                                          <p:spTgt spid="70665"/>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70677"/>
                                        </p:tgtEl>
                                        <p:attrNameLst>
                                          <p:attrName>style.visibility</p:attrName>
                                        </p:attrNameLst>
                                      </p:cBhvr>
                                      <p:to>
                                        <p:strVal val="visible"/>
                                      </p:to>
                                    </p:set>
                                    <p:anim calcmode="lin" valueType="num">
                                      <p:cBhvr>
                                        <p:cTn id="33" dur="500" fill="hold"/>
                                        <p:tgtEl>
                                          <p:spTgt spid="70677"/>
                                        </p:tgtEl>
                                        <p:attrNameLst>
                                          <p:attrName>ppt_w</p:attrName>
                                        </p:attrNameLst>
                                      </p:cBhvr>
                                      <p:tavLst>
                                        <p:tav tm="0">
                                          <p:val>
                                            <p:fltVal val="0"/>
                                          </p:val>
                                        </p:tav>
                                        <p:tav tm="100000">
                                          <p:val>
                                            <p:strVal val="#ppt_w"/>
                                          </p:val>
                                        </p:tav>
                                      </p:tavLst>
                                    </p:anim>
                                    <p:anim calcmode="lin" valueType="num">
                                      <p:cBhvr>
                                        <p:cTn id="34" dur="500" fill="hold"/>
                                        <p:tgtEl>
                                          <p:spTgt spid="70677"/>
                                        </p:tgtEl>
                                        <p:attrNameLst>
                                          <p:attrName>ppt_h</p:attrName>
                                        </p:attrNameLst>
                                      </p:cBhvr>
                                      <p:tavLst>
                                        <p:tav tm="0">
                                          <p:val>
                                            <p:fltVal val="0"/>
                                          </p:val>
                                        </p:tav>
                                        <p:tav tm="100000">
                                          <p:val>
                                            <p:strVal val="#ppt_h"/>
                                          </p:val>
                                        </p:tav>
                                      </p:tavLst>
                                    </p:anim>
                                    <p:animEffect transition="in" filter="fade">
                                      <p:cBhvr>
                                        <p:cTn id="35" dur="500"/>
                                        <p:tgtEl>
                                          <p:spTgt spid="70677"/>
                                        </p:tgtEl>
                                      </p:cBhvr>
                                    </p:animEffect>
                                  </p:childTnLst>
                                </p:cTn>
                              </p:par>
                            </p:childTnLst>
                          </p:cTn>
                        </p:par>
                        <p:par>
                          <p:cTn id="36" fill="hold">
                            <p:stCondLst>
                              <p:cond delay="3500"/>
                            </p:stCondLst>
                            <p:childTnLst>
                              <p:par>
                                <p:cTn id="37" presetID="22" presetClass="entr" presetSubtype="4"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00"/>
                                        <p:tgtEl>
                                          <p:spTgt spid="2"/>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up)">
                                      <p:cBhvr>
                                        <p:cTn id="43" dur="500"/>
                                        <p:tgtEl>
                                          <p:spTgt spid="52"/>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70679"/>
                                        </p:tgtEl>
                                        <p:attrNameLst>
                                          <p:attrName>style.visibility</p:attrName>
                                        </p:attrNameLst>
                                      </p:cBhvr>
                                      <p:to>
                                        <p:strVal val="visible"/>
                                      </p:to>
                                    </p:set>
                                    <p:anim calcmode="lin" valueType="num">
                                      <p:cBhvr>
                                        <p:cTn id="47" dur="500" fill="hold"/>
                                        <p:tgtEl>
                                          <p:spTgt spid="70679"/>
                                        </p:tgtEl>
                                        <p:attrNameLst>
                                          <p:attrName>ppt_w</p:attrName>
                                        </p:attrNameLst>
                                      </p:cBhvr>
                                      <p:tavLst>
                                        <p:tav tm="0">
                                          <p:val>
                                            <p:fltVal val="0"/>
                                          </p:val>
                                        </p:tav>
                                        <p:tav tm="100000">
                                          <p:val>
                                            <p:strVal val="#ppt_w"/>
                                          </p:val>
                                        </p:tav>
                                      </p:tavLst>
                                    </p:anim>
                                    <p:anim calcmode="lin" valueType="num">
                                      <p:cBhvr>
                                        <p:cTn id="48" dur="500" fill="hold"/>
                                        <p:tgtEl>
                                          <p:spTgt spid="70679"/>
                                        </p:tgtEl>
                                        <p:attrNameLst>
                                          <p:attrName>ppt_h</p:attrName>
                                        </p:attrNameLst>
                                      </p:cBhvr>
                                      <p:tavLst>
                                        <p:tav tm="0">
                                          <p:val>
                                            <p:fltVal val="0"/>
                                          </p:val>
                                        </p:tav>
                                        <p:tav tm="100000">
                                          <p:val>
                                            <p:strVal val="#ppt_h"/>
                                          </p:val>
                                        </p:tav>
                                      </p:tavLst>
                                    </p:anim>
                                    <p:animEffect transition="in" filter="fade">
                                      <p:cBhvr>
                                        <p:cTn id="49" dur="500"/>
                                        <p:tgtEl>
                                          <p:spTgt spid="70679"/>
                                        </p:tgtEl>
                                      </p:cBhvr>
                                    </p:animEffect>
                                  </p:childTnLst>
                                </p:cTn>
                              </p:par>
                            </p:childTnLst>
                          </p:cTn>
                        </p:par>
                        <p:par>
                          <p:cTn id="50" fill="hold">
                            <p:stCondLst>
                              <p:cond delay="5000"/>
                            </p:stCondLst>
                            <p:childTnLst>
                              <p:par>
                                <p:cTn id="51" presetID="22" presetClass="entr" presetSubtype="4"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down)">
                                      <p:cBhvr>
                                        <p:cTn id="53" dur="500"/>
                                        <p:tgtEl>
                                          <p:spTgt spid="3"/>
                                        </p:tgtEl>
                                      </p:cBhvr>
                                    </p:animEffect>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wipe(up)">
                                      <p:cBhvr>
                                        <p:cTn id="57" dur="500"/>
                                        <p:tgtEl>
                                          <p:spTgt spid="58"/>
                                        </p:tgtEl>
                                      </p:cBhvr>
                                    </p:animEffect>
                                  </p:childTnLst>
                                </p:cTn>
                              </p:par>
                            </p:childTnLst>
                          </p:cTn>
                        </p:par>
                        <p:par>
                          <p:cTn id="58" fill="hold">
                            <p:stCondLst>
                              <p:cond delay="6000"/>
                            </p:stCondLst>
                            <p:childTnLst>
                              <p:par>
                                <p:cTn id="59" presetID="22" presetClass="entr" presetSubtype="8" fill="hold" nodeType="afterEffect">
                                  <p:stCondLst>
                                    <p:cond delay="0"/>
                                  </p:stCondLst>
                                  <p:childTnLst>
                                    <p:set>
                                      <p:cBhvr>
                                        <p:cTn id="60" dur="1" fill="hold">
                                          <p:stCondLst>
                                            <p:cond delay="0"/>
                                          </p:stCondLst>
                                        </p:cTn>
                                        <p:tgtEl>
                                          <p:spTgt spid="70667"/>
                                        </p:tgtEl>
                                        <p:attrNameLst>
                                          <p:attrName>style.visibility</p:attrName>
                                        </p:attrNameLst>
                                      </p:cBhvr>
                                      <p:to>
                                        <p:strVal val="visible"/>
                                      </p:to>
                                    </p:set>
                                    <p:animEffect transition="in" filter="wipe(left)">
                                      <p:cBhvr>
                                        <p:cTn id="61" dur="500"/>
                                        <p:tgtEl>
                                          <p:spTgt spid="70667"/>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70675"/>
                                        </p:tgtEl>
                                        <p:attrNameLst>
                                          <p:attrName>style.visibility</p:attrName>
                                        </p:attrNameLst>
                                      </p:cBhvr>
                                      <p:to>
                                        <p:strVal val="visible"/>
                                      </p:to>
                                    </p:set>
                                    <p:anim calcmode="lin" valueType="num">
                                      <p:cBhvr>
                                        <p:cTn id="65" dur="500" fill="hold"/>
                                        <p:tgtEl>
                                          <p:spTgt spid="70675"/>
                                        </p:tgtEl>
                                        <p:attrNameLst>
                                          <p:attrName>ppt_w</p:attrName>
                                        </p:attrNameLst>
                                      </p:cBhvr>
                                      <p:tavLst>
                                        <p:tav tm="0">
                                          <p:val>
                                            <p:fltVal val="0"/>
                                          </p:val>
                                        </p:tav>
                                        <p:tav tm="100000">
                                          <p:val>
                                            <p:strVal val="#ppt_w"/>
                                          </p:val>
                                        </p:tav>
                                      </p:tavLst>
                                    </p:anim>
                                    <p:anim calcmode="lin" valueType="num">
                                      <p:cBhvr>
                                        <p:cTn id="66" dur="500" fill="hold"/>
                                        <p:tgtEl>
                                          <p:spTgt spid="70675"/>
                                        </p:tgtEl>
                                        <p:attrNameLst>
                                          <p:attrName>ppt_h</p:attrName>
                                        </p:attrNameLst>
                                      </p:cBhvr>
                                      <p:tavLst>
                                        <p:tav tm="0">
                                          <p:val>
                                            <p:fltVal val="0"/>
                                          </p:val>
                                        </p:tav>
                                        <p:tav tm="100000">
                                          <p:val>
                                            <p:strVal val="#ppt_h"/>
                                          </p:val>
                                        </p:tav>
                                      </p:tavLst>
                                    </p:anim>
                                    <p:animEffect transition="in" filter="fade">
                                      <p:cBhvr>
                                        <p:cTn id="67" dur="500"/>
                                        <p:tgtEl>
                                          <p:spTgt spid="70675"/>
                                        </p:tgtEl>
                                      </p:cBhvr>
                                    </p:animEffect>
                                  </p:childTnLst>
                                </p:cTn>
                              </p:par>
                            </p:childTnLst>
                          </p:cTn>
                        </p:par>
                        <p:par>
                          <p:cTn id="68" fill="hold">
                            <p:stCondLst>
                              <p:cond delay="7000"/>
                            </p:stCondLst>
                            <p:childTnLst>
                              <p:par>
                                <p:cTn id="69" presetID="22" presetClass="entr" presetSubtype="4" fill="hold" grpId="0"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down)">
                                      <p:cBhvr>
                                        <p:cTn id="71" dur="500"/>
                                        <p:tgtEl>
                                          <p:spTgt spid="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wipe(up)">
                                      <p:cBhvr>
                                        <p:cTn id="75" dur="500"/>
                                        <p:tgtEl>
                                          <p:spTgt spid="61"/>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70669"/>
                                        </p:tgtEl>
                                        <p:attrNameLst>
                                          <p:attrName>style.visibility</p:attrName>
                                        </p:attrNameLst>
                                      </p:cBhvr>
                                      <p:to>
                                        <p:strVal val="visible"/>
                                      </p:to>
                                    </p:set>
                                    <p:animEffect transition="in" filter="wipe(down)">
                                      <p:cBhvr>
                                        <p:cTn id="79" dur="500"/>
                                        <p:tgtEl>
                                          <p:spTgt spid="70669"/>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70678"/>
                                        </p:tgtEl>
                                        <p:attrNameLst>
                                          <p:attrName>style.visibility</p:attrName>
                                        </p:attrNameLst>
                                      </p:cBhvr>
                                      <p:to>
                                        <p:strVal val="visible"/>
                                      </p:to>
                                    </p:set>
                                    <p:anim calcmode="lin" valueType="num">
                                      <p:cBhvr>
                                        <p:cTn id="83" dur="500" fill="hold"/>
                                        <p:tgtEl>
                                          <p:spTgt spid="70678"/>
                                        </p:tgtEl>
                                        <p:attrNameLst>
                                          <p:attrName>ppt_w</p:attrName>
                                        </p:attrNameLst>
                                      </p:cBhvr>
                                      <p:tavLst>
                                        <p:tav tm="0">
                                          <p:val>
                                            <p:fltVal val="0"/>
                                          </p:val>
                                        </p:tav>
                                        <p:tav tm="100000">
                                          <p:val>
                                            <p:strVal val="#ppt_w"/>
                                          </p:val>
                                        </p:tav>
                                      </p:tavLst>
                                    </p:anim>
                                    <p:anim calcmode="lin" valueType="num">
                                      <p:cBhvr>
                                        <p:cTn id="84" dur="500" fill="hold"/>
                                        <p:tgtEl>
                                          <p:spTgt spid="70678"/>
                                        </p:tgtEl>
                                        <p:attrNameLst>
                                          <p:attrName>ppt_h</p:attrName>
                                        </p:attrNameLst>
                                      </p:cBhvr>
                                      <p:tavLst>
                                        <p:tav tm="0">
                                          <p:val>
                                            <p:fltVal val="0"/>
                                          </p:val>
                                        </p:tav>
                                        <p:tav tm="100000">
                                          <p:val>
                                            <p:strVal val="#ppt_h"/>
                                          </p:val>
                                        </p:tav>
                                      </p:tavLst>
                                    </p:anim>
                                    <p:animEffect transition="in" filter="fade">
                                      <p:cBhvr>
                                        <p:cTn id="85" dur="500"/>
                                        <p:tgtEl>
                                          <p:spTgt spid="70678"/>
                                        </p:tgtEl>
                                      </p:cBhvr>
                                    </p:animEffect>
                                  </p:childTnLst>
                                </p:cTn>
                              </p:par>
                            </p:childTnLst>
                          </p:cTn>
                        </p:par>
                        <p:par>
                          <p:cTn id="86" fill="hold">
                            <p:stCondLst>
                              <p:cond delay="9000"/>
                            </p:stCondLst>
                            <p:childTnLst>
                              <p:par>
                                <p:cTn id="87" presetID="22" presetClass="entr" presetSubtype="4" fill="hold" grpId="0" nodeType="after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down)">
                                      <p:cBhvr>
                                        <p:cTn id="89" dur="500"/>
                                        <p:tgtEl>
                                          <p:spTgt spid="5"/>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wipe(up)">
                                      <p:cBhvr>
                                        <p:cTn id="93" dur="500"/>
                                        <p:tgtEl>
                                          <p:spTgt spid="55"/>
                                        </p:tgtEl>
                                      </p:cBhvr>
                                    </p:animEffect>
                                  </p:childTnLst>
                                </p:cTn>
                              </p:par>
                            </p:childTnLst>
                          </p:cTn>
                        </p:par>
                        <p:par>
                          <p:cTn id="94" fill="hold">
                            <p:stCondLst>
                              <p:cond delay="10000"/>
                            </p:stCondLst>
                            <p:childTnLst>
                              <p:par>
                                <p:cTn id="95" presetID="53" presetClass="entr" presetSubtype="16" fill="hold" nodeType="afterEffect">
                                  <p:stCondLst>
                                    <p:cond delay="0"/>
                                  </p:stCondLst>
                                  <p:childTnLst>
                                    <p:set>
                                      <p:cBhvr>
                                        <p:cTn id="96" dur="1" fill="hold">
                                          <p:stCondLst>
                                            <p:cond delay="0"/>
                                          </p:stCondLst>
                                        </p:cTn>
                                        <p:tgtEl>
                                          <p:spTgt spid="70680"/>
                                        </p:tgtEl>
                                        <p:attrNameLst>
                                          <p:attrName>style.visibility</p:attrName>
                                        </p:attrNameLst>
                                      </p:cBhvr>
                                      <p:to>
                                        <p:strVal val="visible"/>
                                      </p:to>
                                    </p:set>
                                    <p:anim calcmode="lin" valueType="num">
                                      <p:cBhvr>
                                        <p:cTn id="97" dur="500" fill="hold"/>
                                        <p:tgtEl>
                                          <p:spTgt spid="70680"/>
                                        </p:tgtEl>
                                        <p:attrNameLst>
                                          <p:attrName>ppt_w</p:attrName>
                                        </p:attrNameLst>
                                      </p:cBhvr>
                                      <p:tavLst>
                                        <p:tav tm="0">
                                          <p:val>
                                            <p:fltVal val="0"/>
                                          </p:val>
                                        </p:tav>
                                        <p:tav tm="100000">
                                          <p:val>
                                            <p:strVal val="#ppt_w"/>
                                          </p:val>
                                        </p:tav>
                                      </p:tavLst>
                                    </p:anim>
                                    <p:anim calcmode="lin" valueType="num">
                                      <p:cBhvr>
                                        <p:cTn id="98" dur="500" fill="hold"/>
                                        <p:tgtEl>
                                          <p:spTgt spid="70680"/>
                                        </p:tgtEl>
                                        <p:attrNameLst>
                                          <p:attrName>ppt_h</p:attrName>
                                        </p:attrNameLst>
                                      </p:cBhvr>
                                      <p:tavLst>
                                        <p:tav tm="0">
                                          <p:val>
                                            <p:fltVal val="0"/>
                                          </p:val>
                                        </p:tav>
                                        <p:tav tm="100000">
                                          <p:val>
                                            <p:strVal val="#ppt_h"/>
                                          </p:val>
                                        </p:tav>
                                      </p:tavLst>
                                    </p:anim>
                                    <p:animEffect transition="in" filter="fade">
                                      <p:cBhvr>
                                        <p:cTn id="99" dur="500"/>
                                        <p:tgtEl>
                                          <p:spTgt spid="70680"/>
                                        </p:tgtEl>
                                      </p:cBhvr>
                                    </p:animEffect>
                                  </p:childTnLst>
                                </p:cTn>
                              </p:par>
                            </p:childTnLst>
                          </p:cTn>
                        </p:par>
                        <p:par>
                          <p:cTn id="100" fill="hold">
                            <p:stCondLst>
                              <p:cond delay="10500"/>
                            </p:stCondLst>
                            <p:childTnLst>
                              <p:par>
                                <p:cTn id="101" presetID="22" presetClass="entr" presetSubtype="4" fill="hold" grpId="0" nodeType="afterEffect">
                                  <p:stCondLst>
                                    <p:cond delay="0"/>
                                  </p:stCondLst>
                                  <p:childTnLst>
                                    <p:set>
                                      <p:cBhvr>
                                        <p:cTn id="102" dur="1" fill="hold">
                                          <p:stCondLst>
                                            <p:cond delay="0"/>
                                          </p:stCondLst>
                                        </p:cTn>
                                        <p:tgtEl>
                                          <p:spTgt spid="6"/>
                                        </p:tgtEl>
                                        <p:attrNameLst>
                                          <p:attrName>style.visibility</p:attrName>
                                        </p:attrNameLst>
                                      </p:cBhvr>
                                      <p:to>
                                        <p:strVal val="visible"/>
                                      </p:to>
                                    </p:set>
                                    <p:animEffect transition="in" filter="wipe(down)">
                                      <p:cBhvr>
                                        <p:cTn id="103" dur="500"/>
                                        <p:tgtEl>
                                          <p:spTgt spid="6"/>
                                        </p:tgtEl>
                                      </p:cBhvr>
                                    </p:animEffect>
                                  </p:childTnLst>
                                </p:cTn>
                              </p:par>
                            </p:childTnLst>
                          </p:cTn>
                        </p:par>
                        <p:par>
                          <p:cTn id="104" fill="hold">
                            <p:stCondLst>
                              <p:cond delay="11000"/>
                            </p:stCondLst>
                            <p:childTnLst>
                              <p:par>
                                <p:cTn id="105" presetID="22" presetClass="entr" presetSubtype="1" fill="hold" nodeType="afterEffect">
                                  <p:stCondLst>
                                    <p:cond delay="0"/>
                                  </p:stCondLst>
                                  <p:childTnLst>
                                    <p:set>
                                      <p:cBhvr>
                                        <p:cTn id="106" dur="1" fill="hold">
                                          <p:stCondLst>
                                            <p:cond delay="0"/>
                                          </p:stCondLst>
                                        </p:cTn>
                                        <p:tgtEl>
                                          <p:spTgt spid="64"/>
                                        </p:tgtEl>
                                        <p:attrNameLst>
                                          <p:attrName>style.visibility</p:attrName>
                                        </p:attrNameLst>
                                      </p:cBhvr>
                                      <p:to>
                                        <p:strVal val="visible"/>
                                      </p:to>
                                    </p:set>
                                    <p:animEffect transition="in" filter="wipe(up)">
                                      <p:cBhvr>
                                        <p:cTn id="10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nimBg="1"/>
      <p:bldP spid="68633" grpId="0"/>
      <p:bldP spid="2" grpId="0"/>
      <p:bldP spid="3" grpId="0"/>
      <p:bldP spid="4" grpId="0"/>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椭圆 4"/>
          <p:cNvSpPr>
            <a:spLocks noChangeArrowheads="1"/>
          </p:cNvSpPr>
          <p:nvPr/>
        </p:nvSpPr>
        <p:spPr bwMode="auto">
          <a:xfrm>
            <a:off x="906463" y="1714500"/>
            <a:ext cx="900112" cy="900113"/>
          </a:xfrm>
          <a:prstGeom prst="ellipse">
            <a:avLst/>
          </a:prstGeom>
          <a:solidFill>
            <a:srgbClr val="0848AF"/>
          </a:solidFill>
          <a:ln w="12700" algn="ctr">
            <a:noFill/>
            <a:miter lim="800000"/>
          </a:ln>
        </p:spPr>
        <p:txBody>
          <a:bodyPr anchor="ctr"/>
          <a:lstStyle/>
          <a:p>
            <a:pPr algn="ctr"/>
            <a:endParaRPr lang="zh-CN" altLang="en-US">
              <a:solidFill>
                <a:srgbClr val="FFFFFF"/>
              </a:solidFill>
              <a:latin typeface="Calibri" pitchFamily="34" charset="0"/>
            </a:endParaRPr>
          </a:p>
        </p:txBody>
      </p:sp>
      <p:sp>
        <p:nvSpPr>
          <p:cNvPr id="72706" name="椭圆 6"/>
          <p:cNvSpPr>
            <a:spLocks noChangeArrowheads="1"/>
          </p:cNvSpPr>
          <p:nvPr/>
        </p:nvSpPr>
        <p:spPr bwMode="auto">
          <a:xfrm>
            <a:off x="885825" y="3213100"/>
            <a:ext cx="900113" cy="900113"/>
          </a:xfrm>
          <a:prstGeom prst="ellipse">
            <a:avLst/>
          </a:prstGeom>
          <a:solidFill>
            <a:srgbClr val="0848AF"/>
          </a:solidFill>
          <a:ln w="12700" algn="ctr">
            <a:noFill/>
            <a:miter lim="800000"/>
          </a:ln>
        </p:spPr>
        <p:txBody>
          <a:bodyPr anchor="ctr"/>
          <a:lstStyle/>
          <a:p>
            <a:pPr algn="ctr"/>
            <a:endParaRPr lang="zh-CN" altLang="en-US">
              <a:solidFill>
                <a:srgbClr val="FFFFFF"/>
              </a:solidFill>
              <a:latin typeface="Calibri" pitchFamily="34" charset="0"/>
            </a:endParaRPr>
          </a:p>
        </p:txBody>
      </p:sp>
      <p:sp>
        <p:nvSpPr>
          <p:cNvPr id="93188" name="椭圆 7"/>
          <p:cNvSpPr>
            <a:spLocks noChangeArrowheads="1"/>
          </p:cNvSpPr>
          <p:nvPr/>
        </p:nvSpPr>
        <p:spPr bwMode="auto">
          <a:xfrm>
            <a:off x="911225" y="4724400"/>
            <a:ext cx="900113" cy="900113"/>
          </a:xfrm>
          <a:prstGeom prst="ellipse">
            <a:avLst/>
          </a:prstGeom>
          <a:solidFill>
            <a:srgbClr val="808080"/>
          </a:solidFill>
          <a:ln w="12700" algn="ctr">
            <a:noFill/>
            <a:miter lim="800000"/>
          </a:ln>
        </p:spPr>
        <p:txBody>
          <a:bodyPr anchor="ctr"/>
          <a:lstStyle/>
          <a:p>
            <a:pPr algn="ctr"/>
            <a:endParaRPr lang="zh-CN" altLang="en-US">
              <a:solidFill>
                <a:srgbClr val="FFFFFF"/>
              </a:solidFill>
              <a:latin typeface="Calibri" pitchFamily="34" charset="0"/>
            </a:endParaRPr>
          </a:p>
        </p:txBody>
      </p:sp>
      <p:sp>
        <p:nvSpPr>
          <p:cNvPr id="93189" name="文本框 11"/>
          <p:cNvSpPr txBox="1">
            <a:spLocks noChangeArrowheads="1"/>
          </p:cNvSpPr>
          <p:nvPr/>
        </p:nvSpPr>
        <p:spPr bwMode="auto">
          <a:xfrm>
            <a:off x="1055688" y="1916113"/>
            <a:ext cx="576262" cy="457200"/>
          </a:xfrm>
          <a:prstGeom prst="rect">
            <a:avLst/>
          </a:prstGeom>
          <a:noFill/>
          <a:ln w="9525">
            <a:noFill/>
            <a:miter lim="800000"/>
          </a:ln>
        </p:spPr>
        <p:txBody>
          <a:bodyPr>
            <a:spAutoFit/>
          </a:bodyPr>
          <a:lstStyle/>
          <a:p>
            <a:r>
              <a:rPr lang="en-US" altLang="zh-CN" sz="2400" b="1">
                <a:solidFill>
                  <a:schemeClr val="bg1"/>
                </a:solidFill>
                <a:latin typeface="微软雅黑" pitchFamily="34" charset="-122"/>
                <a:ea typeface="微软雅黑" pitchFamily="34" charset="-122"/>
                <a:cs typeface="Arial Unicode MS" pitchFamily="34" charset="-122"/>
              </a:rPr>
              <a:t>01</a:t>
            </a:r>
            <a:endParaRPr lang="zh-CN" altLang="en-US" sz="2400" b="1">
              <a:solidFill>
                <a:schemeClr val="bg1"/>
              </a:solidFill>
              <a:latin typeface="微软雅黑" pitchFamily="34" charset="-122"/>
              <a:ea typeface="微软雅黑" pitchFamily="34" charset="-122"/>
              <a:cs typeface="Arial Unicode MS" pitchFamily="34" charset="-122"/>
            </a:endParaRPr>
          </a:p>
        </p:txBody>
      </p:sp>
      <p:sp>
        <p:nvSpPr>
          <p:cNvPr id="93190" name="文本框 12"/>
          <p:cNvSpPr txBox="1">
            <a:spLocks noChangeArrowheads="1"/>
          </p:cNvSpPr>
          <p:nvPr/>
        </p:nvSpPr>
        <p:spPr bwMode="auto">
          <a:xfrm>
            <a:off x="1055688" y="3427413"/>
            <a:ext cx="576262" cy="457200"/>
          </a:xfrm>
          <a:prstGeom prst="rect">
            <a:avLst/>
          </a:prstGeom>
          <a:noFill/>
          <a:ln w="9525">
            <a:noFill/>
            <a:miter lim="800000"/>
          </a:ln>
        </p:spPr>
        <p:txBody>
          <a:bodyPr>
            <a:spAutoFit/>
          </a:bodyPr>
          <a:lstStyle/>
          <a:p>
            <a:r>
              <a:rPr lang="en-US" altLang="zh-CN" sz="2400" b="1">
                <a:solidFill>
                  <a:schemeClr val="bg1"/>
                </a:solidFill>
                <a:latin typeface="微软雅黑" pitchFamily="34" charset="-122"/>
                <a:ea typeface="微软雅黑" pitchFamily="34" charset="-122"/>
                <a:cs typeface="Arial Unicode MS" pitchFamily="34" charset="-122"/>
              </a:rPr>
              <a:t>02</a:t>
            </a:r>
            <a:endParaRPr lang="zh-CN" altLang="en-US" sz="2400" b="1">
              <a:solidFill>
                <a:schemeClr val="bg1"/>
              </a:solidFill>
              <a:latin typeface="微软雅黑" pitchFamily="34" charset="-122"/>
              <a:ea typeface="微软雅黑" pitchFamily="34" charset="-122"/>
              <a:cs typeface="Arial Unicode MS" pitchFamily="34" charset="-122"/>
            </a:endParaRPr>
          </a:p>
        </p:txBody>
      </p:sp>
      <p:sp>
        <p:nvSpPr>
          <p:cNvPr id="93191" name="文本框 13"/>
          <p:cNvSpPr txBox="1">
            <a:spLocks noChangeArrowheads="1"/>
          </p:cNvSpPr>
          <p:nvPr/>
        </p:nvSpPr>
        <p:spPr bwMode="auto">
          <a:xfrm>
            <a:off x="1081088" y="4930775"/>
            <a:ext cx="576262" cy="457200"/>
          </a:xfrm>
          <a:prstGeom prst="rect">
            <a:avLst/>
          </a:prstGeom>
          <a:noFill/>
          <a:ln w="9525">
            <a:noFill/>
            <a:miter lim="800000"/>
          </a:ln>
        </p:spPr>
        <p:txBody>
          <a:bodyPr>
            <a:spAutoFit/>
          </a:bodyPr>
          <a:lstStyle/>
          <a:p>
            <a:r>
              <a:rPr lang="en-US" altLang="zh-CN" sz="2400" b="1">
                <a:solidFill>
                  <a:schemeClr val="bg1"/>
                </a:solidFill>
                <a:latin typeface="微软雅黑" pitchFamily="34" charset="-122"/>
                <a:ea typeface="微软雅黑" pitchFamily="34" charset="-122"/>
                <a:cs typeface="Arial Unicode MS" pitchFamily="34" charset="-122"/>
              </a:rPr>
              <a:t>03</a:t>
            </a:r>
            <a:endParaRPr lang="zh-CN" altLang="en-US" sz="2400" b="1">
              <a:solidFill>
                <a:schemeClr val="bg1"/>
              </a:solidFill>
              <a:latin typeface="微软雅黑" pitchFamily="34" charset="-122"/>
              <a:ea typeface="微软雅黑" pitchFamily="34" charset="-122"/>
              <a:cs typeface="Arial Unicode MS" pitchFamily="34" charset="-122"/>
            </a:endParaRPr>
          </a:p>
        </p:txBody>
      </p:sp>
      <p:cxnSp>
        <p:nvCxnSpPr>
          <p:cNvPr id="93192" name="直接连接符 15"/>
          <p:cNvCxnSpPr>
            <a:cxnSpLocks noChangeShapeType="1"/>
          </p:cNvCxnSpPr>
          <p:nvPr/>
        </p:nvCxnSpPr>
        <p:spPr bwMode="auto">
          <a:xfrm>
            <a:off x="1806575" y="2708275"/>
            <a:ext cx="4130675" cy="0"/>
          </a:xfrm>
          <a:prstGeom prst="line">
            <a:avLst/>
          </a:prstGeom>
          <a:noFill/>
          <a:ln w="25400" algn="ctr">
            <a:solidFill>
              <a:schemeClr val="tx1"/>
            </a:solidFill>
            <a:prstDash val="sysDot"/>
            <a:miter lim="800000"/>
          </a:ln>
        </p:spPr>
      </p:cxnSp>
      <p:cxnSp>
        <p:nvCxnSpPr>
          <p:cNvPr id="93193" name="直接连接符 16"/>
          <p:cNvCxnSpPr>
            <a:cxnSpLocks noChangeShapeType="1"/>
          </p:cNvCxnSpPr>
          <p:nvPr/>
        </p:nvCxnSpPr>
        <p:spPr bwMode="auto">
          <a:xfrm>
            <a:off x="1806575" y="4227513"/>
            <a:ext cx="4130675" cy="0"/>
          </a:xfrm>
          <a:prstGeom prst="line">
            <a:avLst/>
          </a:prstGeom>
          <a:noFill/>
          <a:ln w="25400" algn="ctr">
            <a:solidFill>
              <a:schemeClr val="tx1"/>
            </a:solidFill>
            <a:prstDash val="sysDot"/>
            <a:miter lim="800000"/>
          </a:ln>
        </p:spPr>
      </p:cxnSp>
      <p:cxnSp>
        <p:nvCxnSpPr>
          <p:cNvPr id="93194" name="直接连接符 17"/>
          <p:cNvCxnSpPr>
            <a:cxnSpLocks noChangeShapeType="1"/>
          </p:cNvCxnSpPr>
          <p:nvPr/>
        </p:nvCxnSpPr>
        <p:spPr bwMode="auto">
          <a:xfrm>
            <a:off x="1806575" y="5803900"/>
            <a:ext cx="4130675" cy="0"/>
          </a:xfrm>
          <a:prstGeom prst="line">
            <a:avLst/>
          </a:prstGeom>
          <a:noFill/>
          <a:ln w="25400" algn="ctr">
            <a:solidFill>
              <a:schemeClr val="tx1"/>
            </a:solidFill>
            <a:prstDash val="sysDot"/>
            <a:miter lim="800000"/>
          </a:ln>
        </p:spPr>
      </p:cxnSp>
      <p:sp>
        <p:nvSpPr>
          <p:cNvPr id="93196" name="文本框 19"/>
          <p:cNvSpPr txBox="1">
            <a:spLocks noChangeArrowheads="1"/>
          </p:cNvSpPr>
          <p:nvPr/>
        </p:nvSpPr>
        <p:spPr bwMode="auto">
          <a:xfrm>
            <a:off x="1919288" y="2060575"/>
            <a:ext cx="3940175" cy="517525"/>
          </a:xfrm>
          <a:prstGeom prst="rect">
            <a:avLst/>
          </a:prstGeom>
          <a:noFill/>
          <a:ln w="9525">
            <a:noFill/>
            <a:miter lim="800000"/>
          </a:ln>
        </p:spPr>
        <p:txBody>
          <a:bodyPr>
            <a:spAutoFit/>
          </a:bodyPr>
          <a:lstStyle/>
          <a:p>
            <a:r>
              <a:rPr lang="zh-CN" altLang="en-US" sz="1400">
                <a:latin typeface="微软雅黑" pitchFamily="34" charset="-122"/>
                <a:ea typeface="微软雅黑" pitchFamily="34" charset="-122"/>
              </a:rPr>
              <a:t>添加文本内容</a:t>
            </a:r>
            <a:r>
              <a:rPr lang="zh-CN" altLang="en-US" sz="1400">
                <a:ea typeface="微软雅黑" pitchFamily="34" charset="-122"/>
              </a:rPr>
              <a:t>添加文本内容添加文本内容添加文本内容添加文本内容添加文本内容添加文本内容</a:t>
            </a:r>
          </a:p>
        </p:txBody>
      </p:sp>
      <p:sp>
        <p:nvSpPr>
          <p:cNvPr id="93199" name="文本框 22"/>
          <p:cNvSpPr txBox="1">
            <a:spLocks noChangeArrowheads="1"/>
          </p:cNvSpPr>
          <p:nvPr/>
        </p:nvSpPr>
        <p:spPr bwMode="auto">
          <a:xfrm>
            <a:off x="1889125" y="4740275"/>
            <a:ext cx="2190750" cy="396875"/>
          </a:xfrm>
          <a:prstGeom prst="rect">
            <a:avLst/>
          </a:prstGeom>
          <a:noFill/>
          <a:ln w="9525">
            <a:noFill/>
            <a:miter lim="800000"/>
          </a:ln>
        </p:spPr>
        <p:txBody>
          <a:bodyPr>
            <a:spAutoFit/>
          </a:bodyPr>
          <a:lstStyle/>
          <a:p>
            <a:r>
              <a:rPr lang="zh-CN" altLang="en-US" sz="2000" b="1">
                <a:latin typeface="微软雅黑" pitchFamily="34" charset="-122"/>
                <a:ea typeface="微软雅黑" pitchFamily="34" charset="-122"/>
              </a:rPr>
              <a:t>添加标题内容</a:t>
            </a:r>
          </a:p>
        </p:txBody>
      </p:sp>
      <p:cxnSp>
        <p:nvCxnSpPr>
          <p:cNvPr id="93201" name="直接连接符 24"/>
          <p:cNvCxnSpPr>
            <a:cxnSpLocks noChangeShapeType="1"/>
          </p:cNvCxnSpPr>
          <p:nvPr/>
        </p:nvCxnSpPr>
        <p:spPr bwMode="auto">
          <a:xfrm>
            <a:off x="7312025" y="2700338"/>
            <a:ext cx="4129088" cy="0"/>
          </a:xfrm>
          <a:prstGeom prst="line">
            <a:avLst/>
          </a:prstGeom>
          <a:noFill/>
          <a:ln w="25400" algn="ctr">
            <a:solidFill>
              <a:schemeClr val="tx1"/>
            </a:solidFill>
            <a:prstDash val="sysDot"/>
            <a:miter lim="800000"/>
          </a:ln>
        </p:spPr>
      </p:cxnSp>
      <p:cxnSp>
        <p:nvCxnSpPr>
          <p:cNvPr id="93202" name="直接连接符 25"/>
          <p:cNvCxnSpPr>
            <a:cxnSpLocks noChangeShapeType="1"/>
          </p:cNvCxnSpPr>
          <p:nvPr/>
        </p:nvCxnSpPr>
        <p:spPr bwMode="auto">
          <a:xfrm>
            <a:off x="7312025" y="4221163"/>
            <a:ext cx="4129088" cy="0"/>
          </a:xfrm>
          <a:prstGeom prst="line">
            <a:avLst/>
          </a:prstGeom>
          <a:noFill/>
          <a:ln w="25400" algn="ctr">
            <a:solidFill>
              <a:schemeClr val="tx1"/>
            </a:solidFill>
            <a:prstDash val="sysDot"/>
            <a:miter lim="800000"/>
          </a:ln>
        </p:spPr>
      </p:cxnSp>
      <p:cxnSp>
        <p:nvCxnSpPr>
          <p:cNvPr id="93203" name="直接连接符 26"/>
          <p:cNvCxnSpPr>
            <a:cxnSpLocks noChangeShapeType="1"/>
          </p:cNvCxnSpPr>
          <p:nvPr/>
        </p:nvCxnSpPr>
        <p:spPr bwMode="auto">
          <a:xfrm>
            <a:off x="7312025" y="5797550"/>
            <a:ext cx="4129088" cy="0"/>
          </a:xfrm>
          <a:prstGeom prst="line">
            <a:avLst/>
          </a:prstGeom>
          <a:noFill/>
          <a:ln w="25400" algn="ctr">
            <a:solidFill>
              <a:schemeClr val="tx1"/>
            </a:solidFill>
            <a:prstDash val="sysDot"/>
            <a:miter lim="800000"/>
          </a:ln>
        </p:spPr>
      </p:cxnSp>
      <p:sp>
        <p:nvSpPr>
          <p:cNvPr id="72719" name="椭圆 33"/>
          <p:cNvSpPr>
            <a:spLocks noChangeArrowheads="1"/>
          </p:cNvSpPr>
          <p:nvPr/>
        </p:nvSpPr>
        <p:spPr bwMode="auto">
          <a:xfrm>
            <a:off x="6307138" y="1714500"/>
            <a:ext cx="901700" cy="900113"/>
          </a:xfrm>
          <a:prstGeom prst="ellipse">
            <a:avLst/>
          </a:prstGeom>
          <a:solidFill>
            <a:srgbClr val="0848AF"/>
          </a:solidFill>
          <a:ln w="12700" algn="ctr">
            <a:noFill/>
            <a:miter lim="800000"/>
          </a:ln>
        </p:spPr>
        <p:txBody>
          <a:bodyPr anchor="ctr"/>
          <a:lstStyle/>
          <a:p>
            <a:pPr algn="ctr"/>
            <a:endParaRPr lang="zh-CN" altLang="en-US">
              <a:solidFill>
                <a:srgbClr val="519CD6"/>
              </a:solidFill>
              <a:latin typeface="Calibri" pitchFamily="34" charset="0"/>
            </a:endParaRPr>
          </a:p>
        </p:txBody>
      </p:sp>
      <p:sp>
        <p:nvSpPr>
          <p:cNvPr id="72720" name="椭圆 34"/>
          <p:cNvSpPr>
            <a:spLocks noChangeArrowheads="1"/>
          </p:cNvSpPr>
          <p:nvPr/>
        </p:nvSpPr>
        <p:spPr bwMode="auto">
          <a:xfrm>
            <a:off x="6307138" y="3216275"/>
            <a:ext cx="901700" cy="900113"/>
          </a:xfrm>
          <a:prstGeom prst="ellipse">
            <a:avLst/>
          </a:prstGeom>
          <a:solidFill>
            <a:srgbClr val="0848AF"/>
          </a:solidFill>
          <a:ln w="12700" algn="ctr">
            <a:noFill/>
            <a:miter lim="800000"/>
          </a:ln>
        </p:spPr>
        <p:txBody>
          <a:bodyPr anchor="ctr"/>
          <a:lstStyle/>
          <a:p>
            <a:pPr algn="ctr"/>
            <a:endParaRPr lang="zh-CN" altLang="en-US">
              <a:solidFill>
                <a:srgbClr val="FFFFFF"/>
              </a:solidFill>
              <a:latin typeface="Calibri" pitchFamily="34" charset="0"/>
            </a:endParaRPr>
          </a:p>
        </p:txBody>
      </p:sp>
      <p:sp>
        <p:nvSpPr>
          <p:cNvPr id="93212" name="椭圆 35"/>
          <p:cNvSpPr>
            <a:spLocks noChangeArrowheads="1"/>
          </p:cNvSpPr>
          <p:nvPr/>
        </p:nvSpPr>
        <p:spPr bwMode="auto">
          <a:xfrm>
            <a:off x="6307138" y="4724400"/>
            <a:ext cx="901700" cy="900113"/>
          </a:xfrm>
          <a:prstGeom prst="ellipse">
            <a:avLst/>
          </a:prstGeom>
          <a:solidFill>
            <a:srgbClr val="808080"/>
          </a:solidFill>
          <a:ln w="12700" algn="ctr">
            <a:noFill/>
            <a:miter lim="800000"/>
          </a:ln>
        </p:spPr>
        <p:txBody>
          <a:bodyPr anchor="ctr"/>
          <a:lstStyle/>
          <a:p>
            <a:pPr algn="ctr"/>
            <a:endParaRPr lang="zh-CN" altLang="en-US">
              <a:solidFill>
                <a:srgbClr val="FFFFFF"/>
              </a:solidFill>
              <a:latin typeface="Calibri" pitchFamily="34" charset="0"/>
            </a:endParaRPr>
          </a:p>
        </p:txBody>
      </p:sp>
      <p:sp>
        <p:nvSpPr>
          <p:cNvPr id="93213" name="文本框 36"/>
          <p:cNvSpPr txBox="1">
            <a:spLocks noChangeArrowheads="1"/>
          </p:cNvSpPr>
          <p:nvPr/>
        </p:nvSpPr>
        <p:spPr bwMode="auto">
          <a:xfrm>
            <a:off x="6456363" y="1963738"/>
            <a:ext cx="688975" cy="457200"/>
          </a:xfrm>
          <a:prstGeom prst="rect">
            <a:avLst/>
          </a:prstGeom>
          <a:noFill/>
          <a:ln w="9525">
            <a:noFill/>
            <a:miter lim="800000"/>
          </a:ln>
        </p:spPr>
        <p:txBody>
          <a:bodyPr>
            <a:spAutoFit/>
          </a:bodyPr>
          <a:lstStyle/>
          <a:p>
            <a:r>
              <a:rPr lang="en-US" altLang="zh-CN" sz="2400" b="1">
                <a:solidFill>
                  <a:schemeClr val="bg1"/>
                </a:solidFill>
                <a:latin typeface="微软雅黑" pitchFamily="34" charset="-122"/>
                <a:ea typeface="微软雅黑" pitchFamily="34" charset="-122"/>
                <a:cs typeface="Arial Unicode MS" pitchFamily="34" charset="-122"/>
              </a:rPr>
              <a:t>04</a:t>
            </a:r>
            <a:endParaRPr lang="zh-CN" altLang="en-US" sz="2400" b="1">
              <a:solidFill>
                <a:schemeClr val="bg1"/>
              </a:solidFill>
              <a:latin typeface="微软雅黑" pitchFamily="34" charset="-122"/>
              <a:ea typeface="微软雅黑" pitchFamily="34" charset="-122"/>
              <a:cs typeface="Arial Unicode MS" pitchFamily="34" charset="-122"/>
            </a:endParaRPr>
          </a:p>
        </p:txBody>
      </p:sp>
      <p:sp>
        <p:nvSpPr>
          <p:cNvPr id="93214" name="文本框 37"/>
          <p:cNvSpPr txBox="1">
            <a:spLocks noChangeArrowheads="1"/>
          </p:cNvSpPr>
          <p:nvPr/>
        </p:nvSpPr>
        <p:spPr bwMode="auto">
          <a:xfrm>
            <a:off x="6456363" y="3443288"/>
            <a:ext cx="688975" cy="457200"/>
          </a:xfrm>
          <a:prstGeom prst="rect">
            <a:avLst/>
          </a:prstGeom>
          <a:noFill/>
          <a:ln w="9525">
            <a:noFill/>
            <a:miter lim="800000"/>
          </a:ln>
        </p:spPr>
        <p:txBody>
          <a:bodyPr>
            <a:spAutoFit/>
          </a:bodyPr>
          <a:lstStyle/>
          <a:p>
            <a:r>
              <a:rPr lang="en-US" altLang="zh-CN" sz="2400" b="1">
                <a:solidFill>
                  <a:schemeClr val="bg1"/>
                </a:solidFill>
                <a:latin typeface="微软雅黑" pitchFamily="34" charset="-122"/>
                <a:ea typeface="微软雅黑" pitchFamily="34" charset="-122"/>
                <a:cs typeface="Arial Unicode MS" pitchFamily="34" charset="-122"/>
              </a:rPr>
              <a:t>05</a:t>
            </a:r>
            <a:endParaRPr lang="zh-CN" altLang="en-US" sz="2400" b="1">
              <a:solidFill>
                <a:schemeClr val="bg1"/>
              </a:solidFill>
              <a:latin typeface="微软雅黑" pitchFamily="34" charset="-122"/>
              <a:ea typeface="微软雅黑" pitchFamily="34" charset="-122"/>
              <a:cs typeface="Arial Unicode MS" pitchFamily="34" charset="-122"/>
            </a:endParaRPr>
          </a:p>
        </p:txBody>
      </p:sp>
      <p:sp>
        <p:nvSpPr>
          <p:cNvPr id="93215" name="文本框 38"/>
          <p:cNvSpPr txBox="1">
            <a:spLocks noChangeArrowheads="1"/>
          </p:cNvSpPr>
          <p:nvPr/>
        </p:nvSpPr>
        <p:spPr bwMode="auto">
          <a:xfrm>
            <a:off x="6481763" y="4954588"/>
            <a:ext cx="688975" cy="457200"/>
          </a:xfrm>
          <a:prstGeom prst="rect">
            <a:avLst/>
          </a:prstGeom>
          <a:noFill/>
          <a:ln w="9525">
            <a:noFill/>
            <a:miter lim="800000"/>
          </a:ln>
        </p:spPr>
        <p:txBody>
          <a:bodyPr>
            <a:spAutoFit/>
          </a:bodyPr>
          <a:lstStyle/>
          <a:p>
            <a:r>
              <a:rPr lang="en-US" altLang="zh-CN" sz="2400" b="1">
                <a:solidFill>
                  <a:schemeClr val="bg1"/>
                </a:solidFill>
                <a:latin typeface="微软雅黑" pitchFamily="34" charset="-122"/>
                <a:ea typeface="微软雅黑" pitchFamily="34" charset="-122"/>
                <a:cs typeface="Arial Unicode MS" pitchFamily="34" charset="-122"/>
              </a:rPr>
              <a:t>06</a:t>
            </a:r>
            <a:endParaRPr lang="zh-CN" altLang="en-US" sz="2400" b="1">
              <a:solidFill>
                <a:schemeClr val="bg1"/>
              </a:solidFill>
              <a:latin typeface="微软雅黑" pitchFamily="34" charset="-122"/>
              <a:ea typeface="微软雅黑" pitchFamily="34" charset="-122"/>
              <a:cs typeface="Arial Unicode MS" pitchFamily="34" charset="-122"/>
            </a:endParaRPr>
          </a:p>
        </p:txBody>
      </p:sp>
      <p:sp>
        <p:nvSpPr>
          <p:cNvPr id="93216" name="文本框 22"/>
          <p:cNvSpPr txBox="1">
            <a:spLocks noChangeArrowheads="1"/>
          </p:cNvSpPr>
          <p:nvPr/>
        </p:nvSpPr>
        <p:spPr bwMode="auto">
          <a:xfrm>
            <a:off x="7391400" y="4740275"/>
            <a:ext cx="2190750" cy="396875"/>
          </a:xfrm>
          <a:prstGeom prst="rect">
            <a:avLst/>
          </a:prstGeom>
          <a:noFill/>
          <a:ln w="9525">
            <a:noFill/>
            <a:miter lim="800000"/>
          </a:ln>
        </p:spPr>
        <p:txBody>
          <a:bodyPr>
            <a:spAutoFit/>
          </a:bodyPr>
          <a:lstStyle/>
          <a:p>
            <a:r>
              <a:rPr lang="zh-CN" altLang="en-US" sz="2000" b="1">
                <a:latin typeface="微软雅黑" pitchFamily="34" charset="-122"/>
                <a:ea typeface="微软雅黑" pitchFamily="34" charset="-122"/>
              </a:rPr>
              <a:t>添加标题内容</a:t>
            </a:r>
          </a:p>
        </p:txBody>
      </p:sp>
      <p:sp>
        <p:nvSpPr>
          <p:cNvPr id="93217" name="文本框 22"/>
          <p:cNvSpPr txBox="1">
            <a:spLocks noChangeArrowheads="1"/>
          </p:cNvSpPr>
          <p:nvPr/>
        </p:nvSpPr>
        <p:spPr bwMode="auto">
          <a:xfrm>
            <a:off x="1889125" y="3213100"/>
            <a:ext cx="2190750" cy="396875"/>
          </a:xfrm>
          <a:prstGeom prst="rect">
            <a:avLst/>
          </a:prstGeom>
          <a:noFill/>
          <a:ln w="9525">
            <a:noFill/>
            <a:miter lim="800000"/>
          </a:ln>
        </p:spPr>
        <p:txBody>
          <a:bodyPr>
            <a:spAutoFit/>
          </a:bodyPr>
          <a:lstStyle/>
          <a:p>
            <a:r>
              <a:rPr lang="zh-CN" altLang="en-US" sz="2000" b="1">
                <a:latin typeface="微软雅黑" pitchFamily="34" charset="-122"/>
                <a:ea typeface="微软雅黑" pitchFamily="34" charset="-122"/>
              </a:rPr>
              <a:t>添加标题内容</a:t>
            </a:r>
          </a:p>
        </p:txBody>
      </p:sp>
      <p:sp>
        <p:nvSpPr>
          <p:cNvPr id="93218" name="文本框 22"/>
          <p:cNvSpPr txBox="1">
            <a:spLocks noChangeArrowheads="1"/>
          </p:cNvSpPr>
          <p:nvPr/>
        </p:nvSpPr>
        <p:spPr bwMode="auto">
          <a:xfrm>
            <a:off x="7391400" y="3213100"/>
            <a:ext cx="2190750" cy="396875"/>
          </a:xfrm>
          <a:prstGeom prst="rect">
            <a:avLst/>
          </a:prstGeom>
          <a:noFill/>
          <a:ln w="9525">
            <a:noFill/>
            <a:miter lim="800000"/>
          </a:ln>
        </p:spPr>
        <p:txBody>
          <a:bodyPr>
            <a:spAutoFit/>
          </a:bodyPr>
          <a:lstStyle/>
          <a:p>
            <a:r>
              <a:rPr lang="zh-CN" altLang="en-US" sz="2000" b="1">
                <a:latin typeface="微软雅黑" pitchFamily="34" charset="-122"/>
                <a:ea typeface="微软雅黑" pitchFamily="34" charset="-122"/>
              </a:rPr>
              <a:t>添加标题内容</a:t>
            </a:r>
          </a:p>
        </p:txBody>
      </p:sp>
      <p:sp>
        <p:nvSpPr>
          <p:cNvPr id="93219" name="文本框 22"/>
          <p:cNvSpPr txBox="1">
            <a:spLocks noChangeArrowheads="1"/>
          </p:cNvSpPr>
          <p:nvPr/>
        </p:nvSpPr>
        <p:spPr bwMode="auto">
          <a:xfrm>
            <a:off x="1889125" y="1700213"/>
            <a:ext cx="2190750" cy="396875"/>
          </a:xfrm>
          <a:prstGeom prst="rect">
            <a:avLst/>
          </a:prstGeom>
          <a:noFill/>
          <a:ln w="9525">
            <a:noFill/>
            <a:miter lim="800000"/>
          </a:ln>
        </p:spPr>
        <p:txBody>
          <a:bodyPr>
            <a:spAutoFit/>
          </a:bodyPr>
          <a:lstStyle/>
          <a:p>
            <a:r>
              <a:rPr lang="zh-CN" altLang="en-US" sz="2000" b="1">
                <a:latin typeface="微软雅黑" pitchFamily="34" charset="-122"/>
                <a:ea typeface="微软雅黑" pitchFamily="34" charset="-122"/>
              </a:rPr>
              <a:t>添加标题内容</a:t>
            </a:r>
          </a:p>
        </p:txBody>
      </p:sp>
      <p:sp>
        <p:nvSpPr>
          <p:cNvPr id="93220" name="文本框 22"/>
          <p:cNvSpPr txBox="1">
            <a:spLocks noChangeArrowheads="1"/>
          </p:cNvSpPr>
          <p:nvPr/>
        </p:nvSpPr>
        <p:spPr bwMode="auto">
          <a:xfrm>
            <a:off x="7391400" y="1700213"/>
            <a:ext cx="2190750" cy="396875"/>
          </a:xfrm>
          <a:prstGeom prst="rect">
            <a:avLst/>
          </a:prstGeom>
          <a:noFill/>
          <a:ln w="9525">
            <a:noFill/>
            <a:miter lim="800000"/>
          </a:ln>
        </p:spPr>
        <p:txBody>
          <a:bodyPr>
            <a:spAutoFit/>
          </a:bodyPr>
          <a:lstStyle/>
          <a:p>
            <a:r>
              <a:rPr lang="zh-CN" altLang="en-US" sz="2000" b="1">
                <a:latin typeface="微软雅黑" pitchFamily="34" charset="-122"/>
                <a:ea typeface="微软雅黑" pitchFamily="34" charset="-122"/>
              </a:rPr>
              <a:t>添加标题内容</a:t>
            </a:r>
          </a:p>
        </p:txBody>
      </p:sp>
      <p:sp>
        <p:nvSpPr>
          <p:cNvPr id="93221" name="文本框 19"/>
          <p:cNvSpPr txBox="1">
            <a:spLocks noChangeArrowheads="1"/>
          </p:cNvSpPr>
          <p:nvPr/>
        </p:nvSpPr>
        <p:spPr bwMode="auto">
          <a:xfrm>
            <a:off x="7370763" y="2060575"/>
            <a:ext cx="3940175" cy="517525"/>
          </a:xfrm>
          <a:prstGeom prst="rect">
            <a:avLst/>
          </a:prstGeom>
          <a:noFill/>
          <a:ln w="9525">
            <a:noFill/>
            <a:miter lim="800000"/>
          </a:ln>
        </p:spPr>
        <p:txBody>
          <a:bodyPr>
            <a:spAutoFit/>
          </a:bodyPr>
          <a:lstStyle/>
          <a:p>
            <a:r>
              <a:rPr lang="zh-CN" altLang="en-US" sz="1400">
                <a:latin typeface="微软雅黑" pitchFamily="34" charset="-122"/>
                <a:ea typeface="微软雅黑" pitchFamily="34" charset="-122"/>
              </a:rPr>
              <a:t>添加文本内容</a:t>
            </a:r>
            <a:r>
              <a:rPr lang="zh-CN" altLang="en-US" sz="1400">
                <a:ea typeface="微软雅黑" pitchFamily="34" charset="-122"/>
              </a:rPr>
              <a:t>添加文本内容添加文本内容添加文本内容添加文本内容添加文本内容添加文本内容</a:t>
            </a:r>
          </a:p>
        </p:txBody>
      </p:sp>
      <p:sp>
        <p:nvSpPr>
          <p:cNvPr id="93222" name="文本框 19"/>
          <p:cNvSpPr txBox="1">
            <a:spLocks noChangeArrowheads="1"/>
          </p:cNvSpPr>
          <p:nvPr/>
        </p:nvSpPr>
        <p:spPr bwMode="auto">
          <a:xfrm>
            <a:off x="1919288" y="3571875"/>
            <a:ext cx="3940175" cy="517525"/>
          </a:xfrm>
          <a:prstGeom prst="rect">
            <a:avLst/>
          </a:prstGeom>
          <a:noFill/>
          <a:ln w="9525">
            <a:noFill/>
            <a:miter lim="800000"/>
          </a:ln>
        </p:spPr>
        <p:txBody>
          <a:bodyPr>
            <a:spAutoFit/>
          </a:bodyPr>
          <a:lstStyle/>
          <a:p>
            <a:r>
              <a:rPr lang="zh-CN" altLang="en-US" sz="1400">
                <a:latin typeface="微软雅黑" pitchFamily="34" charset="-122"/>
                <a:ea typeface="微软雅黑" pitchFamily="34" charset="-122"/>
              </a:rPr>
              <a:t>添加文本内容</a:t>
            </a:r>
            <a:r>
              <a:rPr lang="zh-CN" altLang="en-US" sz="1400">
                <a:ea typeface="微软雅黑" pitchFamily="34" charset="-122"/>
              </a:rPr>
              <a:t>添加文本内容添加文本内容添加文本内容添加文本内容添加文本内容添加文本内容</a:t>
            </a:r>
          </a:p>
        </p:txBody>
      </p:sp>
      <p:sp>
        <p:nvSpPr>
          <p:cNvPr id="93223" name="文本框 19"/>
          <p:cNvSpPr txBox="1">
            <a:spLocks noChangeArrowheads="1"/>
          </p:cNvSpPr>
          <p:nvPr/>
        </p:nvSpPr>
        <p:spPr bwMode="auto">
          <a:xfrm>
            <a:off x="7370763" y="3571875"/>
            <a:ext cx="3940175" cy="517525"/>
          </a:xfrm>
          <a:prstGeom prst="rect">
            <a:avLst/>
          </a:prstGeom>
          <a:noFill/>
          <a:ln w="9525">
            <a:noFill/>
            <a:miter lim="800000"/>
          </a:ln>
        </p:spPr>
        <p:txBody>
          <a:bodyPr>
            <a:spAutoFit/>
          </a:bodyPr>
          <a:lstStyle/>
          <a:p>
            <a:r>
              <a:rPr lang="zh-CN" altLang="en-US" sz="1400">
                <a:latin typeface="微软雅黑" pitchFamily="34" charset="-122"/>
                <a:ea typeface="微软雅黑" pitchFamily="34" charset="-122"/>
              </a:rPr>
              <a:t>添加文本内容</a:t>
            </a:r>
            <a:r>
              <a:rPr lang="zh-CN" altLang="en-US" sz="1400">
                <a:ea typeface="微软雅黑" pitchFamily="34" charset="-122"/>
              </a:rPr>
              <a:t>添加文本内容添加文本内容添加文本内容添加文本内容添加文本内容添加文本内容</a:t>
            </a:r>
          </a:p>
        </p:txBody>
      </p:sp>
      <p:sp>
        <p:nvSpPr>
          <p:cNvPr id="93224" name="文本框 19"/>
          <p:cNvSpPr txBox="1">
            <a:spLocks noChangeArrowheads="1"/>
          </p:cNvSpPr>
          <p:nvPr/>
        </p:nvSpPr>
        <p:spPr bwMode="auto">
          <a:xfrm>
            <a:off x="1919288" y="5156200"/>
            <a:ext cx="3940175" cy="517525"/>
          </a:xfrm>
          <a:prstGeom prst="rect">
            <a:avLst/>
          </a:prstGeom>
          <a:noFill/>
          <a:ln w="9525">
            <a:noFill/>
            <a:miter lim="800000"/>
          </a:ln>
        </p:spPr>
        <p:txBody>
          <a:bodyPr>
            <a:spAutoFit/>
          </a:bodyPr>
          <a:lstStyle/>
          <a:p>
            <a:r>
              <a:rPr lang="zh-CN" altLang="en-US" sz="1400">
                <a:latin typeface="微软雅黑" pitchFamily="34" charset="-122"/>
                <a:ea typeface="微软雅黑" pitchFamily="34" charset="-122"/>
              </a:rPr>
              <a:t>添加文本内容</a:t>
            </a:r>
            <a:r>
              <a:rPr lang="zh-CN" altLang="en-US" sz="1400">
                <a:ea typeface="微软雅黑" pitchFamily="34" charset="-122"/>
              </a:rPr>
              <a:t>添加文本内容添加文本内容添加文本内容添加文本内容添加文本内容添加文本内容</a:t>
            </a:r>
          </a:p>
        </p:txBody>
      </p:sp>
      <p:sp>
        <p:nvSpPr>
          <p:cNvPr id="93225" name="文本框 19"/>
          <p:cNvSpPr txBox="1">
            <a:spLocks noChangeArrowheads="1"/>
          </p:cNvSpPr>
          <p:nvPr/>
        </p:nvSpPr>
        <p:spPr bwMode="auto">
          <a:xfrm>
            <a:off x="7370763" y="5156200"/>
            <a:ext cx="3940175" cy="517525"/>
          </a:xfrm>
          <a:prstGeom prst="rect">
            <a:avLst/>
          </a:prstGeom>
          <a:noFill/>
          <a:ln w="9525">
            <a:noFill/>
            <a:miter lim="800000"/>
          </a:ln>
        </p:spPr>
        <p:txBody>
          <a:bodyPr>
            <a:spAutoFit/>
          </a:bodyPr>
          <a:lstStyle/>
          <a:p>
            <a:r>
              <a:rPr lang="zh-CN" altLang="en-US" sz="1400">
                <a:latin typeface="微软雅黑" pitchFamily="34" charset="-122"/>
                <a:ea typeface="微软雅黑" pitchFamily="34" charset="-122"/>
              </a:rPr>
              <a:t>添加文本内容</a:t>
            </a:r>
            <a:r>
              <a:rPr lang="zh-CN" altLang="en-US" sz="1400">
                <a:ea typeface="微软雅黑" pitchFamily="34" charset="-122"/>
              </a:rPr>
              <a:t>添加文本内容添加文本内容添加文本内容添加文本内容添加文本内容添加文本内容</a:t>
            </a:r>
          </a:p>
        </p:txBody>
      </p:sp>
      <p:sp>
        <p:nvSpPr>
          <p:cNvPr id="72735"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72736" name="燕尾形 2"/>
          <p:cNvSpPr>
            <a:spLocks noChangeArrowheads="1"/>
          </p:cNvSpPr>
          <p:nvPr/>
        </p:nvSpPr>
        <p:spPr bwMode="auto">
          <a:xfrm>
            <a:off x="9551988"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72737"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04    </a:t>
            </a:r>
            <a:r>
              <a:rPr lang="zh-CN" altLang="en-US" sz="1600">
                <a:latin typeface="微软雅黑" pitchFamily="34" charset="-122"/>
                <a:ea typeface="微软雅黑" pitchFamily="34" charset="-122"/>
              </a:rPr>
              <a:t>工作存在不足</a:t>
            </a:r>
          </a:p>
        </p:txBody>
      </p:sp>
      <p:sp>
        <p:nvSpPr>
          <p:cNvPr id="72738"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01    </a:t>
            </a:r>
            <a:r>
              <a:rPr lang="zh-CN" altLang="en-US" sz="1600">
                <a:latin typeface="微软雅黑" pitchFamily="34" charset="-122"/>
                <a:ea typeface="微软雅黑" pitchFamily="34" charset="-122"/>
              </a:rPr>
              <a:t>年度工作概述</a:t>
            </a:r>
          </a:p>
        </p:txBody>
      </p:sp>
      <p:sp>
        <p:nvSpPr>
          <p:cNvPr id="72739"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02    </a:t>
            </a:r>
            <a:r>
              <a:rPr lang="zh-CN" altLang="en-US" sz="1600">
                <a:latin typeface="微软雅黑" pitchFamily="34" charset="-122"/>
                <a:ea typeface="微软雅黑" pitchFamily="34" charset="-122"/>
              </a:rPr>
              <a:t>工作完成情况</a:t>
            </a:r>
          </a:p>
        </p:txBody>
      </p:sp>
      <p:sp>
        <p:nvSpPr>
          <p:cNvPr id="72740"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03    </a:t>
            </a:r>
            <a:r>
              <a:rPr lang="zh-CN" altLang="en-US" sz="1600">
                <a:latin typeface="微软雅黑" pitchFamily="34" charset="-122"/>
                <a:ea typeface="微软雅黑" pitchFamily="34" charset="-122"/>
              </a:rPr>
              <a:t>成功项目展示</a:t>
            </a:r>
          </a:p>
        </p:txBody>
      </p:sp>
      <p:sp>
        <p:nvSpPr>
          <p:cNvPr id="72741"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05    </a:t>
            </a:r>
            <a:r>
              <a:rPr lang="zh-CN" altLang="en-US" sz="1600">
                <a:solidFill>
                  <a:schemeClr val="bg1"/>
                </a:solidFill>
                <a:latin typeface="微软雅黑" pitchFamily="34" charset="-122"/>
                <a:ea typeface="微软雅黑" pitchFamily="34" charset="-122"/>
              </a:rPr>
              <a:t>明年工作计划</a:t>
            </a:r>
          </a:p>
        </p:txBody>
      </p:sp>
      <p:sp>
        <p:nvSpPr>
          <p:cNvPr id="72742"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Tree>
  </p:cSld>
  <p:clrMapOvr>
    <a:masterClrMapping/>
  </p:clrMapOvr>
  <p:transition advTm="3075">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2736"/>
                                        </p:tgtEl>
                                        <p:attrNameLst>
                                          <p:attrName>style.visibility</p:attrName>
                                        </p:attrNameLst>
                                      </p:cBhvr>
                                      <p:to>
                                        <p:strVal val="visible"/>
                                      </p:to>
                                    </p:set>
                                    <p:animEffect transition="in" filter="slide(fromLeft)">
                                      <p:cBhvr>
                                        <p:cTn id="7" dur="500"/>
                                        <p:tgtEl>
                                          <p:spTgt spid="72736"/>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72705"/>
                                        </p:tgtEl>
                                        <p:attrNameLst>
                                          <p:attrName>style.visibility</p:attrName>
                                        </p:attrNameLst>
                                      </p:cBhvr>
                                      <p:to>
                                        <p:strVal val="visible"/>
                                      </p:to>
                                    </p:set>
                                    <p:animEffect transition="in" filter="slide(fromBottom)">
                                      <p:cBhvr>
                                        <p:cTn id="11" dur="500"/>
                                        <p:tgtEl>
                                          <p:spTgt spid="72705"/>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72706"/>
                                        </p:tgtEl>
                                        <p:attrNameLst>
                                          <p:attrName>style.visibility</p:attrName>
                                        </p:attrNameLst>
                                      </p:cBhvr>
                                      <p:to>
                                        <p:strVal val="visible"/>
                                      </p:to>
                                    </p:set>
                                    <p:animEffect transition="in" filter="slide(fromBottom)">
                                      <p:cBhvr>
                                        <p:cTn id="14" dur="500"/>
                                        <p:tgtEl>
                                          <p:spTgt spid="72706"/>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93188"/>
                                        </p:tgtEl>
                                        <p:attrNameLst>
                                          <p:attrName>style.visibility</p:attrName>
                                        </p:attrNameLst>
                                      </p:cBhvr>
                                      <p:to>
                                        <p:strVal val="visible"/>
                                      </p:to>
                                    </p:set>
                                    <p:animEffect transition="in" filter="slide(fromBottom)">
                                      <p:cBhvr>
                                        <p:cTn id="17" dur="500"/>
                                        <p:tgtEl>
                                          <p:spTgt spid="93188"/>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93189"/>
                                        </p:tgtEl>
                                        <p:attrNameLst>
                                          <p:attrName>style.visibility</p:attrName>
                                        </p:attrNameLst>
                                      </p:cBhvr>
                                      <p:to>
                                        <p:strVal val="visible"/>
                                      </p:to>
                                    </p:set>
                                    <p:animEffect transition="in" filter="slide(fromBottom)">
                                      <p:cBhvr>
                                        <p:cTn id="20" dur="500"/>
                                        <p:tgtEl>
                                          <p:spTgt spid="93189"/>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93190"/>
                                        </p:tgtEl>
                                        <p:attrNameLst>
                                          <p:attrName>style.visibility</p:attrName>
                                        </p:attrNameLst>
                                      </p:cBhvr>
                                      <p:to>
                                        <p:strVal val="visible"/>
                                      </p:to>
                                    </p:set>
                                    <p:animEffect transition="in" filter="slide(fromBottom)">
                                      <p:cBhvr>
                                        <p:cTn id="23" dur="500"/>
                                        <p:tgtEl>
                                          <p:spTgt spid="93190"/>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93191"/>
                                        </p:tgtEl>
                                        <p:attrNameLst>
                                          <p:attrName>style.visibility</p:attrName>
                                        </p:attrNameLst>
                                      </p:cBhvr>
                                      <p:to>
                                        <p:strVal val="visible"/>
                                      </p:to>
                                    </p:set>
                                    <p:animEffect transition="in" filter="slide(fromBottom)">
                                      <p:cBhvr>
                                        <p:cTn id="26" dur="500"/>
                                        <p:tgtEl>
                                          <p:spTgt spid="93191"/>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72719"/>
                                        </p:tgtEl>
                                        <p:attrNameLst>
                                          <p:attrName>style.visibility</p:attrName>
                                        </p:attrNameLst>
                                      </p:cBhvr>
                                      <p:to>
                                        <p:strVal val="visible"/>
                                      </p:to>
                                    </p:set>
                                    <p:animEffect transition="in" filter="slide(fromBottom)">
                                      <p:cBhvr>
                                        <p:cTn id="29" dur="500"/>
                                        <p:tgtEl>
                                          <p:spTgt spid="72719"/>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72720"/>
                                        </p:tgtEl>
                                        <p:attrNameLst>
                                          <p:attrName>style.visibility</p:attrName>
                                        </p:attrNameLst>
                                      </p:cBhvr>
                                      <p:to>
                                        <p:strVal val="visible"/>
                                      </p:to>
                                    </p:set>
                                    <p:animEffect transition="in" filter="slide(fromBottom)">
                                      <p:cBhvr>
                                        <p:cTn id="32" dur="500"/>
                                        <p:tgtEl>
                                          <p:spTgt spid="72720"/>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93212"/>
                                        </p:tgtEl>
                                        <p:attrNameLst>
                                          <p:attrName>style.visibility</p:attrName>
                                        </p:attrNameLst>
                                      </p:cBhvr>
                                      <p:to>
                                        <p:strVal val="visible"/>
                                      </p:to>
                                    </p:set>
                                    <p:animEffect transition="in" filter="slide(fromBottom)">
                                      <p:cBhvr>
                                        <p:cTn id="35" dur="500"/>
                                        <p:tgtEl>
                                          <p:spTgt spid="93212"/>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93213"/>
                                        </p:tgtEl>
                                        <p:attrNameLst>
                                          <p:attrName>style.visibility</p:attrName>
                                        </p:attrNameLst>
                                      </p:cBhvr>
                                      <p:to>
                                        <p:strVal val="visible"/>
                                      </p:to>
                                    </p:set>
                                    <p:animEffect transition="in" filter="slide(fromBottom)">
                                      <p:cBhvr>
                                        <p:cTn id="38" dur="500"/>
                                        <p:tgtEl>
                                          <p:spTgt spid="93213"/>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93214"/>
                                        </p:tgtEl>
                                        <p:attrNameLst>
                                          <p:attrName>style.visibility</p:attrName>
                                        </p:attrNameLst>
                                      </p:cBhvr>
                                      <p:to>
                                        <p:strVal val="visible"/>
                                      </p:to>
                                    </p:set>
                                    <p:animEffect transition="in" filter="slide(fromBottom)">
                                      <p:cBhvr>
                                        <p:cTn id="41" dur="500"/>
                                        <p:tgtEl>
                                          <p:spTgt spid="93214"/>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93215"/>
                                        </p:tgtEl>
                                        <p:attrNameLst>
                                          <p:attrName>style.visibility</p:attrName>
                                        </p:attrNameLst>
                                      </p:cBhvr>
                                      <p:to>
                                        <p:strVal val="visible"/>
                                      </p:to>
                                    </p:set>
                                    <p:animEffect transition="in" filter="slide(fromBottom)">
                                      <p:cBhvr>
                                        <p:cTn id="44" dur="500"/>
                                        <p:tgtEl>
                                          <p:spTgt spid="93215"/>
                                        </p:tgtEl>
                                      </p:cBhvr>
                                    </p:animEffect>
                                  </p:childTnLst>
                                </p:cTn>
                              </p:par>
                            </p:childTnLst>
                          </p:cTn>
                        </p:par>
                        <p:par>
                          <p:cTn id="45" fill="hold">
                            <p:stCondLst>
                              <p:cond delay="1000"/>
                            </p:stCondLst>
                            <p:childTnLst>
                              <p:par>
                                <p:cTn id="46" presetID="42" presetClass="entr" presetSubtype="0" fill="hold" nodeType="afterEffect">
                                  <p:stCondLst>
                                    <p:cond delay="0"/>
                                  </p:stCondLst>
                                  <p:childTnLst>
                                    <p:set>
                                      <p:cBhvr>
                                        <p:cTn id="47" dur="1" fill="hold">
                                          <p:stCondLst>
                                            <p:cond delay="0"/>
                                          </p:stCondLst>
                                        </p:cTn>
                                        <p:tgtEl>
                                          <p:spTgt spid="93192"/>
                                        </p:tgtEl>
                                        <p:attrNameLst>
                                          <p:attrName>style.visibility</p:attrName>
                                        </p:attrNameLst>
                                      </p:cBhvr>
                                      <p:to>
                                        <p:strVal val="visible"/>
                                      </p:to>
                                    </p:set>
                                    <p:animEffect transition="in" filter="fade">
                                      <p:cBhvr>
                                        <p:cTn id="48" dur="1000"/>
                                        <p:tgtEl>
                                          <p:spTgt spid="93192"/>
                                        </p:tgtEl>
                                      </p:cBhvr>
                                    </p:animEffect>
                                    <p:anim calcmode="lin" valueType="num">
                                      <p:cBhvr>
                                        <p:cTn id="49" dur="1000" fill="hold"/>
                                        <p:tgtEl>
                                          <p:spTgt spid="93192"/>
                                        </p:tgtEl>
                                        <p:attrNameLst>
                                          <p:attrName>ppt_x</p:attrName>
                                        </p:attrNameLst>
                                      </p:cBhvr>
                                      <p:tavLst>
                                        <p:tav tm="0">
                                          <p:val>
                                            <p:strVal val="#ppt_x"/>
                                          </p:val>
                                        </p:tav>
                                        <p:tav tm="100000">
                                          <p:val>
                                            <p:strVal val="#ppt_x"/>
                                          </p:val>
                                        </p:tav>
                                      </p:tavLst>
                                    </p:anim>
                                    <p:anim calcmode="lin" valueType="num">
                                      <p:cBhvr>
                                        <p:cTn id="50" dur="1000" fill="hold"/>
                                        <p:tgtEl>
                                          <p:spTgt spid="93192"/>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93193"/>
                                        </p:tgtEl>
                                        <p:attrNameLst>
                                          <p:attrName>style.visibility</p:attrName>
                                        </p:attrNameLst>
                                      </p:cBhvr>
                                      <p:to>
                                        <p:strVal val="visible"/>
                                      </p:to>
                                    </p:set>
                                    <p:animEffect transition="in" filter="fade">
                                      <p:cBhvr>
                                        <p:cTn id="53" dur="1000"/>
                                        <p:tgtEl>
                                          <p:spTgt spid="93193"/>
                                        </p:tgtEl>
                                      </p:cBhvr>
                                    </p:animEffect>
                                    <p:anim calcmode="lin" valueType="num">
                                      <p:cBhvr>
                                        <p:cTn id="54" dur="1000" fill="hold"/>
                                        <p:tgtEl>
                                          <p:spTgt spid="93193"/>
                                        </p:tgtEl>
                                        <p:attrNameLst>
                                          <p:attrName>ppt_x</p:attrName>
                                        </p:attrNameLst>
                                      </p:cBhvr>
                                      <p:tavLst>
                                        <p:tav tm="0">
                                          <p:val>
                                            <p:strVal val="#ppt_x"/>
                                          </p:val>
                                        </p:tav>
                                        <p:tav tm="100000">
                                          <p:val>
                                            <p:strVal val="#ppt_x"/>
                                          </p:val>
                                        </p:tav>
                                      </p:tavLst>
                                    </p:anim>
                                    <p:anim calcmode="lin" valueType="num">
                                      <p:cBhvr>
                                        <p:cTn id="55" dur="1000" fill="hold"/>
                                        <p:tgtEl>
                                          <p:spTgt spid="93193"/>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93194"/>
                                        </p:tgtEl>
                                        <p:attrNameLst>
                                          <p:attrName>style.visibility</p:attrName>
                                        </p:attrNameLst>
                                      </p:cBhvr>
                                      <p:to>
                                        <p:strVal val="visible"/>
                                      </p:to>
                                    </p:set>
                                    <p:animEffect transition="in" filter="fade">
                                      <p:cBhvr>
                                        <p:cTn id="58" dur="1000"/>
                                        <p:tgtEl>
                                          <p:spTgt spid="93194"/>
                                        </p:tgtEl>
                                      </p:cBhvr>
                                    </p:animEffect>
                                    <p:anim calcmode="lin" valueType="num">
                                      <p:cBhvr>
                                        <p:cTn id="59" dur="1000" fill="hold"/>
                                        <p:tgtEl>
                                          <p:spTgt spid="93194"/>
                                        </p:tgtEl>
                                        <p:attrNameLst>
                                          <p:attrName>ppt_x</p:attrName>
                                        </p:attrNameLst>
                                      </p:cBhvr>
                                      <p:tavLst>
                                        <p:tav tm="0">
                                          <p:val>
                                            <p:strVal val="#ppt_x"/>
                                          </p:val>
                                        </p:tav>
                                        <p:tav tm="100000">
                                          <p:val>
                                            <p:strVal val="#ppt_x"/>
                                          </p:val>
                                        </p:tav>
                                      </p:tavLst>
                                    </p:anim>
                                    <p:anim calcmode="lin" valueType="num">
                                      <p:cBhvr>
                                        <p:cTn id="60" dur="1000" fill="hold"/>
                                        <p:tgtEl>
                                          <p:spTgt spid="9319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93196"/>
                                        </p:tgtEl>
                                        <p:attrNameLst>
                                          <p:attrName>style.visibility</p:attrName>
                                        </p:attrNameLst>
                                      </p:cBhvr>
                                      <p:to>
                                        <p:strVal val="visible"/>
                                      </p:to>
                                    </p:set>
                                    <p:animEffect transition="in" filter="fade">
                                      <p:cBhvr>
                                        <p:cTn id="63" dur="1000"/>
                                        <p:tgtEl>
                                          <p:spTgt spid="93196"/>
                                        </p:tgtEl>
                                      </p:cBhvr>
                                    </p:animEffect>
                                    <p:anim calcmode="lin" valueType="num">
                                      <p:cBhvr>
                                        <p:cTn id="64" dur="1000" fill="hold"/>
                                        <p:tgtEl>
                                          <p:spTgt spid="93196"/>
                                        </p:tgtEl>
                                        <p:attrNameLst>
                                          <p:attrName>ppt_x</p:attrName>
                                        </p:attrNameLst>
                                      </p:cBhvr>
                                      <p:tavLst>
                                        <p:tav tm="0">
                                          <p:val>
                                            <p:strVal val="#ppt_x"/>
                                          </p:val>
                                        </p:tav>
                                        <p:tav tm="100000">
                                          <p:val>
                                            <p:strVal val="#ppt_x"/>
                                          </p:val>
                                        </p:tav>
                                      </p:tavLst>
                                    </p:anim>
                                    <p:anim calcmode="lin" valueType="num">
                                      <p:cBhvr>
                                        <p:cTn id="65" dur="1000" fill="hold"/>
                                        <p:tgtEl>
                                          <p:spTgt spid="9319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3199"/>
                                        </p:tgtEl>
                                        <p:attrNameLst>
                                          <p:attrName>style.visibility</p:attrName>
                                        </p:attrNameLst>
                                      </p:cBhvr>
                                      <p:to>
                                        <p:strVal val="visible"/>
                                      </p:to>
                                    </p:set>
                                    <p:animEffect transition="in" filter="fade">
                                      <p:cBhvr>
                                        <p:cTn id="68" dur="1000"/>
                                        <p:tgtEl>
                                          <p:spTgt spid="93199"/>
                                        </p:tgtEl>
                                      </p:cBhvr>
                                    </p:animEffect>
                                    <p:anim calcmode="lin" valueType="num">
                                      <p:cBhvr>
                                        <p:cTn id="69" dur="1000" fill="hold"/>
                                        <p:tgtEl>
                                          <p:spTgt spid="93199"/>
                                        </p:tgtEl>
                                        <p:attrNameLst>
                                          <p:attrName>ppt_x</p:attrName>
                                        </p:attrNameLst>
                                      </p:cBhvr>
                                      <p:tavLst>
                                        <p:tav tm="0">
                                          <p:val>
                                            <p:strVal val="#ppt_x"/>
                                          </p:val>
                                        </p:tav>
                                        <p:tav tm="100000">
                                          <p:val>
                                            <p:strVal val="#ppt_x"/>
                                          </p:val>
                                        </p:tav>
                                      </p:tavLst>
                                    </p:anim>
                                    <p:anim calcmode="lin" valueType="num">
                                      <p:cBhvr>
                                        <p:cTn id="70" dur="1000" fill="hold"/>
                                        <p:tgtEl>
                                          <p:spTgt spid="9319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93217"/>
                                        </p:tgtEl>
                                        <p:attrNameLst>
                                          <p:attrName>style.visibility</p:attrName>
                                        </p:attrNameLst>
                                      </p:cBhvr>
                                      <p:to>
                                        <p:strVal val="visible"/>
                                      </p:to>
                                    </p:set>
                                    <p:animEffect transition="in" filter="fade">
                                      <p:cBhvr>
                                        <p:cTn id="73" dur="1000"/>
                                        <p:tgtEl>
                                          <p:spTgt spid="93217"/>
                                        </p:tgtEl>
                                      </p:cBhvr>
                                    </p:animEffect>
                                    <p:anim calcmode="lin" valueType="num">
                                      <p:cBhvr>
                                        <p:cTn id="74" dur="1000" fill="hold"/>
                                        <p:tgtEl>
                                          <p:spTgt spid="93217"/>
                                        </p:tgtEl>
                                        <p:attrNameLst>
                                          <p:attrName>ppt_x</p:attrName>
                                        </p:attrNameLst>
                                      </p:cBhvr>
                                      <p:tavLst>
                                        <p:tav tm="0">
                                          <p:val>
                                            <p:strVal val="#ppt_x"/>
                                          </p:val>
                                        </p:tav>
                                        <p:tav tm="100000">
                                          <p:val>
                                            <p:strVal val="#ppt_x"/>
                                          </p:val>
                                        </p:tav>
                                      </p:tavLst>
                                    </p:anim>
                                    <p:anim calcmode="lin" valueType="num">
                                      <p:cBhvr>
                                        <p:cTn id="75" dur="1000" fill="hold"/>
                                        <p:tgtEl>
                                          <p:spTgt spid="9321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93219"/>
                                        </p:tgtEl>
                                        <p:attrNameLst>
                                          <p:attrName>style.visibility</p:attrName>
                                        </p:attrNameLst>
                                      </p:cBhvr>
                                      <p:to>
                                        <p:strVal val="visible"/>
                                      </p:to>
                                    </p:set>
                                    <p:animEffect transition="in" filter="fade">
                                      <p:cBhvr>
                                        <p:cTn id="78" dur="1000"/>
                                        <p:tgtEl>
                                          <p:spTgt spid="93219"/>
                                        </p:tgtEl>
                                      </p:cBhvr>
                                    </p:animEffect>
                                    <p:anim calcmode="lin" valueType="num">
                                      <p:cBhvr>
                                        <p:cTn id="79" dur="1000" fill="hold"/>
                                        <p:tgtEl>
                                          <p:spTgt spid="93219"/>
                                        </p:tgtEl>
                                        <p:attrNameLst>
                                          <p:attrName>ppt_x</p:attrName>
                                        </p:attrNameLst>
                                      </p:cBhvr>
                                      <p:tavLst>
                                        <p:tav tm="0">
                                          <p:val>
                                            <p:strVal val="#ppt_x"/>
                                          </p:val>
                                        </p:tav>
                                        <p:tav tm="100000">
                                          <p:val>
                                            <p:strVal val="#ppt_x"/>
                                          </p:val>
                                        </p:tav>
                                      </p:tavLst>
                                    </p:anim>
                                    <p:anim calcmode="lin" valueType="num">
                                      <p:cBhvr>
                                        <p:cTn id="80" dur="1000" fill="hold"/>
                                        <p:tgtEl>
                                          <p:spTgt spid="93219"/>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93222"/>
                                        </p:tgtEl>
                                        <p:attrNameLst>
                                          <p:attrName>style.visibility</p:attrName>
                                        </p:attrNameLst>
                                      </p:cBhvr>
                                      <p:to>
                                        <p:strVal val="visible"/>
                                      </p:to>
                                    </p:set>
                                    <p:animEffect transition="in" filter="fade">
                                      <p:cBhvr>
                                        <p:cTn id="83" dur="1000"/>
                                        <p:tgtEl>
                                          <p:spTgt spid="93222"/>
                                        </p:tgtEl>
                                      </p:cBhvr>
                                    </p:animEffect>
                                    <p:anim calcmode="lin" valueType="num">
                                      <p:cBhvr>
                                        <p:cTn id="84" dur="1000" fill="hold"/>
                                        <p:tgtEl>
                                          <p:spTgt spid="93222"/>
                                        </p:tgtEl>
                                        <p:attrNameLst>
                                          <p:attrName>ppt_x</p:attrName>
                                        </p:attrNameLst>
                                      </p:cBhvr>
                                      <p:tavLst>
                                        <p:tav tm="0">
                                          <p:val>
                                            <p:strVal val="#ppt_x"/>
                                          </p:val>
                                        </p:tav>
                                        <p:tav tm="100000">
                                          <p:val>
                                            <p:strVal val="#ppt_x"/>
                                          </p:val>
                                        </p:tav>
                                      </p:tavLst>
                                    </p:anim>
                                    <p:anim calcmode="lin" valueType="num">
                                      <p:cBhvr>
                                        <p:cTn id="85" dur="1000" fill="hold"/>
                                        <p:tgtEl>
                                          <p:spTgt spid="93222"/>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93224"/>
                                        </p:tgtEl>
                                        <p:attrNameLst>
                                          <p:attrName>style.visibility</p:attrName>
                                        </p:attrNameLst>
                                      </p:cBhvr>
                                      <p:to>
                                        <p:strVal val="visible"/>
                                      </p:to>
                                    </p:set>
                                    <p:animEffect transition="in" filter="fade">
                                      <p:cBhvr>
                                        <p:cTn id="88" dur="1000"/>
                                        <p:tgtEl>
                                          <p:spTgt spid="93224"/>
                                        </p:tgtEl>
                                      </p:cBhvr>
                                    </p:animEffect>
                                    <p:anim calcmode="lin" valueType="num">
                                      <p:cBhvr>
                                        <p:cTn id="89" dur="1000" fill="hold"/>
                                        <p:tgtEl>
                                          <p:spTgt spid="93224"/>
                                        </p:tgtEl>
                                        <p:attrNameLst>
                                          <p:attrName>ppt_x</p:attrName>
                                        </p:attrNameLst>
                                      </p:cBhvr>
                                      <p:tavLst>
                                        <p:tav tm="0">
                                          <p:val>
                                            <p:strVal val="#ppt_x"/>
                                          </p:val>
                                        </p:tav>
                                        <p:tav tm="100000">
                                          <p:val>
                                            <p:strVal val="#ppt_x"/>
                                          </p:val>
                                        </p:tav>
                                      </p:tavLst>
                                    </p:anim>
                                    <p:anim calcmode="lin" valueType="num">
                                      <p:cBhvr>
                                        <p:cTn id="90" dur="1000" fill="hold"/>
                                        <p:tgtEl>
                                          <p:spTgt spid="93224"/>
                                        </p:tgtEl>
                                        <p:attrNameLst>
                                          <p:attrName>ppt_y</p:attrName>
                                        </p:attrNameLst>
                                      </p:cBhvr>
                                      <p:tavLst>
                                        <p:tav tm="0">
                                          <p:val>
                                            <p:strVal val="#ppt_y+.1"/>
                                          </p:val>
                                        </p:tav>
                                        <p:tav tm="100000">
                                          <p:val>
                                            <p:strVal val="#ppt_y"/>
                                          </p:val>
                                        </p:tav>
                                      </p:tavLst>
                                    </p:anim>
                                  </p:childTnLst>
                                </p:cTn>
                              </p:par>
                            </p:childTnLst>
                          </p:cTn>
                        </p:par>
                        <p:par>
                          <p:cTn id="91" fill="hold">
                            <p:stCondLst>
                              <p:cond delay="2000"/>
                            </p:stCondLst>
                            <p:childTnLst>
                              <p:par>
                                <p:cTn id="92" presetID="47" presetClass="entr" presetSubtype="0" fill="hold" nodeType="afterEffect">
                                  <p:stCondLst>
                                    <p:cond delay="0"/>
                                  </p:stCondLst>
                                  <p:childTnLst>
                                    <p:set>
                                      <p:cBhvr>
                                        <p:cTn id="93" dur="1" fill="hold">
                                          <p:stCondLst>
                                            <p:cond delay="0"/>
                                          </p:stCondLst>
                                        </p:cTn>
                                        <p:tgtEl>
                                          <p:spTgt spid="93201"/>
                                        </p:tgtEl>
                                        <p:attrNameLst>
                                          <p:attrName>style.visibility</p:attrName>
                                        </p:attrNameLst>
                                      </p:cBhvr>
                                      <p:to>
                                        <p:strVal val="visible"/>
                                      </p:to>
                                    </p:set>
                                    <p:animEffect transition="in" filter="fade">
                                      <p:cBhvr>
                                        <p:cTn id="94" dur="1000"/>
                                        <p:tgtEl>
                                          <p:spTgt spid="93201"/>
                                        </p:tgtEl>
                                      </p:cBhvr>
                                    </p:animEffect>
                                    <p:anim calcmode="lin" valueType="num">
                                      <p:cBhvr>
                                        <p:cTn id="95" dur="1000" fill="hold"/>
                                        <p:tgtEl>
                                          <p:spTgt spid="93201"/>
                                        </p:tgtEl>
                                        <p:attrNameLst>
                                          <p:attrName>ppt_x</p:attrName>
                                        </p:attrNameLst>
                                      </p:cBhvr>
                                      <p:tavLst>
                                        <p:tav tm="0">
                                          <p:val>
                                            <p:strVal val="#ppt_x"/>
                                          </p:val>
                                        </p:tav>
                                        <p:tav tm="100000">
                                          <p:val>
                                            <p:strVal val="#ppt_x"/>
                                          </p:val>
                                        </p:tav>
                                      </p:tavLst>
                                    </p:anim>
                                    <p:anim calcmode="lin" valueType="num">
                                      <p:cBhvr>
                                        <p:cTn id="96" dur="1000" fill="hold"/>
                                        <p:tgtEl>
                                          <p:spTgt spid="93201"/>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93202"/>
                                        </p:tgtEl>
                                        <p:attrNameLst>
                                          <p:attrName>style.visibility</p:attrName>
                                        </p:attrNameLst>
                                      </p:cBhvr>
                                      <p:to>
                                        <p:strVal val="visible"/>
                                      </p:to>
                                    </p:set>
                                    <p:animEffect transition="in" filter="fade">
                                      <p:cBhvr>
                                        <p:cTn id="99" dur="1000"/>
                                        <p:tgtEl>
                                          <p:spTgt spid="93202"/>
                                        </p:tgtEl>
                                      </p:cBhvr>
                                    </p:animEffect>
                                    <p:anim calcmode="lin" valueType="num">
                                      <p:cBhvr>
                                        <p:cTn id="100" dur="1000" fill="hold"/>
                                        <p:tgtEl>
                                          <p:spTgt spid="93202"/>
                                        </p:tgtEl>
                                        <p:attrNameLst>
                                          <p:attrName>ppt_x</p:attrName>
                                        </p:attrNameLst>
                                      </p:cBhvr>
                                      <p:tavLst>
                                        <p:tav tm="0">
                                          <p:val>
                                            <p:strVal val="#ppt_x"/>
                                          </p:val>
                                        </p:tav>
                                        <p:tav tm="100000">
                                          <p:val>
                                            <p:strVal val="#ppt_x"/>
                                          </p:val>
                                        </p:tav>
                                      </p:tavLst>
                                    </p:anim>
                                    <p:anim calcmode="lin" valueType="num">
                                      <p:cBhvr>
                                        <p:cTn id="101" dur="1000" fill="hold"/>
                                        <p:tgtEl>
                                          <p:spTgt spid="93202"/>
                                        </p:tgtEl>
                                        <p:attrNameLst>
                                          <p:attrName>ppt_y</p:attrName>
                                        </p:attrNameLst>
                                      </p:cBhvr>
                                      <p:tavLst>
                                        <p:tav tm="0">
                                          <p:val>
                                            <p:strVal val="#ppt_y-.1"/>
                                          </p:val>
                                        </p:tav>
                                        <p:tav tm="100000">
                                          <p:val>
                                            <p:strVal val="#ppt_y"/>
                                          </p:val>
                                        </p:tav>
                                      </p:tavLst>
                                    </p:anim>
                                  </p:childTnLst>
                                </p:cTn>
                              </p:par>
                              <p:par>
                                <p:cTn id="102" presetID="47" presetClass="entr" presetSubtype="0" fill="hold" nodeType="withEffect">
                                  <p:stCondLst>
                                    <p:cond delay="0"/>
                                  </p:stCondLst>
                                  <p:childTnLst>
                                    <p:set>
                                      <p:cBhvr>
                                        <p:cTn id="103" dur="1" fill="hold">
                                          <p:stCondLst>
                                            <p:cond delay="0"/>
                                          </p:stCondLst>
                                        </p:cTn>
                                        <p:tgtEl>
                                          <p:spTgt spid="93203"/>
                                        </p:tgtEl>
                                        <p:attrNameLst>
                                          <p:attrName>style.visibility</p:attrName>
                                        </p:attrNameLst>
                                      </p:cBhvr>
                                      <p:to>
                                        <p:strVal val="visible"/>
                                      </p:to>
                                    </p:set>
                                    <p:animEffect transition="in" filter="fade">
                                      <p:cBhvr>
                                        <p:cTn id="104" dur="1000"/>
                                        <p:tgtEl>
                                          <p:spTgt spid="93203"/>
                                        </p:tgtEl>
                                      </p:cBhvr>
                                    </p:animEffect>
                                    <p:anim calcmode="lin" valueType="num">
                                      <p:cBhvr>
                                        <p:cTn id="105" dur="1000" fill="hold"/>
                                        <p:tgtEl>
                                          <p:spTgt spid="93203"/>
                                        </p:tgtEl>
                                        <p:attrNameLst>
                                          <p:attrName>ppt_x</p:attrName>
                                        </p:attrNameLst>
                                      </p:cBhvr>
                                      <p:tavLst>
                                        <p:tav tm="0">
                                          <p:val>
                                            <p:strVal val="#ppt_x"/>
                                          </p:val>
                                        </p:tav>
                                        <p:tav tm="100000">
                                          <p:val>
                                            <p:strVal val="#ppt_x"/>
                                          </p:val>
                                        </p:tav>
                                      </p:tavLst>
                                    </p:anim>
                                    <p:anim calcmode="lin" valueType="num">
                                      <p:cBhvr>
                                        <p:cTn id="106" dur="1000" fill="hold"/>
                                        <p:tgtEl>
                                          <p:spTgt spid="93203"/>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93216"/>
                                        </p:tgtEl>
                                        <p:attrNameLst>
                                          <p:attrName>style.visibility</p:attrName>
                                        </p:attrNameLst>
                                      </p:cBhvr>
                                      <p:to>
                                        <p:strVal val="visible"/>
                                      </p:to>
                                    </p:set>
                                    <p:animEffect transition="in" filter="fade">
                                      <p:cBhvr>
                                        <p:cTn id="109" dur="1000"/>
                                        <p:tgtEl>
                                          <p:spTgt spid="93216"/>
                                        </p:tgtEl>
                                      </p:cBhvr>
                                    </p:animEffect>
                                    <p:anim calcmode="lin" valueType="num">
                                      <p:cBhvr>
                                        <p:cTn id="110" dur="1000" fill="hold"/>
                                        <p:tgtEl>
                                          <p:spTgt spid="93216"/>
                                        </p:tgtEl>
                                        <p:attrNameLst>
                                          <p:attrName>ppt_x</p:attrName>
                                        </p:attrNameLst>
                                      </p:cBhvr>
                                      <p:tavLst>
                                        <p:tav tm="0">
                                          <p:val>
                                            <p:strVal val="#ppt_x"/>
                                          </p:val>
                                        </p:tav>
                                        <p:tav tm="100000">
                                          <p:val>
                                            <p:strVal val="#ppt_x"/>
                                          </p:val>
                                        </p:tav>
                                      </p:tavLst>
                                    </p:anim>
                                    <p:anim calcmode="lin" valueType="num">
                                      <p:cBhvr>
                                        <p:cTn id="111" dur="1000" fill="hold"/>
                                        <p:tgtEl>
                                          <p:spTgt spid="9321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93218"/>
                                        </p:tgtEl>
                                        <p:attrNameLst>
                                          <p:attrName>style.visibility</p:attrName>
                                        </p:attrNameLst>
                                      </p:cBhvr>
                                      <p:to>
                                        <p:strVal val="visible"/>
                                      </p:to>
                                    </p:set>
                                    <p:animEffect transition="in" filter="fade">
                                      <p:cBhvr>
                                        <p:cTn id="114" dur="1000"/>
                                        <p:tgtEl>
                                          <p:spTgt spid="93218"/>
                                        </p:tgtEl>
                                      </p:cBhvr>
                                    </p:animEffect>
                                    <p:anim calcmode="lin" valueType="num">
                                      <p:cBhvr>
                                        <p:cTn id="115" dur="1000" fill="hold"/>
                                        <p:tgtEl>
                                          <p:spTgt spid="93218"/>
                                        </p:tgtEl>
                                        <p:attrNameLst>
                                          <p:attrName>ppt_x</p:attrName>
                                        </p:attrNameLst>
                                      </p:cBhvr>
                                      <p:tavLst>
                                        <p:tav tm="0">
                                          <p:val>
                                            <p:strVal val="#ppt_x"/>
                                          </p:val>
                                        </p:tav>
                                        <p:tav tm="100000">
                                          <p:val>
                                            <p:strVal val="#ppt_x"/>
                                          </p:val>
                                        </p:tav>
                                      </p:tavLst>
                                    </p:anim>
                                    <p:anim calcmode="lin" valueType="num">
                                      <p:cBhvr>
                                        <p:cTn id="116" dur="1000" fill="hold"/>
                                        <p:tgtEl>
                                          <p:spTgt spid="93218"/>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93220"/>
                                        </p:tgtEl>
                                        <p:attrNameLst>
                                          <p:attrName>style.visibility</p:attrName>
                                        </p:attrNameLst>
                                      </p:cBhvr>
                                      <p:to>
                                        <p:strVal val="visible"/>
                                      </p:to>
                                    </p:set>
                                    <p:animEffect transition="in" filter="fade">
                                      <p:cBhvr>
                                        <p:cTn id="119" dur="1000"/>
                                        <p:tgtEl>
                                          <p:spTgt spid="93220"/>
                                        </p:tgtEl>
                                      </p:cBhvr>
                                    </p:animEffect>
                                    <p:anim calcmode="lin" valueType="num">
                                      <p:cBhvr>
                                        <p:cTn id="120" dur="1000" fill="hold"/>
                                        <p:tgtEl>
                                          <p:spTgt spid="93220"/>
                                        </p:tgtEl>
                                        <p:attrNameLst>
                                          <p:attrName>ppt_x</p:attrName>
                                        </p:attrNameLst>
                                      </p:cBhvr>
                                      <p:tavLst>
                                        <p:tav tm="0">
                                          <p:val>
                                            <p:strVal val="#ppt_x"/>
                                          </p:val>
                                        </p:tav>
                                        <p:tav tm="100000">
                                          <p:val>
                                            <p:strVal val="#ppt_x"/>
                                          </p:val>
                                        </p:tav>
                                      </p:tavLst>
                                    </p:anim>
                                    <p:anim calcmode="lin" valueType="num">
                                      <p:cBhvr>
                                        <p:cTn id="121" dur="1000" fill="hold"/>
                                        <p:tgtEl>
                                          <p:spTgt spid="93220"/>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93221"/>
                                        </p:tgtEl>
                                        <p:attrNameLst>
                                          <p:attrName>style.visibility</p:attrName>
                                        </p:attrNameLst>
                                      </p:cBhvr>
                                      <p:to>
                                        <p:strVal val="visible"/>
                                      </p:to>
                                    </p:set>
                                    <p:animEffect transition="in" filter="fade">
                                      <p:cBhvr>
                                        <p:cTn id="124" dur="1000"/>
                                        <p:tgtEl>
                                          <p:spTgt spid="93221"/>
                                        </p:tgtEl>
                                      </p:cBhvr>
                                    </p:animEffect>
                                    <p:anim calcmode="lin" valueType="num">
                                      <p:cBhvr>
                                        <p:cTn id="125" dur="1000" fill="hold"/>
                                        <p:tgtEl>
                                          <p:spTgt spid="93221"/>
                                        </p:tgtEl>
                                        <p:attrNameLst>
                                          <p:attrName>ppt_x</p:attrName>
                                        </p:attrNameLst>
                                      </p:cBhvr>
                                      <p:tavLst>
                                        <p:tav tm="0">
                                          <p:val>
                                            <p:strVal val="#ppt_x"/>
                                          </p:val>
                                        </p:tav>
                                        <p:tav tm="100000">
                                          <p:val>
                                            <p:strVal val="#ppt_x"/>
                                          </p:val>
                                        </p:tav>
                                      </p:tavLst>
                                    </p:anim>
                                    <p:anim calcmode="lin" valueType="num">
                                      <p:cBhvr>
                                        <p:cTn id="126" dur="1000" fill="hold"/>
                                        <p:tgtEl>
                                          <p:spTgt spid="93221"/>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93223"/>
                                        </p:tgtEl>
                                        <p:attrNameLst>
                                          <p:attrName>style.visibility</p:attrName>
                                        </p:attrNameLst>
                                      </p:cBhvr>
                                      <p:to>
                                        <p:strVal val="visible"/>
                                      </p:to>
                                    </p:set>
                                    <p:animEffect transition="in" filter="fade">
                                      <p:cBhvr>
                                        <p:cTn id="129" dur="1000"/>
                                        <p:tgtEl>
                                          <p:spTgt spid="93223"/>
                                        </p:tgtEl>
                                      </p:cBhvr>
                                    </p:animEffect>
                                    <p:anim calcmode="lin" valueType="num">
                                      <p:cBhvr>
                                        <p:cTn id="130" dur="1000" fill="hold"/>
                                        <p:tgtEl>
                                          <p:spTgt spid="93223"/>
                                        </p:tgtEl>
                                        <p:attrNameLst>
                                          <p:attrName>ppt_x</p:attrName>
                                        </p:attrNameLst>
                                      </p:cBhvr>
                                      <p:tavLst>
                                        <p:tav tm="0">
                                          <p:val>
                                            <p:strVal val="#ppt_x"/>
                                          </p:val>
                                        </p:tav>
                                        <p:tav tm="100000">
                                          <p:val>
                                            <p:strVal val="#ppt_x"/>
                                          </p:val>
                                        </p:tav>
                                      </p:tavLst>
                                    </p:anim>
                                    <p:anim calcmode="lin" valueType="num">
                                      <p:cBhvr>
                                        <p:cTn id="131" dur="1000" fill="hold"/>
                                        <p:tgtEl>
                                          <p:spTgt spid="93223"/>
                                        </p:tgtEl>
                                        <p:attrNameLst>
                                          <p:attrName>ppt_y</p:attrName>
                                        </p:attrNameLst>
                                      </p:cBhvr>
                                      <p:tavLst>
                                        <p:tav tm="0">
                                          <p:val>
                                            <p:strVal val="#ppt_y-.1"/>
                                          </p:val>
                                        </p:tav>
                                        <p:tav tm="100000">
                                          <p:val>
                                            <p:strVal val="#ppt_y"/>
                                          </p:val>
                                        </p:tav>
                                      </p:tavLst>
                                    </p:anim>
                                  </p:childTnLst>
                                </p:cTn>
                              </p:par>
                              <p:par>
                                <p:cTn id="132" presetID="47" presetClass="entr" presetSubtype="0" fill="hold" grpId="0" nodeType="withEffect">
                                  <p:stCondLst>
                                    <p:cond delay="0"/>
                                  </p:stCondLst>
                                  <p:childTnLst>
                                    <p:set>
                                      <p:cBhvr>
                                        <p:cTn id="133" dur="1" fill="hold">
                                          <p:stCondLst>
                                            <p:cond delay="0"/>
                                          </p:stCondLst>
                                        </p:cTn>
                                        <p:tgtEl>
                                          <p:spTgt spid="93225"/>
                                        </p:tgtEl>
                                        <p:attrNameLst>
                                          <p:attrName>style.visibility</p:attrName>
                                        </p:attrNameLst>
                                      </p:cBhvr>
                                      <p:to>
                                        <p:strVal val="visible"/>
                                      </p:to>
                                    </p:set>
                                    <p:animEffect transition="in" filter="fade">
                                      <p:cBhvr>
                                        <p:cTn id="134" dur="1000"/>
                                        <p:tgtEl>
                                          <p:spTgt spid="93225"/>
                                        </p:tgtEl>
                                      </p:cBhvr>
                                    </p:animEffect>
                                    <p:anim calcmode="lin" valueType="num">
                                      <p:cBhvr>
                                        <p:cTn id="135" dur="1000" fill="hold"/>
                                        <p:tgtEl>
                                          <p:spTgt spid="93225"/>
                                        </p:tgtEl>
                                        <p:attrNameLst>
                                          <p:attrName>ppt_x</p:attrName>
                                        </p:attrNameLst>
                                      </p:cBhvr>
                                      <p:tavLst>
                                        <p:tav tm="0">
                                          <p:val>
                                            <p:strVal val="#ppt_x"/>
                                          </p:val>
                                        </p:tav>
                                        <p:tav tm="100000">
                                          <p:val>
                                            <p:strVal val="#ppt_x"/>
                                          </p:val>
                                        </p:tav>
                                      </p:tavLst>
                                    </p:anim>
                                    <p:anim calcmode="lin" valueType="num">
                                      <p:cBhvr>
                                        <p:cTn id="136" dur="1000" fill="hold"/>
                                        <p:tgtEl>
                                          <p:spTgt spid="932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5" grpId="0" animBg="1"/>
      <p:bldP spid="72706" grpId="0" animBg="1"/>
      <p:bldP spid="93188" grpId="0" animBg="1"/>
      <p:bldP spid="93189" grpId="0"/>
      <p:bldP spid="93190" grpId="0"/>
      <p:bldP spid="93191" grpId="0"/>
      <p:bldP spid="93196" grpId="0"/>
      <p:bldP spid="93199" grpId="0"/>
      <p:bldP spid="72719" grpId="0" animBg="1"/>
      <p:bldP spid="72720" grpId="0" animBg="1"/>
      <p:bldP spid="93212" grpId="0" animBg="1"/>
      <p:bldP spid="93213" grpId="0"/>
      <p:bldP spid="93214" grpId="0"/>
      <p:bldP spid="93215" grpId="0"/>
      <p:bldP spid="93216" grpId="0"/>
      <p:bldP spid="93217" grpId="0"/>
      <p:bldP spid="93218" grpId="0"/>
      <p:bldP spid="93219" grpId="0"/>
      <p:bldP spid="93220" grpId="0"/>
      <p:bldP spid="93221" grpId="0"/>
      <p:bldP spid="93222" grpId="0"/>
      <p:bldP spid="93223" grpId="0"/>
      <p:bldP spid="93224" grpId="0"/>
      <p:bldP spid="93225" grpId="0"/>
      <p:bldP spid="72736"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60" name="矩形 1"/>
          <p:cNvSpPr>
            <a:spLocks noChangeArrowheads="1"/>
          </p:cNvSpPr>
          <p:nvPr/>
        </p:nvSpPr>
        <p:spPr bwMode="auto">
          <a:xfrm>
            <a:off x="1774825" y="1700213"/>
            <a:ext cx="1819275" cy="1819275"/>
          </a:xfrm>
          <a:prstGeom prst="rect">
            <a:avLst/>
          </a:prstGeom>
          <a:solidFill>
            <a:srgbClr val="808080"/>
          </a:solidFill>
          <a:ln w="12700" algn="ctr">
            <a:noFill/>
            <a:miter lim="800000"/>
          </a:ln>
        </p:spPr>
        <p:txBody>
          <a:bodyPr anchor="ctr"/>
          <a:lstStyle/>
          <a:p>
            <a:pPr algn="ctr"/>
            <a:endParaRPr lang="zh-CN" altLang="en-US">
              <a:solidFill>
                <a:srgbClr val="FFFFFF"/>
              </a:solidFill>
              <a:latin typeface="Calibri" pitchFamily="34" charset="0"/>
            </a:endParaRPr>
          </a:p>
        </p:txBody>
      </p:sp>
      <p:sp>
        <p:nvSpPr>
          <p:cNvPr id="74754" name="矩形 2"/>
          <p:cNvSpPr>
            <a:spLocks noChangeArrowheads="1"/>
          </p:cNvSpPr>
          <p:nvPr/>
        </p:nvSpPr>
        <p:spPr bwMode="auto">
          <a:xfrm>
            <a:off x="1782763" y="3687763"/>
            <a:ext cx="1819275" cy="1819275"/>
          </a:xfrm>
          <a:prstGeom prst="rect">
            <a:avLst/>
          </a:prstGeom>
          <a:solidFill>
            <a:srgbClr val="0848AF"/>
          </a:solidFill>
          <a:ln w="12700" algn="ctr">
            <a:noFill/>
            <a:miter lim="800000"/>
          </a:ln>
        </p:spPr>
        <p:txBody>
          <a:bodyPr anchor="ctr"/>
          <a:lstStyle/>
          <a:p>
            <a:pPr algn="ctr"/>
            <a:endParaRPr lang="zh-CN" altLang="en-US">
              <a:solidFill>
                <a:srgbClr val="FFFFFF"/>
              </a:solidFill>
              <a:latin typeface="Calibri" pitchFamily="34" charset="0"/>
            </a:endParaRPr>
          </a:p>
        </p:txBody>
      </p:sp>
      <p:sp>
        <p:nvSpPr>
          <p:cNvPr id="96262" name="直角三角形 3"/>
          <p:cNvSpPr>
            <a:spLocks noChangeArrowheads="1"/>
          </p:cNvSpPr>
          <p:nvPr/>
        </p:nvSpPr>
        <p:spPr bwMode="auto">
          <a:xfrm>
            <a:off x="1782763" y="3687763"/>
            <a:ext cx="1819275" cy="1819275"/>
          </a:xfrm>
          <a:prstGeom prst="rtTriangle">
            <a:avLst/>
          </a:prstGeom>
          <a:solidFill>
            <a:srgbClr val="808080"/>
          </a:solidFill>
          <a:ln w="12700" algn="ctr">
            <a:noFill/>
            <a:miter lim="800000"/>
          </a:ln>
        </p:spPr>
        <p:txBody>
          <a:bodyPr anchor="ctr"/>
          <a:lstStyle/>
          <a:p>
            <a:pPr algn="ctr"/>
            <a:endParaRPr lang="zh-CN" altLang="en-US">
              <a:solidFill>
                <a:srgbClr val="FFFFFF"/>
              </a:solidFill>
              <a:latin typeface="Calibri" pitchFamily="34" charset="0"/>
            </a:endParaRPr>
          </a:p>
        </p:txBody>
      </p:sp>
      <p:sp>
        <p:nvSpPr>
          <p:cNvPr id="74756" name="直角三角形 4"/>
          <p:cNvSpPr>
            <a:spLocks noChangeArrowheads="1"/>
          </p:cNvSpPr>
          <p:nvPr/>
        </p:nvSpPr>
        <p:spPr bwMode="auto">
          <a:xfrm>
            <a:off x="1774825" y="1700213"/>
            <a:ext cx="1819275" cy="1819275"/>
          </a:xfrm>
          <a:prstGeom prst="rtTriangle">
            <a:avLst/>
          </a:prstGeom>
          <a:solidFill>
            <a:srgbClr val="0848AF"/>
          </a:solidFill>
          <a:ln w="12700" algn="ctr">
            <a:noFill/>
            <a:miter lim="800000"/>
          </a:ln>
        </p:spPr>
        <p:txBody>
          <a:bodyPr anchor="ctr"/>
          <a:lstStyle/>
          <a:p>
            <a:pPr algn="ctr"/>
            <a:endParaRPr lang="zh-CN" altLang="en-US">
              <a:solidFill>
                <a:srgbClr val="FFFFFF"/>
              </a:solidFill>
              <a:latin typeface="Calibri" pitchFamily="34" charset="0"/>
            </a:endParaRPr>
          </a:p>
        </p:txBody>
      </p:sp>
      <p:sp>
        <p:nvSpPr>
          <p:cNvPr id="74757" name="矩形 5"/>
          <p:cNvSpPr>
            <a:spLocks noChangeArrowheads="1"/>
          </p:cNvSpPr>
          <p:nvPr/>
        </p:nvSpPr>
        <p:spPr bwMode="auto">
          <a:xfrm>
            <a:off x="3792538" y="1700213"/>
            <a:ext cx="6818312" cy="1819275"/>
          </a:xfrm>
          <a:prstGeom prst="rect">
            <a:avLst/>
          </a:prstGeom>
          <a:solidFill>
            <a:srgbClr val="0848AF"/>
          </a:solidFill>
          <a:ln w="12700" algn="ctr">
            <a:noFill/>
            <a:miter lim="800000"/>
          </a:ln>
        </p:spPr>
        <p:txBody>
          <a:bodyPr anchor="ctr"/>
          <a:lstStyle/>
          <a:p>
            <a:pPr algn="ctr"/>
            <a:endParaRPr lang="zh-CN" altLang="en-US">
              <a:solidFill>
                <a:srgbClr val="FFFFFF"/>
              </a:solidFill>
              <a:latin typeface="Calibri" pitchFamily="34" charset="0"/>
            </a:endParaRPr>
          </a:p>
        </p:txBody>
      </p:sp>
      <p:sp>
        <p:nvSpPr>
          <p:cNvPr id="96265" name="矩形 6"/>
          <p:cNvSpPr>
            <a:spLocks noChangeArrowheads="1"/>
          </p:cNvSpPr>
          <p:nvPr/>
        </p:nvSpPr>
        <p:spPr bwMode="auto">
          <a:xfrm>
            <a:off x="3792538" y="3716338"/>
            <a:ext cx="6818312" cy="1819275"/>
          </a:xfrm>
          <a:prstGeom prst="rect">
            <a:avLst/>
          </a:prstGeom>
          <a:solidFill>
            <a:srgbClr val="808080"/>
          </a:solidFill>
          <a:ln w="12700" algn="ctr">
            <a:noFill/>
            <a:miter lim="800000"/>
          </a:ln>
        </p:spPr>
        <p:txBody>
          <a:bodyPr anchor="ctr"/>
          <a:lstStyle/>
          <a:p>
            <a:pPr algn="ctr"/>
            <a:endParaRPr lang="zh-CN" altLang="en-US">
              <a:solidFill>
                <a:srgbClr val="FFFFFF"/>
              </a:solidFill>
              <a:latin typeface="Calibri" pitchFamily="34" charset="0"/>
            </a:endParaRPr>
          </a:p>
        </p:txBody>
      </p:sp>
      <p:pic>
        <p:nvPicPr>
          <p:cNvPr id="96266" name="Picture 5" descr="\\MAGNUM\Projects\Microsoft\Cloud Power FY12\Design\ICONS_PNG\Increase.png"/>
          <p:cNvPicPr>
            <a:picLocks noChangeAspect="1" noChangeArrowheads="1"/>
          </p:cNvPicPr>
          <p:nvPr/>
        </p:nvPicPr>
        <p:blipFill>
          <a:blip r:embed="rId3" cstate="print">
            <a:biLevel thresh="50000"/>
            <a:grayscl/>
          </a:blip>
          <a:srcRect/>
          <a:stretch>
            <a:fillRect/>
          </a:stretch>
        </p:blipFill>
        <p:spPr bwMode="auto">
          <a:xfrm>
            <a:off x="1703388" y="1700213"/>
            <a:ext cx="1976437" cy="1714500"/>
          </a:xfrm>
          <a:prstGeom prst="rect">
            <a:avLst/>
          </a:prstGeom>
          <a:noFill/>
          <a:ln w="9525">
            <a:noFill/>
            <a:miter lim="800000"/>
            <a:headEnd/>
            <a:tailEnd/>
          </a:ln>
        </p:spPr>
      </p:pic>
      <p:grpSp>
        <p:nvGrpSpPr>
          <p:cNvPr id="96267" name="组合 7"/>
          <p:cNvGrpSpPr/>
          <p:nvPr/>
        </p:nvGrpSpPr>
        <p:grpSpPr bwMode="auto">
          <a:xfrm>
            <a:off x="1944688" y="4005263"/>
            <a:ext cx="1387475" cy="1263650"/>
            <a:chOff x="2065786" y="4184708"/>
            <a:chExt cx="1143803" cy="1041671"/>
          </a:xfrm>
        </p:grpSpPr>
        <p:pic>
          <p:nvPicPr>
            <p:cNvPr id="74771" name="Picture 3" descr="\\MAGNUM\Projects\Microsoft\Cloud Power FY12\Design\ICONS_PNG\User.png"/>
            <p:cNvPicPr>
              <a:picLocks noChangeAspect="1" noChangeArrowheads="1"/>
            </p:cNvPicPr>
            <p:nvPr/>
          </p:nvPicPr>
          <p:blipFill>
            <a:blip r:embed="rId4" cstate="print">
              <a:biLevel thresh="50000"/>
              <a:grayscl/>
            </a:blip>
            <a:srcRect/>
            <a:stretch>
              <a:fillRect/>
            </a:stretch>
          </p:blipFill>
          <p:spPr bwMode="auto">
            <a:xfrm>
              <a:off x="2065786" y="4184708"/>
              <a:ext cx="1041942" cy="1041671"/>
            </a:xfrm>
            <a:prstGeom prst="rect">
              <a:avLst/>
            </a:prstGeom>
            <a:noFill/>
            <a:ln w="9525">
              <a:noFill/>
              <a:miter lim="800000"/>
              <a:headEnd/>
              <a:tailEnd/>
            </a:ln>
          </p:spPr>
        </p:pic>
        <p:pic>
          <p:nvPicPr>
            <p:cNvPr id="74772" name="Picture 12"/>
            <p:cNvPicPr>
              <a:picLocks noChangeAspect="1"/>
            </p:cNvPicPr>
            <p:nvPr/>
          </p:nvPicPr>
          <p:blipFill>
            <a:blip r:embed="rId5" cstate="print">
              <a:biLevel thresh="50000"/>
              <a:grayscl/>
            </a:blip>
            <a:srcRect/>
            <a:stretch>
              <a:fillRect/>
            </a:stretch>
          </p:blipFill>
          <p:spPr bwMode="auto">
            <a:xfrm flipH="1">
              <a:off x="2848917" y="4416131"/>
              <a:ext cx="360672" cy="532913"/>
            </a:xfrm>
            <a:prstGeom prst="rect">
              <a:avLst/>
            </a:prstGeom>
            <a:noFill/>
            <a:ln w="9525">
              <a:noFill/>
              <a:miter lim="800000"/>
              <a:headEnd/>
              <a:tailEnd/>
            </a:ln>
          </p:spPr>
        </p:pic>
      </p:grpSp>
      <p:sp>
        <p:nvSpPr>
          <p:cNvPr id="96272" name="文本框 13"/>
          <p:cNvSpPr txBox="1">
            <a:spLocks noChangeArrowheads="1"/>
          </p:cNvSpPr>
          <p:nvPr/>
        </p:nvSpPr>
        <p:spPr bwMode="auto">
          <a:xfrm>
            <a:off x="4079875" y="2060575"/>
            <a:ext cx="6264275" cy="1049338"/>
          </a:xfrm>
          <a:prstGeom prst="rect">
            <a:avLst/>
          </a:prstGeom>
          <a:noFill/>
          <a:ln w="9525">
            <a:noFill/>
            <a:miter lim="800000"/>
          </a:ln>
        </p:spPr>
        <p:txBody>
          <a:bodyPr>
            <a:spAutoFit/>
          </a:bodyPr>
          <a:lstStyle/>
          <a:p>
            <a:pPr>
              <a:lnSpc>
                <a:spcPct val="150000"/>
              </a:lnSpc>
            </a:pPr>
            <a:r>
              <a:rPr lang="zh-CN" altLang="en-US" sz="1400">
                <a:solidFill>
                  <a:schemeClr val="bg1"/>
                </a:solidFill>
                <a:latin typeface="方正正中黑简体" pitchFamily="2" charset="-122"/>
                <a:ea typeface="微软雅黑" pitchFamily="34" charset="-122"/>
              </a:rPr>
              <a:t>添加文本内容</a:t>
            </a:r>
            <a:r>
              <a:rPr lang="zh-CN" altLang="en-US" sz="1400">
                <a:solidFill>
                  <a:schemeClr val="bg1"/>
                </a:solidFill>
                <a:ea typeface="微软雅黑" pitchFamily="34" charset="-122"/>
              </a:rPr>
              <a:t>添加文本内容添加文本内容添加文本内容添加文本内容添加文本</a:t>
            </a:r>
          </a:p>
          <a:p>
            <a:pPr>
              <a:lnSpc>
                <a:spcPct val="150000"/>
              </a:lnSpc>
            </a:pPr>
            <a:r>
              <a:rPr lang="zh-CN" altLang="en-US" sz="1400">
                <a:solidFill>
                  <a:schemeClr val="bg1"/>
                </a:solidFill>
                <a:ea typeface="微软雅黑" pitchFamily="34" charset="-122"/>
              </a:rPr>
              <a:t>添加文本内容添加文本内容添加文本内容添加文本内容添加文本内容添加文本</a:t>
            </a:r>
          </a:p>
          <a:p>
            <a:pPr>
              <a:lnSpc>
                <a:spcPct val="150000"/>
              </a:lnSpc>
            </a:pPr>
            <a:r>
              <a:rPr lang="zh-CN" altLang="en-US" sz="1400">
                <a:solidFill>
                  <a:schemeClr val="bg1"/>
                </a:solidFill>
                <a:ea typeface="微软雅黑" pitchFamily="34" charset="-122"/>
              </a:rPr>
              <a:t>添加文本内容添加文本内容添加文本内容添加文本内容添加文本内容添加文本</a:t>
            </a:r>
          </a:p>
        </p:txBody>
      </p:sp>
      <p:sp>
        <p:nvSpPr>
          <p:cNvPr id="96273" name="文本框 13"/>
          <p:cNvSpPr txBox="1">
            <a:spLocks noChangeArrowheads="1"/>
          </p:cNvSpPr>
          <p:nvPr/>
        </p:nvSpPr>
        <p:spPr bwMode="auto">
          <a:xfrm>
            <a:off x="4079875" y="4035425"/>
            <a:ext cx="6264275" cy="1049338"/>
          </a:xfrm>
          <a:prstGeom prst="rect">
            <a:avLst/>
          </a:prstGeom>
          <a:noFill/>
          <a:ln w="9525">
            <a:noFill/>
            <a:miter lim="800000"/>
          </a:ln>
        </p:spPr>
        <p:txBody>
          <a:bodyPr>
            <a:spAutoFit/>
          </a:bodyPr>
          <a:lstStyle/>
          <a:p>
            <a:pPr>
              <a:lnSpc>
                <a:spcPct val="150000"/>
              </a:lnSpc>
            </a:pPr>
            <a:r>
              <a:rPr lang="zh-CN" altLang="en-US" sz="1400">
                <a:solidFill>
                  <a:schemeClr val="bg1"/>
                </a:solidFill>
                <a:latin typeface="方正正中黑简体" pitchFamily="2" charset="-122"/>
                <a:ea typeface="微软雅黑" pitchFamily="34" charset="-122"/>
              </a:rPr>
              <a:t>添加文本内容</a:t>
            </a:r>
            <a:r>
              <a:rPr lang="zh-CN" altLang="en-US" sz="1400">
                <a:solidFill>
                  <a:schemeClr val="bg1"/>
                </a:solidFill>
                <a:ea typeface="微软雅黑" pitchFamily="34" charset="-122"/>
              </a:rPr>
              <a:t>添加文本内容添加文本内容添加文本内容添加文本内容添加文本</a:t>
            </a:r>
          </a:p>
          <a:p>
            <a:pPr>
              <a:lnSpc>
                <a:spcPct val="150000"/>
              </a:lnSpc>
            </a:pPr>
            <a:r>
              <a:rPr lang="zh-CN" altLang="en-US" sz="1400">
                <a:solidFill>
                  <a:schemeClr val="bg1"/>
                </a:solidFill>
                <a:ea typeface="微软雅黑" pitchFamily="34" charset="-122"/>
              </a:rPr>
              <a:t>添加文本内容添加文本内容添加文本内容添加文本内容添加文本内容添加文本</a:t>
            </a:r>
          </a:p>
          <a:p>
            <a:pPr>
              <a:lnSpc>
                <a:spcPct val="150000"/>
              </a:lnSpc>
            </a:pPr>
            <a:r>
              <a:rPr lang="zh-CN" altLang="en-US" sz="1400">
                <a:solidFill>
                  <a:schemeClr val="bg1"/>
                </a:solidFill>
                <a:ea typeface="微软雅黑" pitchFamily="34" charset="-122"/>
              </a:rPr>
              <a:t>添加文本内容添加文本内容添加文本内容添加文本内容添加文本内容添加文本</a:t>
            </a:r>
          </a:p>
        </p:txBody>
      </p:sp>
      <p:sp>
        <p:nvSpPr>
          <p:cNvPr id="74763"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74764" name="燕尾形 2"/>
          <p:cNvSpPr>
            <a:spLocks noChangeArrowheads="1"/>
          </p:cNvSpPr>
          <p:nvPr/>
        </p:nvSpPr>
        <p:spPr bwMode="auto">
          <a:xfrm>
            <a:off x="9551988"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74765"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04    </a:t>
            </a:r>
            <a:r>
              <a:rPr lang="zh-CN" altLang="en-US" sz="1600">
                <a:latin typeface="微软雅黑" pitchFamily="34" charset="-122"/>
                <a:ea typeface="微软雅黑" pitchFamily="34" charset="-122"/>
              </a:rPr>
              <a:t>工作存在不足</a:t>
            </a:r>
          </a:p>
        </p:txBody>
      </p:sp>
      <p:sp>
        <p:nvSpPr>
          <p:cNvPr id="74766"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01    </a:t>
            </a:r>
            <a:r>
              <a:rPr lang="zh-CN" altLang="en-US" sz="1600">
                <a:latin typeface="微软雅黑" pitchFamily="34" charset="-122"/>
                <a:ea typeface="微软雅黑" pitchFamily="34" charset="-122"/>
              </a:rPr>
              <a:t>年度工作概述</a:t>
            </a:r>
          </a:p>
        </p:txBody>
      </p:sp>
      <p:sp>
        <p:nvSpPr>
          <p:cNvPr id="74767"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02    </a:t>
            </a:r>
            <a:r>
              <a:rPr lang="zh-CN" altLang="en-US" sz="1600">
                <a:latin typeface="微软雅黑" pitchFamily="34" charset="-122"/>
                <a:ea typeface="微软雅黑" pitchFamily="34" charset="-122"/>
              </a:rPr>
              <a:t>工作完成情况</a:t>
            </a:r>
          </a:p>
        </p:txBody>
      </p:sp>
      <p:sp>
        <p:nvSpPr>
          <p:cNvPr id="74768"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03    </a:t>
            </a:r>
            <a:r>
              <a:rPr lang="zh-CN" altLang="en-US" sz="1600">
                <a:latin typeface="微软雅黑" pitchFamily="34" charset="-122"/>
                <a:ea typeface="微软雅黑" pitchFamily="34" charset="-122"/>
              </a:rPr>
              <a:t>成功项目展示</a:t>
            </a:r>
          </a:p>
        </p:txBody>
      </p:sp>
      <p:sp>
        <p:nvSpPr>
          <p:cNvPr id="74769"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05    </a:t>
            </a:r>
            <a:r>
              <a:rPr lang="zh-CN" altLang="en-US" sz="1600">
                <a:solidFill>
                  <a:schemeClr val="bg1"/>
                </a:solidFill>
                <a:latin typeface="微软雅黑" pitchFamily="34" charset="-122"/>
                <a:ea typeface="微软雅黑" pitchFamily="34" charset="-122"/>
              </a:rPr>
              <a:t>明年工作计划</a:t>
            </a:r>
          </a:p>
        </p:txBody>
      </p:sp>
      <p:sp>
        <p:nvSpPr>
          <p:cNvPr id="74770"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Tree>
  </p:cSld>
  <p:clrMapOvr>
    <a:masterClrMapping/>
  </p:clrMapOvr>
  <p:transition advTm="3691">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4764"/>
                                        </p:tgtEl>
                                        <p:attrNameLst>
                                          <p:attrName>style.visibility</p:attrName>
                                        </p:attrNameLst>
                                      </p:cBhvr>
                                      <p:to>
                                        <p:strVal val="visible"/>
                                      </p:to>
                                    </p:set>
                                    <p:animEffect transition="in" filter="slide(fromLeft)">
                                      <p:cBhvr>
                                        <p:cTn id="7" dur="500"/>
                                        <p:tgtEl>
                                          <p:spTgt spid="74764"/>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96260"/>
                                        </p:tgtEl>
                                        <p:attrNameLst>
                                          <p:attrName>style.visibility</p:attrName>
                                        </p:attrNameLst>
                                      </p:cBhvr>
                                      <p:to>
                                        <p:strVal val="visible"/>
                                      </p:to>
                                    </p:set>
                                    <p:animEffect transition="in" filter="strips(downRight)">
                                      <p:cBhvr>
                                        <p:cTn id="11" dur="500"/>
                                        <p:tgtEl>
                                          <p:spTgt spid="96260"/>
                                        </p:tgtEl>
                                      </p:cBhvr>
                                    </p:animEffect>
                                  </p:childTnLst>
                                </p:cTn>
                              </p:par>
                              <p:par>
                                <p:cTn id="12" presetID="18" presetClass="entr" presetSubtype="6" fill="hold" grpId="0" nodeType="withEffect">
                                  <p:stCondLst>
                                    <p:cond delay="0"/>
                                  </p:stCondLst>
                                  <p:childTnLst>
                                    <p:set>
                                      <p:cBhvr>
                                        <p:cTn id="13" dur="1" fill="hold">
                                          <p:stCondLst>
                                            <p:cond delay="0"/>
                                          </p:stCondLst>
                                        </p:cTn>
                                        <p:tgtEl>
                                          <p:spTgt spid="74754"/>
                                        </p:tgtEl>
                                        <p:attrNameLst>
                                          <p:attrName>style.visibility</p:attrName>
                                        </p:attrNameLst>
                                      </p:cBhvr>
                                      <p:to>
                                        <p:strVal val="visible"/>
                                      </p:to>
                                    </p:set>
                                    <p:animEffect transition="in" filter="strips(downRight)">
                                      <p:cBhvr>
                                        <p:cTn id="14" dur="500"/>
                                        <p:tgtEl>
                                          <p:spTgt spid="74754"/>
                                        </p:tgtEl>
                                      </p:cBhvr>
                                    </p:animEffect>
                                  </p:childTnLst>
                                </p:cTn>
                              </p:par>
                              <p:par>
                                <p:cTn id="15" presetID="18" presetClass="entr" presetSubtype="6" fill="hold" grpId="0" nodeType="withEffect">
                                  <p:stCondLst>
                                    <p:cond delay="0"/>
                                  </p:stCondLst>
                                  <p:childTnLst>
                                    <p:set>
                                      <p:cBhvr>
                                        <p:cTn id="16" dur="1" fill="hold">
                                          <p:stCondLst>
                                            <p:cond delay="0"/>
                                          </p:stCondLst>
                                        </p:cTn>
                                        <p:tgtEl>
                                          <p:spTgt spid="96262"/>
                                        </p:tgtEl>
                                        <p:attrNameLst>
                                          <p:attrName>style.visibility</p:attrName>
                                        </p:attrNameLst>
                                      </p:cBhvr>
                                      <p:to>
                                        <p:strVal val="visible"/>
                                      </p:to>
                                    </p:set>
                                    <p:animEffect transition="in" filter="strips(downRight)">
                                      <p:cBhvr>
                                        <p:cTn id="17" dur="500"/>
                                        <p:tgtEl>
                                          <p:spTgt spid="96262"/>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74756"/>
                                        </p:tgtEl>
                                        <p:attrNameLst>
                                          <p:attrName>style.visibility</p:attrName>
                                        </p:attrNameLst>
                                      </p:cBhvr>
                                      <p:to>
                                        <p:strVal val="visible"/>
                                      </p:to>
                                    </p:set>
                                    <p:animEffect transition="in" filter="strips(downRight)">
                                      <p:cBhvr>
                                        <p:cTn id="20" dur="500"/>
                                        <p:tgtEl>
                                          <p:spTgt spid="74756"/>
                                        </p:tgtEl>
                                      </p:cBhvr>
                                    </p:animEffect>
                                  </p:childTnLst>
                                </p:cTn>
                              </p:par>
                              <p:par>
                                <p:cTn id="21" presetID="18" presetClass="entr" presetSubtype="6" fill="hold" nodeType="withEffect">
                                  <p:stCondLst>
                                    <p:cond delay="0"/>
                                  </p:stCondLst>
                                  <p:childTnLst>
                                    <p:set>
                                      <p:cBhvr>
                                        <p:cTn id="22" dur="1" fill="hold">
                                          <p:stCondLst>
                                            <p:cond delay="0"/>
                                          </p:stCondLst>
                                        </p:cTn>
                                        <p:tgtEl>
                                          <p:spTgt spid="96266"/>
                                        </p:tgtEl>
                                        <p:attrNameLst>
                                          <p:attrName>style.visibility</p:attrName>
                                        </p:attrNameLst>
                                      </p:cBhvr>
                                      <p:to>
                                        <p:strVal val="visible"/>
                                      </p:to>
                                    </p:set>
                                    <p:animEffect transition="in" filter="strips(downRight)">
                                      <p:cBhvr>
                                        <p:cTn id="23" dur="500"/>
                                        <p:tgtEl>
                                          <p:spTgt spid="96266"/>
                                        </p:tgtEl>
                                      </p:cBhvr>
                                    </p:animEffect>
                                  </p:childTnLst>
                                </p:cTn>
                              </p:par>
                              <p:par>
                                <p:cTn id="24" presetID="18" presetClass="entr" presetSubtype="6" fill="hold" nodeType="withEffect">
                                  <p:stCondLst>
                                    <p:cond delay="0"/>
                                  </p:stCondLst>
                                  <p:childTnLst>
                                    <p:set>
                                      <p:cBhvr>
                                        <p:cTn id="25" dur="1" fill="hold">
                                          <p:stCondLst>
                                            <p:cond delay="0"/>
                                          </p:stCondLst>
                                        </p:cTn>
                                        <p:tgtEl>
                                          <p:spTgt spid="96267"/>
                                        </p:tgtEl>
                                        <p:attrNameLst>
                                          <p:attrName>style.visibility</p:attrName>
                                        </p:attrNameLst>
                                      </p:cBhvr>
                                      <p:to>
                                        <p:strVal val="visible"/>
                                      </p:to>
                                    </p:set>
                                    <p:animEffect transition="in" filter="strips(downRight)">
                                      <p:cBhvr>
                                        <p:cTn id="26" dur="500"/>
                                        <p:tgtEl>
                                          <p:spTgt spid="96267"/>
                                        </p:tgtEl>
                                      </p:cBhvr>
                                    </p:animEffect>
                                  </p:childTnLst>
                                </p:cTn>
                              </p:par>
                            </p:childTnLst>
                          </p:cTn>
                        </p:par>
                        <p:par>
                          <p:cTn id="27" fill="hold">
                            <p:stCondLst>
                              <p:cond delay="1000"/>
                            </p:stCondLst>
                            <p:childTnLst>
                              <p:par>
                                <p:cTn id="28" presetID="18" presetClass="entr" presetSubtype="12" fill="hold" grpId="0" nodeType="afterEffect">
                                  <p:stCondLst>
                                    <p:cond delay="0"/>
                                  </p:stCondLst>
                                  <p:childTnLst>
                                    <p:set>
                                      <p:cBhvr>
                                        <p:cTn id="29" dur="1" fill="hold">
                                          <p:stCondLst>
                                            <p:cond delay="0"/>
                                          </p:stCondLst>
                                        </p:cTn>
                                        <p:tgtEl>
                                          <p:spTgt spid="74757"/>
                                        </p:tgtEl>
                                        <p:attrNameLst>
                                          <p:attrName>style.visibility</p:attrName>
                                        </p:attrNameLst>
                                      </p:cBhvr>
                                      <p:to>
                                        <p:strVal val="visible"/>
                                      </p:to>
                                    </p:set>
                                    <p:animEffect transition="in" filter="strips(downLeft)">
                                      <p:cBhvr>
                                        <p:cTn id="30" dur="500"/>
                                        <p:tgtEl>
                                          <p:spTgt spid="74757"/>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96265"/>
                                        </p:tgtEl>
                                        <p:attrNameLst>
                                          <p:attrName>style.visibility</p:attrName>
                                        </p:attrNameLst>
                                      </p:cBhvr>
                                      <p:to>
                                        <p:strVal val="visible"/>
                                      </p:to>
                                    </p:set>
                                    <p:animEffect transition="in" filter="strips(downLeft)">
                                      <p:cBhvr>
                                        <p:cTn id="33" dur="500"/>
                                        <p:tgtEl>
                                          <p:spTgt spid="96265"/>
                                        </p:tgtEl>
                                      </p:cBhvr>
                                    </p:animEffect>
                                  </p:childTnLst>
                                </p:cTn>
                              </p:par>
                            </p:childTnLst>
                          </p:cTn>
                        </p:par>
                        <p:par>
                          <p:cTn id="34" fill="hold">
                            <p:stCondLst>
                              <p:cond delay="1500"/>
                            </p:stCondLst>
                            <p:childTnLst>
                              <p:par>
                                <p:cTn id="35" presetID="52" presetClass="entr" presetSubtype="0" fill="hold" grpId="1" nodeType="afterEffect">
                                  <p:stCondLst>
                                    <p:cond delay="0"/>
                                  </p:stCondLst>
                                  <p:childTnLst>
                                    <p:set>
                                      <p:cBhvr>
                                        <p:cTn id="36" dur="1" fill="hold">
                                          <p:stCondLst>
                                            <p:cond delay="0"/>
                                          </p:stCondLst>
                                        </p:cTn>
                                        <p:tgtEl>
                                          <p:spTgt spid="96273"/>
                                        </p:tgtEl>
                                        <p:attrNameLst>
                                          <p:attrName>style.visibility</p:attrName>
                                        </p:attrNameLst>
                                      </p:cBhvr>
                                      <p:to>
                                        <p:strVal val="visible"/>
                                      </p:to>
                                    </p:set>
                                    <p:animScale>
                                      <p:cBhvr>
                                        <p:cTn id="37" dur="1000" decel="50000" fill="hold">
                                          <p:stCondLst>
                                            <p:cond delay="0"/>
                                          </p:stCondLst>
                                        </p:cTn>
                                        <p:tgtEl>
                                          <p:spTgt spid="962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96273"/>
                                        </p:tgtEl>
                                        <p:attrNameLst>
                                          <p:attrName>ppt_x</p:attrName>
                                          <p:attrName>ppt_y</p:attrName>
                                        </p:attrNameLst>
                                      </p:cBhvr>
                                    </p:animMotion>
                                    <p:animEffect transition="in" filter="fade">
                                      <p:cBhvr>
                                        <p:cTn id="39" dur="1000"/>
                                        <p:tgtEl>
                                          <p:spTgt spid="96273"/>
                                        </p:tgtEl>
                                      </p:cBhvr>
                                    </p:animEffect>
                                  </p:childTnLst>
                                </p:cTn>
                              </p:par>
                              <p:par>
                                <p:cTn id="40" presetID="52" presetClass="entr" presetSubtype="0" fill="hold" grpId="1" nodeType="withEffect">
                                  <p:stCondLst>
                                    <p:cond delay="0"/>
                                  </p:stCondLst>
                                  <p:childTnLst>
                                    <p:set>
                                      <p:cBhvr>
                                        <p:cTn id="41" dur="1" fill="hold">
                                          <p:stCondLst>
                                            <p:cond delay="0"/>
                                          </p:stCondLst>
                                        </p:cTn>
                                        <p:tgtEl>
                                          <p:spTgt spid="96272"/>
                                        </p:tgtEl>
                                        <p:attrNameLst>
                                          <p:attrName>style.visibility</p:attrName>
                                        </p:attrNameLst>
                                      </p:cBhvr>
                                      <p:to>
                                        <p:strVal val="visible"/>
                                      </p:to>
                                    </p:set>
                                    <p:animScale>
                                      <p:cBhvr>
                                        <p:cTn id="42" dur="1000" decel="50000" fill="hold">
                                          <p:stCondLst>
                                            <p:cond delay="0"/>
                                          </p:stCondLst>
                                        </p:cTn>
                                        <p:tgtEl>
                                          <p:spTgt spid="962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96272"/>
                                        </p:tgtEl>
                                        <p:attrNameLst>
                                          <p:attrName>ppt_x</p:attrName>
                                          <p:attrName>ppt_y</p:attrName>
                                        </p:attrNameLst>
                                      </p:cBhvr>
                                    </p:animMotion>
                                    <p:animEffect transition="in" filter="fade">
                                      <p:cBhvr>
                                        <p:cTn id="44" dur="1000"/>
                                        <p:tgtEl>
                                          <p:spTgt spid="96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animBg="1"/>
      <p:bldP spid="74754" grpId="0" animBg="1"/>
      <p:bldP spid="96262" grpId="0" animBg="1"/>
      <p:bldP spid="74756" grpId="0" animBg="1"/>
      <p:bldP spid="74757" grpId="0" animBg="1"/>
      <p:bldP spid="96265" grpId="0" animBg="1"/>
      <p:bldP spid="96272" grpId="1"/>
      <p:bldP spid="96273" grpId="1"/>
      <p:bldP spid="74764"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1"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76802" name="燕尾形 2"/>
          <p:cNvSpPr>
            <a:spLocks noChangeArrowheads="1"/>
          </p:cNvSpPr>
          <p:nvPr/>
        </p:nvSpPr>
        <p:spPr bwMode="auto">
          <a:xfrm>
            <a:off x="9551988"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76803"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04    </a:t>
            </a:r>
            <a:r>
              <a:rPr lang="zh-CN" altLang="en-US" sz="1600">
                <a:latin typeface="微软雅黑" pitchFamily="34" charset="-122"/>
                <a:ea typeface="微软雅黑" pitchFamily="34" charset="-122"/>
              </a:rPr>
              <a:t>工作存在不足</a:t>
            </a:r>
          </a:p>
        </p:txBody>
      </p:sp>
      <p:sp>
        <p:nvSpPr>
          <p:cNvPr id="76804"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01    </a:t>
            </a:r>
            <a:r>
              <a:rPr lang="zh-CN" altLang="en-US" sz="1600">
                <a:latin typeface="微软雅黑" pitchFamily="34" charset="-122"/>
                <a:ea typeface="微软雅黑" pitchFamily="34" charset="-122"/>
              </a:rPr>
              <a:t>年度工作概述</a:t>
            </a:r>
          </a:p>
        </p:txBody>
      </p:sp>
      <p:sp>
        <p:nvSpPr>
          <p:cNvPr id="76805"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02    </a:t>
            </a:r>
            <a:r>
              <a:rPr lang="zh-CN" altLang="en-US" sz="1600">
                <a:latin typeface="微软雅黑" pitchFamily="34" charset="-122"/>
                <a:ea typeface="微软雅黑" pitchFamily="34" charset="-122"/>
              </a:rPr>
              <a:t>工作完成情况</a:t>
            </a:r>
          </a:p>
        </p:txBody>
      </p:sp>
      <p:sp>
        <p:nvSpPr>
          <p:cNvPr id="76806"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03    </a:t>
            </a:r>
            <a:r>
              <a:rPr lang="zh-CN" altLang="en-US" sz="1600">
                <a:latin typeface="微软雅黑" pitchFamily="34" charset="-122"/>
                <a:ea typeface="微软雅黑" pitchFamily="34" charset="-122"/>
              </a:rPr>
              <a:t>成功项目展示</a:t>
            </a:r>
          </a:p>
        </p:txBody>
      </p:sp>
      <p:sp>
        <p:nvSpPr>
          <p:cNvPr id="76807"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05    </a:t>
            </a:r>
            <a:r>
              <a:rPr lang="zh-CN" altLang="en-US" sz="1600">
                <a:solidFill>
                  <a:schemeClr val="bg1"/>
                </a:solidFill>
                <a:latin typeface="微软雅黑" pitchFamily="34" charset="-122"/>
                <a:ea typeface="微软雅黑" pitchFamily="34" charset="-122"/>
              </a:rPr>
              <a:t>明年工作计划</a:t>
            </a:r>
          </a:p>
        </p:txBody>
      </p:sp>
      <p:sp>
        <p:nvSpPr>
          <p:cNvPr id="76808"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
        <p:nvSpPr>
          <p:cNvPr id="76809" name="Isosceles Triangle 7"/>
          <p:cNvSpPr>
            <a:spLocks noChangeArrowheads="1"/>
          </p:cNvSpPr>
          <p:nvPr/>
        </p:nvSpPr>
        <p:spPr bwMode="auto">
          <a:xfrm rot="10800000">
            <a:off x="7094538" y="2586038"/>
            <a:ext cx="1533525" cy="1320800"/>
          </a:xfrm>
          <a:prstGeom prst="triangle">
            <a:avLst>
              <a:gd name="adj" fmla="val 50000"/>
            </a:avLst>
          </a:prstGeom>
          <a:solidFill>
            <a:srgbClr val="0848AF"/>
          </a:solidFill>
          <a:ln w="25400" algn="ctr">
            <a:noFill/>
            <a:miter lim="800000"/>
          </a:ln>
        </p:spPr>
        <p:txBody>
          <a:bodyPr rot="10800000" anchor="ctr"/>
          <a:lstStyle/>
          <a:p>
            <a:pPr algn="ctr"/>
            <a:endParaRPr lang="id-ID" altLang="zh-CN">
              <a:latin typeface="微软雅黑" pitchFamily="34" charset="-122"/>
              <a:ea typeface="微软雅黑" pitchFamily="34" charset="-122"/>
            </a:endParaRPr>
          </a:p>
        </p:txBody>
      </p:sp>
      <p:sp>
        <p:nvSpPr>
          <p:cNvPr id="76810" name="Isosceles Triangle 8"/>
          <p:cNvSpPr>
            <a:spLocks noChangeArrowheads="1"/>
          </p:cNvSpPr>
          <p:nvPr/>
        </p:nvSpPr>
        <p:spPr bwMode="auto">
          <a:xfrm rot="10800000">
            <a:off x="5397500" y="2586038"/>
            <a:ext cx="1531938" cy="1320800"/>
          </a:xfrm>
          <a:prstGeom prst="triangle">
            <a:avLst>
              <a:gd name="adj" fmla="val 50000"/>
            </a:avLst>
          </a:prstGeom>
          <a:solidFill>
            <a:srgbClr val="0848AF"/>
          </a:solidFill>
          <a:ln w="25400" algn="ctr">
            <a:noFill/>
            <a:miter lim="800000"/>
          </a:ln>
        </p:spPr>
        <p:txBody>
          <a:bodyPr rot="10800000" anchor="ctr"/>
          <a:lstStyle/>
          <a:p>
            <a:pPr algn="ctr"/>
            <a:endParaRPr lang="id-ID" altLang="zh-CN">
              <a:latin typeface="微软雅黑" pitchFamily="34" charset="-122"/>
              <a:ea typeface="微软雅黑" pitchFamily="34" charset="-122"/>
            </a:endParaRPr>
          </a:p>
        </p:txBody>
      </p:sp>
      <p:sp>
        <p:nvSpPr>
          <p:cNvPr id="76811" name="Isosceles Triangle 9"/>
          <p:cNvSpPr>
            <a:spLocks noChangeArrowheads="1"/>
          </p:cNvSpPr>
          <p:nvPr/>
        </p:nvSpPr>
        <p:spPr bwMode="auto">
          <a:xfrm rot="10800000">
            <a:off x="3698875" y="2586038"/>
            <a:ext cx="1533525" cy="1320800"/>
          </a:xfrm>
          <a:prstGeom prst="triangle">
            <a:avLst>
              <a:gd name="adj" fmla="val 50000"/>
            </a:avLst>
          </a:prstGeom>
          <a:solidFill>
            <a:srgbClr val="0848AF"/>
          </a:solidFill>
          <a:ln w="25400" algn="ctr">
            <a:noFill/>
            <a:miter lim="800000"/>
          </a:ln>
        </p:spPr>
        <p:txBody>
          <a:bodyPr rot="10800000" anchor="ctr"/>
          <a:lstStyle/>
          <a:p>
            <a:pPr algn="ctr"/>
            <a:endParaRPr lang="id-ID" altLang="zh-CN">
              <a:latin typeface="微软雅黑" pitchFamily="34" charset="-122"/>
              <a:ea typeface="微软雅黑" pitchFamily="34" charset="-122"/>
            </a:endParaRPr>
          </a:p>
        </p:txBody>
      </p:sp>
      <p:sp>
        <p:nvSpPr>
          <p:cNvPr id="76812" name="Isosceles Triangle 10"/>
          <p:cNvSpPr>
            <a:spLocks noChangeArrowheads="1"/>
          </p:cNvSpPr>
          <p:nvPr/>
        </p:nvSpPr>
        <p:spPr bwMode="auto">
          <a:xfrm>
            <a:off x="4554538" y="2906713"/>
            <a:ext cx="1531937" cy="1320800"/>
          </a:xfrm>
          <a:prstGeom prst="triangle">
            <a:avLst>
              <a:gd name="adj" fmla="val 50000"/>
            </a:avLst>
          </a:prstGeom>
          <a:solidFill>
            <a:srgbClr val="0848AF"/>
          </a:solidFill>
          <a:ln w="25400" algn="ctr">
            <a:noFill/>
            <a:miter lim="800000"/>
          </a:ln>
        </p:spPr>
        <p:txBody>
          <a:bodyPr anchor="ctr"/>
          <a:lstStyle/>
          <a:p>
            <a:pPr algn="ctr"/>
            <a:endParaRPr lang="id-ID" altLang="zh-CN">
              <a:latin typeface="微软雅黑" pitchFamily="34" charset="-122"/>
              <a:ea typeface="微软雅黑" pitchFamily="34" charset="-122"/>
            </a:endParaRPr>
          </a:p>
        </p:txBody>
      </p:sp>
      <p:sp>
        <p:nvSpPr>
          <p:cNvPr id="76813" name="Isosceles Triangle 11"/>
          <p:cNvSpPr>
            <a:spLocks noChangeArrowheads="1"/>
          </p:cNvSpPr>
          <p:nvPr/>
        </p:nvSpPr>
        <p:spPr bwMode="auto">
          <a:xfrm>
            <a:off x="6253163" y="2906713"/>
            <a:ext cx="1531937" cy="1320800"/>
          </a:xfrm>
          <a:prstGeom prst="triangle">
            <a:avLst>
              <a:gd name="adj" fmla="val 50000"/>
            </a:avLst>
          </a:prstGeom>
          <a:solidFill>
            <a:srgbClr val="0848AF"/>
          </a:solidFill>
          <a:ln w="25400" algn="ctr">
            <a:noFill/>
            <a:miter lim="800000"/>
          </a:ln>
        </p:spPr>
        <p:txBody>
          <a:bodyPr anchor="ctr"/>
          <a:lstStyle/>
          <a:p>
            <a:pPr algn="ctr"/>
            <a:endParaRPr lang="id-ID" altLang="zh-CN">
              <a:latin typeface="微软雅黑" pitchFamily="34" charset="-122"/>
              <a:ea typeface="微软雅黑" pitchFamily="34" charset="-122"/>
            </a:endParaRPr>
          </a:p>
        </p:txBody>
      </p:sp>
      <p:pic>
        <p:nvPicPr>
          <p:cNvPr id="76814" name="Group 12"/>
          <p:cNvPicPr preferRelativeResize="0">
            <a:picLocks noChangeArrowheads="1"/>
          </p:cNvPicPr>
          <p:nvPr/>
        </p:nvPicPr>
        <p:blipFill>
          <a:blip r:embed="rId3" cstate="print"/>
          <a:srcRect/>
          <a:stretch>
            <a:fillRect/>
          </a:stretch>
        </p:blipFill>
        <p:spPr bwMode="auto">
          <a:xfrm>
            <a:off x="4303713" y="2871788"/>
            <a:ext cx="341312" cy="341312"/>
          </a:xfrm>
          <a:prstGeom prst="rect">
            <a:avLst/>
          </a:prstGeom>
          <a:noFill/>
          <a:ln w="25400">
            <a:noFill/>
            <a:miter lim="800000"/>
            <a:headEnd/>
            <a:tailEnd/>
          </a:ln>
        </p:spPr>
      </p:pic>
      <p:pic>
        <p:nvPicPr>
          <p:cNvPr id="76815" name="Group 15"/>
          <p:cNvPicPr preferRelativeResize="0">
            <a:picLocks noChangeArrowheads="1"/>
          </p:cNvPicPr>
          <p:nvPr/>
        </p:nvPicPr>
        <p:blipFill>
          <a:blip r:embed="rId4" cstate="print"/>
          <a:srcRect/>
          <a:stretch>
            <a:fillRect/>
          </a:stretch>
        </p:blipFill>
        <p:spPr bwMode="auto">
          <a:xfrm>
            <a:off x="5132388" y="3614738"/>
            <a:ext cx="347662" cy="354012"/>
          </a:xfrm>
          <a:prstGeom prst="rect">
            <a:avLst/>
          </a:prstGeom>
          <a:noFill/>
          <a:ln w="25400">
            <a:noFill/>
            <a:miter lim="800000"/>
            <a:headEnd/>
            <a:tailEnd/>
          </a:ln>
        </p:spPr>
      </p:pic>
      <p:pic>
        <p:nvPicPr>
          <p:cNvPr id="76816" name="Group 18"/>
          <p:cNvPicPr preferRelativeResize="0">
            <a:picLocks noChangeArrowheads="1"/>
          </p:cNvPicPr>
          <p:nvPr/>
        </p:nvPicPr>
        <p:blipFill>
          <a:blip r:embed="rId5" cstate="print"/>
          <a:srcRect/>
          <a:stretch>
            <a:fillRect/>
          </a:stretch>
        </p:blipFill>
        <p:spPr bwMode="auto">
          <a:xfrm>
            <a:off x="6035675" y="2816225"/>
            <a:ext cx="273050" cy="390525"/>
          </a:xfrm>
          <a:prstGeom prst="rect">
            <a:avLst/>
          </a:prstGeom>
          <a:noFill/>
          <a:ln w="25400">
            <a:noFill/>
            <a:miter lim="800000"/>
            <a:headEnd/>
            <a:tailEnd/>
          </a:ln>
        </p:spPr>
      </p:pic>
      <p:pic>
        <p:nvPicPr>
          <p:cNvPr id="76817" name="Group 21"/>
          <p:cNvPicPr preferRelativeResize="0">
            <a:picLocks noChangeArrowheads="1"/>
          </p:cNvPicPr>
          <p:nvPr/>
        </p:nvPicPr>
        <p:blipFill>
          <a:blip r:embed="rId6" cstate="print"/>
          <a:srcRect/>
          <a:stretch>
            <a:fillRect/>
          </a:stretch>
        </p:blipFill>
        <p:spPr bwMode="auto">
          <a:xfrm>
            <a:off x="6791325" y="3651250"/>
            <a:ext cx="427038" cy="298450"/>
          </a:xfrm>
          <a:prstGeom prst="rect">
            <a:avLst/>
          </a:prstGeom>
          <a:noFill/>
          <a:ln w="25400">
            <a:noFill/>
            <a:miter lim="800000"/>
            <a:headEnd/>
            <a:tailEnd/>
          </a:ln>
        </p:spPr>
      </p:pic>
      <p:pic>
        <p:nvPicPr>
          <p:cNvPr id="76818" name="Group 30"/>
          <p:cNvPicPr preferRelativeResize="0">
            <a:picLocks noChangeArrowheads="1"/>
          </p:cNvPicPr>
          <p:nvPr/>
        </p:nvPicPr>
        <p:blipFill>
          <a:blip r:embed="rId7" cstate="print"/>
          <a:srcRect/>
          <a:stretch>
            <a:fillRect/>
          </a:stretch>
        </p:blipFill>
        <p:spPr bwMode="auto">
          <a:xfrm>
            <a:off x="7699375" y="2835275"/>
            <a:ext cx="322263" cy="346075"/>
          </a:xfrm>
          <a:prstGeom prst="rect">
            <a:avLst/>
          </a:prstGeom>
          <a:noFill/>
          <a:ln w="25400">
            <a:noFill/>
            <a:miter lim="800000"/>
            <a:headEnd/>
            <a:tailEnd/>
          </a:ln>
        </p:spPr>
      </p:pic>
      <p:cxnSp>
        <p:nvCxnSpPr>
          <p:cNvPr id="25618" name="Straight Connector 33"/>
          <p:cNvCxnSpPr>
            <a:cxnSpLocks noChangeShapeType="1"/>
          </p:cNvCxnSpPr>
          <p:nvPr/>
        </p:nvCxnSpPr>
        <p:spPr bwMode="auto">
          <a:xfrm flipH="1">
            <a:off x="3355975" y="2270125"/>
            <a:ext cx="1109663" cy="0"/>
          </a:xfrm>
          <a:prstGeom prst="line">
            <a:avLst/>
          </a:prstGeom>
          <a:noFill/>
          <a:ln w="25400" algn="ctr">
            <a:solidFill>
              <a:schemeClr val="tx1"/>
            </a:solidFill>
            <a:prstDash val="dash"/>
            <a:miter lim="800000"/>
            <a:tailEnd type="oval" w="med" len="med"/>
          </a:ln>
        </p:spPr>
      </p:cxnSp>
      <p:cxnSp>
        <p:nvCxnSpPr>
          <p:cNvPr id="25619" name="Straight Connector 34"/>
          <p:cNvCxnSpPr>
            <a:cxnSpLocks noChangeShapeType="1"/>
          </p:cNvCxnSpPr>
          <p:nvPr/>
        </p:nvCxnSpPr>
        <p:spPr bwMode="auto">
          <a:xfrm>
            <a:off x="6162675" y="3922713"/>
            <a:ext cx="0" cy="828675"/>
          </a:xfrm>
          <a:prstGeom prst="line">
            <a:avLst/>
          </a:prstGeom>
          <a:noFill/>
          <a:ln w="25400" algn="ctr">
            <a:solidFill>
              <a:schemeClr val="tx1"/>
            </a:solidFill>
            <a:prstDash val="dash"/>
            <a:miter lim="800000"/>
            <a:tailEnd type="oval" w="med" len="med"/>
          </a:ln>
        </p:spPr>
      </p:cxnSp>
      <p:cxnSp>
        <p:nvCxnSpPr>
          <p:cNvPr id="25620" name="Straight Connector 35"/>
          <p:cNvCxnSpPr>
            <a:cxnSpLocks noChangeShapeType="1"/>
          </p:cNvCxnSpPr>
          <p:nvPr/>
        </p:nvCxnSpPr>
        <p:spPr bwMode="auto">
          <a:xfrm flipV="1">
            <a:off x="4464050" y="2266950"/>
            <a:ext cx="0" cy="319088"/>
          </a:xfrm>
          <a:prstGeom prst="line">
            <a:avLst/>
          </a:prstGeom>
          <a:noFill/>
          <a:ln w="25400" algn="ctr">
            <a:solidFill>
              <a:schemeClr val="tx1"/>
            </a:solidFill>
            <a:prstDash val="dash"/>
            <a:miter lim="800000"/>
          </a:ln>
        </p:spPr>
      </p:cxnSp>
      <p:cxnSp>
        <p:nvCxnSpPr>
          <p:cNvPr id="25621" name="Straight Connector 36"/>
          <p:cNvCxnSpPr>
            <a:cxnSpLocks noChangeShapeType="1"/>
          </p:cNvCxnSpPr>
          <p:nvPr/>
        </p:nvCxnSpPr>
        <p:spPr bwMode="auto">
          <a:xfrm flipH="1">
            <a:off x="7851775" y="2270125"/>
            <a:ext cx="1109663" cy="0"/>
          </a:xfrm>
          <a:prstGeom prst="line">
            <a:avLst/>
          </a:prstGeom>
          <a:noFill/>
          <a:ln w="25400" algn="ctr">
            <a:solidFill>
              <a:schemeClr val="tx1"/>
            </a:solidFill>
            <a:prstDash val="dash"/>
            <a:miter lim="800000"/>
            <a:headEnd type="oval" w="med" len="med"/>
          </a:ln>
        </p:spPr>
      </p:cxnSp>
      <p:cxnSp>
        <p:nvCxnSpPr>
          <p:cNvPr id="25622" name="Straight Connector 37"/>
          <p:cNvCxnSpPr>
            <a:cxnSpLocks noChangeShapeType="1"/>
          </p:cNvCxnSpPr>
          <p:nvPr/>
        </p:nvCxnSpPr>
        <p:spPr bwMode="auto">
          <a:xfrm flipV="1">
            <a:off x="7854950" y="2266950"/>
            <a:ext cx="0" cy="319088"/>
          </a:xfrm>
          <a:prstGeom prst="line">
            <a:avLst/>
          </a:prstGeom>
          <a:noFill/>
          <a:ln w="25400" algn="ctr">
            <a:solidFill>
              <a:schemeClr val="tx1"/>
            </a:solidFill>
            <a:prstDash val="dash"/>
            <a:miter lim="800000"/>
          </a:ln>
        </p:spPr>
      </p:cxnSp>
      <p:cxnSp>
        <p:nvCxnSpPr>
          <p:cNvPr id="25623" name="Straight Connector 38"/>
          <p:cNvCxnSpPr>
            <a:cxnSpLocks noChangeShapeType="1"/>
          </p:cNvCxnSpPr>
          <p:nvPr/>
        </p:nvCxnSpPr>
        <p:spPr bwMode="auto">
          <a:xfrm flipH="1">
            <a:off x="4211638" y="4540250"/>
            <a:ext cx="1109662" cy="0"/>
          </a:xfrm>
          <a:prstGeom prst="line">
            <a:avLst/>
          </a:prstGeom>
          <a:noFill/>
          <a:ln w="25400" algn="ctr">
            <a:solidFill>
              <a:schemeClr val="tx1"/>
            </a:solidFill>
            <a:prstDash val="dash"/>
            <a:miter lim="800000"/>
            <a:tailEnd type="oval" w="med" len="med"/>
          </a:ln>
        </p:spPr>
      </p:cxnSp>
      <p:cxnSp>
        <p:nvCxnSpPr>
          <p:cNvPr id="25624" name="Straight Connector 39"/>
          <p:cNvCxnSpPr>
            <a:cxnSpLocks noChangeShapeType="1"/>
          </p:cNvCxnSpPr>
          <p:nvPr/>
        </p:nvCxnSpPr>
        <p:spPr bwMode="auto">
          <a:xfrm>
            <a:off x="5319713" y="4224338"/>
            <a:ext cx="0" cy="320675"/>
          </a:xfrm>
          <a:prstGeom prst="line">
            <a:avLst/>
          </a:prstGeom>
          <a:noFill/>
          <a:ln w="25400" algn="ctr">
            <a:solidFill>
              <a:schemeClr val="tx1"/>
            </a:solidFill>
            <a:prstDash val="dash"/>
            <a:miter lim="800000"/>
          </a:ln>
        </p:spPr>
      </p:cxnSp>
      <p:cxnSp>
        <p:nvCxnSpPr>
          <p:cNvPr id="25625" name="Straight Connector 40"/>
          <p:cNvCxnSpPr>
            <a:cxnSpLocks noChangeShapeType="1"/>
          </p:cNvCxnSpPr>
          <p:nvPr/>
        </p:nvCxnSpPr>
        <p:spPr bwMode="auto">
          <a:xfrm flipH="1">
            <a:off x="7016750" y="4540250"/>
            <a:ext cx="1108075" cy="0"/>
          </a:xfrm>
          <a:prstGeom prst="line">
            <a:avLst/>
          </a:prstGeom>
          <a:noFill/>
          <a:ln w="25400" algn="ctr">
            <a:solidFill>
              <a:schemeClr val="tx1"/>
            </a:solidFill>
            <a:prstDash val="dash"/>
            <a:miter lim="800000"/>
            <a:headEnd type="oval" w="med" len="med"/>
          </a:ln>
        </p:spPr>
      </p:cxnSp>
      <p:cxnSp>
        <p:nvCxnSpPr>
          <p:cNvPr id="25626" name="Straight Connector 41"/>
          <p:cNvCxnSpPr>
            <a:cxnSpLocks noChangeShapeType="1"/>
          </p:cNvCxnSpPr>
          <p:nvPr/>
        </p:nvCxnSpPr>
        <p:spPr bwMode="auto">
          <a:xfrm>
            <a:off x="7018338" y="4224338"/>
            <a:ext cx="0" cy="320675"/>
          </a:xfrm>
          <a:prstGeom prst="line">
            <a:avLst/>
          </a:prstGeom>
          <a:noFill/>
          <a:ln w="25400" algn="ctr">
            <a:solidFill>
              <a:schemeClr val="tx1"/>
            </a:solidFill>
            <a:prstDash val="dash"/>
            <a:miter lim="800000"/>
          </a:ln>
        </p:spPr>
      </p:cxnSp>
      <p:sp>
        <p:nvSpPr>
          <p:cNvPr id="115734" name="TextBox 42"/>
          <p:cNvSpPr txBox="1">
            <a:spLocks noChangeArrowheads="1"/>
          </p:cNvSpPr>
          <p:nvPr/>
        </p:nvSpPr>
        <p:spPr bwMode="auto">
          <a:xfrm>
            <a:off x="1149350" y="1744663"/>
            <a:ext cx="2181225" cy="396875"/>
          </a:xfrm>
          <a:prstGeom prst="rect">
            <a:avLst/>
          </a:prstGeom>
          <a:noFill/>
          <a:ln w="9525">
            <a:noFill/>
            <a:miter lim="800000"/>
          </a:ln>
        </p:spPr>
        <p:txBody>
          <a:bodyPr>
            <a:spAutoFit/>
          </a:bodyPr>
          <a:lstStyle/>
          <a:p>
            <a:r>
              <a:rPr lang="zh-CN" altLang="en-US" sz="2000" b="1">
                <a:latin typeface="微软雅黑" pitchFamily="34" charset="-122"/>
                <a:ea typeface="微软雅黑" pitchFamily="34" charset="-122"/>
              </a:rPr>
              <a:t>添加标题</a:t>
            </a:r>
            <a:endParaRPr lang="zh-CN" altLang="id-ID" sz="2000" b="1">
              <a:latin typeface="微软雅黑" pitchFamily="34" charset="-122"/>
              <a:ea typeface="微软雅黑" pitchFamily="34" charset="-122"/>
            </a:endParaRPr>
          </a:p>
        </p:txBody>
      </p:sp>
      <p:sp>
        <p:nvSpPr>
          <p:cNvPr id="16405" name="TextBox 43"/>
          <p:cNvSpPr txBox="1">
            <a:spLocks noChangeArrowheads="1"/>
          </p:cNvSpPr>
          <p:nvPr/>
        </p:nvSpPr>
        <p:spPr bwMode="auto">
          <a:xfrm>
            <a:off x="1136650" y="2155825"/>
            <a:ext cx="2219325" cy="1025525"/>
          </a:xfrm>
          <a:prstGeom prst="rect">
            <a:avLst/>
          </a:prstGeom>
          <a:noFill/>
          <a:ln w="25400">
            <a:noFill/>
            <a:miter lim="800000"/>
          </a:ln>
        </p:spPr>
        <p:txBody>
          <a:bodyPr>
            <a:spAutoFit/>
          </a:bodyPr>
          <a:lstStyle/>
          <a:p>
            <a:pPr>
              <a:lnSpc>
                <a:spcPct val="110000"/>
              </a:lnSpc>
              <a:buFont typeface="Arial" charset="0"/>
              <a:buNone/>
            </a:pPr>
            <a:r>
              <a:rPr lang="zh-CN" altLang="en-US" sz="1400">
                <a:ea typeface="微软雅黑" pitchFamily="34" charset="-122"/>
                <a:sym typeface="微软雅黑" pitchFamily="34" charset="-122"/>
              </a:rPr>
              <a:t>在此录入图表的描述说明，在此录入图表的描述说明，在此录入上述图表的描述说明。</a:t>
            </a:r>
          </a:p>
        </p:txBody>
      </p:sp>
      <p:sp>
        <p:nvSpPr>
          <p:cNvPr id="76830" name="TextBox 44"/>
          <p:cNvSpPr txBox="1">
            <a:spLocks noChangeArrowheads="1"/>
          </p:cNvSpPr>
          <p:nvPr/>
        </p:nvSpPr>
        <p:spPr bwMode="auto">
          <a:xfrm>
            <a:off x="2014538" y="3994150"/>
            <a:ext cx="2001837" cy="396875"/>
          </a:xfrm>
          <a:prstGeom prst="rect">
            <a:avLst/>
          </a:prstGeom>
          <a:noFill/>
          <a:ln w="25400">
            <a:noFill/>
            <a:miter lim="800000"/>
          </a:ln>
        </p:spPr>
        <p:txBody>
          <a:bodyPr>
            <a:spAutoFit/>
          </a:bodyPr>
          <a:lstStyle/>
          <a:p>
            <a:r>
              <a:rPr lang="zh-CN" altLang="en-US" sz="2000" b="1">
                <a:latin typeface="微软雅黑" pitchFamily="34" charset="-122"/>
                <a:ea typeface="微软雅黑" pitchFamily="34" charset="-122"/>
              </a:rPr>
              <a:t>添加标题</a:t>
            </a:r>
            <a:endParaRPr lang="zh-CN" altLang="id-ID" sz="2000" b="1">
              <a:latin typeface="微软雅黑" pitchFamily="34" charset="-122"/>
              <a:ea typeface="微软雅黑" pitchFamily="34" charset="-122"/>
            </a:endParaRPr>
          </a:p>
        </p:txBody>
      </p:sp>
      <p:sp>
        <p:nvSpPr>
          <p:cNvPr id="46" name="TextBox 45"/>
          <p:cNvSpPr txBox="1">
            <a:spLocks noChangeArrowheads="1"/>
          </p:cNvSpPr>
          <p:nvPr/>
        </p:nvSpPr>
        <p:spPr bwMode="auto">
          <a:xfrm>
            <a:off x="1989138" y="4405313"/>
            <a:ext cx="2217737" cy="1025525"/>
          </a:xfrm>
          <a:prstGeom prst="rect">
            <a:avLst/>
          </a:prstGeom>
          <a:noFill/>
          <a:ln w="9525">
            <a:noFill/>
            <a:miter lim="800000"/>
          </a:ln>
        </p:spPr>
        <p:txBody>
          <a:bodyPr>
            <a:spAutoFit/>
          </a:bodyPr>
          <a:lstStyle/>
          <a:p>
            <a:pPr>
              <a:lnSpc>
                <a:spcPct val="110000"/>
              </a:lnSpc>
              <a:buFont typeface="Arial" charset="0"/>
              <a:buNone/>
            </a:pPr>
            <a:r>
              <a:rPr lang="zh-CN" altLang="en-US" sz="1400">
                <a:ea typeface="微软雅黑" pitchFamily="34" charset="-122"/>
                <a:sym typeface="微软雅黑" pitchFamily="34" charset="-122"/>
              </a:rPr>
              <a:t>在此录入图表的描述说明，在此录入图表的描述说明，在此录入上述图表的描述说明。</a:t>
            </a:r>
          </a:p>
        </p:txBody>
      </p:sp>
      <p:sp>
        <p:nvSpPr>
          <p:cNvPr id="115738" name="TextBox 46"/>
          <p:cNvSpPr txBox="1">
            <a:spLocks noChangeArrowheads="1"/>
          </p:cNvSpPr>
          <p:nvPr/>
        </p:nvSpPr>
        <p:spPr bwMode="auto">
          <a:xfrm>
            <a:off x="8131175" y="3905250"/>
            <a:ext cx="3171825" cy="396875"/>
          </a:xfrm>
          <a:prstGeom prst="rect">
            <a:avLst/>
          </a:prstGeom>
          <a:noFill/>
          <a:ln w="9525">
            <a:noFill/>
            <a:miter lim="800000"/>
          </a:ln>
        </p:spPr>
        <p:txBody>
          <a:bodyPr>
            <a:spAutoFit/>
          </a:bodyPr>
          <a:lstStyle/>
          <a:p>
            <a:r>
              <a:rPr lang="zh-CN" altLang="en-US" sz="2000" b="1">
                <a:latin typeface="微软雅黑" pitchFamily="34" charset="-122"/>
                <a:ea typeface="微软雅黑" pitchFamily="34" charset="-122"/>
              </a:rPr>
              <a:t>添加标题</a:t>
            </a:r>
            <a:endParaRPr lang="zh-CN" altLang="id-ID" sz="2000" b="1">
              <a:latin typeface="微软雅黑" pitchFamily="34" charset="-122"/>
              <a:ea typeface="微软雅黑" pitchFamily="34" charset="-122"/>
            </a:endParaRPr>
          </a:p>
        </p:txBody>
      </p:sp>
      <p:sp>
        <p:nvSpPr>
          <p:cNvPr id="48" name="TextBox 47"/>
          <p:cNvSpPr txBox="1">
            <a:spLocks noChangeArrowheads="1"/>
          </p:cNvSpPr>
          <p:nvPr/>
        </p:nvSpPr>
        <p:spPr bwMode="auto">
          <a:xfrm>
            <a:off x="8132763" y="4297363"/>
            <a:ext cx="2446337" cy="1238250"/>
          </a:xfrm>
          <a:prstGeom prst="rect">
            <a:avLst/>
          </a:prstGeom>
          <a:noFill/>
          <a:ln w="9525">
            <a:noFill/>
            <a:miter lim="800000"/>
          </a:ln>
        </p:spPr>
        <p:txBody>
          <a:bodyPr>
            <a:spAutoFit/>
          </a:bodyPr>
          <a:lstStyle/>
          <a:p>
            <a:pPr>
              <a:lnSpc>
                <a:spcPct val="110000"/>
              </a:lnSpc>
              <a:buFont typeface="Arial" charset="0"/>
              <a:buNone/>
            </a:pPr>
            <a:r>
              <a:rPr lang="zh-CN" altLang="en-US" sz="1400">
                <a:ea typeface="微软雅黑" pitchFamily="34" charset="-122"/>
                <a:sym typeface="微软雅黑" pitchFamily="34" charset="-122"/>
              </a:rPr>
              <a:t>在此录入图表的描述说明，在此录入图表的描述说明，在此录入上述图表的描述说明。</a:t>
            </a:r>
          </a:p>
          <a:p>
            <a:endParaRPr lang="zh-CN" altLang="en-US" sz="1400">
              <a:latin typeface="微软雅黑" pitchFamily="34" charset="-122"/>
              <a:ea typeface="微软雅黑" pitchFamily="34" charset="-122"/>
            </a:endParaRPr>
          </a:p>
        </p:txBody>
      </p:sp>
      <p:sp>
        <p:nvSpPr>
          <p:cNvPr id="115740" name="TextBox 48"/>
          <p:cNvSpPr txBox="1">
            <a:spLocks noChangeArrowheads="1"/>
          </p:cNvSpPr>
          <p:nvPr/>
        </p:nvSpPr>
        <p:spPr bwMode="auto">
          <a:xfrm>
            <a:off x="8959850" y="1684338"/>
            <a:ext cx="2395538" cy="396875"/>
          </a:xfrm>
          <a:prstGeom prst="rect">
            <a:avLst/>
          </a:prstGeom>
          <a:noFill/>
          <a:ln w="9525">
            <a:noFill/>
            <a:miter lim="800000"/>
          </a:ln>
        </p:spPr>
        <p:txBody>
          <a:bodyPr>
            <a:spAutoFit/>
          </a:bodyPr>
          <a:lstStyle/>
          <a:p>
            <a:r>
              <a:rPr lang="zh-CN" altLang="en-US" sz="2000" b="1">
                <a:latin typeface="微软雅黑" pitchFamily="34" charset="-122"/>
                <a:ea typeface="微软雅黑" pitchFamily="34" charset="-122"/>
              </a:rPr>
              <a:t>添加标题</a:t>
            </a:r>
            <a:endParaRPr lang="zh-CN" altLang="id-ID" sz="2000" b="1">
              <a:latin typeface="微软雅黑" pitchFamily="34" charset="-122"/>
              <a:ea typeface="微软雅黑" pitchFamily="34" charset="-122"/>
            </a:endParaRPr>
          </a:p>
        </p:txBody>
      </p:sp>
      <p:sp>
        <p:nvSpPr>
          <p:cNvPr id="50" name="TextBox 49"/>
          <p:cNvSpPr txBox="1">
            <a:spLocks noChangeArrowheads="1"/>
          </p:cNvSpPr>
          <p:nvPr/>
        </p:nvSpPr>
        <p:spPr bwMode="auto">
          <a:xfrm>
            <a:off x="8961438" y="2051050"/>
            <a:ext cx="2444750" cy="1238250"/>
          </a:xfrm>
          <a:prstGeom prst="rect">
            <a:avLst/>
          </a:prstGeom>
          <a:noFill/>
          <a:ln w="9525">
            <a:noFill/>
            <a:miter lim="800000"/>
          </a:ln>
        </p:spPr>
        <p:txBody>
          <a:bodyPr>
            <a:spAutoFit/>
          </a:bodyPr>
          <a:lstStyle/>
          <a:p>
            <a:pPr>
              <a:lnSpc>
                <a:spcPct val="110000"/>
              </a:lnSpc>
              <a:buFont typeface="Arial" charset="0"/>
              <a:buNone/>
            </a:pPr>
            <a:r>
              <a:rPr lang="zh-CN" altLang="en-US" sz="1400">
                <a:ea typeface="微软雅黑" pitchFamily="34" charset="-122"/>
                <a:sym typeface="微软雅黑" pitchFamily="34" charset="-122"/>
              </a:rPr>
              <a:t>在此录入图表的描述说明，在此录入图表的描述说明，在此录入上述图表的描述说明。</a:t>
            </a:r>
          </a:p>
          <a:p>
            <a:endParaRPr lang="zh-CN" altLang="en-US" sz="1400">
              <a:latin typeface="微软雅黑" pitchFamily="34" charset="-122"/>
              <a:ea typeface="微软雅黑" pitchFamily="34" charset="-122"/>
            </a:endParaRPr>
          </a:p>
        </p:txBody>
      </p:sp>
      <p:sp>
        <p:nvSpPr>
          <p:cNvPr id="115742" name="TextBox 50"/>
          <p:cNvSpPr txBox="1">
            <a:spLocks noChangeArrowheads="1"/>
          </p:cNvSpPr>
          <p:nvPr/>
        </p:nvSpPr>
        <p:spPr bwMode="auto">
          <a:xfrm>
            <a:off x="5561013" y="4945063"/>
            <a:ext cx="1785937" cy="396875"/>
          </a:xfrm>
          <a:prstGeom prst="rect">
            <a:avLst/>
          </a:prstGeom>
          <a:noFill/>
          <a:ln w="9525">
            <a:noFill/>
            <a:miter lim="800000"/>
          </a:ln>
        </p:spPr>
        <p:txBody>
          <a:bodyPr>
            <a:spAutoFit/>
          </a:bodyPr>
          <a:lstStyle/>
          <a:p>
            <a:r>
              <a:rPr lang="zh-CN" altLang="en-US" sz="2000" b="1">
                <a:latin typeface="微软雅黑" pitchFamily="34" charset="-122"/>
                <a:ea typeface="微软雅黑" pitchFamily="34" charset="-122"/>
              </a:rPr>
              <a:t>添加标题</a:t>
            </a:r>
            <a:endParaRPr lang="id-ID" altLang="zh-CN" sz="2000" b="1">
              <a:latin typeface="微软雅黑" pitchFamily="34" charset="-122"/>
              <a:ea typeface="微软雅黑" pitchFamily="34" charset="-122"/>
            </a:endParaRPr>
          </a:p>
        </p:txBody>
      </p:sp>
      <p:sp>
        <p:nvSpPr>
          <p:cNvPr id="115743" name="TextBox 51"/>
          <p:cNvSpPr txBox="1">
            <a:spLocks noChangeArrowheads="1"/>
          </p:cNvSpPr>
          <p:nvPr/>
        </p:nvSpPr>
        <p:spPr bwMode="auto">
          <a:xfrm>
            <a:off x="5016500" y="5362575"/>
            <a:ext cx="2509838" cy="1004888"/>
          </a:xfrm>
          <a:prstGeom prst="rect">
            <a:avLst/>
          </a:prstGeom>
          <a:noFill/>
          <a:ln w="9525">
            <a:noFill/>
            <a:miter lim="800000"/>
          </a:ln>
        </p:spPr>
        <p:txBody>
          <a:bodyPr>
            <a:spAutoFit/>
          </a:bodyPr>
          <a:lstStyle/>
          <a:p>
            <a:pPr>
              <a:lnSpc>
                <a:spcPct val="110000"/>
              </a:lnSpc>
              <a:buFont typeface="Arial" charset="0"/>
              <a:buNone/>
            </a:pPr>
            <a:r>
              <a:rPr lang="zh-CN" altLang="en-US" sz="1400">
                <a:ea typeface="微软雅黑" pitchFamily="34" charset="-122"/>
                <a:sym typeface="微软雅黑" pitchFamily="34" charset="-122"/>
              </a:rPr>
              <a:t>在此录入图表的描述说明，在此录入图表的描述说明，在此录入上述图表的描述说明。</a:t>
            </a:r>
          </a:p>
          <a:p>
            <a:pPr algn="ctr"/>
            <a:endParaRPr lang="zh-CN" altLang="en-US" sz="1400">
              <a:latin typeface="微软雅黑" pitchFamily="34" charset="-122"/>
              <a:ea typeface="微软雅黑" pitchFamily="34" charset="-122"/>
            </a:endParaRPr>
          </a:p>
        </p:txBody>
      </p:sp>
    </p:spTree>
  </p:cSld>
  <p:clrMapOvr>
    <a:masterClrMapping/>
  </p:clrMapOvr>
  <p:transition advTm="3683">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slide(fromLeft)">
                                      <p:cBhvr>
                                        <p:cTn id="7" dur="500"/>
                                        <p:tgtEl>
                                          <p:spTgt spid="7680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6811"/>
                                        </p:tgtEl>
                                        <p:attrNameLst>
                                          <p:attrName>style.visibility</p:attrName>
                                        </p:attrNameLst>
                                      </p:cBhvr>
                                      <p:to>
                                        <p:strVal val="visible"/>
                                      </p:to>
                                    </p:set>
                                    <p:anim calcmode="lin" valueType="num">
                                      <p:cBhvr additive="base">
                                        <p:cTn id="11" dur="750" fill="hold"/>
                                        <p:tgtEl>
                                          <p:spTgt spid="76811"/>
                                        </p:tgtEl>
                                        <p:attrNameLst>
                                          <p:attrName>ppt_x</p:attrName>
                                        </p:attrNameLst>
                                      </p:cBhvr>
                                      <p:tavLst>
                                        <p:tav tm="0">
                                          <p:val>
                                            <p:strVal val="#ppt_x"/>
                                          </p:val>
                                        </p:tav>
                                        <p:tav tm="100000">
                                          <p:val>
                                            <p:strVal val="#ppt_x"/>
                                          </p:val>
                                        </p:tav>
                                      </p:tavLst>
                                    </p:anim>
                                    <p:anim calcmode="lin" valueType="num">
                                      <p:cBhvr additive="base">
                                        <p:cTn id="12" dur="750" fill="hold"/>
                                        <p:tgtEl>
                                          <p:spTgt spid="76811"/>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76814"/>
                                        </p:tgtEl>
                                        <p:attrNameLst>
                                          <p:attrName>style.visibility</p:attrName>
                                        </p:attrNameLst>
                                      </p:cBhvr>
                                      <p:to>
                                        <p:strVal val="visible"/>
                                      </p:to>
                                    </p:set>
                                    <p:anim calcmode="lin" valueType="num">
                                      <p:cBhvr additive="base">
                                        <p:cTn id="15" dur="750" fill="hold"/>
                                        <p:tgtEl>
                                          <p:spTgt spid="76814"/>
                                        </p:tgtEl>
                                        <p:attrNameLst>
                                          <p:attrName>ppt_x</p:attrName>
                                        </p:attrNameLst>
                                      </p:cBhvr>
                                      <p:tavLst>
                                        <p:tav tm="0">
                                          <p:val>
                                            <p:strVal val="#ppt_x"/>
                                          </p:val>
                                        </p:tav>
                                        <p:tav tm="100000">
                                          <p:val>
                                            <p:strVal val="#ppt_x"/>
                                          </p:val>
                                        </p:tav>
                                      </p:tavLst>
                                    </p:anim>
                                    <p:anim calcmode="lin" valueType="num">
                                      <p:cBhvr additive="base">
                                        <p:cTn id="16" dur="750" fill="hold"/>
                                        <p:tgtEl>
                                          <p:spTgt spid="76814"/>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76812"/>
                                        </p:tgtEl>
                                        <p:attrNameLst>
                                          <p:attrName>style.visibility</p:attrName>
                                        </p:attrNameLst>
                                      </p:cBhvr>
                                      <p:to>
                                        <p:strVal val="visible"/>
                                      </p:to>
                                    </p:set>
                                    <p:anim calcmode="lin" valueType="num">
                                      <p:cBhvr additive="base">
                                        <p:cTn id="19" dur="750" fill="hold"/>
                                        <p:tgtEl>
                                          <p:spTgt spid="76812"/>
                                        </p:tgtEl>
                                        <p:attrNameLst>
                                          <p:attrName>ppt_x</p:attrName>
                                        </p:attrNameLst>
                                      </p:cBhvr>
                                      <p:tavLst>
                                        <p:tav tm="0">
                                          <p:val>
                                            <p:strVal val="#ppt_x"/>
                                          </p:val>
                                        </p:tav>
                                        <p:tav tm="100000">
                                          <p:val>
                                            <p:strVal val="#ppt_x"/>
                                          </p:val>
                                        </p:tav>
                                      </p:tavLst>
                                    </p:anim>
                                    <p:anim calcmode="lin" valueType="num">
                                      <p:cBhvr additive="base">
                                        <p:cTn id="20" dur="750" fill="hold"/>
                                        <p:tgtEl>
                                          <p:spTgt spid="768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250"/>
                                  </p:stCondLst>
                                  <p:childTnLst>
                                    <p:set>
                                      <p:cBhvr>
                                        <p:cTn id="22" dur="1" fill="hold">
                                          <p:stCondLst>
                                            <p:cond delay="0"/>
                                          </p:stCondLst>
                                        </p:cTn>
                                        <p:tgtEl>
                                          <p:spTgt spid="76815"/>
                                        </p:tgtEl>
                                        <p:attrNameLst>
                                          <p:attrName>style.visibility</p:attrName>
                                        </p:attrNameLst>
                                      </p:cBhvr>
                                      <p:to>
                                        <p:strVal val="visible"/>
                                      </p:to>
                                    </p:set>
                                    <p:anim calcmode="lin" valueType="num">
                                      <p:cBhvr additive="base">
                                        <p:cTn id="23" dur="750" fill="hold"/>
                                        <p:tgtEl>
                                          <p:spTgt spid="76815"/>
                                        </p:tgtEl>
                                        <p:attrNameLst>
                                          <p:attrName>ppt_x</p:attrName>
                                        </p:attrNameLst>
                                      </p:cBhvr>
                                      <p:tavLst>
                                        <p:tav tm="0">
                                          <p:val>
                                            <p:strVal val="#ppt_x"/>
                                          </p:val>
                                        </p:tav>
                                        <p:tav tm="100000">
                                          <p:val>
                                            <p:strVal val="#ppt_x"/>
                                          </p:val>
                                        </p:tav>
                                      </p:tavLst>
                                    </p:anim>
                                    <p:anim calcmode="lin" valueType="num">
                                      <p:cBhvr additive="base">
                                        <p:cTn id="24" dur="750" fill="hold"/>
                                        <p:tgtEl>
                                          <p:spTgt spid="76815"/>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500"/>
                                  </p:stCondLst>
                                  <p:childTnLst>
                                    <p:set>
                                      <p:cBhvr>
                                        <p:cTn id="26" dur="1" fill="hold">
                                          <p:stCondLst>
                                            <p:cond delay="0"/>
                                          </p:stCondLst>
                                        </p:cTn>
                                        <p:tgtEl>
                                          <p:spTgt spid="76810"/>
                                        </p:tgtEl>
                                        <p:attrNameLst>
                                          <p:attrName>style.visibility</p:attrName>
                                        </p:attrNameLst>
                                      </p:cBhvr>
                                      <p:to>
                                        <p:strVal val="visible"/>
                                      </p:to>
                                    </p:set>
                                    <p:anim calcmode="lin" valueType="num">
                                      <p:cBhvr additive="base">
                                        <p:cTn id="27" dur="750" fill="hold"/>
                                        <p:tgtEl>
                                          <p:spTgt spid="76810"/>
                                        </p:tgtEl>
                                        <p:attrNameLst>
                                          <p:attrName>ppt_x</p:attrName>
                                        </p:attrNameLst>
                                      </p:cBhvr>
                                      <p:tavLst>
                                        <p:tav tm="0">
                                          <p:val>
                                            <p:strVal val="#ppt_x"/>
                                          </p:val>
                                        </p:tav>
                                        <p:tav tm="100000">
                                          <p:val>
                                            <p:strVal val="#ppt_x"/>
                                          </p:val>
                                        </p:tav>
                                      </p:tavLst>
                                    </p:anim>
                                    <p:anim calcmode="lin" valueType="num">
                                      <p:cBhvr additive="base">
                                        <p:cTn id="28" dur="750" fill="hold"/>
                                        <p:tgtEl>
                                          <p:spTgt spid="76810"/>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500"/>
                                  </p:stCondLst>
                                  <p:childTnLst>
                                    <p:set>
                                      <p:cBhvr>
                                        <p:cTn id="30" dur="1" fill="hold">
                                          <p:stCondLst>
                                            <p:cond delay="0"/>
                                          </p:stCondLst>
                                        </p:cTn>
                                        <p:tgtEl>
                                          <p:spTgt spid="76816"/>
                                        </p:tgtEl>
                                        <p:attrNameLst>
                                          <p:attrName>style.visibility</p:attrName>
                                        </p:attrNameLst>
                                      </p:cBhvr>
                                      <p:to>
                                        <p:strVal val="visible"/>
                                      </p:to>
                                    </p:set>
                                    <p:anim calcmode="lin" valueType="num">
                                      <p:cBhvr additive="base">
                                        <p:cTn id="31" dur="750" fill="hold"/>
                                        <p:tgtEl>
                                          <p:spTgt spid="76816"/>
                                        </p:tgtEl>
                                        <p:attrNameLst>
                                          <p:attrName>ppt_x</p:attrName>
                                        </p:attrNameLst>
                                      </p:cBhvr>
                                      <p:tavLst>
                                        <p:tav tm="0">
                                          <p:val>
                                            <p:strVal val="#ppt_x"/>
                                          </p:val>
                                        </p:tav>
                                        <p:tav tm="100000">
                                          <p:val>
                                            <p:strVal val="#ppt_x"/>
                                          </p:val>
                                        </p:tav>
                                      </p:tavLst>
                                    </p:anim>
                                    <p:anim calcmode="lin" valueType="num">
                                      <p:cBhvr additive="base">
                                        <p:cTn id="32" dur="750" fill="hold"/>
                                        <p:tgtEl>
                                          <p:spTgt spid="76816"/>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750"/>
                                  </p:stCondLst>
                                  <p:childTnLst>
                                    <p:set>
                                      <p:cBhvr>
                                        <p:cTn id="34" dur="1" fill="hold">
                                          <p:stCondLst>
                                            <p:cond delay="0"/>
                                          </p:stCondLst>
                                        </p:cTn>
                                        <p:tgtEl>
                                          <p:spTgt spid="76813"/>
                                        </p:tgtEl>
                                        <p:attrNameLst>
                                          <p:attrName>style.visibility</p:attrName>
                                        </p:attrNameLst>
                                      </p:cBhvr>
                                      <p:to>
                                        <p:strVal val="visible"/>
                                      </p:to>
                                    </p:set>
                                    <p:anim calcmode="lin" valueType="num">
                                      <p:cBhvr additive="base">
                                        <p:cTn id="35" dur="750" fill="hold"/>
                                        <p:tgtEl>
                                          <p:spTgt spid="76813"/>
                                        </p:tgtEl>
                                        <p:attrNameLst>
                                          <p:attrName>ppt_x</p:attrName>
                                        </p:attrNameLst>
                                      </p:cBhvr>
                                      <p:tavLst>
                                        <p:tav tm="0">
                                          <p:val>
                                            <p:strVal val="#ppt_x"/>
                                          </p:val>
                                        </p:tav>
                                        <p:tav tm="100000">
                                          <p:val>
                                            <p:strVal val="#ppt_x"/>
                                          </p:val>
                                        </p:tav>
                                      </p:tavLst>
                                    </p:anim>
                                    <p:anim calcmode="lin" valueType="num">
                                      <p:cBhvr additive="base">
                                        <p:cTn id="36" dur="750" fill="hold"/>
                                        <p:tgtEl>
                                          <p:spTgt spid="768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750"/>
                                  </p:stCondLst>
                                  <p:childTnLst>
                                    <p:set>
                                      <p:cBhvr>
                                        <p:cTn id="38" dur="1" fill="hold">
                                          <p:stCondLst>
                                            <p:cond delay="0"/>
                                          </p:stCondLst>
                                        </p:cTn>
                                        <p:tgtEl>
                                          <p:spTgt spid="76817"/>
                                        </p:tgtEl>
                                        <p:attrNameLst>
                                          <p:attrName>style.visibility</p:attrName>
                                        </p:attrNameLst>
                                      </p:cBhvr>
                                      <p:to>
                                        <p:strVal val="visible"/>
                                      </p:to>
                                    </p:set>
                                    <p:anim calcmode="lin" valueType="num">
                                      <p:cBhvr additive="base">
                                        <p:cTn id="39" dur="750" fill="hold"/>
                                        <p:tgtEl>
                                          <p:spTgt spid="76817"/>
                                        </p:tgtEl>
                                        <p:attrNameLst>
                                          <p:attrName>ppt_x</p:attrName>
                                        </p:attrNameLst>
                                      </p:cBhvr>
                                      <p:tavLst>
                                        <p:tav tm="0">
                                          <p:val>
                                            <p:strVal val="#ppt_x"/>
                                          </p:val>
                                        </p:tav>
                                        <p:tav tm="100000">
                                          <p:val>
                                            <p:strVal val="#ppt_x"/>
                                          </p:val>
                                        </p:tav>
                                      </p:tavLst>
                                    </p:anim>
                                    <p:anim calcmode="lin" valueType="num">
                                      <p:cBhvr additive="base">
                                        <p:cTn id="40" dur="750" fill="hold"/>
                                        <p:tgtEl>
                                          <p:spTgt spid="76817"/>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1000"/>
                                  </p:stCondLst>
                                  <p:childTnLst>
                                    <p:set>
                                      <p:cBhvr>
                                        <p:cTn id="42" dur="1" fill="hold">
                                          <p:stCondLst>
                                            <p:cond delay="0"/>
                                          </p:stCondLst>
                                        </p:cTn>
                                        <p:tgtEl>
                                          <p:spTgt spid="76809"/>
                                        </p:tgtEl>
                                        <p:attrNameLst>
                                          <p:attrName>style.visibility</p:attrName>
                                        </p:attrNameLst>
                                      </p:cBhvr>
                                      <p:to>
                                        <p:strVal val="visible"/>
                                      </p:to>
                                    </p:set>
                                    <p:anim calcmode="lin" valueType="num">
                                      <p:cBhvr additive="base">
                                        <p:cTn id="43" dur="750" fill="hold"/>
                                        <p:tgtEl>
                                          <p:spTgt spid="76809"/>
                                        </p:tgtEl>
                                        <p:attrNameLst>
                                          <p:attrName>ppt_x</p:attrName>
                                        </p:attrNameLst>
                                      </p:cBhvr>
                                      <p:tavLst>
                                        <p:tav tm="0">
                                          <p:val>
                                            <p:strVal val="#ppt_x"/>
                                          </p:val>
                                        </p:tav>
                                        <p:tav tm="100000">
                                          <p:val>
                                            <p:strVal val="#ppt_x"/>
                                          </p:val>
                                        </p:tav>
                                      </p:tavLst>
                                    </p:anim>
                                    <p:anim calcmode="lin" valueType="num">
                                      <p:cBhvr additive="base">
                                        <p:cTn id="44" dur="750" fill="hold"/>
                                        <p:tgtEl>
                                          <p:spTgt spid="76809"/>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1000"/>
                                  </p:stCondLst>
                                  <p:childTnLst>
                                    <p:set>
                                      <p:cBhvr>
                                        <p:cTn id="46" dur="1" fill="hold">
                                          <p:stCondLst>
                                            <p:cond delay="0"/>
                                          </p:stCondLst>
                                        </p:cTn>
                                        <p:tgtEl>
                                          <p:spTgt spid="76818"/>
                                        </p:tgtEl>
                                        <p:attrNameLst>
                                          <p:attrName>style.visibility</p:attrName>
                                        </p:attrNameLst>
                                      </p:cBhvr>
                                      <p:to>
                                        <p:strVal val="visible"/>
                                      </p:to>
                                    </p:set>
                                    <p:anim calcmode="lin" valueType="num">
                                      <p:cBhvr additive="base">
                                        <p:cTn id="47" dur="750" fill="hold"/>
                                        <p:tgtEl>
                                          <p:spTgt spid="76818"/>
                                        </p:tgtEl>
                                        <p:attrNameLst>
                                          <p:attrName>ppt_x</p:attrName>
                                        </p:attrNameLst>
                                      </p:cBhvr>
                                      <p:tavLst>
                                        <p:tav tm="0">
                                          <p:val>
                                            <p:strVal val="#ppt_x"/>
                                          </p:val>
                                        </p:tav>
                                        <p:tav tm="100000">
                                          <p:val>
                                            <p:strVal val="#ppt_x"/>
                                          </p:val>
                                        </p:tav>
                                      </p:tavLst>
                                    </p:anim>
                                    <p:anim calcmode="lin" valueType="num">
                                      <p:cBhvr additive="base">
                                        <p:cTn id="48" dur="750" fill="hold"/>
                                        <p:tgtEl>
                                          <p:spTgt spid="76818"/>
                                        </p:tgtEl>
                                        <p:attrNameLst>
                                          <p:attrName>ppt_y</p:attrName>
                                        </p:attrNameLst>
                                      </p:cBhvr>
                                      <p:tavLst>
                                        <p:tav tm="0">
                                          <p:val>
                                            <p:strVal val="0-#ppt_h/2"/>
                                          </p:val>
                                        </p:tav>
                                        <p:tav tm="100000">
                                          <p:val>
                                            <p:strVal val="#ppt_y"/>
                                          </p:val>
                                        </p:tav>
                                      </p:tavLst>
                                    </p:anim>
                                  </p:childTnLst>
                                </p:cTn>
                              </p:par>
                            </p:childTnLst>
                          </p:cTn>
                        </p:par>
                        <p:par>
                          <p:cTn id="49" fill="hold">
                            <p:stCondLst>
                              <p:cond delay="1500"/>
                            </p:stCondLst>
                            <p:childTnLst>
                              <p:par>
                                <p:cTn id="50" presetID="22" presetClass="entr" presetSubtype="4" fill="hold" nodeType="afterEffect">
                                  <p:stCondLst>
                                    <p:cond delay="0"/>
                                  </p:stCondLst>
                                  <p:childTnLst>
                                    <p:set>
                                      <p:cBhvr>
                                        <p:cTn id="51" dur="1" fill="hold">
                                          <p:stCondLst>
                                            <p:cond delay="0"/>
                                          </p:stCondLst>
                                        </p:cTn>
                                        <p:tgtEl>
                                          <p:spTgt spid="25620"/>
                                        </p:tgtEl>
                                        <p:attrNameLst>
                                          <p:attrName>style.visibility</p:attrName>
                                        </p:attrNameLst>
                                      </p:cBhvr>
                                      <p:to>
                                        <p:strVal val="visible"/>
                                      </p:to>
                                    </p:set>
                                    <p:animEffect transition="in" filter="wipe(down)">
                                      <p:cBhvr>
                                        <p:cTn id="52" dur="500"/>
                                        <p:tgtEl>
                                          <p:spTgt spid="25620"/>
                                        </p:tgtEl>
                                      </p:cBhvr>
                                    </p:animEffect>
                                  </p:childTnLst>
                                </p:cTn>
                              </p:par>
                              <p:par>
                                <p:cTn id="53" presetID="22" presetClass="entr" presetSubtype="1" fill="hold" nodeType="withEffect">
                                  <p:stCondLst>
                                    <p:cond delay="0"/>
                                  </p:stCondLst>
                                  <p:childTnLst>
                                    <p:set>
                                      <p:cBhvr>
                                        <p:cTn id="54" dur="1" fill="hold">
                                          <p:stCondLst>
                                            <p:cond delay="0"/>
                                          </p:stCondLst>
                                        </p:cTn>
                                        <p:tgtEl>
                                          <p:spTgt spid="25624"/>
                                        </p:tgtEl>
                                        <p:attrNameLst>
                                          <p:attrName>style.visibility</p:attrName>
                                        </p:attrNameLst>
                                      </p:cBhvr>
                                      <p:to>
                                        <p:strVal val="visible"/>
                                      </p:to>
                                    </p:set>
                                    <p:animEffect transition="in" filter="wipe(up)">
                                      <p:cBhvr>
                                        <p:cTn id="55" dur="500"/>
                                        <p:tgtEl>
                                          <p:spTgt spid="25624"/>
                                        </p:tgtEl>
                                      </p:cBhvr>
                                    </p:animEffect>
                                  </p:childTnLst>
                                </p:cTn>
                              </p:par>
                              <p:par>
                                <p:cTn id="56" presetID="22" presetClass="entr" presetSubtype="1" fill="hold" nodeType="withEffect">
                                  <p:stCondLst>
                                    <p:cond delay="0"/>
                                  </p:stCondLst>
                                  <p:childTnLst>
                                    <p:set>
                                      <p:cBhvr>
                                        <p:cTn id="57" dur="1" fill="hold">
                                          <p:stCondLst>
                                            <p:cond delay="0"/>
                                          </p:stCondLst>
                                        </p:cTn>
                                        <p:tgtEl>
                                          <p:spTgt spid="25619"/>
                                        </p:tgtEl>
                                        <p:attrNameLst>
                                          <p:attrName>style.visibility</p:attrName>
                                        </p:attrNameLst>
                                      </p:cBhvr>
                                      <p:to>
                                        <p:strVal val="visible"/>
                                      </p:to>
                                    </p:set>
                                    <p:animEffect transition="in" filter="wipe(up)">
                                      <p:cBhvr>
                                        <p:cTn id="58" dur="500"/>
                                        <p:tgtEl>
                                          <p:spTgt spid="25619"/>
                                        </p:tgtEl>
                                      </p:cBhvr>
                                    </p:animEffect>
                                  </p:childTnLst>
                                </p:cTn>
                              </p:par>
                              <p:par>
                                <p:cTn id="59" presetID="22" presetClass="entr" presetSubtype="1" fill="hold" nodeType="withEffect">
                                  <p:stCondLst>
                                    <p:cond delay="0"/>
                                  </p:stCondLst>
                                  <p:childTnLst>
                                    <p:set>
                                      <p:cBhvr>
                                        <p:cTn id="60" dur="1" fill="hold">
                                          <p:stCondLst>
                                            <p:cond delay="0"/>
                                          </p:stCondLst>
                                        </p:cTn>
                                        <p:tgtEl>
                                          <p:spTgt spid="25626"/>
                                        </p:tgtEl>
                                        <p:attrNameLst>
                                          <p:attrName>style.visibility</p:attrName>
                                        </p:attrNameLst>
                                      </p:cBhvr>
                                      <p:to>
                                        <p:strVal val="visible"/>
                                      </p:to>
                                    </p:set>
                                    <p:animEffect transition="in" filter="wipe(up)">
                                      <p:cBhvr>
                                        <p:cTn id="61" dur="500"/>
                                        <p:tgtEl>
                                          <p:spTgt spid="25626"/>
                                        </p:tgtEl>
                                      </p:cBhvr>
                                    </p:animEffect>
                                  </p:childTnLst>
                                </p:cTn>
                              </p:par>
                              <p:par>
                                <p:cTn id="62" presetID="22" presetClass="entr" presetSubtype="4" fill="hold" nodeType="withEffect">
                                  <p:stCondLst>
                                    <p:cond delay="0"/>
                                  </p:stCondLst>
                                  <p:childTnLst>
                                    <p:set>
                                      <p:cBhvr>
                                        <p:cTn id="63" dur="1" fill="hold">
                                          <p:stCondLst>
                                            <p:cond delay="0"/>
                                          </p:stCondLst>
                                        </p:cTn>
                                        <p:tgtEl>
                                          <p:spTgt spid="25622"/>
                                        </p:tgtEl>
                                        <p:attrNameLst>
                                          <p:attrName>style.visibility</p:attrName>
                                        </p:attrNameLst>
                                      </p:cBhvr>
                                      <p:to>
                                        <p:strVal val="visible"/>
                                      </p:to>
                                    </p:set>
                                    <p:animEffect transition="in" filter="wipe(down)">
                                      <p:cBhvr>
                                        <p:cTn id="64" dur="500"/>
                                        <p:tgtEl>
                                          <p:spTgt spid="25622"/>
                                        </p:tgtEl>
                                      </p:cBhvr>
                                    </p:animEffect>
                                  </p:childTnLst>
                                </p:cTn>
                              </p:par>
                            </p:childTnLst>
                          </p:cTn>
                        </p:par>
                        <p:par>
                          <p:cTn id="65" fill="hold">
                            <p:stCondLst>
                              <p:cond delay="2000"/>
                            </p:stCondLst>
                            <p:childTnLst>
                              <p:par>
                                <p:cTn id="66" presetID="22" presetClass="entr" presetSubtype="2" fill="hold" nodeType="afterEffect">
                                  <p:stCondLst>
                                    <p:cond delay="0"/>
                                  </p:stCondLst>
                                  <p:childTnLst>
                                    <p:set>
                                      <p:cBhvr>
                                        <p:cTn id="67" dur="1" fill="hold">
                                          <p:stCondLst>
                                            <p:cond delay="0"/>
                                          </p:stCondLst>
                                        </p:cTn>
                                        <p:tgtEl>
                                          <p:spTgt spid="25618"/>
                                        </p:tgtEl>
                                        <p:attrNameLst>
                                          <p:attrName>style.visibility</p:attrName>
                                        </p:attrNameLst>
                                      </p:cBhvr>
                                      <p:to>
                                        <p:strVal val="visible"/>
                                      </p:to>
                                    </p:set>
                                    <p:animEffect transition="in" filter="wipe(right)">
                                      <p:cBhvr>
                                        <p:cTn id="68" dur="500"/>
                                        <p:tgtEl>
                                          <p:spTgt spid="25618"/>
                                        </p:tgtEl>
                                      </p:cBhvr>
                                    </p:animEffect>
                                  </p:childTnLst>
                                </p:cTn>
                              </p:par>
                              <p:par>
                                <p:cTn id="69" presetID="22" presetClass="entr" presetSubtype="2" fill="hold" nodeType="withEffect">
                                  <p:stCondLst>
                                    <p:cond delay="0"/>
                                  </p:stCondLst>
                                  <p:childTnLst>
                                    <p:set>
                                      <p:cBhvr>
                                        <p:cTn id="70" dur="1" fill="hold">
                                          <p:stCondLst>
                                            <p:cond delay="0"/>
                                          </p:stCondLst>
                                        </p:cTn>
                                        <p:tgtEl>
                                          <p:spTgt spid="25623"/>
                                        </p:tgtEl>
                                        <p:attrNameLst>
                                          <p:attrName>style.visibility</p:attrName>
                                        </p:attrNameLst>
                                      </p:cBhvr>
                                      <p:to>
                                        <p:strVal val="visible"/>
                                      </p:to>
                                    </p:set>
                                    <p:animEffect transition="in" filter="wipe(right)">
                                      <p:cBhvr>
                                        <p:cTn id="71" dur="500"/>
                                        <p:tgtEl>
                                          <p:spTgt spid="25623"/>
                                        </p:tgtEl>
                                      </p:cBhvr>
                                    </p:animEffect>
                                  </p:childTnLst>
                                </p:cTn>
                              </p:par>
                              <p:par>
                                <p:cTn id="72" presetID="22" presetClass="entr" presetSubtype="8" fill="hold" nodeType="withEffect">
                                  <p:stCondLst>
                                    <p:cond delay="0"/>
                                  </p:stCondLst>
                                  <p:childTnLst>
                                    <p:set>
                                      <p:cBhvr>
                                        <p:cTn id="73" dur="1" fill="hold">
                                          <p:stCondLst>
                                            <p:cond delay="0"/>
                                          </p:stCondLst>
                                        </p:cTn>
                                        <p:tgtEl>
                                          <p:spTgt spid="25625"/>
                                        </p:tgtEl>
                                        <p:attrNameLst>
                                          <p:attrName>style.visibility</p:attrName>
                                        </p:attrNameLst>
                                      </p:cBhvr>
                                      <p:to>
                                        <p:strVal val="visible"/>
                                      </p:to>
                                    </p:set>
                                    <p:animEffect transition="in" filter="wipe(left)">
                                      <p:cBhvr>
                                        <p:cTn id="74" dur="500"/>
                                        <p:tgtEl>
                                          <p:spTgt spid="25625"/>
                                        </p:tgtEl>
                                      </p:cBhvr>
                                    </p:animEffect>
                                  </p:childTnLst>
                                </p:cTn>
                              </p:par>
                              <p:par>
                                <p:cTn id="75" presetID="22" presetClass="entr" presetSubtype="8" fill="hold" nodeType="withEffect">
                                  <p:stCondLst>
                                    <p:cond delay="0"/>
                                  </p:stCondLst>
                                  <p:childTnLst>
                                    <p:set>
                                      <p:cBhvr>
                                        <p:cTn id="76" dur="1" fill="hold">
                                          <p:stCondLst>
                                            <p:cond delay="0"/>
                                          </p:stCondLst>
                                        </p:cTn>
                                        <p:tgtEl>
                                          <p:spTgt spid="25621"/>
                                        </p:tgtEl>
                                        <p:attrNameLst>
                                          <p:attrName>style.visibility</p:attrName>
                                        </p:attrNameLst>
                                      </p:cBhvr>
                                      <p:to>
                                        <p:strVal val="visible"/>
                                      </p:to>
                                    </p:set>
                                    <p:animEffect transition="in" filter="wipe(left)">
                                      <p:cBhvr>
                                        <p:cTn id="77" dur="500"/>
                                        <p:tgtEl>
                                          <p:spTgt spid="25621"/>
                                        </p:tgtEl>
                                      </p:cBhvr>
                                    </p:animEffect>
                                  </p:childTnLst>
                                </p:cTn>
                              </p:par>
                            </p:childTnLst>
                          </p:cTn>
                        </p:par>
                        <p:par>
                          <p:cTn id="78" fill="hold">
                            <p:stCondLst>
                              <p:cond delay="2500"/>
                            </p:stCondLst>
                            <p:childTnLst>
                              <p:par>
                                <p:cTn id="79" presetID="10" presetClass="entr" presetSubtype="0" fill="hold" grpId="0" nodeType="afterEffect">
                                  <p:stCondLst>
                                    <p:cond delay="0"/>
                                  </p:stCondLst>
                                  <p:childTnLst>
                                    <p:set>
                                      <p:cBhvr>
                                        <p:cTn id="80" dur="1" fill="hold">
                                          <p:stCondLst>
                                            <p:cond delay="0"/>
                                          </p:stCondLst>
                                        </p:cTn>
                                        <p:tgtEl>
                                          <p:spTgt spid="115734"/>
                                        </p:tgtEl>
                                        <p:attrNameLst>
                                          <p:attrName>style.visibility</p:attrName>
                                        </p:attrNameLst>
                                      </p:cBhvr>
                                      <p:to>
                                        <p:strVal val="visible"/>
                                      </p:to>
                                    </p:set>
                                    <p:animEffect transition="in" filter="fade">
                                      <p:cBhvr>
                                        <p:cTn id="81" dur="500"/>
                                        <p:tgtEl>
                                          <p:spTgt spid="11573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6405"/>
                                        </p:tgtEl>
                                        <p:attrNameLst>
                                          <p:attrName>style.visibility</p:attrName>
                                        </p:attrNameLst>
                                      </p:cBhvr>
                                      <p:to>
                                        <p:strVal val="visible"/>
                                      </p:to>
                                    </p:set>
                                    <p:animEffect transition="in" filter="fade">
                                      <p:cBhvr>
                                        <p:cTn id="84" dur="500"/>
                                        <p:tgtEl>
                                          <p:spTgt spid="1640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6830"/>
                                        </p:tgtEl>
                                        <p:attrNameLst>
                                          <p:attrName>style.visibility</p:attrName>
                                        </p:attrNameLst>
                                      </p:cBhvr>
                                      <p:to>
                                        <p:strVal val="visible"/>
                                      </p:to>
                                    </p:set>
                                    <p:animEffect transition="in" filter="fade">
                                      <p:cBhvr>
                                        <p:cTn id="87" dur="500"/>
                                        <p:tgtEl>
                                          <p:spTgt spid="7683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500"/>
                                        <p:tgtEl>
                                          <p:spTgt spid="4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15742"/>
                                        </p:tgtEl>
                                        <p:attrNameLst>
                                          <p:attrName>style.visibility</p:attrName>
                                        </p:attrNameLst>
                                      </p:cBhvr>
                                      <p:to>
                                        <p:strVal val="visible"/>
                                      </p:to>
                                    </p:set>
                                    <p:animEffect transition="in" filter="fade">
                                      <p:cBhvr>
                                        <p:cTn id="93" dur="500"/>
                                        <p:tgtEl>
                                          <p:spTgt spid="11574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15743"/>
                                        </p:tgtEl>
                                        <p:attrNameLst>
                                          <p:attrName>style.visibility</p:attrName>
                                        </p:attrNameLst>
                                      </p:cBhvr>
                                      <p:to>
                                        <p:strVal val="visible"/>
                                      </p:to>
                                    </p:set>
                                    <p:animEffect transition="in" filter="fade">
                                      <p:cBhvr>
                                        <p:cTn id="96" dur="500"/>
                                        <p:tgtEl>
                                          <p:spTgt spid="11574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5738"/>
                                        </p:tgtEl>
                                        <p:attrNameLst>
                                          <p:attrName>style.visibility</p:attrName>
                                        </p:attrNameLst>
                                      </p:cBhvr>
                                      <p:to>
                                        <p:strVal val="visible"/>
                                      </p:to>
                                    </p:set>
                                    <p:animEffect transition="in" filter="fade">
                                      <p:cBhvr>
                                        <p:cTn id="99" dur="500"/>
                                        <p:tgtEl>
                                          <p:spTgt spid="11573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500"/>
                                        <p:tgtEl>
                                          <p:spTgt spid="4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15740"/>
                                        </p:tgtEl>
                                        <p:attrNameLst>
                                          <p:attrName>style.visibility</p:attrName>
                                        </p:attrNameLst>
                                      </p:cBhvr>
                                      <p:to>
                                        <p:strVal val="visible"/>
                                      </p:to>
                                    </p:set>
                                    <p:animEffect transition="in" filter="fade">
                                      <p:cBhvr>
                                        <p:cTn id="105" dur="500"/>
                                        <p:tgtEl>
                                          <p:spTgt spid="11574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nimBg="1"/>
      <p:bldP spid="76809" grpId="0" animBg="1"/>
      <p:bldP spid="76810" grpId="0" animBg="1"/>
      <p:bldP spid="76811" grpId="0" animBg="1"/>
      <p:bldP spid="76812" grpId="0" animBg="1"/>
      <p:bldP spid="76813" grpId="0" animBg="1"/>
      <p:bldP spid="115734" grpId="0"/>
      <p:bldP spid="16405" grpId="0"/>
      <p:bldP spid="76830" grpId="0"/>
      <p:bldP spid="46" grpId="0"/>
      <p:bldP spid="115738" grpId="0"/>
      <p:bldP spid="48" grpId="0"/>
      <p:bldP spid="115740" grpId="0"/>
      <p:bldP spid="50" grpId="0"/>
      <p:bldP spid="115742" grpId="0"/>
      <p:bldP spid="115743"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49"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78850" name="燕尾形 2"/>
          <p:cNvSpPr>
            <a:spLocks noChangeArrowheads="1"/>
          </p:cNvSpPr>
          <p:nvPr/>
        </p:nvSpPr>
        <p:spPr bwMode="auto">
          <a:xfrm>
            <a:off x="9551988"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78851"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04    </a:t>
            </a:r>
            <a:r>
              <a:rPr lang="zh-CN" altLang="en-US" sz="1600">
                <a:latin typeface="微软雅黑" pitchFamily="34" charset="-122"/>
                <a:ea typeface="微软雅黑" pitchFamily="34" charset="-122"/>
              </a:rPr>
              <a:t>工作存在不足</a:t>
            </a:r>
          </a:p>
        </p:txBody>
      </p:sp>
      <p:sp>
        <p:nvSpPr>
          <p:cNvPr id="78852"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01    </a:t>
            </a:r>
            <a:r>
              <a:rPr lang="zh-CN" altLang="en-US" sz="1600">
                <a:latin typeface="微软雅黑" pitchFamily="34" charset="-122"/>
                <a:ea typeface="微软雅黑" pitchFamily="34" charset="-122"/>
              </a:rPr>
              <a:t>年度工作概述</a:t>
            </a:r>
          </a:p>
        </p:txBody>
      </p:sp>
      <p:sp>
        <p:nvSpPr>
          <p:cNvPr id="78853"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02    </a:t>
            </a:r>
            <a:r>
              <a:rPr lang="zh-CN" altLang="en-US" sz="1600">
                <a:latin typeface="微软雅黑" pitchFamily="34" charset="-122"/>
                <a:ea typeface="微软雅黑" pitchFamily="34" charset="-122"/>
              </a:rPr>
              <a:t>工作完成情况</a:t>
            </a:r>
          </a:p>
        </p:txBody>
      </p:sp>
      <p:sp>
        <p:nvSpPr>
          <p:cNvPr id="78854"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03    </a:t>
            </a:r>
            <a:r>
              <a:rPr lang="zh-CN" altLang="en-US" sz="1600">
                <a:latin typeface="微软雅黑" pitchFamily="34" charset="-122"/>
                <a:ea typeface="微软雅黑" pitchFamily="34" charset="-122"/>
              </a:rPr>
              <a:t>成功项目展示</a:t>
            </a:r>
          </a:p>
        </p:txBody>
      </p:sp>
      <p:sp>
        <p:nvSpPr>
          <p:cNvPr id="78855"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05    </a:t>
            </a:r>
            <a:r>
              <a:rPr lang="zh-CN" altLang="en-US" sz="1600">
                <a:solidFill>
                  <a:schemeClr val="bg1"/>
                </a:solidFill>
                <a:latin typeface="微软雅黑" pitchFamily="34" charset="-122"/>
                <a:ea typeface="微软雅黑" pitchFamily="34" charset="-122"/>
              </a:rPr>
              <a:t>明年工作计划</a:t>
            </a:r>
          </a:p>
        </p:txBody>
      </p:sp>
      <p:sp>
        <p:nvSpPr>
          <p:cNvPr id="78856"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
        <p:nvSpPr>
          <p:cNvPr id="78857" name="圆角右箭头 23"/>
          <p:cNvSpPr/>
          <p:nvPr/>
        </p:nvSpPr>
        <p:spPr bwMode="auto">
          <a:xfrm>
            <a:off x="4540250" y="1592263"/>
            <a:ext cx="1438275" cy="1714500"/>
          </a:xfrm>
          <a:custGeom>
            <a:avLst/>
            <a:gdLst>
              <a:gd name="T0" fmla="*/ 8000761 w 1080248"/>
              <a:gd name="T1" fmla="*/ 0 h 1226498"/>
              <a:gd name="T2" fmla="*/ 8000761 w 1080248"/>
              <a:gd name="T3" fmla="*/ 7875138 h 1226498"/>
              <a:gd name="T4" fmla="*/ 1333458 w 1080248"/>
              <a:gd name="T5" fmla="*/ 17882616 h 1226498"/>
              <a:gd name="T6" fmla="*/ 10667684 w 1080248"/>
              <a:gd name="T7" fmla="*/ 3937572 h 1226498"/>
              <a:gd name="T8" fmla="*/ 17694720 60000 65536"/>
              <a:gd name="T9" fmla="*/ 5898240 60000 65536"/>
              <a:gd name="T10" fmla="*/ 5898240 60000 65536"/>
              <a:gd name="T11" fmla="*/ 0 60000 65536"/>
              <a:gd name="T12" fmla="*/ 0 w 1080248"/>
              <a:gd name="T13" fmla="*/ 0 h 1226498"/>
              <a:gd name="T14" fmla="*/ 1080248 w 1080248"/>
              <a:gd name="T15" fmla="*/ 1226498 h 1226498"/>
            </a:gdLst>
            <a:ahLst/>
            <a:cxnLst>
              <a:cxn ang="T8">
                <a:pos x="T0" y="T1"/>
              </a:cxn>
              <a:cxn ang="T9">
                <a:pos x="T2" y="T3"/>
              </a:cxn>
              <a:cxn ang="T10">
                <a:pos x="T4" y="T5"/>
              </a:cxn>
              <a:cxn ang="T11">
                <a:pos x="T6" y="T7"/>
              </a:cxn>
            </a:cxnLst>
            <a:rect l="T12" t="T13" r="T14" b="T15"/>
            <a:pathLst>
              <a:path w="1080248" h="1226498">
                <a:moveTo>
                  <a:pt x="0" y="1226498"/>
                </a:moveTo>
                <a:lnTo>
                  <a:pt x="0" y="607640"/>
                </a:lnTo>
                <a:cubicBezTo>
                  <a:pt x="0" y="346625"/>
                  <a:pt x="211594" y="135031"/>
                  <a:pt x="472609" y="135032"/>
                </a:cubicBezTo>
                <a:cubicBezTo>
                  <a:pt x="472609" y="135032"/>
                  <a:pt x="472609" y="135032"/>
                  <a:pt x="472609" y="135032"/>
                </a:cubicBezTo>
                <a:lnTo>
                  <a:pt x="810186" y="135031"/>
                </a:lnTo>
                <a:lnTo>
                  <a:pt x="810186" y="0"/>
                </a:lnTo>
                <a:lnTo>
                  <a:pt x="1080248" y="270062"/>
                </a:lnTo>
                <a:lnTo>
                  <a:pt x="810186" y="540124"/>
                </a:lnTo>
                <a:lnTo>
                  <a:pt x="810186" y="405093"/>
                </a:lnTo>
                <a:lnTo>
                  <a:pt x="472609" y="405093"/>
                </a:lnTo>
                <a:lnTo>
                  <a:pt x="472608" y="405093"/>
                </a:lnTo>
                <a:cubicBezTo>
                  <a:pt x="360745" y="405093"/>
                  <a:pt x="270062" y="495776"/>
                  <a:pt x="270062" y="607639"/>
                </a:cubicBezTo>
                <a:lnTo>
                  <a:pt x="270062" y="1226498"/>
                </a:lnTo>
                <a:close/>
              </a:path>
            </a:pathLst>
          </a:custGeom>
          <a:solidFill>
            <a:srgbClr val="0848AF"/>
          </a:solidFill>
          <a:ln w="12700" cap="flat" cmpd="sng" algn="ctr">
            <a:noFill/>
            <a:prstDash val="solid"/>
            <a:round/>
          </a:ln>
        </p:spPr>
        <p:txBody>
          <a:bodyPr lIns="68580" tIns="34290" rIns="68580" bIns="34290" anchor="ctr"/>
          <a:lstStyle/>
          <a:p>
            <a:endParaRPr lang="zh-CN" altLang="en-US"/>
          </a:p>
        </p:txBody>
      </p:sp>
      <p:sp>
        <p:nvSpPr>
          <p:cNvPr id="78858" name="圆角右箭头 24"/>
          <p:cNvSpPr/>
          <p:nvPr/>
        </p:nvSpPr>
        <p:spPr bwMode="auto">
          <a:xfrm rot="5400000">
            <a:off x="6395244" y="1747044"/>
            <a:ext cx="1498600" cy="1646238"/>
          </a:xfrm>
          <a:custGeom>
            <a:avLst/>
            <a:gdLst>
              <a:gd name="T0" fmla="*/ 11636535 w 1073185"/>
              <a:gd name="T1" fmla="*/ 0 h 1234570"/>
              <a:gd name="T2" fmla="*/ 11636535 w 1073185"/>
              <a:gd name="T3" fmla="*/ 5363636 h 1234570"/>
              <a:gd name="T4" fmla="*/ 1939426 w 1073185"/>
              <a:gd name="T5" fmla="*/ 12340423 h 1234570"/>
              <a:gd name="T6" fmla="*/ 15515400 w 1073185"/>
              <a:gd name="T7" fmla="*/ 2681817 h 1234570"/>
              <a:gd name="T8" fmla="*/ 17694720 60000 65536"/>
              <a:gd name="T9" fmla="*/ 5898240 60000 65536"/>
              <a:gd name="T10" fmla="*/ 5898240 60000 65536"/>
              <a:gd name="T11" fmla="*/ 0 60000 65536"/>
              <a:gd name="T12" fmla="*/ 0 w 1073185"/>
              <a:gd name="T13" fmla="*/ 0 h 1234570"/>
              <a:gd name="T14" fmla="*/ 1073185 w 1073185"/>
              <a:gd name="T15" fmla="*/ 1234570 h 1234570"/>
            </a:gdLst>
            <a:ahLst/>
            <a:cxnLst>
              <a:cxn ang="T8">
                <a:pos x="T0" y="T1"/>
              </a:cxn>
              <a:cxn ang="T9">
                <a:pos x="T2" y="T3"/>
              </a:cxn>
              <a:cxn ang="T10">
                <a:pos x="T4" y="T5"/>
              </a:cxn>
              <a:cxn ang="T11">
                <a:pos x="T6" y="T7"/>
              </a:cxn>
            </a:cxnLst>
            <a:rect l="T12" t="T13" r="T14" b="T15"/>
            <a:pathLst>
              <a:path w="1073185" h="1234570">
                <a:moveTo>
                  <a:pt x="0" y="1234570"/>
                </a:moveTo>
                <a:lnTo>
                  <a:pt x="0" y="603667"/>
                </a:lnTo>
                <a:cubicBezTo>
                  <a:pt x="0" y="344359"/>
                  <a:pt x="210210" y="134149"/>
                  <a:pt x="469518" y="134150"/>
                </a:cubicBezTo>
                <a:cubicBezTo>
                  <a:pt x="469518" y="134150"/>
                  <a:pt x="469518" y="134150"/>
                  <a:pt x="469518" y="134150"/>
                </a:cubicBezTo>
                <a:lnTo>
                  <a:pt x="804889" y="134148"/>
                </a:lnTo>
                <a:lnTo>
                  <a:pt x="804889" y="0"/>
                </a:lnTo>
                <a:lnTo>
                  <a:pt x="1073185" y="268296"/>
                </a:lnTo>
                <a:lnTo>
                  <a:pt x="804889" y="536593"/>
                </a:lnTo>
                <a:lnTo>
                  <a:pt x="804889" y="402444"/>
                </a:lnTo>
                <a:lnTo>
                  <a:pt x="469518" y="402444"/>
                </a:lnTo>
                <a:lnTo>
                  <a:pt x="469517" y="402444"/>
                </a:lnTo>
                <a:cubicBezTo>
                  <a:pt x="358386" y="402444"/>
                  <a:pt x="268296" y="492534"/>
                  <a:pt x="268296" y="603665"/>
                </a:cubicBezTo>
                <a:lnTo>
                  <a:pt x="268296" y="1234570"/>
                </a:lnTo>
                <a:close/>
              </a:path>
            </a:pathLst>
          </a:custGeom>
          <a:solidFill>
            <a:srgbClr val="0848AF"/>
          </a:solidFill>
          <a:ln w="12700" cap="flat" cmpd="sng" algn="ctr">
            <a:noFill/>
            <a:prstDash val="solid"/>
            <a:round/>
          </a:ln>
        </p:spPr>
        <p:txBody>
          <a:bodyPr lIns="68580" tIns="34290" rIns="68580" bIns="34290" anchor="ctr"/>
          <a:lstStyle/>
          <a:p>
            <a:endParaRPr lang="zh-CN" altLang="en-US"/>
          </a:p>
        </p:txBody>
      </p:sp>
      <p:sp>
        <p:nvSpPr>
          <p:cNvPr id="78859" name="圆角右箭头 25"/>
          <p:cNvSpPr/>
          <p:nvPr/>
        </p:nvSpPr>
        <p:spPr bwMode="auto">
          <a:xfrm rot="-5400000">
            <a:off x="4432300" y="3582988"/>
            <a:ext cx="1498600" cy="1644650"/>
          </a:xfrm>
          <a:custGeom>
            <a:avLst/>
            <a:gdLst>
              <a:gd name="T0" fmla="*/ 11636535 w 1073185"/>
              <a:gd name="T1" fmla="*/ 0 h 1234570"/>
              <a:gd name="T2" fmla="*/ 11636535 w 1073185"/>
              <a:gd name="T3" fmla="*/ 5322384 h 1234570"/>
              <a:gd name="T4" fmla="*/ 1939426 w 1073185"/>
              <a:gd name="T5" fmla="*/ 12245520 h 1234570"/>
              <a:gd name="T6" fmla="*/ 15515400 w 1073185"/>
              <a:gd name="T7" fmla="*/ 2661189 h 1234570"/>
              <a:gd name="T8" fmla="*/ 17694720 60000 65536"/>
              <a:gd name="T9" fmla="*/ 5898240 60000 65536"/>
              <a:gd name="T10" fmla="*/ 5898240 60000 65536"/>
              <a:gd name="T11" fmla="*/ 0 60000 65536"/>
              <a:gd name="T12" fmla="*/ 0 w 1073185"/>
              <a:gd name="T13" fmla="*/ 0 h 1234570"/>
              <a:gd name="T14" fmla="*/ 1073185 w 1073185"/>
              <a:gd name="T15" fmla="*/ 1234570 h 1234570"/>
            </a:gdLst>
            <a:ahLst/>
            <a:cxnLst>
              <a:cxn ang="T8">
                <a:pos x="T0" y="T1"/>
              </a:cxn>
              <a:cxn ang="T9">
                <a:pos x="T2" y="T3"/>
              </a:cxn>
              <a:cxn ang="T10">
                <a:pos x="T4" y="T5"/>
              </a:cxn>
              <a:cxn ang="T11">
                <a:pos x="T6" y="T7"/>
              </a:cxn>
            </a:cxnLst>
            <a:rect l="T12" t="T13" r="T14" b="T15"/>
            <a:pathLst>
              <a:path w="1073185" h="1234570">
                <a:moveTo>
                  <a:pt x="0" y="1234570"/>
                </a:moveTo>
                <a:lnTo>
                  <a:pt x="0" y="603667"/>
                </a:lnTo>
                <a:cubicBezTo>
                  <a:pt x="0" y="344359"/>
                  <a:pt x="210210" y="134149"/>
                  <a:pt x="469518" y="134150"/>
                </a:cubicBezTo>
                <a:cubicBezTo>
                  <a:pt x="469518" y="134150"/>
                  <a:pt x="469518" y="134150"/>
                  <a:pt x="469518" y="134150"/>
                </a:cubicBezTo>
                <a:lnTo>
                  <a:pt x="804889" y="134148"/>
                </a:lnTo>
                <a:lnTo>
                  <a:pt x="804889" y="0"/>
                </a:lnTo>
                <a:lnTo>
                  <a:pt x="1073185" y="268296"/>
                </a:lnTo>
                <a:lnTo>
                  <a:pt x="804889" y="536593"/>
                </a:lnTo>
                <a:lnTo>
                  <a:pt x="804889" y="402444"/>
                </a:lnTo>
                <a:lnTo>
                  <a:pt x="469518" y="402444"/>
                </a:lnTo>
                <a:lnTo>
                  <a:pt x="469517" y="402444"/>
                </a:lnTo>
                <a:cubicBezTo>
                  <a:pt x="358386" y="402444"/>
                  <a:pt x="268296" y="492534"/>
                  <a:pt x="268296" y="603665"/>
                </a:cubicBezTo>
                <a:lnTo>
                  <a:pt x="268296" y="1234570"/>
                </a:lnTo>
                <a:close/>
              </a:path>
            </a:pathLst>
          </a:custGeom>
          <a:solidFill>
            <a:srgbClr val="0848AF"/>
          </a:solidFill>
          <a:ln w="12700" cap="flat" cmpd="sng" algn="ctr">
            <a:noFill/>
            <a:prstDash val="solid"/>
            <a:round/>
          </a:ln>
        </p:spPr>
        <p:txBody>
          <a:bodyPr lIns="68580" tIns="34290" rIns="68580" bIns="34290" anchor="ctr"/>
          <a:lstStyle/>
          <a:p>
            <a:endParaRPr lang="zh-CN" altLang="en-US"/>
          </a:p>
        </p:txBody>
      </p:sp>
      <p:sp>
        <p:nvSpPr>
          <p:cNvPr id="78860" name="圆角右箭头 26"/>
          <p:cNvSpPr/>
          <p:nvPr/>
        </p:nvSpPr>
        <p:spPr bwMode="auto">
          <a:xfrm flipH="1" flipV="1">
            <a:off x="6354763" y="3644900"/>
            <a:ext cx="1441450" cy="1711325"/>
          </a:xfrm>
          <a:custGeom>
            <a:avLst/>
            <a:gdLst>
              <a:gd name="T0" fmla="*/ 8143154 w 1080248"/>
              <a:gd name="T1" fmla="*/ 0 h 1226498"/>
              <a:gd name="T2" fmla="*/ 8143154 w 1080248"/>
              <a:gd name="T3" fmla="*/ 7759234 h 1226498"/>
              <a:gd name="T4" fmla="*/ 1357192 w 1080248"/>
              <a:gd name="T5" fmla="*/ 17619388 h 1226498"/>
              <a:gd name="T6" fmla="*/ 10857549 w 1080248"/>
              <a:gd name="T7" fmla="*/ 3879614 h 1226498"/>
              <a:gd name="T8" fmla="*/ 17694720 60000 65536"/>
              <a:gd name="T9" fmla="*/ 5898240 60000 65536"/>
              <a:gd name="T10" fmla="*/ 5898240 60000 65536"/>
              <a:gd name="T11" fmla="*/ 0 60000 65536"/>
              <a:gd name="T12" fmla="*/ 0 w 1080248"/>
              <a:gd name="T13" fmla="*/ 0 h 1226498"/>
              <a:gd name="T14" fmla="*/ 1080248 w 1080248"/>
              <a:gd name="T15" fmla="*/ 1226498 h 1226498"/>
            </a:gdLst>
            <a:ahLst/>
            <a:cxnLst>
              <a:cxn ang="T8">
                <a:pos x="T0" y="T1"/>
              </a:cxn>
              <a:cxn ang="T9">
                <a:pos x="T2" y="T3"/>
              </a:cxn>
              <a:cxn ang="T10">
                <a:pos x="T4" y="T5"/>
              </a:cxn>
              <a:cxn ang="T11">
                <a:pos x="T6" y="T7"/>
              </a:cxn>
            </a:cxnLst>
            <a:rect l="T12" t="T13" r="T14" b="T15"/>
            <a:pathLst>
              <a:path w="1080248" h="1226498">
                <a:moveTo>
                  <a:pt x="0" y="1226498"/>
                </a:moveTo>
                <a:lnTo>
                  <a:pt x="0" y="607640"/>
                </a:lnTo>
                <a:cubicBezTo>
                  <a:pt x="0" y="346625"/>
                  <a:pt x="211594" y="135031"/>
                  <a:pt x="472609" y="135032"/>
                </a:cubicBezTo>
                <a:cubicBezTo>
                  <a:pt x="472609" y="135032"/>
                  <a:pt x="472609" y="135032"/>
                  <a:pt x="472609" y="135032"/>
                </a:cubicBezTo>
                <a:lnTo>
                  <a:pt x="810186" y="135031"/>
                </a:lnTo>
                <a:lnTo>
                  <a:pt x="810186" y="0"/>
                </a:lnTo>
                <a:lnTo>
                  <a:pt x="1080248" y="270062"/>
                </a:lnTo>
                <a:lnTo>
                  <a:pt x="810186" y="540124"/>
                </a:lnTo>
                <a:lnTo>
                  <a:pt x="810186" y="405093"/>
                </a:lnTo>
                <a:lnTo>
                  <a:pt x="472609" y="405093"/>
                </a:lnTo>
                <a:lnTo>
                  <a:pt x="472608" y="405093"/>
                </a:lnTo>
                <a:cubicBezTo>
                  <a:pt x="360745" y="405093"/>
                  <a:pt x="270062" y="495776"/>
                  <a:pt x="270062" y="607639"/>
                </a:cubicBezTo>
                <a:lnTo>
                  <a:pt x="270062" y="1226498"/>
                </a:lnTo>
                <a:close/>
              </a:path>
            </a:pathLst>
          </a:custGeom>
          <a:solidFill>
            <a:srgbClr val="0848AF"/>
          </a:solidFill>
          <a:ln w="12700" cap="flat" cmpd="sng" algn="ctr">
            <a:noFill/>
            <a:prstDash val="solid"/>
            <a:round/>
          </a:ln>
        </p:spPr>
        <p:txBody>
          <a:bodyPr lIns="68580" tIns="34290" rIns="68580" bIns="34290" anchor="ctr"/>
          <a:lstStyle/>
          <a:p>
            <a:endParaRPr lang="zh-CN" altLang="en-US"/>
          </a:p>
        </p:txBody>
      </p:sp>
      <p:grpSp>
        <p:nvGrpSpPr>
          <p:cNvPr id="78861" name="组合 27"/>
          <p:cNvGrpSpPr/>
          <p:nvPr/>
        </p:nvGrpSpPr>
        <p:grpSpPr bwMode="auto">
          <a:xfrm>
            <a:off x="4984750" y="2508250"/>
            <a:ext cx="2398713" cy="2020888"/>
            <a:chOff x="3666054" y="2607295"/>
            <a:chExt cx="1924896" cy="1929766"/>
          </a:xfrm>
        </p:grpSpPr>
        <p:sp>
          <p:nvSpPr>
            <p:cNvPr id="78874" name="TextBox 28"/>
            <p:cNvSpPr txBox="1">
              <a:spLocks noChangeArrowheads="1"/>
            </p:cNvSpPr>
            <p:nvPr/>
          </p:nvSpPr>
          <p:spPr bwMode="auto">
            <a:xfrm>
              <a:off x="3752681" y="2607295"/>
              <a:ext cx="1751642" cy="466903"/>
            </a:xfrm>
            <a:prstGeom prst="rect">
              <a:avLst/>
            </a:prstGeom>
            <a:noFill/>
            <a:ln w="9525">
              <a:noFill/>
              <a:miter lim="800000"/>
            </a:ln>
          </p:spPr>
          <p:txBody>
            <a:bodyPr lIns="123993" tIns="61996" rIns="123993" bIns="61996">
              <a:spAutoFit/>
            </a:bodyPr>
            <a:lstStyle/>
            <a:p>
              <a:pPr algn="ctr" defTabSz="1239520"/>
              <a:r>
                <a:rPr lang="zh-CN" altLang="en-US" sz="2400" b="1">
                  <a:latin typeface="微软雅黑" pitchFamily="34" charset="-122"/>
                  <a:ea typeface="微软雅黑" pitchFamily="34" charset="-122"/>
                </a:rPr>
                <a:t>添加标题</a:t>
              </a:r>
            </a:p>
          </p:txBody>
        </p:sp>
        <p:sp>
          <p:nvSpPr>
            <p:cNvPr id="78875" name="TextBox 29"/>
            <p:cNvSpPr txBox="1">
              <a:spLocks noChangeArrowheads="1"/>
            </p:cNvSpPr>
            <p:nvPr/>
          </p:nvSpPr>
          <p:spPr bwMode="auto">
            <a:xfrm>
              <a:off x="3666054" y="3206083"/>
              <a:ext cx="1924896" cy="1330978"/>
            </a:xfrm>
            <a:prstGeom prst="rect">
              <a:avLst/>
            </a:prstGeom>
            <a:noFill/>
            <a:ln w="9525">
              <a:noFill/>
              <a:miter lim="800000"/>
            </a:ln>
          </p:spPr>
          <p:txBody>
            <a:bodyPr lIns="123993" tIns="61996" rIns="123993" bIns="61996">
              <a:spAutoFit/>
            </a:bodyPr>
            <a:lstStyle/>
            <a:p>
              <a:pPr algn="ctr" defTabSz="1239520">
                <a:lnSpc>
                  <a:spcPct val="130000"/>
                </a:lnSpc>
              </a:pPr>
              <a:r>
                <a:rPr lang="zh-CN" altLang="en-US" sz="1600">
                  <a:latin typeface="微软雅黑" pitchFamily="34" charset="-122"/>
                  <a:ea typeface="微软雅黑" pitchFamily="34" charset="-122"/>
                </a:rPr>
                <a:t>单击此处添加文本</a:t>
              </a:r>
              <a:endParaRPr lang="en-US" altLang="zh-CN" sz="1600">
                <a:latin typeface="微软雅黑" pitchFamily="34" charset="-122"/>
                <a:ea typeface="微软雅黑" pitchFamily="34" charset="-122"/>
              </a:endParaRPr>
            </a:p>
            <a:p>
              <a:pPr algn="ctr" defTabSz="1239520">
                <a:lnSpc>
                  <a:spcPct val="130000"/>
                </a:lnSpc>
              </a:pPr>
              <a:r>
                <a:rPr lang="zh-CN" altLang="en-US" sz="1600">
                  <a:latin typeface="微软雅黑" pitchFamily="34" charset="-122"/>
                  <a:ea typeface="微软雅黑" pitchFamily="34" charset="-122"/>
                </a:rPr>
                <a:t>单击此处添加文本</a:t>
              </a:r>
              <a:endParaRPr lang="en-US" altLang="zh-CN" sz="1600">
                <a:latin typeface="微软雅黑" pitchFamily="34" charset="-122"/>
                <a:ea typeface="微软雅黑" pitchFamily="34" charset="-122"/>
              </a:endParaRPr>
            </a:p>
            <a:p>
              <a:pPr algn="ctr" defTabSz="1239520">
                <a:lnSpc>
                  <a:spcPct val="130000"/>
                </a:lnSpc>
              </a:pPr>
              <a:r>
                <a:rPr lang="zh-CN" altLang="en-US" sz="1600">
                  <a:latin typeface="微软雅黑" pitchFamily="34" charset="-122"/>
                  <a:ea typeface="微软雅黑" pitchFamily="34" charset="-122"/>
                </a:rPr>
                <a:t>单击此处添加文本</a:t>
              </a:r>
              <a:endParaRPr lang="en-US" altLang="zh-CN" sz="1600">
                <a:latin typeface="微软雅黑" pitchFamily="34" charset="-122"/>
                <a:ea typeface="微软雅黑" pitchFamily="34" charset="-122"/>
              </a:endParaRPr>
            </a:p>
            <a:p>
              <a:pPr algn="ctr" defTabSz="1239520">
                <a:lnSpc>
                  <a:spcPct val="130000"/>
                </a:lnSpc>
              </a:pPr>
              <a:r>
                <a:rPr lang="zh-CN" altLang="en-US" sz="1600">
                  <a:latin typeface="微软雅黑" pitchFamily="34" charset="-122"/>
                  <a:ea typeface="微软雅黑" pitchFamily="34" charset="-122"/>
                </a:rPr>
                <a:t>单击此处添加文本</a:t>
              </a:r>
              <a:endParaRPr lang="en-US" altLang="zh-CN" sz="1600">
                <a:latin typeface="微软雅黑" pitchFamily="34" charset="-122"/>
                <a:ea typeface="微软雅黑" pitchFamily="34" charset="-122"/>
              </a:endParaRPr>
            </a:p>
          </p:txBody>
        </p:sp>
      </p:grpSp>
      <p:grpSp>
        <p:nvGrpSpPr>
          <p:cNvPr id="40" name="组合 39"/>
          <p:cNvGrpSpPr/>
          <p:nvPr/>
        </p:nvGrpSpPr>
        <p:grpSpPr bwMode="auto">
          <a:xfrm>
            <a:off x="1703388" y="1412875"/>
            <a:ext cx="2398712" cy="1751013"/>
            <a:chOff x="918912" y="3738518"/>
            <a:chExt cx="1924896" cy="1671619"/>
          </a:xfrm>
        </p:grpSpPr>
        <p:sp>
          <p:nvSpPr>
            <p:cNvPr id="78872" name="TextBox 40"/>
            <p:cNvSpPr txBox="1">
              <a:spLocks noChangeArrowheads="1"/>
            </p:cNvSpPr>
            <p:nvPr/>
          </p:nvSpPr>
          <p:spPr bwMode="auto">
            <a:xfrm>
              <a:off x="1149492" y="3738518"/>
              <a:ext cx="1463736" cy="466780"/>
            </a:xfrm>
            <a:prstGeom prst="rect">
              <a:avLst/>
            </a:prstGeom>
            <a:noFill/>
            <a:ln w="9525">
              <a:noFill/>
              <a:miter lim="800000"/>
            </a:ln>
          </p:spPr>
          <p:txBody>
            <a:bodyPr lIns="123993" tIns="61996" rIns="123993" bIns="61996">
              <a:spAutoFit/>
            </a:bodyPr>
            <a:lstStyle/>
            <a:p>
              <a:pPr algn="ctr" defTabSz="1239520"/>
              <a:r>
                <a:rPr lang="zh-CN" altLang="en-US" sz="2400" b="1">
                  <a:latin typeface="微软雅黑" pitchFamily="34" charset="-122"/>
                  <a:ea typeface="微软雅黑" pitchFamily="34" charset="-122"/>
                </a:rPr>
                <a:t>添加标题</a:t>
              </a:r>
            </a:p>
          </p:txBody>
        </p:sp>
        <p:sp>
          <p:nvSpPr>
            <p:cNvPr id="78873" name="TextBox 41"/>
            <p:cNvSpPr txBox="1">
              <a:spLocks noChangeArrowheads="1"/>
            </p:cNvSpPr>
            <p:nvPr/>
          </p:nvSpPr>
          <p:spPr bwMode="auto">
            <a:xfrm>
              <a:off x="918912" y="4079510"/>
              <a:ext cx="1924896" cy="1330627"/>
            </a:xfrm>
            <a:prstGeom prst="rect">
              <a:avLst/>
            </a:prstGeom>
            <a:noFill/>
            <a:ln w="9525">
              <a:noFill/>
              <a:miter lim="800000"/>
            </a:ln>
          </p:spPr>
          <p:txBody>
            <a:bodyPr lIns="123993" tIns="61996" rIns="123993" bIns="61996">
              <a:spAutoFit/>
            </a:bodyPr>
            <a:lstStyle/>
            <a:p>
              <a:pPr algn="ctr" defTabSz="1239520">
                <a:lnSpc>
                  <a:spcPct val="130000"/>
                </a:lnSpc>
              </a:pPr>
              <a:r>
                <a:rPr lang="zh-CN" altLang="en-US" sz="1600">
                  <a:latin typeface="微软雅黑" pitchFamily="34" charset="-122"/>
                  <a:ea typeface="微软雅黑" pitchFamily="34" charset="-122"/>
                </a:rPr>
                <a:t>单击此处添加文本</a:t>
              </a:r>
              <a:endParaRPr lang="en-US" altLang="zh-CN" sz="1600">
                <a:latin typeface="微软雅黑" pitchFamily="34" charset="-122"/>
                <a:ea typeface="微软雅黑" pitchFamily="34" charset="-122"/>
              </a:endParaRPr>
            </a:p>
            <a:p>
              <a:pPr algn="ctr" defTabSz="1239520">
                <a:lnSpc>
                  <a:spcPct val="130000"/>
                </a:lnSpc>
              </a:pPr>
              <a:r>
                <a:rPr lang="zh-CN" altLang="en-US" sz="1600">
                  <a:latin typeface="微软雅黑" pitchFamily="34" charset="-122"/>
                  <a:ea typeface="微软雅黑" pitchFamily="34" charset="-122"/>
                </a:rPr>
                <a:t>单击此处添加文本</a:t>
              </a:r>
              <a:endParaRPr lang="en-US" altLang="zh-CN" sz="1600">
                <a:latin typeface="微软雅黑" pitchFamily="34" charset="-122"/>
                <a:ea typeface="微软雅黑" pitchFamily="34" charset="-122"/>
              </a:endParaRPr>
            </a:p>
            <a:p>
              <a:pPr algn="ctr" defTabSz="1239520">
                <a:lnSpc>
                  <a:spcPct val="130000"/>
                </a:lnSpc>
              </a:pPr>
              <a:r>
                <a:rPr lang="zh-CN" altLang="en-US" sz="1600">
                  <a:latin typeface="微软雅黑" pitchFamily="34" charset="-122"/>
                  <a:ea typeface="微软雅黑" pitchFamily="34" charset="-122"/>
                </a:rPr>
                <a:t>单击此处添加文本</a:t>
              </a:r>
              <a:endParaRPr lang="en-US" altLang="zh-CN" sz="1600">
                <a:latin typeface="微软雅黑" pitchFamily="34" charset="-122"/>
                <a:ea typeface="微软雅黑" pitchFamily="34" charset="-122"/>
              </a:endParaRPr>
            </a:p>
            <a:p>
              <a:pPr algn="ctr" defTabSz="1239520">
                <a:lnSpc>
                  <a:spcPct val="130000"/>
                </a:lnSpc>
              </a:pPr>
              <a:r>
                <a:rPr lang="zh-CN" altLang="en-US" sz="1600">
                  <a:latin typeface="微软雅黑" pitchFamily="34" charset="-122"/>
                  <a:ea typeface="微软雅黑" pitchFamily="34" charset="-122"/>
                </a:rPr>
                <a:t>单击此处添加文本</a:t>
              </a:r>
              <a:endParaRPr lang="en-US" altLang="zh-CN" sz="1600">
                <a:latin typeface="微软雅黑" pitchFamily="34" charset="-122"/>
                <a:ea typeface="微软雅黑" pitchFamily="34" charset="-122"/>
              </a:endParaRPr>
            </a:p>
          </p:txBody>
        </p:sp>
      </p:grpSp>
      <p:grpSp>
        <p:nvGrpSpPr>
          <p:cNvPr id="2" name="组合 39"/>
          <p:cNvGrpSpPr/>
          <p:nvPr/>
        </p:nvGrpSpPr>
        <p:grpSpPr bwMode="auto">
          <a:xfrm>
            <a:off x="1703388" y="3573463"/>
            <a:ext cx="2398712" cy="1751012"/>
            <a:chOff x="918912" y="3738518"/>
            <a:chExt cx="1924896" cy="1671619"/>
          </a:xfrm>
        </p:grpSpPr>
        <p:sp>
          <p:nvSpPr>
            <p:cNvPr id="78870" name="TextBox 40"/>
            <p:cNvSpPr txBox="1">
              <a:spLocks noChangeArrowheads="1"/>
            </p:cNvSpPr>
            <p:nvPr/>
          </p:nvSpPr>
          <p:spPr bwMode="auto">
            <a:xfrm>
              <a:off x="1149492" y="3738518"/>
              <a:ext cx="1463736" cy="466780"/>
            </a:xfrm>
            <a:prstGeom prst="rect">
              <a:avLst/>
            </a:prstGeom>
            <a:noFill/>
            <a:ln w="9525">
              <a:noFill/>
              <a:miter lim="800000"/>
            </a:ln>
          </p:spPr>
          <p:txBody>
            <a:bodyPr lIns="123993" tIns="61996" rIns="123993" bIns="61996">
              <a:spAutoFit/>
            </a:bodyPr>
            <a:lstStyle/>
            <a:p>
              <a:pPr algn="ctr" defTabSz="1239520"/>
              <a:r>
                <a:rPr lang="zh-CN" altLang="en-US" sz="2400" b="1">
                  <a:latin typeface="微软雅黑" pitchFamily="34" charset="-122"/>
                  <a:ea typeface="微软雅黑" pitchFamily="34" charset="-122"/>
                </a:rPr>
                <a:t>添加标题</a:t>
              </a:r>
            </a:p>
          </p:txBody>
        </p:sp>
        <p:sp>
          <p:nvSpPr>
            <p:cNvPr id="78871" name="TextBox 41"/>
            <p:cNvSpPr txBox="1">
              <a:spLocks noChangeArrowheads="1"/>
            </p:cNvSpPr>
            <p:nvPr/>
          </p:nvSpPr>
          <p:spPr bwMode="auto">
            <a:xfrm>
              <a:off x="918912" y="4079510"/>
              <a:ext cx="1924896" cy="1330627"/>
            </a:xfrm>
            <a:prstGeom prst="rect">
              <a:avLst/>
            </a:prstGeom>
            <a:noFill/>
            <a:ln w="9525">
              <a:noFill/>
              <a:miter lim="800000"/>
            </a:ln>
          </p:spPr>
          <p:txBody>
            <a:bodyPr lIns="123993" tIns="61996" rIns="123993" bIns="61996">
              <a:spAutoFit/>
            </a:bodyPr>
            <a:lstStyle/>
            <a:p>
              <a:pPr algn="ctr" defTabSz="1239520">
                <a:lnSpc>
                  <a:spcPct val="130000"/>
                </a:lnSpc>
              </a:pPr>
              <a:r>
                <a:rPr lang="zh-CN" altLang="en-US" sz="1600">
                  <a:latin typeface="微软雅黑" pitchFamily="34" charset="-122"/>
                  <a:ea typeface="微软雅黑" pitchFamily="34" charset="-122"/>
                </a:rPr>
                <a:t>单击此处添加文本</a:t>
              </a:r>
              <a:endParaRPr lang="en-US" altLang="zh-CN" sz="1600">
                <a:latin typeface="微软雅黑" pitchFamily="34" charset="-122"/>
                <a:ea typeface="微软雅黑" pitchFamily="34" charset="-122"/>
              </a:endParaRPr>
            </a:p>
            <a:p>
              <a:pPr algn="ctr" defTabSz="1239520">
                <a:lnSpc>
                  <a:spcPct val="130000"/>
                </a:lnSpc>
              </a:pPr>
              <a:r>
                <a:rPr lang="zh-CN" altLang="en-US" sz="1600">
                  <a:latin typeface="微软雅黑" pitchFamily="34" charset="-122"/>
                  <a:ea typeface="微软雅黑" pitchFamily="34" charset="-122"/>
                </a:rPr>
                <a:t>单击此处添加文本</a:t>
              </a:r>
              <a:endParaRPr lang="en-US" altLang="zh-CN" sz="1600">
                <a:latin typeface="微软雅黑" pitchFamily="34" charset="-122"/>
                <a:ea typeface="微软雅黑" pitchFamily="34" charset="-122"/>
              </a:endParaRPr>
            </a:p>
            <a:p>
              <a:pPr algn="ctr" defTabSz="1239520">
                <a:lnSpc>
                  <a:spcPct val="130000"/>
                </a:lnSpc>
              </a:pPr>
              <a:r>
                <a:rPr lang="zh-CN" altLang="en-US" sz="1600">
                  <a:latin typeface="微软雅黑" pitchFamily="34" charset="-122"/>
                  <a:ea typeface="微软雅黑" pitchFamily="34" charset="-122"/>
                </a:rPr>
                <a:t>单击此处添加文本</a:t>
              </a:r>
              <a:endParaRPr lang="en-US" altLang="zh-CN" sz="1600">
                <a:latin typeface="微软雅黑" pitchFamily="34" charset="-122"/>
                <a:ea typeface="微软雅黑" pitchFamily="34" charset="-122"/>
              </a:endParaRPr>
            </a:p>
            <a:p>
              <a:pPr algn="ctr" defTabSz="1239520">
                <a:lnSpc>
                  <a:spcPct val="130000"/>
                </a:lnSpc>
              </a:pPr>
              <a:r>
                <a:rPr lang="zh-CN" altLang="en-US" sz="1600">
                  <a:latin typeface="微软雅黑" pitchFamily="34" charset="-122"/>
                  <a:ea typeface="微软雅黑" pitchFamily="34" charset="-122"/>
                </a:rPr>
                <a:t>单击此处添加文本</a:t>
              </a:r>
              <a:endParaRPr lang="en-US" altLang="zh-CN" sz="1600">
                <a:latin typeface="微软雅黑" pitchFamily="34" charset="-122"/>
                <a:ea typeface="微软雅黑" pitchFamily="34" charset="-122"/>
              </a:endParaRPr>
            </a:p>
          </p:txBody>
        </p:sp>
      </p:grpSp>
      <p:grpSp>
        <p:nvGrpSpPr>
          <p:cNvPr id="3" name="组合 39"/>
          <p:cNvGrpSpPr/>
          <p:nvPr/>
        </p:nvGrpSpPr>
        <p:grpSpPr bwMode="auto">
          <a:xfrm>
            <a:off x="8256588" y="1412875"/>
            <a:ext cx="2398712" cy="1751013"/>
            <a:chOff x="918912" y="3738518"/>
            <a:chExt cx="1924896" cy="1671619"/>
          </a:xfrm>
        </p:grpSpPr>
        <p:sp>
          <p:nvSpPr>
            <p:cNvPr id="78868" name="TextBox 40"/>
            <p:cNvSpPr txBox="1">
              <a:spLocks noChangeArrowheads="1"/>
            </p:cNvSpPr>
            <p:nvPr/>
          </p:nvSpPr>
          <p:spPr bwMode="auto">
            <a:xfrm>
              <a:off x="1149492" y="3738518"/>
              <a:ext cx="1463736" cy="466780"/>
            </a:xfrm>
            <a:prstGeom prst="rect">
              <a:avLst/>
            </a:prstGeom>
            <a:noFill/>
            <a:ln w="9525">
              <a:noFill/>
              <a:miter lim="800000"/>
            </a:ln>
          </p:spPr>
          <p:txBody>
            <a:bodyPr lIns="123993" tIns="61996" rIns="123993" bIns="61996">
              <a:spAutoFit/>
            </a:bodyPr>
            <a:lstStyle/>
            <a:p>
              <a:pPr algn="ctr" defTabSz="1239520"/>
              <a:r>
                <a:rPr lang="zh-CN" altLang="en-US" sz="2400" b="1">
                  <a:latin typeface="微软雅黑" pitchFamily="34" charset="-122"/>
                  <a:ea typeface="微软雅黑" pitchFamily="34" charset="-122"/>
                </a:rPr>
                <a:t>添加标题</a:t>
              </a:r>
            </a:p>
          </p:txBody>
        </p:sp>
        <p:sp>
          <p:nvSpPr>
            <p:cNvPr id="78869" name="TextBox 41"/>
            <p:cNvSpPr txBox="1">
              <a:spLocks noChangeArrowheads="1"/>
            </p:cNvSpPr>
            <p:nvPr/>
          </p:nvSpPr>
          <p:spPr bwMode="auto">
            <a:xfrm>
              <a:off x="918912" y="4079510"/>
              <a:ext cx="1924896" cy="1330627"/>
            </a:xfrm>
            <a:prstGeom prst="rect">
              <a:avLst/>
            </a:prstGeom>
            <a:noFill/>
            <a:ln w="9525">
              <a:noFill/>
              <a:miter lim="800000"/>
            </a:ln>
          </p:spPr>
          <p:txBody>
            <a:bodyPr lIns="123993" tIns="61996" rIns="123993" bIns="61996">
              <a:spAutoFit/>
            </a:bodyPr>
            <a:lstStyle/>
            <a:p>
              <a:pPr algn="ctr" defTabSz="1239520">
                <a:lnSpc>
                  <a:spcPct val="130000"/>
                </a:lnSpc>
              </a:pPr>
              <a:r>
                <a:rPr lang="zh-CN" altLang="en-US" sz="1600">
                  <a:latin typeface="微软雅黑" pitchFamily="34" charset="-122"/>
                  <a:ea typeface="微软雅黑" pitchFamily="34" charset="-122"/>
                </a:rPr>
                <a:t>单击此处添加文本</a:t>
              </a:r>
              <a:endParaRPr lang="en-US" altLang="zh-CN" sz="1600">
                <a:latin typeface="微软雅黑" pitchFamily="34" charset="-122"/>
                <a:ea typeface="微软雅黑" pitchFamily="34" charset="-122"/>
              </a:endParaRPr>
            </a:p>
            <a:p>
              <a:pPr algn="ctr" defTabSz="1239520">
                <a:lnSpc>
                  <a:spcPct val="130000"/>
                </a:lnSpc>
              </a:pPr>
              <a:r>
                <a:rPr lang="zh-CN" altLang="en-US" sz="1600">
                  <a:latin typeface="微软雅黑" pitchFamily="34" charset="-122"/>
                  <a:ea typeface="微软雅黑" pitchFamily="34" charset="-122"/>
                </a:rPr>
                <a:t>单击此处添加文本</a:t>
              </a:r>
              <a:endParaRPr lang="en-US" altLang="zh-CN" sz="1600">
                <a:latin typeface="微软雅黑" pitchFamily="34" charset="-122"/>
                <a:ea typeface="微软雅黑" pitchFamily="34" charset="-122"/>
              </a:endParaRPr>
            </a:p>
            <a:p>
              <a:pPr algn="ctr" defTabSz="1239520">
                <a:lnSpc>
                  <a:spcPct val="130000"/>
                </a:lnSpc>
              </a:pPr>
              <a:r>
                <a:rPr lang="zh-CN" altLang="en-US" sz="1600">
                  <a:latin typeface="微软雅黑" pitchFamily="34" charset="-122"/>
                  <a:ea typeface="微软雅黑" pitchFamily="34" charset="-122"/>
                </a:rPr>
                <a:t>单击此处添加文本</a:t>
              </a:r>
              <a:endParaRPr lang="en-US" altLang="zh-CN" sz="1600">
                <a:latin typeface="微软雅黑" pitchFamily="34" charset="-122"/>
                <a:ea typeface="微软雅黑" pitchFamily="34" charset="-122"/>
              </a:endParaRPr>
            </a:p>
            <a:p>
              <a:pPr algn="ctr" defTabSz="1239520">
                <a:lnSpc>
                  <a:spcPct val="130000"/>
                </a:lnSpc>
              </a:pPr>
              <a:r>
                <a:rPr lang="zh-CN" altLang="en-US" sz="1600">
                  <a:latin typeface="微软雅黑" pitchFamily="34" charset="-122"/>
                  <a:ea typeface="微软雅黑" pitchFamily="34" charset="-122"/>
                </a:rPr>
                <a:t>单击此处添加文本</a:t>
              </a:r>
              <a:endParaRPr lang="en-US" altLang="zh-CN" sz="1600">
                <a:latin typeface="微软雅黑" pitchFamily="34" charset="-122"/>
                <a:ea typeface="微软雅黑" pitchFamily="34" charset="-122"/>
              </a:endParaRPr>
            </a:p>
          </p:txBody>
        </p:sp>
      </p:grpSp>
      <p:grpSp>
        <p:nvGrpSpPr>
          <p:cNvPr id="4" name="组合 39"/>
          <p:cNvGrpSpPr/>
          <p:nvPr/>
        </p:nvGrpSpPr>
        <p:grpSpPr bwMode="auto">
          <a:xfrm>
            <a:off x="8256588" y="3573463"/>
            <a:ext cx="2398712" cy="1751012"/>
            <a:chOff x="918912" y="3738518"/>
            <a:chExt cx="1924896" cy="1671619"/>
          </a:xfrm>
        </p:grpSpPr>
        <p:sp>
          <p:nvSpPr>
            <p:cNvPr id="78866" name="TextBox 40"/>
            <p:cNvSpPr txBox="1">
              <a:spLocks noChangeArrowheads="1"/>
            </p:cNvSpPr>
            <p:nvPr/>
          </p:nvSpPr>
          <p:spPr bwMode="auto">
            <a:xfrm>
              <a:off x="1149492" y="3738518"/>
              <a:ext cx="1463736" cy="466780"/>
            </a:xfrm>
            <a:prstGeom prst="rect">
              <a:avLst/>
            </a:prstGeom>
            <a:noFill/>
            <a:ln w="9525">
              <a:noFill/>
              <a:miter lim="800000"/>
            </a:ln>
          </p:spPr>
          <p:txBody>
            <a:bodyPr lIns="123993" tIns="61996" rIns="123993" bIns="61996">
              <a:spAutoFit/>
            </a:bodyPr>
            <a:lstStyle/>
            <a:p>
              <a:pPr algn="ctr" defTabSz="1239520"/>
              <a:r>
                <a:rPr lang="zh-CN" altLang="en-US" sz="2400" b="1">
                  <a:latin typeface="微软雅黑" pitchFamily="34" charset="-122"/>
                  <a:ea typeface="微软雅黑" pitchFamily="34" charset="-122"/>
                </a:rPr>
                <a:t>添加标题</a:t>
              </a:r>
            </a:p>
          </p:txBody>
        </p:sp>
        <p:sp>
          <p:nvSpPr>
            <p:cNvPr id="78867" name="TextBox 41"/>
            <p:cNvSpPr txBox="1">
              <a:spLocks noChangeArrowheads="1"/>
            </p:cNvSpPr>
            <p:nvPr/>
          </p:nvSpPr>
          <p:spPr bwMode="auto">
            <a:xfrm>
              <a:off x="918912" y="4079510"/>
              <a:ext cx="1924896" cy="1330627"/>
            </a:xfrm>
            <a:prstGeom prst="rect">
              <a:avLst/>
            </a:prstGeom>
            <a:noFill/>
            <a:ln w="9525">
              <a:noFill/>
              <a:miter lim="800000"/>
            </a:ln>
          </p:spPr>
          <p:txBody>
            <a:bodyPr lIns="123993" tIns="61996" rIns="123993" bIns="61996">
              <a:spAutoFit/>
            </a:bodyPr>
            <a:lstStyle/>
            <a:p>
              <a:pPr algn="ctr" defTabSz="1239520">
                <a:lnSpc>
                  <a:spcPct val="130000"/>
                </a:lnSpc>
              </a:pPr>
              <a:r>
                <a:rPr lang="zh-CN" altLang="en-US" sz="1600">
                  <a:latin typeface="微软雅黑" pitchFamily="34" charset="-122"/>
                  <a:ea typeface="微软雅黑" pitchFamily="34" charset="-122"/>
                </a:rPr>
                <a:t>单击此处添加文本</a:t>
              </a:r>
              <a:endParaRPr lang="en-US" altLang="zh-CN" sz="1600">
                <a:latin typeface="微软雅黑" pitchFamily="34" charset="-122"/>
                <a:ea typeface="微软雅黑" pitchFamily="34" charset="-122"/>
              </a:endParaRPr>
            </a:p>
            <a:p>
              <a:pPr algn="ctr" defTabSz="1239520">
                <a:lnSpc>
                  <a:spcPct val="130000"/>
                </a:lnSpc>
              </a:pPr>
              <a:r>
                <a:rPr lang="zh-CN" altLang="en-US" sz="1600">
                  <a:latin typeface="微软雅黑" pitchFamily="34" charset="-122"/>
                  <a:ea typeface="微软雅黑" pitchFamily="34" charset="-122"/>
                </a:rPr>
                <a:t>单击此处添加文本</a:t>
              </a:r>
              <a:endParaRPr lang="en-US" altLang="zh-CN" sz="1600">
                <a:latin typeface="微软雅黑" pitchFamily="34" charset="-122"/>
                <a:ea typeface="微软雅黑" pitchFamily="34" charset="-122"/>
              </a:endParaRPr>
            </a:p>
            <a:p>
              <a:pPr algn="ctr" defTabSz="1239520">
                <a:lnSpc>
                  <a:spcPct val="130000"/>
                </a:lnSpc>
              </a:pPr>
              <a:r>
                <a:rPr lang="zh-CN" altLang="en-US" sz="1600">
                  <a:latin typeface="微软雅黑" pitchFamily="34" charset="-122"/>
                  <a:ea typeface="微软雅黑" pitchFamily="34" charset="-122"/>
                </a:rPr>
                <a:t>单击此处添加文本</a:t>
              </a:r>
              <a:endParaRPr lang="en-US" altLang="zh-CN" sz="1600">
                <a:latin typeface="微软雅黑" pitchFamily="34" charset="-122"/>
                <a:ea typeface="微软雅黑" pitchFamily="34" charset="-122"/>
              </a:endParaRPr>
            </a:p>
            <a:p>
              <a:pPr algn="ctr" defTabSz="1239520">
                <a:lnSpc>
                  <a:spcPct val="130000"/>
                </a:lnSpc>
              </a:pPr>
              <a:r>
                <a:rPr lang="zh-CN" altLang="en-US" sz="1600">
                  <a:latin typeface="微软雅黑" pitchFamily="34" charset="-122"/>
                  <a:ea typeface="微软雅黑" pitchFamily="34" charset="-122"/>
                </a:rPr>
                <a:t>单击此处添加文本</a:t>
              </a:r>
              <a:endParaRPr lang="en-US" altLang="zh-CN" sz="1600">
                <a:latin typeface="微软雅黑" pitchFamily="34" charset="-122"/>
                <a:ea typeface="微软雅黑" pitchFamily="34" charset="-122"/>
              </a:endParaRPr>
            </a:p>
          </p:txBody>
        </p:sp>
      </p:grpSp>
    </p:spTree>
  </p:cSld>
  <p:clrMapOvr>
    <a:masterClrMapping/>
  </p:clrMapOvr>
  <p:transition advTm="3444">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slide(fromLeft)">
                                      <p:cBhvr>
                                        <p:cTn id="7" dur="500"/>
                                        <p:tgtEl>
                                          <p:spTgt spid="7885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8857"/>
                                        </p:tgtEl>
                                        <p:attrNameLst>
                                          <p:attrName>style.visibility</p:attrName>
                                        </p:attrNameLst>
                                      </p:cBhvr>
                                      <p:to>
                                        <p:strVal val="visible"/>
                                      </p:to>
                                    </p:set>
                                    <p:animEffect transition="in" filter="wipe(down)">
                                      <p:cBhvr>
                                        <p:cTn id="11" dur="500"/>
                                        <p:tgtEl>
                                          <p:spTgt spid="7885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8858"/>
                                        </p:tgtEl>
                                        <p:attrNameLst>
                                          <p:attrName>style.visibility</p:attrName>
                                        </p:attrNameLst>
                                      </p:cBhvr>
                                      <p:to>
                                        <p:strVal val="visible"/>
                                      </p:to>
                                    </p:set>
                                    <p:animEffect transition="in" filter="wipe(up)">
                                      <p:cBhvr>
                                        <p:cTn id="15" dur="500"/>
                                        <p:tgtEl>
                                          <p:spTgt spid="78858"/>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78860"/>
                                        </p:tgtEl>
                                        <p:attrNameLst>
                                          <p:attrName>style.visibility</p:attrName>
                                        </p:attrNameLst>
                                      </p:cBhvr>
                                      <p:to>
                                        <p:strVal val="visible"/>
                                      </p:to>
                                    </p:set>
                                    <p:animEffect transition="in" filter="wipe(right)">
                                      <p:cBhvr>
                                        <p:cTn id="19" dur="500"/>
                                        <p:tgtEl>
                                          <p:spTgt spid="7886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8859"/>
                                        </p:tgtEl>
                                        <p:attrNameLst>
                                          <p:attrName>style.visibility</p:attrName>
                                        </p:attrNameLst>
                                      </p:cBhvr>
                                      <p:to>
                                        <p:strVal val="visible"/>
                                      </p:to>
                                    </p:set>
                                    <p:animEffect transition="in" filter="wipe(down)">
                                      <p:cBhvr>
                                        <p:cTn id="23" dur="500"/>
                                        <p:tgtEl>
                                          <p:spTgt spid="78859"/>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78861"/>
                                        </p:tgtEl>
                                        <p:attrNameLst>
                                          <p:attrName>style.visibility</p:attrName>
                                        </p:attrNameLst>
                                      </p:cBhvr>
                                      <p:to>
                                        <p:strVal val="visible"/>
                                      </p:to>
                                    </p:set>
                                    <p:anim calcmode="lin" valueType="num">
                                      <p:cBhvr>
                                        <p:cTn id="27" dur="500" fill="hold"/>
                                        <p:tgtEl>
                                          <p:spTgt spid="78861"/>
                                        </p:tgtEl>
                                        <p:attrNameLst>
                                          <p:attrName>ppt_w</p:attrName>
                                        </p:attrNameLst>
                                      </p:cBhvr>
                                      <p:tavLst>
                                        <p:tav tm="0">
                                          <p:val>
                                            <p:fltVal val="0"/>
                                          </p:val>
                                        </p:tav>
                                        <p:tav tm="100000">
                                          <p:val>
                                            <p:strVal val="#ppt_w"/>
                                          </p:val>
                                        </p:tav>
                                      </p:tavLst>
                                    </p:anim>
                                    <p:anim calcmode="lin" valueType="num">
                                      <p:cBhvr>
                                        <p:cTn id="28" dur="500" fill="hold"/>
                                        <p:tgtEl>
                                          <p:spTgt spid="78861"/>
                                        </p:tgtEl>
                                        <p:attrNameLst>
                                          <p:attrName>ppt_h</p:attrName>
                                        </p:attrNameLst>
                                      </p:cBhvr>
                                      <p:tavLst>
                                        <p:tav tm="0">
                                          <p:val>
                                            <p:fltVal val="0"/>
                                          </p:val>
                                        </p:tav>
                                        <p:tav tm="100000">
                                          <p:val>
                                            <p:strVal val="#ppt_h"/>
                                          </p:val>
                                        </p:tav>
                                      </p:tavLst>
                                    </p:anim>
                                    <p:animEffect transition="in" filter="fade">
                                      <p:cBhvr>
                                        <p:cTn id="29" dur="500"/>
                                        <p:tgtEl>
                                          <p:spTgt spid="78861"/>
                                        </p:tgtEl>
                                      </p:cBhvr>
                                    </p:animEffect>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right)">
                                      <p:cBhvr>
                                        <p:cTn id="33" dur="500"/>
                                        <p:tgtEl>
                                          <p:spTgt spid="40"/>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right)">
                                      <p:cBhvr>
                                        <p:cTn id="37" dur="500"/>
                                        <p:tgtEl>
                                          <p:spTgt spid="2"/>
                                        </p:tgtEl>
                                      </p:cBhvr>
                                    </p:animEffect>
                                  </p:childTnLst>
                                </p:cTn>
                              </p:par>
                            </p:childTnLst>
                          </p:cTn>
                        </p:par>
                        <p:par>
                          <p:cTn id="38" fill="hold">
                            <p:stCondLst>
                              <p:cond delay="4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500"/>
                                        <p:tgtEl>
                                          <p:spTgt spid="3"/>
                                        </p:tgtEl>
                                      </p:cBhvr>
                                    </p:animEffect>
                                  </p:childTnLst>
                                </p:cTn>
                              </p:par>
                            </p:childTnLst>
                          </p:cTn>
                        </p:par>
                        <p:par>
                          <p:cTn id="42" fill="hold">
                            <p:stCondLst>
                              <p:cond delay="4500"/>
                            </p:stCondLst>
                            <p:childTnLst>
                              <p:par>
                                <p:cTn id="43" presetID="22" presetClass="entr" presetSubtype="2"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right)">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P spid="78857" grpId="0" animBg="1"/>
      <p:bldP spid="78858" grpId="0" animBg="1"/>
      <p:bldP spid="78859" grpId="0" animBg="1"/>
      <p:bldP spid="78860"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4" name="椭圆 6"/>
          <p:cNvSpPr>
            <a:spLocks noChangeArrowheads="1"/>
          </p:cNvSpPr>
          <p:nvPr/>
        </p:nvSpPr>
        <p:spPr bwMode="auto">
          <a:xfrm>
            <a:off x="1546225" y="1736725"/>
            <a:ext cx="1549400" cy="1549400"/>
          </a:xfrm>
          <a:prstGeom prst="ellipse">
            <a:avLst/>
          </a:prstGeom>
          <a:solidFill>
            <a:srgbClr val="808080"/>
          </a:solidFill>
          <a:ln w="12700" algn="ctr">
            <a:noFill/>
            <a:miter lim="800000"/>
          </a:ln>
        </p:spPr>
        <p:txBody>
          <a:bodyPr anchor="ctr"/>
          <a:lstStyle/>
          <a:p>
            <a:pPr algn="ctr"/>
            <a:endParaRPr lang="zh-CN" altLang="en-US">
              <a:solidFill>
                <a:srgbClr val="FFFFFF"/>
              </a:solidFill>
              <a:latin typeface="Calibri" pitchFamily="34" charset="0"/>
            </a:endParaRPr>
          </a:p>
        </p:txBody>
      </p:sp>
      <p:sp>
        <p:nvSpPr>
          <p:cNvPr id="80898" name="椭圆 7"/>
          <p:cNvSpPr>
            <a:spLocks noChangeArrowheads="1"/>
          </p:cNvSpPr>
          <p:nvPr/>
        </p:nvSpPr>
        <p:spPr bwMode="auto">
          <a:xfrm>
            <a:off x="4914900" y="1412875"/>
            <a:ext cx="2187575" cy="2187575"/>
          </a:xfrm>
          <a:prstGeom prst="ellipse">
            <a:avLst/>
          </a:prstGeom>
          <a:solidFill>
            <a:srgbClr val="0848AF"/>
          </a:solidFill>
          <a:ln w="12700" algn="ctr">
            <a:noFill/>
            <a:miter lim="800000"/>
          </a:ln>
        </p:spPr>
        <p:txBody>
          <a:bodyPr anchor="ctr"/>
          <a:lstStyle/>
          <a:p>
            <a:pPr algn="ctr"/>
            <a:endParaRPr lang="zh-CN" altLang="en-US">
              <a:solidFill>
                <a:srgbClr val="FFFFFF"/>
              </a:solidFill>
              <a:latin typeface="Calibri" pitchFamily="34" charset="0"/>
            </a:endParaRPr>
          </a:p>
        </p:txBody>
      </p:sp>
      <p:sp>
        <p:nvSpPr>
          <p:cNvPr id="80899" name="椭圆 8"/>
          <p:cNvSpPr>
            <a:spLocks noChangeArrowheads="1"/>
          </p:cNvSpPr>
          <p:nvPr/>
        </p:nvSpPr>
        <p:spPr bwMode="auto">
          <a:xfrm>
            <a:off x="8877300" y="1736725"/>
            <a:ext cx="1549400" cy="1549400"/>
          </a:xfrm>
          <a:prstGeom prst="ellipse">
            <a:avLst/>
          </a:prstGeom>
          <a:solidFill>
            <a:srgbClr val="0848AF"/>
          </a:solidFill>
          <a:ln w="12700" algn="ctr">
            <a:noFill/>
            <a:miter lim="800000"/>
          </a:ln>
        </p:spPr>
        <p:txBody>
          <a:bodyPr anchor="ctr"/>
          <a:lstStyle/>
          <a:p>
            <a:pPr algn="ctr"/>
            <a:endParaRPr lang="zh-CN" altLang="en-US">
              <a:solidFill>
                <a:srgbClr val="FFFFFF"/>
              </a:solidFill>
              <a:latin typeface="Calibri" pitchFamily="34" charset="0"/>
            </a:endParaRPr>
          </a:p>
        </p:txBody>
      </p:sp>
      <p:sp>
        <p:nvSpPr>
          <p:cNvPr id="80900" name="任意多边形 23"/>
          <p:cNvSpPr>
            <a:spLocks noChangeArrowheads="1"/>
          </p:cNvSpPr>
          <p:nvPr/>
        </p:nvSpPr>
        <p:spPr bwMode="auto">
          <a:xfrm flipH="1">
            <a:off x="1524000" y="1743075"/>
            <a:ext cx="765175" cy="1546225"/>
          </a:xfrm>
          <a:custGeom>
            <a:avLst/>
            <a:gdLst>
              <a:gd name="T0" fmla="*/ 0 w 1140585"/>
              <a:gd name="T1" fmla="*/ 0 h 2303921"/>
              <a:gd name="T2" fmla="*/ 29884 w 1140585"/>
              <a:gd name="T3" fmla="*/ 3015 h 2303921"/>
              <a:gd name="T4" fmla="*/ 155099 w 1140585"/>
              <a:gd name="T5" fmla="*/ 156811 h 2303921"/>
              <a:gd name="T6" fmla="*/ 29884 w 1140585"/>
              <a:gd name="T7" fmla="*/ 310607 h 2303921"/>
              <a:gd name="T8" fmla="*/ 0 w 1140585"/>
              <a:gd name="T9" fmla="*/ 313623 h 2303921"/>
              <a:gd name="T10" fmla="*/ 0 60000 65536"/>
              <a:gd name="T11" fmla="*/ 0 60000 65536"/>
              <a:gd name="T12" fmla="*/ 0 60000 65536"/>
              <a:gd name="T13" fmla="*/ 0 60000 65536"/>
              <a:gd name="T14" fmla="*/ 0 60000 65536"/>
              <a:gd name="T15" fmla="*/ 0 w 1140585"/>
              <a:gd name="T16" fmla="*/ 0 h 2303921"/>
              <a:gd name="T17" fmla="*/ 1140585 w 1140585"/>
              <a:gd name="T18" fmla="*/ 2303921 h 2303921"/>
            </a:gdLst>
            <a:ahLst/>
            <a:cxnLst>
              <a:cxn ang="T10">
                <a:pos x="T0" y="T1"/>
              </a:cxn>
              <a:cxn ang="T11">
                <a:pos x="T2" y="T3"/>
              </a:cxn>
              <a:cxn ang="T12">
                <a:pos x="T4" y="T5"/>
              </a:cxn>
              <a:cxn ang="T13">
                <a:pos x="T6" y="T7"/>
              </a:cxn>
              <a:cxn ang="T14">
                <a:pos x="T8" y="T9"/>
              </a:cxn>
            </a:cxnLst>
            <a:rect l="T15" t="T16" r="T17" b="T18"/>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close/>
              </a:path>
            </a:pathLst>
          </a:custGeom>
          <a:solidFill>
            <a:srgbClr val="0848AF"/>
          </a:solidFill>
          <a:ln w="12700" algn="ctr">
            <a:noFill/>
            <a:miter lim="800000"/>
          </a:ln>
        </p:spPr>
        <p:txBody>
          <a:bodyPr anchor="ctr"/>
          <a:lstStyle/>
          <a:p>
            <a:endParaRPr lang="zh-CN" altLang="en-US"/>
          </a:p>
        </p:txBody>
      </p:sp>
      <p:sp>
        <p:nvSpPr>
          <p:cNvPr id="97289" name="任意多边形 24"/>
          <p:cNvSpPr>
            <a:spLocks noChangeArrowheads="1"/>
          </p:cNvSpPr>
          <p:nvPr/>
        </p:nvSpPr>
        <p:spPr bwMode="auto">
          <a:xfrm flipH="1">
            <a:off x="8842375" y="1736725"/>
            <a:ext cx="765175" cy="1546225"/>
          </a:xfrm>
          <a:custGeom>
            <a:avLst/>
            <a:gdLst>
              <a:gd name="T0" fmla="*/ 0 w 1140585"/>
              <a:gd name="T1" fmla="*/ 0 h 2303921"/>
              <a:gd name="T2" fmla="*/ 29884 w 1140585"/>
              <a:gd name="T3" fmla="*/ 3015 h 2303921"/>
              <a:gd name="T4" fmla="*/ 155099 w 1140585"/>
              <a:gd name="T5" fmla="*/ 156811 h 2303921"/>
              <a:gd name="T6" fmla="*/ 29884 w 1140585"/>
              <a:gd name="T7" fmla="*/ 310607 h 2303921"/>
              <a:gd name="T8" fmla="*/ 0 w 1140585"/>
              <a:gd name="T9" fmla="*/ 313623 h 2303921"/>
              <a:gd name="T10" fmla="*/ 0 60000 65536"/>
              <a:gd name="T11" fmla="*/ 0 60000 65536"/>
              <a:gd name="T12" fmla="*/ 0 60000 65536"/>
              <a:gd name="T13" fmla="*/ 0 60000 65536"/>
              <a:gd name="T14" fmla="*/ 0 60000 65536"/>
              <a:gd name="T15" fmla="*/ 0 w 1140585"/>
              <a:gd name="T16" fmla="*/ 0 h 2303921"/>
              <a:gd name="T17" fmla="*/ 1140585 w 1140585"/>
              <a:gd name="T18" fmla="*/ 2303921 h 2303921"/>
            </a:gdLst>
            <a:ahLst/>
            <a:cxnLst>
              <a:cxn ang="T10">
                <a:pos x="T0" y="T1"/>
              </a:cxn>
              <a:cxn ang="T11">
                <a:pos x="T2" y="T3"/>
              </a:cxn>
              <a:cxn ang="T12">
                <a:pos x="T4" y="T5"/>
              </a:cxn>
              <a:cxn ang="T13">
                <a:pos x="T6" y="T7"/>
              </a:cxn>
              <a:cxn ang="T14">
                <a:pos x="T8" y="T9"/>
              </a:cxn>
            </a:cxnLst>
            <a:rect l="T15" t="T16" r="T17" b="T18"/>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close/>
              </a:path>
            </a:pathLst>
          </a:custGeom>
          <a:solidFill>
            <a:srgbClr val="808080"/>
          </a:solidFill>
          <a:ln w="12700" algn="ctr">
            <a:noFill/>
            <a:miter lim="800000"/>
          </a:ln>
        </p:spPr>
        <p:txBody>
          <a:bodyPr anchor="ctr"/>
          <a:lstStyle/>
          <a:p>
            <a:endParaRPr lang="zh-CN" altLang="en-US"/>
          </a:p>
        </p:txBody>
      </p:sp>
      <p:sp>
        <p:nvSpPr>
          <p:cNvPr id="27" name="Freeform 86"/>
          <p:cNvSpPr>
            <a:spLocks noEditPoints="1"/>
          </p:cNvSpPr>
          <p:nvPr/>
        </p:nvSpPr>
        <p:spPr bwMode="black">
          <a:xfrm>
            <a:off x="1984375" y="2338388"/>
            <a:ext cx="511175" cy="514350"/>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solidFill>
          <a:ln>
            <a:noFill/>
          </a:ln>
        </p:spPr>
        <p:txBody>
          <a:bodyPr/>
          <a:lstStyle/>
          <a:p>
            <a:pPr>
              <a:spcBef>
                <a:spcPts val="0"/>
              </a:spcBef>
              <a:spcAft>
                <a:spcPts val="0"/>
              </a:spcAft>
              <a:defRPr/>
            </a:pPr>
            <a:endParaRPr lang="en-US" sz="1000" dirty="0">
              <a:gradFill>
                <a:gsLst>
                  <a:gs pos="0">
                    <a:schemeClr val="tx1"/>
                  </a:gs>
                  <a:gs pos="86000">
                    <a:schemeClr val="tx1"/>
                  </a:gs>
                </a:gsLst>
                <a:lin ang="5400000" scaled="0"/>
              </a:gradFill>
              <a:latin typeface="+mn-lt"/>
              <a:ea typeface="+mn-ea"/>
            </a:endParaRPr>
          </a:p>
        </p:txBody>
      </p:sp>
      <p:sp>
        <p:nvSpPr>
          <p:cNvPr id="28" name="Freeform 88"/>
          <p:cNvSpPr>
            <a:spLocks noEditPoints="1"/>
          </p:cNvSpPr>
          <p:nvPr/>
        </p:nvSpPr>
        <p:spPr bwMode="black">
          <a:xfrm>
            <a:off x="2511425" y="2171700"/>
            <a:ext cx="363538" cy="393700"/>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solidFill>
          <a:ln>
            <a:noFill/>
          </a:ln>
        </p:spPr>
        <p:txBody>
          <a:bodyPr/>
          <a:lstStyle/>
          <a:p>
            <a:pPr>
              <a:spcBef>
                <a:spcPts val="0"/>
              </a:spcBef>
              <a:spcAft>
                <a:spcPts val="0"/>
              </a:spcAft>
              <a:defRPr/>
            </a:pPr>
            <a:endParaRPr lang="en-US" sz="1000" dirty="0">
              <a:gradFill>
                <a:gsLst>
                  <a:gs pos="0">
                    <a:schemeClr val="tx1"/>
                  </a:gs>
                  <a:gs pos="86000">
                    <a:schemeClr val="tx1"/>
                  </a:gs>
                </a:gsLst>
                <a:lin ang="5400000" scaled="0"/>
              </a:gradFill>
              <a:latin typeface="+mn-lt"/>
              <a:ea typeface="+mn-ea"/>
            </a:endParaRPr>
          </a:p>
        </p:txBody>
      </p:sp>
      <p:pic>
        <p:nvPicPr>
          <p:cNvPr id="97293" name="Picture 23"/>
          <p:cNvPicPr>
            <a:picLocks noChangeAspect="1"/>
          </p:cNvPicPr>
          <p:nvPr/>
        </p:nvPicPr>
        <p:blipFill>
          <a:blip r:embed="rId3" cstate="print"/>
          <a:srcRect/>
          <a:stretch>
            <a:fillRect/>
          </a:stretch>
        </p:blipFill>
        <p:spPr bwMode="auto">
          <a:xfrm>
            <a:off x="9269413" y="2135188"/>
            <a:ext cx="765175" cy="612775"/>
          </a:xfrm>
          <a:prstGeom prst="rect">
            <a:avLst/>
          </a:prstGeom>
          <a:noFill/>
          <a:ln w="9525">
            <a:noFill/>
            <a:miter lim="800000"/>
            <a:headEnd/>
            <a:tailEnd/>
          </a:ln>
        </p:spPr>
      </p:pic>
      <p:sp>
        <p:nvSpPr>
          <p:cNvPr id="80905" name="圆角矩形 29"/>
          <p:cNvSpPr>
            <a:spLocks noChangeArrowheads="1"/>
          </p:cNvSpPr>
          <p:nvPr/>
        </p:nvSpPr>
        <p:spPr bwMode="auto">
          <a:xfrm>
            <a:off x="1168400" y="3819525"/>
            <a:ext cx="2293938" cy="430213"/>
          </a:xfrm>
          <a:prstGeom prst="roundRect">
            <a:avLst>
              <a:gd name="adj" fmla="val 16667"/>
            </a:avLst>
          </a:prstGeom>
          <a:solidFill>
            <a:srgbClr val="0848AF"/>
          </a:solidFill>
          <a:ln w="12700" algn="ctr">
            <a:noFill/>
            <a:miter lim="800000"/>
          </a:ln>
        </p:spPr>
        <p:txBody>
          <a:bodyPr anchor="ctr"/>
          <a:lstStyle/>
          <a:p>
            <a:pPr algn="ctr"/>
            <a:r>
              <a:rPr lang="zh-CN" altLang="en-US" sz="2000" b="1">
                <a:solidFill>
                  <a:schemeClr val="bg1"/>
                </a:solidFill>
                <a:latin typeface="微软雅黑" pitchFamily="34" charset="-122"/>
                <a:ea typeface="微软雅黑" pitchFamily="34" charset="-122"/>
              </a:rPr>
              <a:t>添加标题</a:t>
            </a:r>
          </a:p>
        </p:txBody>
      </p:sp>
      <p:sp>
        <p:nvSpPr>
          <p:cNvPr id="97295" name="圆角矩形 30"/>
          <p:cNvSpPr>
            <a:spLocks noChangeArrowheads="1"/>
          </p:cNvSpPr>
          <p:nvPr/>
        </p:nvSpPr>
        <p:spPr bwMode="auto">
          <a:xfrm>
            <a:off x="4881563" y="4108450"/>
            <a:ext cx="2293937" cy="430213"/>
          </a:xfrm>
          <a:prstGeom prst="roundRect">
            <a:avLst>
              <a:gd name="adj" fmla="val 16667"/>
            </a:avLst>
          </a:prstGeom>
          <a:solidFill>
            <a:srgbClr val="808080"/>
          </a:solidFill>
          <a:ln w="19050" algn="ctr">
            <a:noFill/>
            <a:miter lim="800000"/>
          </a:ln>
        </p:spPr>
        <p:txBody>
          <a:bodyPr anchor="ctr"/>
          <a:lstStyle/>
          <a:p>
            <a:pPr algn="ctr"/>
            <a:r>
              <a:rPr lang="zh-CN" altLang="en-US" sz="2000" b="1">
                <a:solidFill>
                  <a:schemeClr val="bg1"/>
                </a:solidFill>
                <a:latin typeface="微软雅黑" pitchFamily="34" charset="-122"/>
                <a:ea typeface="微软雅黑" pitchFamily="34" charset="-122"/>
              </a:rPr>
              <a:t>添加标题</a:t>
            </a:r>
          </a:p>
        </p:txBody>
      </p:sp>
      <p:sp>
        <p:nvSpPr>
          <p:cNvPr id="80907" name="圆角矩形 31"/>
          <p:cNvSpPr>
            <a:spLocks noChangeArrowheads="1"/>
          </p:cNvSpPr>
          <p:nvPr/>
        </p:nvSpPr>
        <p:spPr bwMode="auto">
          <a:xfrm>
            <a:off x="8626475" y="3819525"/>
            <a:ext cx="2293938" cy="430213"/>
          </a:xfrm>
          <a:prstGeom prst="roundRect">
            <a:avLst>
              <a:gd name="adj" fmla="val 16667"/>
            </a:avLst>
          </a:prstGeom>
          <a:solidFill>
            <a:srgbClr val="0848AF"/>
          </a:solidFill>
          <a:ln w="12700" algn="ctr">
            <a:noFill/>
            <a:miter lim="800000"/>
          </a:ln>
        </p:spPr>
        <p:txBody>
          <a:bodyPr anchor="ctr"/>
          <a:lstStyle/>
          <a:p>
            <a:pPr algn="ctr"/>
            <a:r>
              <a:rPr lang="zh-CN" altLang="en-US" sz="2000" b="1">
                <a:solidFill>
                  <a:schemeClr val="bg1"/>
                </a:solidFill>
                <a:latin typeface="微软雅黑" pitchFamily="34" charset="-122"/>
                <a:ea typeface="微软雅黑" pitchFamily="34" charset="-122"/>
              </a:rPr>
              <a:t>添加标题</a:t>
            </a:r>
          </a:p>
        </p:txBody>
      </p:sp>
      <p:sp>
        <p:nvSpPr>
          <p:cNvPr id="146456" name="文本框 13"/>
          <p:cNvSpPr txBox="1">
            <a:spLocks noChangeArrowheads="1"/>
          </p:cNvSpPr>
          <p:nvPr/>
        </p:nvSpPr>
        <p:spPr bwMode="auto">
          <a:xfrm>
            <a:off x="1504950" y="4252913"/>
            <a:ext cx="1463675" cy="1192212"/>
          </a:xfrm>
          <a:prstGeom prst="rect">
            <a:avLst/>
          </a:prstGeom>
          <a:noFill/>
          <a:ln w="9525">
            <a:noFill/>
            <a:miter lim="800000"/>
          </a:ln>
        </p:spPr>
        <p:txBody>
          <a:bodyPr>
            <a:spAutoFit/>
          </a:bodyPr>
          <a:lstStyle/>
          <a:p>
            <a:pPr>
              <a:lnSpc>
                <a:spcPct val="150000"/>
              </a:lnSpc>
            </a:pPr>
            <a:r>
              <a:rPr lang="zh-CN" altLang="en-US" sz="1600">
                <a:latin typeface="方正正中黑简体" pitchFamily="2" charset="-122"/>
                <a:ea typeface="微软雅黑" pitchFamily="34" charset="-122"/>
              </a:rPr>
              <a:t>添加文本内容</a:t>
            </a:r>
          </a:p>
          <a:p>
            <a:pPr>
              <a:lnSpc>
                <a:spcPct val="150000"/>
              </a:lnSpc>
            </a:pPr>
            <a:r>
              <a:rPr lang="zh-CN" altLang="en-US" sz="1600">
                <a:ea typeface="微软雅黑" pitchFamily="34" charset="-122"/>
              </a:rPr>
              <a:t>添加文本内容</a:t>
            </a:r>
          </a:p>
          <a:p>
            <a:pPr>
              <a:lnSpc>
                <a:spcPct val="150000"/>
              </a:lnSpc>
            </a:pPr>
            <a:r>
              <a:rPr lang="zh-CN" altLang="en-US" sz="1600">
                <a:ea typeface="微软雅黑" pitchFamily="34" charset="-122"/>
              </a:rPr>
              <a:t>添加文本内容</a:t>
            </a:r>
          </a:p>
        </p:txBody>
      </p:sp>
      <p:sp>
        <p:nvSpPr>
          <p:cNvPr id="2" name="文本框 13"/>
          <p:cNvSpPr txBox="1">
            <a:spLocks noChangeArrowheads="1"/>
          </p:cNvSpPr>
          <p:nvPr/>
        </p:nvSpPr>
        <p:spPr bwMode="auto">
          <a:xfrm>
            <a:off x="5273675" y="4541838"/>
            <a:ext cx="1463675" cy="1192212"/>
          </a:xfrm>
          <a:prstGeom prst="rect">
            <a:avLst/>
          </a:prstGeom>
          <a:noFill/>
          <a:ln w="9525">
            <a:noFill/>
            <a:miter lim="800000"/>
          </a:ln>
        </p:spPr>
        <p:txBody>
          <a:bodyPr>
            <a:spAutoFit/>
          </a:bodyPr>
          <a:lstStyle/>
          <a:p>
            <a:pPr>
              <a:lnSpc>
                <a:spcPct val="150000"/>
              </a:lnSpc>
            </a:pPr>
            <a:r>
              <a:rPr lang="zh-CN" altLang="en-US" sz="1600">
                <a:latin typeface="方正正中黑简体" pitchFamily="2" charset="-122"/>
                <a:ea typeface="微软雅黑" pitchFamily="34" charset="-122"/>
              </a:rPr>
              <a:t>添加文本内容</a:t>
            </a:r>
          </a:p>
          <a:p>
            <a:pPr>
              <a:lnSpc>
                <a:spcPct val="150000"/>
              </a:lnSpc>
            </a:pPr>
            <a:r>
              <a:rPr lang="zh-CN" altLang="en-US" sz="1600">
                <a:ea typeface="微软雅黑" pitchFamily="34" charset="-122"/>
              </a:rPr>
              <a:t>添加文本内容</a:t>
            </a:r>
          </a:p>
          <a:p>
            <a:pPr>
              <a:lnSpc>
                <a:spcPct val="150000"/>
              </a:lnSpc>
            </a:pPr>
            <a:r>
              <a:rPr lang="zh-CN" altLang="en-US" sz="1600">
                <a:ea typeface="微软雅黑" pitchFamily="34" charset="-122"/>
              </a:rPr>
              <a:t>添加文本内容</a:t>
            </a:r>
          </a:p>
        </p:txBody>
      </p:sp>
      <p:sp>
        <p:nvSpPr>
          <p:cNvPr id="3" name="文本框 13"/>
          <p:cNvSpPr txBox="1">
            <a:spLocks noChangeArrowheads="1"/>
          </p:cNvSpPr>
          <p:nvPr/>
        </p:nvSpPr>
        <p:spPr bwMode="auto">
          <a:xfrm>
            <a:off x="9017000" y="4252913"/>
            <a:ext cx="1463675" cy="1192212"/>
          </a:xfrm>
          <a:prstGeom prst="rect">
            <a:avLst/>
          </a:prstGeom>
          <a:noFill/>
          <a:ln w="9525">
            <a:noFill/>
            <a:miter lim="800000"/>
          </a:ln>
        </p:spPr>
        <p:txBody>
          <a:bodyPr>
            <a:spAutoFit/>
          </a:bodyPr>
          <a:lstStyle/>
          <a:p>
            <a:pPr>
              <a:lnSpc>
                <a:spcPct val="150000"/>
              </a:lnSpc>
            </a:pPr>
            <a:r>
              <a:rPr lang="zh-CN" altLang="en-US" sz="1600">
                <a:latin typeface="方正正中黑简体" pitchFamily="2" charset="-122"/>
                <a:ea typeface="微软雅黑" pitchFamily="34" charset="-122"/>
              </a:rPr>
              <a:t>添加文本内容</a:t>
            </a:r>
          </a:p>
          <a:p>
            <a:pPr>
              <a:lnSpc>
                <a:spcPct val="150000"/>
              </a:lnSpc>
            </a:pPr>
            <a:r>
              <a:rPr lang="zh-CN" altLang="en-US" sz="1600">
                <a:ea typeface="微软雅黑" pitchFamily="34" charset="-122"/>
              </a:rPr>
              <a:t>添加文本内容</a:t>
            </a:r>
          </a:p>
          <a:p>
            <a:pPr>
              <a:lnSpc>
                <a:spcPct val="150000"/>
              </a:lnSpc>
            </a:pPr>
            <a:r>
              <a:rPr lang="zh-CN" altLang="en-US" sz="1600">
                <a:ea typeface="微软雅黑" pitchFamily="34" charset="-122"/>
              </a:rPr>
              <a:t>添加文本内容</a:t>
            </a:r>
          </a:p>
        </p:txBody>
      </p:sp>
      <p:sp>
        <p:nvSpPr>
          <p:cNvPr id="80911"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80912" name="燕尾形 2"/>
          <p:cNvSpPr>
            <a:spLocks noChangeArrowheads="1"/>
          </p:cNvSpPr>
          <p:nvPr/>
        </p:nvSpPr>
        <p:spPr bwMode="auto">
          <a:xfrm>
            <a:off x="9551988"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80913"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04    </a:t>
            </a:r>
            <a:r>
              <a:rPr lang="zh-CN" altLang="en-US" sz="1600">
                <a:latin typeface="微软雅黑" pitchFamily="34" charset="-122"/>
                <a:ea typeface="微软雅黑" pitchFamily="34" charset="-122"/>
              </a:rPr>
              <a:t>工作存在不足</a:t>
            </a:r>
          </a:p>
        </p:txBody>
      </p:sp>
      <p:sp>
        <p:nvSpPr>
          <p:cNvPr id="80914"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01    </a:t>
            </a:r>
            <a:r>
              <a:rPr lang="zh-CN" altLang="en-US" sz="1600">
                <a:latin typeface="微软雅黑" pitchFamily="34" charset="-122"/>
                <a:ea typeface="微软雅黑" pitchFamily="34" charset="-122"/>
              </a:rPr>
              <a:t>年度工作概述</a:t>
            </a:r>
          </a:p>
        </p:txBody>
      </p:sp>
      <p:sp>
        <p:nvSpPr>
          <p:cNvPr id="80915"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02    </a:t>
            </a:r>
            <a:r>
              <a:rPr lang="zh-CN" altLang="en-US" sz="1600">
                <a:latin typeface="微软雅黑" pitchFamily="34" charset="-122"/>
                <a:ea typeface="微软雅黑" pitchFamily="34" charset="-122"/>
              </a:rPr>
              <a:t>工作完成情况</a:t>
            </a:r>
          </a:p>
        </p:txBody>
      </p:sp>
      <p:sp>
        <p:nvSpPr>
          <p:cNvPr id="80916"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03    </a:t>
            </a:r>
            <a:r>
              <a:rPr lang="zh-CN" altLang="en-US" sz="1600">
                <a:latin typeface="微软雅黑" pitchFamily="34" charset="-122"/>
                <a:ea typeface="微软雅黑" pitchFamily="34" charset="-122"/>
              </a:rPr>
              <a:t>成功项目展示</a:t>
            </a:r>
          </a:p>
        </p:txBody>
      </p:sp>
      <p:sp>
        <p:nvSpPr>
          <p:cNvPr id="80917"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05    </a:t>
            </a:r>
            <a:r>
              <a:rPr lang="zh-CN" altLang="en-US" sz="1600">
                <a:solidFill>
                  <a:schemeClr val="bg1"/>
                </a:solidFill>
                <a:latin typeface="微软雅黑" pitchFamily="34" charset="-122"/>
                <a:ea typeface="微软雅黑" pitchFamily="34" charset="-122"/>
              </a:rPr>
              <a:t>明年工作计划</a:t>
            </a:r>
          </a:p>
        </p:txBody>
      </p:sp>
      <p:sp>
        <p:nvSpPr>
          <p:cNvPr id="80918"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
        <p:nvSpPr>
          <p:cNvPr id="93209" name="Freeform 197"/>
          <p:cNvSpPr>
            <a:spLocks noChangeAspect="1" noEditPoints="1"/>
          </p:cNvSpPr>
          <p:nvPr/>
        </p:nvSpPr>
        <p:spPr bwMode="auto">
          <a:xfrm>
            <a:off x="5519738" y="1916113"/>
            <a:ext cx="1041400" cy="1152525"/>
          </a:xfrm>
          <a:custGeom>
            <a:avLst/>
            <a:gdLst>
              <a:gd name="T0" fmla="*/ 2147483647 w 157"/>
              <a:gd name="T1" fmla="*/ 2147483647 h 171"/>
              <a:gd name="T2" fmla="*/ 2147483647 w 157"/>
              <a:gd name="T3" fmla="*/ 2147483647 h 171"/>
              <a:gd name="T4" fmla="*/ 2147483647 w 157"/>
              <a:gd name="T5" fmla="*/ 2147483647 h 171"/>
              <a:gd name="T6" fmla="*/ 2147483647 w 157"/>
              <a:gd name="T7" fmla="*/ 2147483647 h 171"/>
              <a:gd name="T8" fmla="*/ 2147483647 w 157"/>
              <a:gd name="T9" fmla="*/ 2147483647 h 171"/>
              <a:gd name="T10" fmla="*/ 2147483647 w 157"/>
              <a:gd name="T11" fmla="*/ 2147483647 h 171"/>
              <a:gd name="T12" fmla="*/ 2147483647 w 157"/>
              <a:gd name="T13" fmla="*/ 2147483647 h 171"/>
              <a:gd name="T14" fmla="*/ 2147483647 w 157"/>
              <a:gd name="T15" fmla="*/ 2147483647 h 171"/>
              <a:gd name="T16" fmla="*/ 2147483647 w 157"/>
              <a:gd name="T17" fmla="*/ 2147483647 h 171"/>
              <a:gd name="T18" fmla="*/ 2147483647 w 157"/>
              <a:gd name="T19" fmla="*/ 2147483647 h 171"/>
              <a:gd name="T20" fmla="*/ 2147483647 w 157"/>
              <a:gd name="T21" fmla="*/ 2147483647 h 171"/>
              <a:gd name="T22" fmla="*/ 2147483647 w 157"/>
              <a:gd name="T23" fmla="*/ 2147483647 h 171"/>
              <a:gd name="T24" fmla="*/ 2147483647 w 157"/>
              <a:gd name="T25" fmla="*/ 2147483647 h 171"/>
              <a:gd name="T26" fmla="*/ 2147483647 w 157"/>
              <a:gd name="T27" fmla="*/ 2147483647 h 171"/>
              <a:gd name="T28" fmla="*/ 2147483647 w 157"/>
              <a:gd name="T29" fmla="*/ 2147483647 h 171"/>
              <a:gd name="T30" fmla="*/ 2147483647 w 157"/>
              <a:gd name="T31" fmla="*/ 2147483647 h 171"/>
              <a:gd name="T32" fmla="*/ 2147483647 w 157"/>
              <a:gd name="T33" fmla="*/ 2147483647 h 171"/>
              <a:gd name="T34" fmla="*/ 2147483647 w 157"/>
              <a:gd name="T35" fmla="*/ 2147483647 h 171"/>
              <a:gd name="T36" fmla="*/ 2147483647 w 157"/>
              <a:gd name="T37" fmla="*/ 2147483647 h 171"/>
              <a:gd name="T38" fmla="*/ 2147483647 w 157"/>
              <a:gd name="T39" fmla="*/ 2147483647 h 171"/>
              <a:gd name="T40" fmla="*/ 2147483647 w 157"/>
              <a:gd name="T41" fmla="*/ 2147483647 h 171"/>
              <a:gd name="T42" fmla="*/ 2147483647 w 157"/>
              <a:gd name="T43" fmla="*/ 2147483647 h 171"/>
              <a:gd name="T44" fmla="*/ 2147483647 w 157"/>
              <a:gd name="T45" fmla="*/ 2147483647 h 171"/>
              <a:gd name="T46" fmla="*/ 2147483647 w 157"/>
              <a:gd name="T47" fmla="*/ 2147483647 h 171"/>
              <a:gd name="T48" fmla="*/ 2147483647 w 157"/>
              <a:gd name="T49" fmla="*/ 2147483647 h 171"/>
              <a:gd name="T50" fmla="*/ 2147483647 w 157"/>
              <a:gd name="T51" fmla="*/ 2147483647 h 171"/>
              <a:gd name="T52" fmla="*/ 2147483647 w 157"/>
              <a:gd name="T53" fmla="*/ 2147483647 h 171"/>
              <a:gd name="T54" fmla="*/ 2147483647 w 157"/>
              <a:gd name="T55" fmla="*/ 2147483647 h 171"/>
              <a:gd name="T56" fmla="*/ 2147483647 w 157"/>
              <a:gd name="T57" fmla="*/ 2147483647 h 171"/>
              <a:gd name="T58" fmla="*/ 2147483647 w 157"/>
              <a:gd name="T59" fmla="*/ 2147483647 h 171"/>
              <a:gd name="T60" fmla="*/ 2147483647 w 157"/>
              <a:gd name="T61" fmla="*/ 2147483647 h 171"/>
              <a:gd name="T62" fmla="*/ 2147483647 w 157"/>
              <a:gd name="T63" fmla="*/ 0 h 171"/>
              <a:gd name="T64" fmla="*/ 2147483647 w 157"/>
              <a:gd name="T65" fmla="*/ 2147483647 h 171"/>
              <a:gd name="T66" fmla="*/ 2147483647 w 157"/>
              <a:gd name="T67" fmla="*/ 2147483647 h 171"/>
              <a:gd name="T68" fmla="*/ 2147483647 w 157"/>
              <a:gd name="T69" fmla="*/ 2147483647 h 171"/>
              <a:gd name="T70" fmla="*/ 2147483647 w 157"/>
              <a:gd name="T71" fmla="*/ 2147483647 h 171"/>
              <a:gd name="T72" fmla="*/ 2147483647 w 157"/>
              <a:gd name="T73" fmla="*/ 0 h 171"/>
              <a:gd name="T74" fmla="*/ 2147483647 w 157"/>
              <a:gd name="T75" fmla="*/ 2147483647 h 171"/>
              <a:gd name="T76" fmla="*/ 2147483647 w 157"/>
              <a:gd name="T77" fmla="*/ 2147483647 h 171"/>
              <a:gd name="T78" fmla="*/ 2147483647 w 157"/>
              <a:gd name="T79" fmla="*/ 2147483647 h 171"/>
              <a:gd name="T80" fmla="*/ 2147483647 w 157"/>
              <a:gd name="T81" fmla="*/ 2147483647 h 171"/>
              <a:gd name="T82" fmla="*/ 2147483647 w 157"/>
              <a:gd name="T83" fmla="*/ 0 h 171"/>
              <a:gd name="T84" fmla="*/ 2147483647 w 157"/>
              <a:gd name="T85" fmla="*/ 2147483647 h 171"/>
              <a:gd name="T86" fmla="*/ 2147483647 w 157"/>
              <a:gd name="T87" fmla="*/ 2147483647 h 171"/>
              <a:gd name="T88" fmla="*/ 2147483647 w 157"/>
              <a:gd name="T89" fmla="*/ 2147483647 h 171"/>
              <a:gd name="T90" fmla="*/ 2147483647 w 157"/>
              <a:gd name="T91" fmla="*/ 2147483647 h 1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7"/>
              <a:gd name="T139" fmla="*/ 0 h 171"/>
              <a:gd name="T140" fmla="*/ 157 w 157"/>
              <a:gd name="T141" fmla="*/ 171 h 1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7" h="171">
                <a:moveTo>
                  <a:pt x="29" y="132"/>
                </a:moveTo>
                <a:lnTo>
                  <a:pt x="25" y="132"/>
                </a:lnTo>
                <a:lnTo>
                  <a:pt x="23" y="136"/>
                </a:lnTo>
                <a:lnTo>
                  <a:pt x="22" y="138"/>
                </a:lnTo>
                <a:lnTo>
                  <a:pt x="23" y="142"/>
                </a:lnTo>
                <a:lnTo>
                  <a:pt x="25" y="144"/>
                </a:lnTo>
                <a:lnTo>
                  <a:pt x="29" y="146"/>
                </a:lnTo>
                <a:lnTo>
                  <a:pt x="128" y="146"/>
                </a:lnTo>
                <a:lnTo>
                  <a:pt x="132" y="144"/>
                </a:lnTo>
                <a:lnTo>
                  <a:pt x="134" y="142"/>
                </a:lnTo>
                <a:lnTo>
                  <a:pt x="135" y="138"/>
                </a:lnTo>
                <a:lnTo>
                  <a:pt x="134" y="136"/>
                </a:lnTo>
                <a:lnTo>
                  <a:pt x="132" y="132"/>
                </a:lnTo>
                <a:lnTo>
                  <a:pt x="128" y="132"/>
                </a:lnTo>
                <a:lnTo>
                  <a:pt x="29" y="132"/>
                </a:lnTo>
                <a:close/>
                <a:moveTo>
                  <a:pt x="29" y="96"/>
                </a:moveTo>
                <a:lnTo>
                  <a:pt x="25" y="98"/>
                </a:lnTo>
                <a:lnTo>
                  <a:pt x="23" y="100"/>
                </a:lnTo>
                <a:lnTo>
                  <a:pt x="22" y="104"/>
                </a:lnTo>
                <a:lnTo>
                  <a:pt x="23" y="108"/>
                </a:lnTo>
                <a:lnTo>
                  <a:pt x="25" y="112"/>
                </a:lnTo>
                <a:lnTo>
                  <a:pt x="29" y="112"/>
                </a:lnTo>
                <a:lnTo>
                  <a:pt x="128" y="112"/>
                </a:lnTo>
                <a:lnTo>
                  <a:pt x="132" y="112"/>
                </a:lnTo>
                <a:lnTo>
                  <a:pt x="134" y="108"/>
                </a:lnTo>
                <a:lnTo>
                  <a:pt x="135" y="104"/>
                </a:lnTo>
                <a:lnTo>
                  <a:pt x="134" y="100"/>
                </a:lnTo>
                <a:lnTo>
                  <a:pt x="132" y="98"/>
                </a:lnTo>
                <a:lnTo>
                  <a:pt x="128" y="96"/>
                </a:lnTo>
                <a:lnTo>
                  <a:pt x="29" y="96"/>
                </a:lnTo>
                <a:close/>
                <a:moveTo>
                  <a:pt x="29" y="61"/>
                </a:moveTo>
                <a:lnTo>
                  <a:pt x="25" y="63"/>
                </a:lnTo>
                <a:lnTo>
                  <a:pt x="23" y="65"/>
                </a:lnTo>
                <a:lnTo>
                  <a:pt x="22" y="69"/>
                </a:lnTo>
                <a:lnTo>
                  <a:pt x="23" y="73"/>
                </a:lnTo>
                <a:lnTo>
                  <a:pt x="25" y="77"/>
                </a:lnTo>
                <a:lnTo>
                  <a:pt x="29" y="79"/>
                </a:lnTo>
                <a:lnTo>
                  <a:pt x="128" y="79"/>
                </a:lnTo>
                <a:lnTo>
                  <a:pt x="132" y="77"/>
                </a:lnTo>
                <a:lnTo>
                  <a:pt x="134" y="73"/>
                </a:lnTo>
                <a:lnTo>
                  <a:pt x="135" y="69"/>
                </a:lnTo>
                <a:lnTo>
                  <a:pt x="134" y="65"/>
                </a:lnTo>
                <a:lnTo>
                  <a:pt x="132" y="63"/>
                </a:lnTo>
                <a:lnTo>
                  <a:pt x="128" y="61"/>
                </a:lnTo>
                <a:lnTo>
                  <a:pt x="29" y="61"/>
                </a:lnTo>
                <a:close/>
                <a:moveTo>
                  <a:pt x="8" y="16"/>
                </a:moveTo>
                <a:lnTo>
                  <a:pt x="22" y="16"/>
                </a:lnTo>
                <a:lnTo>
                  <a:pt x="22" y="24"/>
                </a:lnTo>
                <a:lnTo>
                  <a:pt x="23" y="30"/>
                </a:lnTo>
                <a:lnTo>
                  <a:pt x="27" y="36"/>
                </a:lnTo>
                <a:lnTo>
                  <a:pt x="31" y="40"/>
                </a:lnTo>
                <a:lnTo>
                  <a:pt x="39" y="40"/>
                </a:lnTo>
                <a:lnTo>
                  <a:pt x="45" y="40"/>
                </a:lnTo>
                <a:lnTo>
                  <a:pt x="49" y="36"/>
                </a:lnTo>
                <a:lnTo>
                  <a:pt x="53" y="30"/>
                </a:lnTo>
                <a:lnTo>
                  <a:pt x="55" y="24"/>
                </a:lnTo>
                <a:lnTo>
                  <a:pt x="55" y="16"/>
                </a:lnTo>
                <a:lnTo>
                  <a:pt x="63" y="16"/>
                </a:lnTo>
                <a:lnTo>
                  <a:pt x="63" y="24"/>
                </a:lnTo>
                <a:lnTo>
                  <a:pt x="63" y="30"/>
                </a:lnTo>
                <a:lnTo>
                  <a:pt x="67" y="36"/>
                </a:lnTo>
                <a:lnTo>
                  <a:pt x="73" y="40"/>
                </a:lnTo>
                <a:lnTo>
                  <a:pt x="78" y="40"/>
                </a:lnTo>
                <a:lnTo>
                  <a:pt x="84" y="40"/>
                </a:lnTo>
                <a:lnTo>
                  <a:pt x="90" y="36"/>
                </a:lnTo>
                <a:lnTo>
                  <a:pt x="94" y="30"/>
                </a:lnTo>
                <a:lnTo>
                  <a:pt x="94" y="24"/>
                </a:lnTo>
                <a:lnTo>
                  <a:pt x="94" y="16"/>
                </a:lnTo>
                <a:lnTo>
                  <a:pt x="102" y="16"/>
                </a:lnTo>
                <a:lnTo>
                  <a:pt x="102" y="24"/>
                </a:lnTo>
                <a:lnTo>
                  <a:pt x="104" y="30"/>
                </a:lnTo>
                <a:lnTo>
                  <a:pt x="108" y="36"/>
                </a:lnTo>
                <a:lnTo>
                  <a:pt x="112" y="40"/>
                </a:lnTo>
                <a:lnTo>
                  <a:pt x="118" y="40"/>
                </a:lnTo>
                <a:lnTo>
                  <a:pt x="126" y="40"/>
                </a:lnTo>
                <a:lnTo>
                  <a:pt x="130" y="36"/>
                </a:lnTo>
                <a:lnTo>
                  <a:pt x="134" y="30"/>
                </a:lnTo>
                <a:lnTo>
                  <a:pt x="135" y="24"/>
                </a:lnTo>
                <a:lnTo>
                  <a:pt x="135" y="16"/>
                </a:lnTo>
                <a:lnTo>
                  <a:pt x="149" y="16"/>
                </a:lnTo>
                <a:lnTo>
                  <a:pt x="153" y="18"/>
                </a:lnTo>
                <a:lnTo>
                  <a:pt x="155" y="20"/>
                </a:lnTo>
                <a:lnTo>
                  <a:pt x="157" y="24"/>
                </a:lnTo>
                <a:lnTo>
                  <a:pt x="157" y="163"/>
                </a:lnTo>
                <a:lnTo>
                  <a:pt x="155" y="167"/>
                </a:lnTo>
                <a:lnTo>
                  <a:pt x="153" y="171"/>
                </a:lnTo>
                <a:lnTo>
                  <a:pt x="149" y="171"/>
                </a:lnTo>
                <a:lnTo>
                  <a:pt x="8" y="171"/>
                </a:lnTo>
                <a:lnTo>
                  <a:pt x="4" y="171"/>
                </a:lnTo>
                <a:lnTo>
                  <a:pt x="2" y="167"/>
                </a:lnTo>
                <a:lnTo>
                  <a:pt x="0" y="163"/>
                </a:lnTo>
                <a:lnTo>
                  <a:pt x="0" y="24"/>
                </a:lnTo>
                <a:lnTo>
                  <a:pt x="2" y="20"/>
                </a:lnTo>
                <a:lnTo>
                  <a:pt x="4" y="18"/>
                </a:lnTo>
                <a:lnTo>
                  <a:pt x="8" y="16"/>
                </a:lnTo>
                <a:close/>
                <a:moveTo>
                  <a:pt x="118" y="0"/>
                </a:moveTo>
                <a:lnTo>
                  <a:pt x="124" y="0"/>
                </a:lnTo>
                <a:lnTo>
                  <a:pt x="126" y="4"/>
                </a:lnTo>
                <a:lnTo>
                  <a:pt x="128" y="8"/>
                </a:lnTo>
                <a:lnTo>
                  <a:pt x="128" y="24"/>
                </a:lnTo>
                <a:lnTo>
                  <a:pt x="126" y="28"/>
                </a:lnTo>
                <a:lnTo>
                  <a:pt x="124" y="32"/>
                </a:lnTo>
                <a:lnTo>
                  <a:pt x="118" y="32"/>
                </a:lnTo>
                <a:lnTo>
                  <a:pt x="114" y="32"/>
                </a:lnTo>
                <a:lnTo>
                  <a:pt x="112" y="28"/>
                </a:lnTo>
                <a:lnTo>
                  <a:pt x="110" y="24"/>
                </a:lnTo>
                <a:lnTo>
                  <a:pt x="110" y="8"/>
                </a:lnTo>
                <a:lnTo>
                  <a:pt x="112" y="4"/>
                </a:lnTo>
                <a:lnTo>
                  <a:pt x="114" y="0"/>
                </a:lnTo>
                <a:lnTo>
                  <a:pt x="118" y="0"/>
                </a:lnTo>
                <a:close/>
                <a:moveTo>
                  <a:pt x="78" y="0"/>
                </a:moveTo>
                <a:lnTo>
                  <a:pt x="82" y="0"/>
                </a:lnTo>
                <a:lnTo>
                  <a:pt x="86" y="4"/>
                </a:lnTo>
                <a:lnTo>
                  <a:pt x="86" y="8"/>
                </a:lnTo>
                <a:lnTo>
                  <a:pt x="86" y="24"/>
                </a:lnTo>
                <a:lnTo>
                  <a:pt x="86" y="28"/>
                </a:lnTo>
                <a:lnTo>
                  <a:pt x="82" y="32"/>
                </a:lnTo>
                <a:lnTo>
                  <a:pt x="78" y="32"/>
                </a:lnTo>
                <a:lnTo>
                  <a:pt x="75" y="32"/>
                </a:lnTo>
                <a:lnTo>
                  <a:pt x="71" y="28"/>
                </a:lnTo>
                <a:lnTo>
                  <a:pt x="71" y="24"/>
                </a:lnTo>
                <a:lnTo>
                  <a:pt x="71" y="8"/>
                </a:lnTo>
                <a:lnTo>
                  <a:pt x="71" y="4"/>
                </a:lnTo>
                <a:lnTo>
                  <a:pt x="75" y="0"/>
                </a:lnTo>
                <a:lnTo>
                  <a:pt x="78" y="0"/>
                </a:lnTo>
                <a:close/>
                <a:moveTo>
                  <a:pt x="39" y="0"/>
                </a:moveTo>
                <a:lnTo>
                  <a:pt x="43" y="0"/>
                </a:lnTo>
                <a:lnTo>
                  <a:pt x="45" y="4"/>
                </a:lnTo>
                <a:lnTo>
                  <a:pt x="47" y="8"/>
                </a:lnTo>
                <a:lnTo>
                  <a:pt x="47" y="24"/>
                </a:lnTo>
                <a:lnTo>
                  <a:pt x="45" y="28"/>
                </a:lnTo>
                <a:lnTo>
                  <a:pt x="43" y="32"/>
                </a:lnTo>
                <a:lnTo>
                  <a:pt x="39" y="32"/>
                </a:lnTo>
                <a:lnTo>
                  <a:pt x="33" y="32"/>
                </a:lnTo>
                <a:lnTo>
                  <a:pt x="31" y="28"/>
                </a:lnTo>
                <a:lnTo>
                  <a:pt x="29" y="24"/>
                </a:lnTo>
                <a:lnTo>
                  <a:pt x="29" y="8"/>
                </a:lnTo>
                <a:lnTo>
                  <a:pt x="31" y="4"/>
                </a:lnTo>
                <a:lnTo>
                  <a:pt x="33" y="0"/>
                </a:lnTo>
                <a:lnTo>
                  <a:pt x="39" y="0"/>
                </a:lnTo>
                <a:close/>
              </a:path>
            </a:pathLst>
          </a:custGeom>
          <a:solidFill>
            <a:schemeClr val="bg1"/>
          </a:solidFill>
          <a:ln w="0">
            <a:noFill/>
            <a:round/>
          </a:ln>
        </p:spPr>
        <p:txBody>
          <a:bodyPr/>
          <a:lstStyle/>
          <a:p>
            <a:endParaRPr lang="zh-CN" altLang="en-US"/>
          </a:p>
        </p:txBody>
      </p:sp>
    </p:spTree>
  </p:cSld>
  <p:clrMapOvr>
    <a:masterClrMapping/>
  </p:clrMapOvr>
  <p:transition advTm="1647">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0912"/>
                                        </p:tgtEl>
                                        <p:attrNameLst>
                                          <p:attrName>style.visibility</p:attrName>
                                        </p:attrNameLst>
                                      </p:cBhvr>
                                      <p:to>
                                        <p:strVal val="visible"/>
                                      </p:to>
                                    </p:set>
                                    <p:animEffect transition="in" filter="slide(fromLeft)">
                                      <p:cBhvr>
                                        <p:cTn id="7" dur="500"/>
                                        <p:tgtEl>
                                          <p:spTgt spid="809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7284"/>
                                        </p:tgtEl>
                                        <p:attrNameLst>
                                          <p:attrName>style.visibility</p:attrName>
                                        </p:attrNameLst>
                                      </p:cBhvr>
                                      <p:to>
                                        <p:strVal val="visible"/>
                                      </p:to>
                                    </p:set>
                                    <p:animEffect transition="in" filter="fade">
                                      <p:cBhvr>
                                        <p:cTn id="11" dur="1000"/>
                                        <p:tgtEl>
                                          <p:spTgt spid="97284"/>
                                        </p:tgtEl>
                                      </p:cBhvr>
                                    </p:animEffect>
                                    <p:anim calcmode="lin" valueType="num">
                                      <p:cBhvr>
                                        <p:cTn id="12" dur="1000" fill="hold"/>
                                        <p:tgtEl>
                                          <p:spTgt spid="97284"/>
                                        </p:tgtEl>
                                        <p:attrNameLst>
                                          <p:attrName>ppt_x</p:attrName>
                                        </p:attrNameLst>
                                      </p:cBhvr>
                                      <p:tavLst>
                                        <p:tav tm="0">
                                          <p:val>
                                            <p:strVal val="#ppt_x"/>
                                          </p:val>
                                        </p:tav>
                                        <p:tav tm="100000">
                                          <p:val>
                                            <p:strVal val="#ppt_x"/>
                                          </p:val>
                                        </p:tav>
                                      </p:tavLst>
                                    </p:anim>
                                    <p:anim calcmode="lin" valueType="num">
                                      <p:cBhvr>
                                        <p:cTn id="13" dur="1000" fill="hold"/>
                                        <p:tgtEl>
                                          <p:spTgt spid="9728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0900"/>
                                        </p:tgtEl>
                                        <p:attrNameLst>
                                          <p:attrName>style.visibility</p:attrName>
                                        </p:attrNameLst>
                                      </p:cBhvr>
                                      <p:to>
                                        <p:strVal val="visible"/>
                                      </p:to>
                                    </p:set>
                                    <p:animEffect transition="in" filter="fade">
                                      <p:cBhvr>
                                        <p:cTn id="16" dur="1000"/>
                                        <p:tgtEl>
                                          <p:spTgt spid="80900"/>
                                        </p:tgtEl>
                                      </p:cBhvr>
                                    </p:animEffect>
                                    <p:anim calcmode="lin" valueType="num">
                                      <p:cBhvr>
                                        <p:cTn id="17" dur="1000" fill="hold"/>
                                        <p:tgtEl>
                                          <p:spTgt spid="80900"/>
                                        </p:tgtEl>
                                        <p:attrNameLst>
                                          <p:attrName>ppt_x</p:attrName>
                                        </p:attrNameLst>
                                      </p:cBhvr>
                                      <p:tavLst>
                                        <p:tav tm="0">
                                          <p:val>
                                            <p:strVal val="#ppt_x"/>
                                          </p:val>
                                        </p:tav>
                                        <p:tav tm="100000">
                                          <p:val>
                                            <p:strVal val="#ppt_x"/>
                                          </p:val>
                                        </p:tav>
                                      </p:tavLst>
                                    </p:anim>
                                    <p:anim calcmode="lin" valueType="num">
                                      <p:cBhvr>
                                        <p:cTn id="18" dur="1000" fill="hold"/>
                                        <p:tgtEl>
                                          <p:spTgt spid="8090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1000" fill="hold"/>
                                        <p:tgtEl>
                                          <p:spTgt spid="2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80898"/>
                                        </p:tgtEl>
                                        <p:attrNameLst>
                                          <p:attrName>style.visibility</p:attrName>
                                        </p:attrNameLst>
                                      </p:cBhvr>
                                      <p:to>
                                        <p:strVal val="visible"/>
                                      </p:to>
                                    </p:set>
                                    <p:animEffect transition="in" filter="fade">
                                      <p:cBhvr>
                                        <p:cTn id="32" dur="1000"/>
                                        <p:tgtEl>
                                          <p:spTgt spid="80898"/>
                                        </p:tgtEl>
                                      </p:cBhvr>
                                    </p:animEffect>
                                    <p:anim calcmode="lin" valueType="num">
                                      <p:cBhvr>
                                        <p:cTn id="33" dur="1000" fill="hold"/>
                                        <p:tgtEl>
                                          <p:spTgt spid="80898"/>
                                        </p:tgtEl>
                                        <p:attrNameLst>
                                          <p:attrName>ppt_x</p:attrName>
                                        </p:attrNameLst>
                                      </p:cBhvr>
                                      <p:tavLst>
                                        <p:tav tm="0">
                                          <p:val>
                                            <p:strVal val="#ppt_x"/>
                                          </p:val>
                                        </p:tav>
                                        <p:tav tm="100000">
                                          <p:val>
                                            <p:strVal val="#ppt_x"/>
                                          </p:val>
                                        </p:tav>
                                      </p:tavLst>
                                    </p:anim>
                                    <p:anim calcmode="lin" valueType="num">
                                      <p:cBhvr>
                                        <p:cTn id="34" dur="1000" fill="hold"/>
                                        <p:tgtEl>
                                          <p:spTgt spid="80898"/>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93209"/>
                                        </p:tgtEl>
                                        <p:attrNameLst>
                                          <p:attrName>style.visibility</p:attrName>
                                        </p:attrNameLst>
                                      </p:cBhvr>
                                      <p:to>
                                        <p:strVal val="visible"/>
                                      </p:to>
                                    </p:set>
                                    <p:animEffect transition="in" filter="fade">
                                      <p:cBhvr>
                                        <p:cTn id="37" dur="1000"/>
                                        <p:tgtEl>
                                          <p:spTgt spid="93209"/>
                                        </p:tgtEl>
                                      </p:cBhvr>
                                    </p:animEffect>
                                    <p:anim calcmode="lin" valueType="num">
                                      <p:cBhvr>
                                        <p:cTn id="38" dur="1000" fill="hold"/>
                                        <p:tgtEl>
                                          <p:spTgt spid="93209"/>
                                        </p:tgtEl>
                                        <p:attrNameLst>
                                          <p:attrName>ppt_x</p:attrName>
                                        </p:attrNameLst>
                                      </p:cBhvr>
                                      <p:tavLst>
                                        <p:tav tm="0">
                                          <p:val>
                                            <p:strVal val="#ppt_x"/>
                                          </p:val>
                                        </p:tav>
                                        <p:tav tm="100000">
                                          <p:val>
                                            <p:strVal val="#ppt_x"/>
                                          </p:val>
                                        </p:tav>
                                      </p:tavLst>
                                    </p:anim>
                                    <p:anim calcmode="lin" valueType="num">
                                      <p:cBhvr>
                                        <p:cTn id="39" dur="1000" fill="hold"/>
                                        <p:tgtEl>
                                          <p:spTgt spid="93209"/>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80899"/>
                                        </p:tgtEl>
                                        <p:attrNameLst>
                                          <p:attrName>style.visibility</p:attrName>
                                        </p:attrNameLst>
                                      </p:cBhvr>
                                      <p:to>
                                        <p:strVal val="visible"/>
                                      </p:to>
                                    </p:set>
                                    <p:animEffect transition="in" filter="fade">
                                      <p:cBhvr>
                                        <p:cTn id="43" dur="1000"/>
                                        <p:tgtEl>
                                          <p:spTgt spid="80899"/>
                                        </p:tgtEl>
                                      </p:cBhvr>
                                    </p:animEffect>
                                    <p:anim calcmode="lin" valueType="num">
                                      <p:cBhvr>
                                        <p:cTn id="44" dur="1000" fill="hold"/>
                                        <p:tgtEl>
                                          <p:spTgt spid="80899"/>
                                        </p:tgtEl>
                                        <p:attrNameLst>
                                          <p:attrName>ppt_x</p:attrName>
                                        </p:attrNameLst>
                                      </p:cBhvr>
                                      <p:tavLst>
                                        <p:tav tm="0">
                                          <p:val>
                                            <p:strVal val="#ppt_x"/>
                                          </p:val>
                                        </p:tav>
                                        <p:tav tm="100000">
                                          <p:val>
                                            <p:strVal val="#ppt_x"/>
                                          </p:val>
                                        </p:tav>
                                      </p:tavLst>
                                    </p:anim>
                                    <p:anim calcmode="lin" valueType="num">
                                      <p:cBhvr>
                                        <p:cTn id="45" dur="1000" fill="hold"/>
                                        <p:tgtEl>
                                          <p:spTgt spid="8089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7289"/>
                                        </p:tgtEl>
                                        <p:attrNameLst>
                                          <p:attrName>style.visibility</p:attrName>
                                        </p:attrNameLst>
                                      </p:cBhvr>
                                      <p:to>
                                        <p:strVal val="visible"/>
                                      </p:to>
                                    </p:set>
                                    <p:animEffect transition="in" filter="fade">
                                      <p:cBhvr>
                                        <p:cTn id="48" dur="1000"/>
                                        <p:tgtEl>
                                          <p:spTgt spid="97289"/>
                                        </p:tgtEl>
                                      </p:cBhvr>
                                    </p:animEffect>
                                    <p:anim calcmode="lin" valueType="num">
                                      <p:cBhvr>
                                        <p:cTn id="49" dur="1000" fill="hold"/>
                                        <p:tgtEl>
                                          <p:spTgt spid="97289"/>
                                        </p:tgtEl>
                                        <p:attrNameLst>
                                          <p:attrName>ppt_x</p:attrName>
                                        </p:attrNameLst>
                                      </p:cBhvr>
                                      <p:tavLst>
                                        <p:tav tm="0">
                                          <p:val>
                                            <p:strVal val="#ppt_x"/>
                                          </p:val>
                                        </p:tav>
                                        <p:tav tm="100000">
                                          <p:val>
                                            <p:strVal val="#ppt_x"/>
                                          </p:val>
                                        </p:tav>
                                      </p:tavLst>
                                    </p:anim>
                                    <p:anim calcmode="lin" valueType="num">
                                      <p:cBhvr>
                                        <p:cTn id="50" dur="1000" fill="hold"/>
                                        <p:tgtEl>
                                          <p:spTgt spid="97289"/>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97293"/>
                                        </p:tgtEl>
                                        <p:attrNameLst>
                                          <p:attrName>style.visibility</p:attrName>
                                        </p:attrNameLst>
                                      </p:cBhvr>
                                      <p:to>
                                        <p:strVal val="visible"/>
                                      </p:to>
                                    </p:set>
                                    <p:animEffect transition="in" filter="fade">
                                      <p:cBhvr>
                                        <p:cTn id="53" dur="1000"/>
                                        <p:tgtEl>
                                          <p:spTgt spid="97293"/>
                                        </p:tgtEl>
                                      </p:cBhvr>
                                    </p:animEffect>
                                    <p:anim calcmode="lin" valueType="num">
                                      <p:cBhvr>
                                        <p:cTn id="54" dur="1000" fill="hold"/>
                                        <p:tgtEl>
                                          <p:spTgt spid="97293"/>
                                        </p:tgtEl>
                                        <p:attrNameLst>
                                          <p:attrName>ppt_x</p:attrName>
                                        </p:attrNameLst>
                                      </p:cBhvr>
                                      <p:tavLst>
                                        <p:tav tm="0">
                                          <p:val>
                                            <p:strVal val="#ppt_x"/>
                                          </p:val>
                                        </p:tav>
                                        <p:tav tm="100000">
                                          <p:val>
                                            <p:strVal val="#ppt_x"/>
                                          </p:val>
                                        </p:tav>
                                      </p:tavLst>
                                    </p:anim>
                                    <p:anim calcmode="lin" valueType="num">
                                      <p:cBhvr>
                                        <p:cTn id="55" dur="1000" fill="hold"/>
                                        <p:tgtEl>
                                          <p:spTgt spid="97293"/>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80905"/>
                                        </p:tgtEl>
                                        <p:attrNameLst>
                                          <p:attrName>style.visibility</p:attrName>
                                        </p:attrNameLst>
                                      </p:cBhvr>
                                      <p:to>
                                        <p:strVal val="visible"/>
                                      </p:to>
                                    </p:set>
                                    <p:anim calcmode="lin" valueType="num">
                                      <p:cBhvr additive="base">
                                        <p:cTn id="59" dur="500" fill="hold"/>
                                        <p:tgtEl>
                                          <p:spTgt spid="80905"/>
                                        </p:tgtEl>
                                        <p:attrNameLst>
                                          <p:attrName>ppt_x</p:attrName>
                                        </p:attrNameLst>
                                      </p:cBhvr>
                                      <p:tavLst>
                                        <p:tav tm="0">
                                          <p:val>
                                            <p:strVal val="#ppt_x"/>
                                          </p:val>
                                        </p:tav>
                                        <p:tav tm="100000">
                                          <p:val>
                                            <p:strVal val="#ppt_x"/>
                                          </p:val>
                                        </p:tav>
                                      </p:tavLst>
                                    </p:anim>
                                    <p:anim calcmode="lin" valueType="num">
                                      <p:cBhvr additive="base">
                                        <p:cTn id="60" dur="500" fill="hold"/>
                                        <p:tgtEl>
                                          <p:spTgt spid="80905"/>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2" presetClass="entr" presetSubtype="4" fill="hold" grpId="0" nodeType="afterEffect">
                                  <p:stCondLst>
                                    <p:cond delay="0"/>
                                  </p:stCondLst>
                                  <p:childTnLst>
                                    <p:set>
                                      <p:cBhvr>
                                        <p:cTn id="63" dur="1" fill="hold">
                                          <p:stCondLst>
                                            <p:cond delay="0"/>
                                          </p:stCondLst>
                                        </p:cTn>
                                        <p:tgtEl>
                                          <p:spTgt spid="97295"/>
                                        </p:tgtEl>
                                        <p:attrNameLst>
                                          <p:attrName>style.visibility</p:attrName>
                                        </p:attrNameLst>
                                      </p:cBhvr>
                                      <p:to>
                                        <p:strVal val="visible"/>
                                      </p:to>
                                    </p:set>
                                    <p:anim calcmode="lin" valueType="num">
                                      <p:cBhvr additive="base">
                                        <p:cTn id="64" dur="500" fill="hold"/>
                                        <p:tgtEl>
                                          <p:spTgt spid="97295"/>
                                        </p:tgtEl>
                                        <p:attrNameLst>
                                          <p:attrName>ppt_x</p:attrName>
                                        </p:attrNameLst>
                                      </p:cBhvr>
                                      <p:tavLst>
                                        <p:tav tm="0">
                                          <p:val>
                                            <p:strVal val="#ppt_x"/>
                                          </p:val>
                                        </p:tav>
                                        <p:tav tm="100000">
                                          <p:val>
                                            <p:strVal val="#ppt_x"/>
                                          </p:val>
                                        </p:tav>
                                      </p:tavLst>
                                    </p:anim>
                                    <p:anim calcmode="lin" valueType="num">
                                      <p:cBhvr additive="base">
                                        <p:cTn id="65" dur="500" fill="hold"/>
                                        <p:tgtEl>
                                          <p:spTgt spid="97295"/>
                                        </p:tgtEl>
                                        <p:attrNameLst>
                                          <p:attrName>ppt_y</p:attrName>
                                        </p:attrNameLst>
                                      </p:cBhvr>
                                      <p:tavLst>
                                        <p:tav tm="0">
                                          <p:val>
                                            <p:strVal val="1+#ppt_h/2"/>
                                          </p:val>
                                        </p:tav>
                                        <p:tav tm="100000">
                                          <p:val>
                                            <p:strVal val="#ppt_y"/>
                                          </p:val>
                                        </p:tav>
                                      </p:tavLst>
                                    </p:anim>
                                  </p:childTnLst>
                                </p:cTn>
                              </p:par>
                            </p:childTnLst>
                          </p:cTn>
                        </p:par>
                        <p:par>
                          <p:cTn id="66" fill="hold">
                            <p:stCondLst>
                              <p:cond delay="4500"/>
                            </p:stCondLst>
                            <p:childTnLst>
                              <p:par>
                                <p:cTn id="67" presetID="2" presetClass="entr" presetSubtype="4" fill="hold" grpId="0" nodeType="afterEffect">
                                  <p:stCondLst>
                                    <p:cond delay="0"/>
                                  </p:stCondLst>
                                  <p:childTnLst>
                                    <p:set>
                                      <p:cBhvr>
                                        <p:cTn id="68" dur="1" fill="hold">
                                          <p:stCondLst>
                                            <p:cond delay="0"/>
                                          </p:stCondLst>
                                        </p:cTn>
                                        <p:tgtEl>
                                          <p:spTgt spid="80907"/>
                                        </p:tgtEl>
                                        <p:attrNameLst>
                                          <p:attrName>style.visibility</p:attrName>
                                        </p:attrNameLst>
                                      </p:cBhvr>
                                      <p:to>
                                        <p:strVal val="visible"/>
                                      </p:to>
                                    </p:set>
                                    <p:anim calcmode="lin" valueType="num">
                                      <p:cBhvr additive="base">
                                        <p:cTn id="69" dur="500" fill="hold"/>
                                        <p:tgtEl>
                                          <p:spTgt spid="80907"/>
                                        </p:tgtEl>
                                        <p:attrNameLst>
                                          <p:attrName>ppt_x</p:attrName>
                                        </p:attrNameLst>
                                      </p:cBhvr>
                                      <p:tavLst>
                                        <p:tav tm="0">
                                          <p:val>
                                            <p:strVal val="#ppt_x"/>
                                          </p:val>
                                        </p:tav>
                                        <p:tav tm="100000">
                                          <p:val>
                                            <p:strVal val="#ppt_x"/>
                                          </p:val>
                                        </p:tav>
                                      </p:tavLst>
                                    </p:anim>
                                    <p:anim calcmode="lin" valueType="num">
                                      <p:cBhvr additive="base">
                                        <p:cTn id="70" dur="500" fill="hold"/>
                                        <p:tgtEl>
                                          <p:spTgt spid="80907"/>
                                        </p:tgtEl>
                                        <p:attrNameLst>
                                          <p:attrName>ppt_y</p:attrName>
                                        </p:attrNameLst>
                                      </p:cBhvr>
                                      <p:tavLst>
                                        <p:tav tm="0">
                                          <p:val>
                                            <p:strVal val="1+#ppt_h/2"/>
                                          </p:val>
                                        </p:tav>
                                        <p:tav tm="100000">
                                          <p:val>
                                            <p:strVal val="#ppt_y"/>
                                          </p:val>
                                        </p:tav>
                                      </p:tavLst>
                                    </p:anim>
                                  </p:childTnLst>
                                </p:cTn>
                              </p:par>
                            </p:childTnLst>
                          </p:cTn>
                        </p:par>
                        <p:par>
                          <p:cTn id="71" fill="hold">
                            <p:stCondLst>
                              <p:cond delay="5000"/>
                            </p:stCondLst>
                            <p:childTnLst>
                              <p:par>
                                <p:cTn id="72" presetID="12" presetClass="entr" presetSubtype="4" fill="hold" grpId="0" nodeType="afterEffect">
                                  <p:stCondLst>
                                    <p:cond delay="0"/>
                                  </p:stCondLst>
                                  <p:childTnLst>
                                    <p:set>
                                      <p:cBhvr>
                                        <p:cTn id="73" dur="1" fill="hold">
                                          <p:stCondLst>
                                            <p:cond delay="0"/>
                                          </p:stCondLst>
                                        </p:cTn>
                                        <p:tgtEl>
                                          <p:spTgt spid="146456"/>
                                        </p:tgtEl>
                                        <p:attrNameLst>
                                          <p:attrName>style.visibility</p:attrName>
                                        </p:attrNameLst>
                                      </p:cBhvr>
                                      <p:to>
                                        <p:strVal val="visible"/>
                                      </p:to>
                                    </p:set>
                                    <p:animEffect transition="in" filter="slide(fromBottom)">
                                      <p:cBhvr>
                                        <p:cTn id="74" dur="500"/>
                                        <p:tgtEl>
                                          <p:spTgt spid="146456"/>
                                        </p:tgtEl>
                                      </p:cBhvr>
                                    </p:animEffect>
                                  </p:childTnLst>
                                </p:cTn>
                              </p:par>
                            </p:childTnLst>
                          </p:cTn>
                        </p:par>
                        <p:par>
                          <p:cTn id="75" fill="hold">
                            <p:stCondLst>
                              <p:cond delay="5500"/>
                            </p:stCondLst>
                            <p:childTnLst>
                              <p:par>
                                <p:cTn id="76" presetID="12" presetClass="entr" presetSubtype="4" fill="hold" grpId="0" nodeType="after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slide(fromBottom)">
                                      <p:cBhvr>
                                        <p:cTn id="78" dur="500"/>
                                        <p:tgtEl>
                                          <p:spTgt spid="2"/>
                                        </p:tgtEl>
                                      </p:cBhvr>
                                    </p:animEffect>
                                  </p:childTnLst>
                                </p:cTn>
                              </p:par>
                            </p:childTnLst>
                          </p:cTn>
                        </p:par>
                        <p:par>
                          <p:cTn id="79" fill="hold">
                            <p:stCondLst>
                              <p:cond delay="6000"/>
                            </p:stCondLst>
                            <p:childTnLst>
                              <p:par>
                                <p:cTn id="80" presetID="12" presetClass="entr" presetSubtype="4"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slide(fromBottom)">
                                      <p:cBhvr>
                                        <p:cTn id="8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nimBg="1"/>
      <p:bldP spid="80898" grpId="0" animBg="1"/>
      <p:bldP spid="80899" grpId="0" animBg="1"/>
      <p:bldP spid="80900" grpId="0" animBg="1"/>
      <p:bldP spid="97289" grpId="0" animBg="1"/>
      <p:bldP spid="80905" grpId="0" animBg="1"/>
      <p:bldP spid="97295" grpId="0" animBg="1"/>
      <p:bldP spid="80907" grpId="0" animBg="1"/>
      <p:bldP spid="146456" grpId="0"/>
      <p:bldP spid="2" grpId="0"/>
      <p:bldP spid="3" grpId="0"/>
      <p:bldP spid="80912" grpId="0" animBg="1"/>
      <p:bldP spid="93209"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8" name="弧形 11"/>
          <p:cNvSpPr>
            <a:spLocks noChangeArrowheads="1"/>
          </p:cNvSpPr>
          <p:nvPr/>
        </p:nvSpPr>
        <p:spPr bwMode="auto">
          <a:xfrm rot="2819095" flipV="1">
            <a:off x="3072607" y="1699419"/>
            <a:ext cx="2673350" cy="2674937"/>
          </a:xfrm>
          <a:custGeom>
            <a:avLst/>
            <a:gdLst>
              <a:gd name="T0" fmla="*/ 1336677 w 2673350"/>
              <a:gd name="T1" fmla="*/ 0 h 2674938"/>
              <a:gd name="T2" fmla="*/ 1336675 w 2673350"/>
              <a:gd name="T3" fmla="*/ 1337469 h 2674938"/>
              <a:gd name="T4" fmla="*/ 2670532 w 2673350"/>
              <a:gd name="T5" fmla="*/ 1424258 h 2674938"/>
              <a:gd name="T6" fmla="*/ 11796480 60000 65536"/>
              <a:gd name="T7" fmla="*/ 11796480 60000 65536"/>
              <a:gd name="T8" fmla="*/ 5898240 60000 65536"/>
              <a:gd name="T9" fmla="*/ 1336677 w 2673350"/>
              <a:gd name="T10" fmla="*/ 0 h 2674938"/>
              <a:gd name="T11" fmla="*/ 2673350 w 2673350"/>
              <a:gd name="T12" fmla="*/ 1424263 h 2674938"/>
            </a:gdLst>
            <a:ahLst/>
            <a:cxnLst>
              <a:cxn ang="T6">
                <a:pos x="T0" y="T1"/>
              </a:cxn>
              <a:cxn ang="T7">
                <a:pos x="T2" y="T3"/>
              </a:cxn>
              <a:cxn ang="T8">
                <a:pos x="T4" y="T5"/>
              </a:cxn>
            </a:cxnLst>
            <a:rect l="T9" t="T10" r="T11" b="T12"/>
            <a:pathLst>
              <a:path w="2673350" h="2674938" stroke="0">
                <a:moveTo>
                  <a:pt x="1336677" y="0"/>
                </a:moveTo>
                <a:lnTo>
                  <a:pt x="1336676" y="0"/>
                </a:lnTo>
                <a:cubicBezTo>
                  <a:pt x="2074901" y="1"/>
                  <a:pt x="2673350" y="598806"/>
                  <a:pt x="2673350" y="1337469"/>
                </a:cubicBezTo>
                <a:cubicBezTo>
                  <a:pt x="2673350" y="1366424"/>
                  <a:pt x="2672410" y="1395371"/>
                  <a:pt x="2670532" y="1424265"/>
                </a:cubicBezTo>
                <a:lnTo>
                  <a:pt x="1336675" y="1337469"/>
                </a:lnTo>
                <a:close/>
              </a:path>
              <a:path w="2673350" h="2674938" fill="none">
                <a:moveTo>
                  <a:pt x="1336677" y="0"/>
                </a:moveTo>
                <a:lnTo>
                  <a:pt x="1336676" y="0"/>
                </a:lnTo>
                <a:cubicBezTo>
                  <a:pt x="2074901" y="1"/>
                  <a:pt x="2673350" y="598806"/>
                  <a:pt x="2673350" y="1337469"/>
                </a:cubicBezTo>
                <a:cubicBezTo>
                  <a:pt x="2673350" y="1366424"/>
                  <a:pt x="2672410" y="1395371"/>
                  <a:pt x="2670532" y="1424265"/>
                </a:cubicBezTo>
              </a:path>
            </a:pathLst>
          </a:custGeom>
          <a:noFill/>
          <a:ln w="25400" algn="ctr">
            <a:solidFill>
              <a:srgbClr val="767171"/>
            </a:solidFill>
            <a:miter lim="800000"/>
            <a:tailEnd type="stealth" w="med" len="med"/>
          </a:ln>
        </p:spPr>
        <p:txBody>
          <a:bodyPr vert="eaVert" anchor="ctr"/>
          <a:lstStyle/>
          <a:p>
            <a:endParaRPr lang="zh-CN" altLang="en-US"/>
          </a:p>
        </p:txBody>
      </p:sp>
      <p:sp>
        <p:nvSpPr>
          <p:cNvPr id="98309" name="弧形 16"/>
          <p:cNvSpPr>
            <a:spLocks noChangeArrowheads="1"/>
          </p:cNvSpPr>
          <p:nvPr/>
        </p:nvSpPr>
        <p:spPr bwMode="auto">
          <a:xfrm rot="-2819095">
            <a:off x="3072607" y="1340644"/>
            <a:ext cx="2673350" cy="2674937"/>
          </a:xfrm>
          <a:custGeom>
            <a:avLst/>
            <a:gdLst>
              <a:gd name="T0" fmla="*/ 1336677 w 2673350"/>
              <a:gd name="T1" fmla="*/ 0 h 2674938"/>
              <a:gd name="T2" fmla="*/ 1336675 w 2673350"/>
              <a:gd name="T3" fmla="*/ 1337469 h 2674938"/>
              <a:gd name="T4" fmla="*/ 2670532 w 2673350"/>
              <a:gd name="T5" fmla="*/ 1424258 h 2674938"/>
              <a:gd name="T6" fmla="*/ 11796480 60000 65536"/>
              <a:gd name="T7" fmla="*/ 11796480 60000 65536"/>
              <a:gd name="T8" fmla="*/ 5898240 60000 65536"/>
              <a:gd name="T9" fmla="*/ 1336677 w 2673350"/>
              <a:gd name="T10" fmla="*/ 0 h 2674938"/>
              <a:gd name="T11" fmla="*/ 2673350 w 2673350"/>
              <a:gd name="T12" fmla="*/ 1424263 h 2674938"/>
            </a:gdLst>
            <a:ahLst/>
            <a:cxnLst>
              <a:cxn ang="T6">
                <a:pos x="T0" y="T1"/>
              </a:cxn>
              <a:cxn ang="T7">
                <a:pos x="T2" y="T3"/>
              </a:cxn>
              <a:cxn ang="T8">
                <a:pos x="T4" y="T5"/>
              </a:cxn>
            </a:cxnLst>
            <a:rect l="T9" t="T10" r="T11" b="T12"/>
            <a:pathLst>
              <a:path w="2673350" h="2674938" stroke="0">
                <a:moveTo>
                  <a:pt x="1336677" y="0"/>
                </a:moveTo>
                <a:lnTo>
                  <a:pt x="1336676" y="0"/>
                </a:lnTo>
                <a:cubicBezTo>
                  <a:pt x="2074901" y="1"/>
                  <a:pt x="2673350" y="598806"/>
                  <a:pt x="2673350" y="1337469"/>
                </a:cubicBezTo>
                <a:cubicBezTo>
                  <a:pt x="2673350" y="1366424"/>
                  <a:pt x="2672410" y="1395371"/>
                  <a:pt x="2670532" y="1424265"/>
                </a:cubicBezTo>
                <a:lnTo>
                  <a:pt x="1336675" y="1337469"/>
                </a:lnTo>
                <a:close/>
              </a:path>
              <a:path w="2673350" h="2674938" fill="none">
                <a:moveTo>
                  <a:pt x="1336677" y="0"/>
                </a:moveTo>
                <a:lnTo>
                  <a:pt x="1336676" y="0"/>
                </a:lnTo>
                <a:cubicBezTo>
                  <a:pt x="2074901" y="1"/>
                  <a:pt x="2673350" y="598806"/>
                  <a:pt x="2673350" y="1337469"/>
                </a:cubicBezTo>
                <a:cubicBezTo>
                  <a:pt x="2673350" y="1366424"/>
                  <a:pt x="2672410" y="1395371"/>
                  <a:pt x="2670532" y="1424265"/>
                </a:cubicBezTo>
              </a:path>
            </a:pathLst>
          </a:custGeom>
          <a:noFill/>
          <a:ln w="25400" algn="ctr">
            <a:solidFill>
              <a:srgbClr val="767171"/>
            </a:solidFill>
            <a:miter lim="800000"/>
            <a:tailEnd type="stealth" w="med" len="med"/>
          </a:ln>
        </p:spPr>
        <p:txBody>
          <a:bodyPr vert="eaVert" anchor="ctr"/>
          <a:lstStyle/>
          <a:p>
            <a:endParaRPr lang="zh-CN" altLang="en-US"/>
          </a:p>
        </p:txBody>
      </p:sp>
      <p:sp>
        <p:nvSpPr>
          <p:cNvPr id="98310" name="半闭框 17"/>
          <p:cNvSpPr>
            <a:spLocks noChangeArrowheads="1"/>
          </p:cNvSpPr>
          <p:nvPr/>
        </p:nvSpPr>
        <p:spPr bwMode="auto">
          <a:xfrm rot="8093902">
            <a:off x="7464425" y="2638425"/>
            <a:ext cx="466725" cy="466725"/>
          </a:xfrm>
          <a:custGeom>
            <a:avLst/>
            <a:gdLst>
              <a:gd name="T0" fmla="*/ 424806 w 466725"/>
              <a:gd name="T1" fmla="*/ 41919 h 466725"/>
              <a:gd name="T2" fmla="*/ 43475 w 466725"/>
              <a:gd name="T3" fmla="*/ 423249 h 466725"/>
              <a:gd name="T4" fmla="*/ 0 w 466725"/>
              <a:gd name="T5" fmla="*/ 233363 h 466725"/>
              <a:gd name="T6" fmla="*/ 233363 w 466725"/>
              <a:gd name="T7" fmla="*/ 0 h 466725"/>
              <a:gd name="T8" fmla="*/ 0 60000 65536"/>
              <a:gd name="T9" fmla="*/ 5898240 60000 65536"/>
              <a:gd name="T10" fmla="*/ 11796480 60000 65536"/>
              <a:gd name="T11" fmla="*/ 17694720 60000 65536"/>
              <a:gd name="T12" fmla="*/ 0 w 466725"/>
              <a:gd name="T13" fmla="*/ 0 h 466725"/>
              <a:gd name="T14" fmla="*/ 466725 w 466725"/>
              <a:gd name="T15" fmla="*/ 466725 h 466725"/>
            </a:gdLst>
            <a:ahLst/>
            <a:cxnLst>
              <a:cxn ang="T8">
                <a:pos x="T0" y="T1"/>
              </a:cxn>
              <a:cxn ang="T9">
                <a:pos x="T2" y="T3"/>
              </a:cxn>
              <a:cxn ang="T10">
                <a:pos x="T4" y="T5"/>
              </a:cxn>
              <a:cxn ang="T11">
                <a:pos x="T6" y="T7"/>
              </a:cxn>
            </a:cxnLst>
            <a:rect l="T12" t="T13" r="T14" b="T15"/>
            <a:pathLst>
              <a:path w="466725" h="466725">
                <a:moveTo>
                  <a:pt x="0" y="0"/>
                </a:moveTo>
                <a:lnTo>
                  <a:pt x="466725" y="0"/>
                </a:lnTo>
                <a:lnTo>
                  <a:pt x="382887" y="83838"/>
                </a:lnTo>
                <a:lnTo>
                  <a:pt x="86951" y="83838"/>
                </a:lnTo>
                <a:lnTo>
                  <a:pt x="86951" y="379774"/>
                </a:lnTo>
                <a:lnTo>
                  <a:pt x="0" y="466725"/>
                </a:lnTo>
                <a:close/>
              </a:path>
            </a:pathLst>
          </a:custGeom>
          <a:solidFill>
            <a:srgbClr val="7C7C7C"/>
          </a:solidFill>
          <a:ln w="12700" algn="ctr">
            <a:noFill/>
            <a:miter lim="800000"/>
          </a:ln>
        </p:spPr>
        <p:txBody>
          <a:bodyPr rot="10800000" vert="eaVert" anchor="ctr"/>
          <a:lstStyle/>
          <a:p>
            <a:endParaRPr lang="zh-CN" altLang="en-US"/>
          </a:p>
        </p:txBody>
      </p:sp>
      <p:sp>
        <p:nvSpPr>
          <p:cNvPr id="82948" name="椭圆 12"/>
          <p:cNvSpPr>
            <a:spLocks noChangeArrowheads="1"/>
          </p:cNvSpPr>
          <p:nvPr/>
        </p:nvSpPr>
        <p:spPr bwMode="auto">
          <a:xfrm>
            <a:off x="4943475" y="1701800"/>
            <a:ext cx="2306638" cy="2305050"/>
          </a:xfrm>
          <a:prstGeom prst="ellipse">
            <a:avLst/>
          </a:prstGeom>
          <a:solidFill>
            <a:srgbClr val="0848AF"/>
          </a:solidFill>
          <a:ln w="12700" algn="ctr">
            <a:noFill/>
            <a:miter lim="800000"/>
          </a:ln>
        </p:spPr>
        <p:txBody>
          <a:bodyPr anchor="ctr"/>
          <a:lstStyle/>
          <a:p>
            <a:pPr algn="ctr"/>
            <a:endParaRPr lang="zh-CN" altLang="en-US">
              <a:solidFill>
                <a:srgbClr val="FFFFFF"/>
              </a:solidFill>
              <a:latin typeface="Calibri" pitchFamily="34" charset="0"/>
            </a:endParaRPr>
          </a:p>
        </p:txBody>
      </p:sp>
      <p:sp>
        <p:nvSpPr>
          <p:cNvPr id="82949" name="椭圆 4"/>
          <p:cNvSpPr>
            <a:spLocks noChangeArrowheads="1"/>
          </p:cNvSpPr>
          <p:nvPr/>
        </p:nvSpPr>
        <p:spPr bwMode="auto">
          <a:xfrm>
            <a:off x="1487488" y="1701800"/>
            <a:ext cx="2306637" cy="2305050"/>
          </a:xfrm>
          <a:prstGeom prst="ellipse">
            <a:avLst/>
          </a:prstGeom>
          <a:solidFill>
            <a:srgbClr val="0848AF"/>
          </a:solidFill>
          <a:ln w="12700" algn="ctr">
            <a:noFill/>
            <a:miter lim="800000"/>
          </a:ln>
        </p:spPr>
        <p:txBody>
          <a:bodyPr anchor="ctr"/>
          <a:lstStyle/>
          <a:p>
            <a:pPr algn="ctr"/>
            <a:endParaRPr lang="zh-CN" altLang="en-US">
              <a:solidFill>
                <a:srgbClr val="FFFFFF"/>
              </a:solidFill>
              <a:latin typeface="Calibri" pitchFamily="34" charset="0"/>
            </a:endParaRPr>
          </a:p>
        </p:txBody>
      </p:sp>
      <p:sp>
        <p:nvSpPr>
          <p:cNvPr id="98320" name="椭圆 18"/>
          <p:cNvSpPr>
            <a:spLocks noChangeArrowheads="1"/>
          </p:cNvSpPr>
          <p:nvPr/>
        </p:nvSpPr>
        <p:spPr bwMode="auto">
          <a:xfrm>
            <a:off x="8434388" y="1712913"/>
            <a:ext cx="2306637" cy="2305050"/>
          </a:xfrm>
          <a:prstGeom prst="ellipse">
            <a:avLst/>
          </a:prstGeom>
          <a:solidFill>
            <a:srgbClr val="808080"/>
          </a:solidFill>
          <a:ln w="12700" algn="ctr">
            <a:noFill/>
            <a:miter lim="800000"/>
          </a:ln>
        </p:spPr>
        <p:txBody>
          <a:bodyPr anchor="ctr"/>
          <a:lstStyle/>
          <a:p>
            <a:pPr algn="ctr"/>
            <a:endParaRPr lang="zh-CN" altLang="en-US">
              <a:solidFill>
                <a:srgbClr val="FFFFFF"/>
              </a:solidFill>
              <a:latin typeface="Calibri" pitchFamily="34" charset="0"/>
            </a:endParaRPr>
          </a:p>
        </p:txBody>
      </p:sp>
      <p:sp>
        <p:nvSpPr>
          <p:cNvPr id="98323" name="Rectangle 19"/>
          <p:cNvSpPr>
            <a:spLocks noChangeArrowheads="1"/>
          </p:cNvSpPr>
          <p:nvPr/>
        </p:nvSpPr>
        <p:spPr bwMode="auto">
          <a:xfrm>
            <a:off x="2208213" y="2436813"/>
            <a:ext cx="793750" cy="822325"/>
          </a:xfrm>
          <a:prstGeom prst="rect">
            <a:avLst/>
          </a:prstGeom>
          <a:noFill/>
          <a:ln w="9525">
            <a:noFill/>
            <a:miter lim="800000"/>
          </a:ln>
        </p:spPr>
        <p:txBody>
          <a:bodyPr wrap="none">
            <a:spAutoFit/>
          </a:bodyPr>
          <a:lstStyle/>
          <a:p>
            <a:r>
              <a:rPr lang="zh-CN" altLang="en-US" sz="2400" b="1">
                <a:solidFill>
                  <a:schemeClr val="bg1"/>
                </a:solidFill>
                <a:ea typeface="微软雅黑" pitchFamily="34" charset="-122"/>
              </a:rPr>
              <a:t>添加</a:t>
            </a:r>
          </a:p>
          <a:p>
            <a:r>
              <a:rPr lang="zh-CN" altLang="en-US" sz="2400" b="1">
                <a:solidFill>
                  <a:schemeClr val="bg1"/>
                </a:solidFill>
                <a:ea typeface="微软雅黑" pitchFamily="34" charset="-122"/>
              </a:rPr>
              <a:t>标题</a:t>
            </a:r>
          </a:p>
        </p:txBody>
      </p:sp>
      <p:sp>
        <p:nvSpPr>
          <p:cNvPr id="98324" name="Rectangle 20"/>
          <p:cNvSpPr>
            <a:spLocks noChangeArrowheads="1"/>
          </p:cNvSpPr>
          <p:nvPr/>
        </p:nvSpPr>
        <p:spPr bwMode="auto">
          <a:xfrm>
            <a:off x="5735638" y="2436813"/>
            <a:ext cx="793750" cy="822325"/>
          </a:xfrm>
          <a:prstGeom prst="rect">
            <a:avLst/>
          </a:prstGeom>
          <a:noFill/>
          <a:ln w="9525">
            <a:noFill/>
            <a:miter lim="800000"/>
          </a:ln>
        </p:spPr>
        <p:txBody>
          <a:bodyPr wrap="none">
            <a:spAutoFit/>
          </a:bodyPr>
          <a:lstStyle/>
          <a:p>
            <a:r>
              <a:rPr lang="zh-CN" altLang="en-US" sz="2400" b="1">
                <a:solidFill>
                  <a:schemeClr val="bg1"/>
                </a:solidFill>
                <a:ea typeface="微软雅黑" pitchFamily="34" charset="-122"/>
              </a:rPr>
              <a:t>添加</a:t>
            </a:r>
          </a:p>
          <a:p>
            <a:r>
              <a:rPr lang="zh-CN" altLang="en-US" sz="2400" b="1">
                <a:solidFill>
                  <a:schemeClr val="bg1"/>
                </a:solidFill>
                <a:ea typeface="微软雅黑" pitchFamily="34" charset="-122"/>
              </a:rPr>
              <a:t>标题</a:t>
            </a:r>
          </a:p>
        </p:txBody>
      </p:sp>
      <p:sp>
        <p:nvSpPr>
          <p:cNvPr id="98325" name="Rectangle 21"/>
          <p:cNvSpPr>
            <a:spLocks noChangeArrowheads="1"/>
          </p:cNvSpPr>
          <p:nvPr/>
        </p:nvSpPr>
        <p:spPr bwMode="auto">
          <a:xfrm>
            <a:off x="9191625" y="2436813"/>
            <a:ext cx="793750" cy="822325"/>
          </a:xfrm>
          <a:prstGeom prst="rect">
            <a:avLst/>
          </a:prstGeom>
          <a:noFill/>
          <a:ln w="9525">
            <a:noFill/>
            <a:miter lim="800000"/>
          </a:ln>
        </p:spPr>
        <p:txBody>
          <a:bodyPr wrap="none">
            <a:spAutoFit/>
          </a:bodyPr>
          <a:lstStyle/>
          <a:p>
            <a:r>
              <a:rPr lang="zh-CN" altLang="en-US" sz="2400" b="1">
                <a:solidFill>
                  <a:schemeClr val="bg1"/>
                </a:solidFill>
                <a:ea typeface="微软雅黑" pitchFamily="34" charset="-122"/>
              </a:rPr>
              <a:t>添加</a:t>
            </a:r>
          </a:p>
          <a:p>
            <a:r>
              <a:rPr lang="zh-CN" altLang="en-US" sz="2400" b="1">
                <a:solidFill>
                  <a:schemeClr val="bg1"/>
                </a:solidFill>
                <a:ea typeface="微软雅黑" pitchFamily="34" charset="-122"/>
              </a:rPr>
              <a:t>标题</a:t>
            </a:r>
          </a:p>
        </p:txBody>
      </p:sp>
      <p:sp>
        <p:nvSpPr>
          <p:cNvPr id="82954"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82955" name="燕尾形 2"/>
          <p:cNvSpPr>
            <a:spLocks noChangeArrowheads="1"/>
          </p:cNvSpPr>
          <p:nvPr/>
        </p:nvSpPr>
        <p:spPr bwMode="auto">
          <a:xfrm>
            <a:off x="9551988"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82956"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04    </a:t>
            </a:r>
            <a:r>
              <a:rPr lang="zh-CN" altLang="en-US" sz="1600">
                <a:latin typeface="微软雅黑" pitchFamily="34" charset="-122"/>
                <a:ea typeface="微软雅黑" pitchFamily="34" charset="-122"/>
              </a:rPr>
              <a:t>工作存在不足</a:t>
            </a:r>
          </a:p>
        </p:txBody>
      </p:sp>
      <p:sp>
        <p:nvSpPr>
          <p:cNvPr id="82957"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01    </a:t>
            </a:r>
            <a:r>
              <a:rPr lang="zh-CN" altLang="en-US" sz="1600">
                <a:latin typeface="微软雅黑" pitchFamily="34" charset="-122"/>
                <a:ea typeface="微软雅黑" pitchFamily="34" charset="-122"/>
              </a:rPr>
              <a:t>年度工作概述</a:t>
            </a:r>
          </a:p>
        </p:txBody>
      </p:sp>
      <p:sp>
        <p:nvSpPr>
          <p:cNvPr id="82958"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02    </a:t>
            </a:r>
            <a:r>
              <a:rPr lang="zh-CN" altLang="en-US" sz="1600">
                <a:latin typeface="微软雅黑" pitchFamily="34" charset="-122"/>
                <a:ea typeface="微软雅黑" pitchFamily="34" charset="-122"/>
              </a:rPr>
              <a:t>工作完成情况</a:t>
            </a:r>
          </a:p>
        </p:txBody>
      </p:sp>
      <p:sp>
        <p:nvSpPr>
          <p:cNvPr id="82959"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03    </a:t>
            </a:r>
            <a:r>
              <a:rPr lang="zh-CN" altLang="en-US" sz="1600">
                <a:latin typeface="微软雅黑" pitchFamily="34" charset="-122"/>
                <a:ea typeface="微软雅黑" pitchFamily="34" charset="-122"/>
              </a:rPr>
              <a:t>成功项目展示</a:t>
            </a:r>
          </a:p>
        </p:txBody>
      </p:sp>
      <p:sp>
        <p:nvSpPr>
          <p:cNvPr id="82960"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05    </a:t>
            </a:r>
            <a:r>
              <a:rPr lang="zh-CN" altLang="en-US" sz="1600">
                <a:solidFill>
                  <a:schemeClr val="bg1"/>
                </a:solidFill>
                <a:latin typeface="微软雅黑" pitchFamily="34" charset="-122"/>
                <a:ea typeface="微软雅黑" pitchFamily="34" charset="-122"/>
              </a:rPr>
              <a:t>明年工作计划</a:t>
            </a:r>
          </a:p>
        </p:txBody>
      </p:sp>
      <p:sp>
        <p:nvSpPr>
          <p:cNvPr id="82961"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
        <p:nvSpPr>
          <p:cNvPr id="27682" name="文本框 13"/>
          <p:cNvSpPr txBox="1">
            <a:spLocks noChangeArrowheads="1"/>
          </p:cNvSpPr>
          <p:nvPr/>
        </p:nvSpPr>
        <p:spPr bwMode="auto">
          <a:xfrm>
            <a:off x="1343025" y="4797425"/>
            <a:ext cx="9866313" cy="1049338"/>
          </a:xfrm>
          <a:prstGeom prst="rect">
            <a:avLst/>
          </a:prstGeom>
          <a:noFill/>
          <a:ln w="9525">
            <a:noFill/>
            <a:miter lim="800000"/>
          </a:ln>
        </p:spPr>
        <p:txBody>
          <a:bodyPr>
            <a:spAutoFit/>
          </a:bodyPr>
          <a:lstStyle/>
          <a:p>
            <a:pPr>
              <a:lnSpc>
                <a:spcPct val="150000"/>
              </a:lnSpc>
            </a:pPr>
            <a:r>
              <a:rPr lang="zh-CN" altLang="en-US" sz="1400">
                <a:latin typeface="方正正中黑简体" pitchFamily="2" charset="-122"/>
                <a:ea typeface="微软雅黑" pitchFamily="34" charset="-122"/>
              </a:rPr>
              <a:t>添加文本内容</a:t>
            </a:r>
            <a:r>
              <a:rPr lang="zh-CN" altLang="en-US" sz="1400">
                <a:ea typeface="微软雅黑" pitchFamily="34" charset="-122"/>
              </a:rPr>
              <a:t>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a:t>
            </a:r>
          </a:p>
        </p:txBody>
      </p:sp>
    </p:spTree>
  </p:cSld>
  <p:clrMapOvr>
    <a:masterClrMapping/>
  </p:clrMapOvr>
  <p:transition advTm="379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2955"/>
                                        </p:tgtEl>
                                        <p:attrNameLst>
                                          <p:attrName>style.visibility</p:attrName>
                                        </p:attrNameLst>
                                      </p:cBhvr>
                                      <p:to>
                                        <p:strVal val="visible"/>
                                      </p:to>
                                    </p:set>
                                    <p:animEffect transition="in" filter="slide(fromLeft)">
                                      <p:cBhvr>
                                        <p:cTn id="7" dur="500"/>
                                        <p:tgtEl>
                                          <p:spTgt spid="8295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82949"/>
                                        </p:tgtEl>
                                        <p:attrNameLst>
                                          <p:attrName>style.visibility</p:attrName>
                                        </p:attrNameLst>
                                      </p:cBhvr>
                                      <p:to>
                                        <p:strVal val="visible"/>
                                      </p:to>
                                    </p:set>
                                    <p:animEffect transition="in" filter="slide(fromLeft)">
                                      <p:cBhvr>
                                        <p:cTn id="11" dur="500"/>
                                        <p:tgtEl>
                                          <p:spTgt spid="82949"/>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98323"/>
                                        </p:tgtEl>
                                        <p:attrNameLst>
                                          <p:attrName>style.visibility</p:attrName>
                                        </p:attrNameLst>
                                      </p:cBhvr>
                                      <p:to>
                                        <p:strVal val="visible"/>
                                      </p:to>
                                    </p:set>
                                    <p:animEffect transition="in" filter="slide(fromLeft)">
                                      <p:cBhvr>
                                        <p:cTn id="14" dur="500"/>
                                        <p:tgtEl>
                                          <p:spTgt spid="9832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98308"/>
                                        </p:tgtEl>
                                        <p:attrNameLst>
                                          <p:attrName>style.visibility</p:attrName>
                                        </p:attrNameLst>
                                      </p:cBhvr>
                                      <p:to>
                                        <p:strVal val="visible"/>
                                      </p:to>
                                    </p:set>
                                    <p:animEffect transition="in" filter="wipe(left)">
                                      <p:cBhvr>
                                        <p:cTn id="18" dur="500"/>
                                        <p:tgtEl>
                                          <p:spTgt spid="9830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8309"/>
                                        </p:tgtEl>
                                        <p:attrNameLst>
                                          <p:attrName>style.visibility</p:attrName>
                                        </p:attrNameLst>
                                      </p:cBhvr>
                                      <p:to>
                                        <p:strVal val="visible"/>
                                      </p:to>
                                    </p:set>
                                    <p:animEffect transition="in" filter="wipe(left)">
                                      <p:cBhvr>
                                        <p:cTn id="21" dur="500"/>
                                        <p:tgtEl>
                                          <p:spTgt spid="9830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82948"/>
                                        </p:tgtEl>
                                        <p:attrNameLst>
                                          <p:attrName>style.visibility</p:attrName>
                                        </p:attrNameLst>
                                      </p:cBhvr>
                                      <p:to>
                                        <p:strVal val="visible"/>
                                      </p:to>
                                    </p:set>
                                    <p:animEffect transition="in" filter="wipe(left)">
                                      <p:cBhvr>
                                        <p:cTn id="25" dur="500"/>
                                        <p:tgtEl>
                                          <p:spTgt spid="8294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8324"/>
                                        </p:tgtEl>
                                        <p:attrNameLst>
                                          <p:attrName>style.visibility</p:attrName>
                                        </p:attrNameLst>
                                      </p:cBhvr>
                                      <p:to>
                                        <p:strVal val="visible"/>
                                      </p:to>
                                    </p:set>
                                    <p:animEffect transition="in" filter="wipe(left)">
                                      <p:cBhvr>
                                        <p:cTn id="28" dur="500"/>
                                        <p:tgtEl>
                                          <p:spTgt spid="98324"/>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98310"/>
                                        </p:tgtEl>
                                        <p:attrNameLst>
                                          <p:attrName>style.visibility</p:attrName>
                                        </p:attrNameLst>
                                      </p:cBhvr>
                                      <p:to>
                                        <p:strVal val="visible"/>
                                      </p:to>
                                    </p:set>
                                    <p:animEffect transition="in" filter="wipe(left)">
                                      <p:cBhvr>
                                        <p:cTn id="32" dur="500"/>
                                        <p:tgtEl>
                                          <p:spTgt spid="98310"/>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98320"/>
                                        </p:tgtEl>
                                        <p:attrNameLst>
                                          <p:attrName>style.visibility</p:attrName>
                                        </p:attrNameLst>
                                      </p:cBhvr>
                                      <p:to>
                                        <p:strVal val="visible"/>
                                      </p:to>
                                    </p:set>
                                    <p:animEffect transition="in" filter="wipe(left)">
                                      <p:cBhvr>
                                        <p:cTn id="36" dur="500"/>
                                        <p:tgtEl>
                                          <p:spTgt spid="9832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98325"/>
                                        </p:tgtEl>
                                        <p:attrNameLst>
                                          <p:attrName>style.visibility</p:attrName>
                                        </p:attrNameLst>
                                      </p:cBhvr>
                                      <p:to>
                                        <p:strVal val="visible"/>
                                      </p:to>
                                    </p:set>
                                    <p:animEffect transition="in" filter="wipe(left)">
                                      <p:cBhvr>
                                        <p:cTn id="39" dur="500"/>
                                        <p:tgtEl>
                                          <p:spTgt spid="98325"/>
                                        </p:tgtEl>
                                      </p:cBhvr>
                                    </p:animEffect>
                                  </p:childTnLst>
                                </p:cTn>
                              </p:par>
                            </p:childTnLst>
                          </p:cTn>
                        </p:par>
                        <p:par>
                          <p:cTn id="40" fill="hold">
                            <p:stCondLst>
                              <p:cond delay="3000"/>
                            </p:stCondLst>
                            <p:childTnLst>
                              <p:par>
                                <p:cTn id="41" presetID="30" presetClass="entr" presetSubtype="0" fill="hold" grpId="0" nodeType="afterEffect">
                                  <p:stCondLst>
                                    <p:cond delay="0"/>
                                  </p:stCondLst>
                                  <p:childTnLst>
                                    <p:set>
                                      <p:cBhvr>
                                        <p:cTn id="42" dur="1" fill="hold">
                                          <p:stCondLst>
                                            <p:cond delay="0"/>
                                          </p:stCondLst>
                                        </p:cTn>
                                        <p:tgtEl>
                                          <p:spTgt spid="27682"/>
                                        </p:tgtEl>
                                        <p:attrNameLst>
                                          <p:attrName>style.visibility</p:attrName>
                                        </p:attrNameLst>
                                      </p:cBhvr>
                                      <p:to>
                                        <p:strVal val="visible"/>
                                      </p:to>
                                    </p:set>
                                    <p:animEffect transition="in" filter="fade">
                                      <p:cBhvr>
                                        <p:cTn id="43" dur="800" decel="100000"/>
                                        <p:tgtEl>
                                          <p:spTgt spid="27682"/>
                                        </p:tgtEl>
                                      </p:cBhvr>
                                    </p:animEffect>
                                    <p:anim calcmode="lin" valueType="num">
                                      <p:cBhvr>
                                        <p:cTn id="44" dur="800" decel="100000" fill="hold"/>
                                        <p:tgtEl>
                                          <p:spTgt spid="27682"/>
                                        </p:tgtEl>
                                        <p:attrNameLst>
                                          <p:attrName>style.rotation</p:attrName>
                                        </p:attrNameLst>
                                      </p:cBhvr>
                                      <p:tavLst>
                                        <p:tav tm="0">
                                          <p:val>
                                            <p:fltVal val="-90"/>
                                          </p:val>
                                        </p:tav>
                                        <p:tav tm="100000">
                                          <p:val>
                                            <p:fltVal val="0"/>
                                          </p:val>
                                        </p:tav>
                                      </p:tavLst>
                                    </p:anim>
                                    <p:anim calcmode="lin" valueType="num">
                                      <p:cBhvr>
                                        <p:cTn id="45" dur="800" decel="100000" fill="hold"/>
                                        <p:tgtEl>
                                          <p:spTgt spid="27682"/>
                                        </p:tgtEl>
                                        <p:attrNameLst>
                                          <p:attrName>ppt_x</p:attrName>
                                        </p:attrNameLst>
                                      </p:cBhvr>
                                      <p:tavLst>
                                        <p:tav tm="0">
                                          <p:val>
                                            <p:strVal val="#ppt_x+0.4"/>
                                          </p:val>
                                        </p:tav>
                                        <p:tav tm="100000">
                                          <p:val>
                                            <p:strVal val="#ppt_x-0.05"/>
                                          </p:val>
                                        </p:tav>
                                      </p:tavLst>
                                    </p:anim>
                                    <p:anim calcmode="lin" valueType="num">
                                      <p:cBhvr>
                                        <p:cTn id="46" dur="800" decel="100000" fill="hold"/>
                                        <p:tgtEl>
                                          <p:spTgt spid="27682"/>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27682"/>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2768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animBg="1"/>
      <p:bldP spid="98309" grpId="0" animBg="1"/>
      <p:bldP spid="98310" grpId="0" animBg="1"/>
      <p:bldP spid="82948" grpId="0" animBg="1"/>
      <p:bldP spid="82949" grpId="0" animBg="1"/>
      <p:bldP spid="98320" grpId="0" animBg="1"/>
      <p:bldP spid="98323" grpId="0"/>
      <p:bldP spid="98324" grpId="0"/>
      <p:bldP spid="98325" grpId="0"/>
      <p:bldP spid="82955" grpId="0" animBg="1"/>
      <p:bldP spid="2768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11266" name="燕尾形 1"/>
          <p:cNvSpPr>
            <a:spLocks noChangeArrowheads="1"/>
          </p:cNvSpPr>
          <p:nvPr/>
        </p:nvSpPr>
        <p:spPr bwMode="auto">
          <a:xfrm>
            <a:off x="1631950" y="2527300"/>
            <a:ext cx="2447925" cy="2519363"/>
          </a:xfrm>
          <a:prstGeom prst="chevron">
            <a:avLst>
              <a:gd name="adj" fmla="val 32167"/>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13315" name="燕尾形 9"/>
          <p:cNvSpPr>
            <a:spLocks noChangeArrowheads="1"/>
          </p:cNvSpPr>
          <p:nvPr/>
        </p:nvSpPr>
        <p:spPr bwMode="auto">
          <a:xfrm>
            <a:off x="1212850" y="3030538"/>
            <a:ext cx="1006475" cy="1512887"/>
          </a:xfrm>
          <a:prstGeom prst="chevron">
            <a:avLst>
              <a:gd name="adj" fmla="val 50000"/>
            </a:avLst>
          </a:prstGeom>
          <a:solidFill>
            <a:srgbClr val="808080"/>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11268" name="燕尾形 2"/>
          <p:cNvSpPr>
            <a:spLocks noChangeArrowheads="1"/>
          </p:cNvSpPr>
          <p:nvPr/>
        </p:nvSpPr>
        <p:spPr bwMode="auto">
          <a:xfrm>
            <a:off x="1271588"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11269"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04    </a:t>
            </a:r>
            <a:r>
              <a:rPr lang="zh-CN" altLang="en-US" sz="1600">
                <a:latin typeface="微软雅黑" pitchFamily="34" charset="-122"/>
                <a:ea typeface="微软雅黑" pitchFamily="34" charset="-122"/>
              </a:rPr>
              <a:t>工作存在不足</a:t>
            </a:r>
          </a:p>
        </p:txBody>
      </p:sp>
      <p:sp>
        <p:nvSpPr>
          <p:cNvPr id="11270"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01    </a:t>
            </a:r>
            <a:r>
              <a:rPr lang="zh-CN" altLang="en-US" sz="1600">
                <a:solidFill>
                  <a:schemeClr val="bg1"/>
                </a:solidFill>
                <a:latin typeface="微软雅黑" pitchFamily="34" charset="-122"/>
                <a:ea typeface="微软雅黑" pitchFamily="34" charset="-122"/>
              </a:rPr>
              <a:t>年度工作概述</a:t>
            </a:r>
          </a:p>
        </p:txBody>
      </p:sp>
      <p:sp>
        <p:nvSpPr>
          <p:cNvPr id="11271"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02    </a:t>
            </a:r>
            <a:r>
              <a:rPr lang="zh-CN" altLang="en-US" sz="1600">
                <a:latin typeface="微软雅黑" pitchFamily="34" charset="-122"/>
                <a:ea typeface="微软雅黑" pitchFamily="34" charset="-122"/>
              </a:rPr>
              <a:t>工作完成情况</a:t>
            </a:r>
          </a:p>
        </p:txBody>
      </p:sp>
      <p:sp>
        <p:nvSpPr>
          <p:cNvPr id="11272"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03    </a:t>
            </a:r>
            <a:r>
              <a:rPr lang="zh-CN" altLang="en-US" sz="1600">
                <a:latin typeface="微软雅黑" pitchFamily="34" charset="-122"/>
                <a:ea typeface="微软雅黑" pitchFamily="34" charset="-122"/>
              </a:rPr>
              <a:t>成功项目展示</a:t>
            </a:r>
          </a:p>
        </p:txBody>
      </p:sp>
      <p:sp>
        <p:nvSpPr>
          <p:cNvPr id="11273"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05    </a:t>
            </a:r>
            <a:r>
              <a:rPr lang="zh-CN" altLang="en-US" sz="1600">
                <a:latin typeface="微软雅黑" pitchFamily="34" charset="-122"/>
                <a:ea typeface="微软雅黑" pitchFamily="34" charset="-122"/>
              </a:rPr>
              <a:t>明年工作计划</a:t>
            </a:r>
          </a:p>
        </p:txBody>
      </p:sp>
      <p:sp>
        <p:nvSpPr>
          <p:cNvPr id="11274"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
        <p:nvSpPr>
          <p:cNvPr id="13323" name="圆角矩形 19"/>
          <p:cNvSpPr>
            <a:spLocks noChangeArrowheads="1"/>
          </p:cNvSpPr>
          <p:nvPr/>
        </p:nvSpPr>
        <p:spPr bwMode="auto">
          <a:xfrm>
            <a:off x="5951538" y="1484313"/>
            <a:ext cx="5133975" cy="1296987"/>
          </a:xfrm>
          <a:prstGeom prst="roundRect">
            <a:avLst>
              <a:gd name="adj" fmla="val 0"/>
            </a:avLst>
          </a:prstGeom>
          <a:solidFill>
            <a:srgbClr val="808080"/>
          </a:solidFill>
          <a:ln w="25400" algn="ctr">
            <a:solidFill>
              <a:schemeClr val="bg1"/>
            </a:solidFill>
            <a:round/>
          </a:ln>
        </p:spPr>
        <p:txBody>
          <a:bodyPr anchor="ctr"/>
          <a:lstStyle/>
          <a:p>
            <a:pPr algn="ctr"/>
            <a:endParaRPr lang="zh-CN" altLang="en-US">
              <a:solidFill>
                <a:srgbClr val="FFFFFF"/>
              </a:solidFill>
              <a:latin typeface="Calibri" pitchFamily="34" charset="0"/>
              <a:ea typeface="微软雅黑" pitchFamily="34" charset="-122"/>
            </a:endParaRPr>
          </a:p>
        </p:txBody>
      </p:sp>
      <p:sp>
        <p:nvSpPr>
          <p:cNvPr id="13324" name="TextBox 6"/>
          <p:cNvSpPr txBox="1">
            <a:spLocks noChangeArrowheads="1"/>
          </p:cNvSpPr>
          <p:nvPr/>
        </p:nvSpPr>
        <p:spPr bwMode="auto">
          <a:xfrm>
            <a:off x="6599238" y="1627188"/>
            <a:ext cx="3887787" cy="1044575"/>
          </a:xfrm>
          <a:prstGeom prst="rect">
            <a:avLst/>
          </a:prstGeom>
          <a:noFill/>
          <a:ln w="9525">
            <a:noFill/>
            <a:miter lim="800000"/>
          </a:ln>
        </p:spPr>
        <p:txBody>
          <a:bodyPr>
            <a:spAutoFit/>
          </a:bodyPr>
          <a:lstStyle/>
          <a:p>
            <a:pPr>
              <a:lnSpc>
                <a:spcPct val="130000"/>
              </a:lnSpc>
            </a:pPr>
            <a:r>
              <a:rPr lang="zh-CN" altLang="en-US" sz="1600">
                <a:solidFill>
                  <a:schemeClr val="bg1"/>
                </a:solidFill>
                <a:latin typeface="微软雅黑" pitchFamily="34" charset="-122"/>
                <a:ea typeface="微软雅黑" pitchFamily="34" charset="-122"/>
              </a:rPr>
              <a:t>添加文本内容</a:t>
            </a:r>
            <a:r>
              <a:rPr lang="zh-CN" altLang="en-US" sz="1600">
                <a:solidFill>
                  <a:schemeClr val="bg1"/>
                </a:solidFill>
                <a:ea typeface="微软雅黑" pitchFamily="34" charset="-122"/>
              </a:rPr>
              <a:t>添加文本内容添加文本内容</a:t>
            </a:r>
          </a:p>
          <a:p>
            <a:pPr>
              <a:lnSpc>
                <a:spcPct val="130000"/>
              </a:lnSpc>
            </a:pPr>
            <a:r>
              <a:rPr lang="zh-CN" altLang="en-US" sz="1600">
                <a:solidFill>
                  <a:schemeClr val="bg1"/>
                </a:solidFill>
                <a:ea typeface="微软雅黑" pitchFamily="34" charset="-122"/>
              </a:rPr>
              <a:t>添加文本内容添加文本内容添加文本内容</a:t>
            </a:r>
          </a:p>
          <a:p>
            <a:pPr>
              <a:lnSpc>
                <a:spcPct val="130000"/>
              </a:lnSpc>
            </a:pPr>
            <a:r>
              <a:rPr lang="zh-CN" altLang="en-US" sz="1600">
                <a:solidFill>
                  <a:schemeClr val="bg1"/>
                </a:solidFill>
                <a:ea typeface="微软雅黑" pitchFamily="34" charset="-122"/>
              </a:rPr>
              <a:t>添加文本内容添加文本内容添加文本内容</a:t>
            </a:r>
            <a:endParaRPr lang="zh-CN" altLang="zh-CN" sz="1600">
              <a:solidFill>
                <a:schemeClr val="bg1"/>
              </a:solidFill>
              <a:ea typeface="微软雅黑" pitchFamily="34" charset="-122"/>
            </a:endParaRPr>
          </a:p>
        </p:txBody>
      </p:sp>
      <p:sp>
        <p:nvSpPr>
          <p:cNvPr id="13325" name="圆角矩形 19"/>
          <p:cNvSpPr>
            <a:spLocks noChangeArrowheads="1"/>
          </p:cNvSpPr>
          <p:nvPr/>
        </p:nvSpPr>
        <p:spPr bwMode="auto">
          <a:xfrm>
            <a:off x="5951538" y="3284538"/>
            <a:ext cx="5133975" cy="1296987"/>
          </a:xfrm>
          <a:prstGeom prst="roundRect">
            <a:avLst>
              <a:gd name="adj" fmla="val 0"/>
            </a:avLst>
          </a:prstGeom>
          <a:solidFill>
            <a:srgbClr val="808080"/>
          </a:solidFill>
          <a:ln w="25400" algn="ctr">
            <a:solidFill>
              <a:schemeClr val="bg1"/>
            </a:solidFill>
            <a:round/>
          </a:ln>
        </p:spPr>
        <p:txBody>
          <a:bodyPr anchor="ctr"/>
          <a:lstStyle/>
          <a:p>
            <a:pPr algn="ctr"/>
            <a:endParaRPr lang="zh-CN" altLang="en-US">
              <a:solidFill>
                <a:srgbClr val="FFFFFF"/>
              </a:solidFill>
              <a:latin typeface="Calibri" pitchFamily="34" charset="0"/>
              <a:ea typeface="微软雅黑" pitchFamily="34" charset="-122"/>
            </a:endParaRPr>
          </a:p>
        </p:txBody>
      </p:sp>
      <p:sp>
        <p:nvSpPr>
          <p:cNvPr id="13326" name="TextBox 6"/>
          <p:cNvSpPr txBox="1">
            <a:spLocks noChangeArrowheads="1"/>
          </p:cNvSpPr>
          <p:nvPr/>
        </p:nvSpPr>
        <p:spPr bwMode="auto">
          <a:xfrm>
            <a:off x="6599238" y="3427413"/>
            <a:ext cx="3887787" cy="1044575"/>
          </a:xfrm>
          <a:prstGeom prst="rect">
            <a:avLst/>
          </a:prstGeom>
          <a:noFill/>
          <a:ln w="9525">
            <a:noFill/>
            <a:miter lim="800000"/>
          </a:ln>
        </p:spPr>
        <p:txBody>
          <a:bodyPr>
            <a:spAutoFit/>
          </a:bodyPr>
          <a:lstStyle/>
          <a:p>
            <a:pPr>
              <a:lnSpc>
                <a:spcPct val="130000"/>
              </a:lnSpc>
            </a:pPr>
            <a:r>
              <a:rPr lang="zh-CN" altLang="en-US" sz="1600">
                <a:solidFill>
                  <a:schemeClr val="bg1"/>
                </a:solidFill>
                <a:latin typeface="微软雅黑" pitchFamily="34" charset="-122"/>
                <a:ea typeface="微软雅黑" pitchFamily="34" charset="-122"/>
              </a:rPr>
              <a:t>添加文本内容</a:t>
            </a:r>
            <a:r>
              <a:rPr lang="zh-CN" altLang="en-US" sz="1600">
                <a:solidFill>
                  <a:schemeClr val="bg1"/>
                </a:solidFill>
                <a:ea typeface="微软雅黑" pitchFamily="34" charset="-122"/>
              </a:rPr>
              <a:t>添加文本内容添加文本内容</a:t>
            </a:r>
          </a:p>
          <a:p>
            <a:pPr>
              <a:lnSpc>
                <a:spcPct val="130000"/>
              </a:lnSpc>
            </a:pPr>
            <a:r>
              <a:rPr lang="zh-CN" altLang="en-US" sz="1600">
                <a:solidFill>
                  <a:schemeClr val="bg1"/>
                </a:solidFill>
                <a:ea typeface="微软雅黑" pitchFamily="34" charset="-122"/>
              </a:rPr>
              <a:t>添加文本内容添加文本内容添加文本内容</a:t>
            </a:r>
          </a:p>
          <a:p>
            <a:pPr>
              <a:lnSpc>
                <a:spcPct val="130000"/>
              </a:lnSpc>
            </a:pPr>
            <a:r>
              <a:rPr lang="zh-CN" altLang="en-US" sz="1600">
                <a:solidFill>
                  <a:schemeClr val="bg1"/>
                </a:solidFill>
                <a:ea typeface="微软雅黑" pitchFamily="34" charset="-122"/>
              </a:rPr>
              <a:t>添加文本内容添加文本内容添加文本内容</a:t>
            </a:r>
            <a:endParaRPr lang="zh-CN" altLang="zh-CN" sz="1600">
              <a:solidFill>
                <a:schemeClr val="bg1"/>
              </a:solidFill>
              <a:ea typeface="微软雅黑" pitchFamily="34" charset="-122"/>
            </a:endParaRPr>
          </a:p>
        </p:txBody>
      </p:sp>
      <p:sp>
        <p:nvSpPr>
          <p:cNvPr id="13327" name="圆角矩形 19"/>
          <p:cNvSpPr>
            <a:spLocks noChangeArrowheads="1"/>
          </p:cNvSpPr>
          <p:nvPr/>
        </p:nvSpPr>
        <p:spPr bwMode="auto">
          <a:xfrm>
            <a:off x="5951538" y="5084763"/>
            <a:ext cx="5133975" cy="1296987"/>
          </a:xfrm>
          <a:prstGeom prst="roundRect">
            <a:avLst>
              <a:gd name="adj" fmla="val 0"/>
            </a:avLst>
          </a:prstGeom>
          <a:solidFill>
            <a:srgbClr val="808080"/>
          </a:solidFill>
          <a:ln w="25400" algn="ctr">
            <a:solidFill>
              <a:schemeClr val="bg1"/>
            </a:solidFill>
            <a:round/>
          </a:ln>
        </p:spPr>
        <p:txBody>
          <a:bodyPr anchor="ctr"/>
          <a:lstStyle/>
          <a:p>
            <a:pPr algn="ctr"/>
            <a:endParaRPr lang="zh-CN" altLang="en-US">
              <a:solidFill>
                <a:srgbClr val="FFFFFF"/>
              </a:solidFill>
              <a:latin typeface="Calibri" pitchFamily="34" charset="0"/>
              <a:ea typeface="微软雅黑" pitchFamily="34" charset="-122"/>
            </a:endParaRPr>
          </a:p>
        </p:txBody>
      </p:sp>
      <p:sp>
        <p:nvSpPr>
          <p:cNvPr id="13328" name="TextBox 6"/>
          <p:cNvSpPr txBox="1">
            <a:spLocks noChangeArrowheads="1"/>
          </p:cNvSpPr>
          <p:nvPr/>
        </p:nvSpPr>
        <p:spPr bwMode="auto">
          <a:xfrm>
            <a:off x="6599238" y="5227638"/>
            <a:ext cx="3887787" cy="1044575"/>
          </a:xfrm>
          <a:prstGeom prst="rect">
            <a:avLst/>
          </a:prstGeom>
          <a:noFill/>
          <a:ln w="9525">
            <a:noFill/>
            <a:miter lim="800000"/>
          </a:ln>
        </p:spPr>
        <p:txBody>
          <a:bodyPr>
            <a:spAutoFit/>
          </a:bodyPr>
          <a:lstStyle/>
          <a:p>
            <a:pPr>
              <a:lnSpc>
                <a:spcPct val="130000"/>
              </a:lnSpc>
            </a:pPr>
            <a:r>
              <a:rPr lang="zh-CN" altLang="en-US" sz="1600">
                <a:solidFill>
                  <a:schemeClr val="bg1"/>
                </a:solidFill>
                <a:latin typeface="微软雅黑" pitchFamily="34" charset="-122"/>
                <a:ea typeface="微软雅黑" pitchFamily="34" charset="-122"/>
              </a:rPr>
              <a:t>添加文本内容</a:t>
            </a:r>
            <a:r>
              <a:rPr lang="zh-CN" altLang="en-US" sz="1600">
                <a:solidFill>
                  <a:schemeClr val="bg1"/>
                </a:solidFill>
                <a:ea typeface="微软雅黑" pitchFamily="34" charset="-122"/>
              </a:rPr>
              <a:t>添加文本内容添加文本内容</a:t>
            </a:r>
          </a:p>
          <a:p>
            <a:pPr>
              <a:lnSpc>
                <a:spcPct val="130000"/>
              </a:lnSpc>
            </a:pPr>
            <a:r>
              <a:rPr lang="zh-CN" altLang="en-US" sz="1600">
                <a:solidFill>
                  <a:schemeClr val="bg1"/>
                </a:solidFill>
                <a:ea typeface="微软雅黑" pitchFamily="34" charset="-122"/>
              </a:rPr>
              <a:t>添加文本内容添加文本内容添加文本内容</a:t>
            </a:r>
          </a:p>
          <a:p>
            <a:pPr>
              <a:lnSpc>
                <a:spcPct val="130000"/>
              </a:lnSpc>
            </a:pPr>
            <a:r>
              <a:rPr lang="zh-CN" altLang="en-US" sz="1600">
                <a:solidFill>
                  <a:schemeClr val="bg1"/>
                </a:solidFill>
                <a:ea typeface="微软雅黑" pitchFamily="34" charset="-122"/>
              </a:rPr>
              <a:t>添加文本内容添加文本内容添加文本内容</a:t>
            </a:r>
            <a:endParaRPr lang="zh-CN" altLang="zh-CN" sz="1600">
              <a:solidFill>
                <a:schemeClr val="bg1"/>
              </a:solidFill>
              <a:ea typeface="微软雅黑" pitchFamily="34" charset="-122"/>
            </a:endParaRPr>
          </a:p>
        </p:txBody>
      </p:sp>
      <p:sp>
        <p:nvSpPr>
          <p:cNvPr id="11281" name="AutoShape 43"/>
          <p:cNvSpPr>
            <a:spLocks noChangeArrowheads="1"/>
          </p:cNvSpPr>
          <p:nvPr/>
        </p:nvSpPr>
        <p:spPr bwMode="auto">
          <a:xfrm>
            <a:off x="6192838" y="4724400"/>
            <a:ext cx="4676775" cy="504825"/>
          </a:xfrm>
          <a:prstGeom prst="hexagon">
            <a:avLst>
              <a:gd name="adj" fmla="val 0"/>
              <a:gd name="vf" fmla="val 115470"/>
            </a:avLst>
          </a:prstGeom>
          <a:solidFill>
            <a:srgbClr val="0848AF"/>
          </a:solidFill>
          <a:ln w="25400">
            <a:solidFill>
              <a:schemeClr val="bg1"/>
            </a:solidFill>
            <a:miter lim="800000"/>
          </a:ln>
        </p:spPr>
        <p:txBody>
          <a:bodyPr wrap="none" anchor="ctr"/>
          <a:lstStyle/>
          <a:p>
            <a:endParaRPr lang="zh-CN" altLang="en-US"/>
          </a:p>
        </p:txBody>
      </p:sp>
      <p:sp>
        <p:nvSpPr>
          <p:cNvPr id="11282" name="Line 46"/>
          <p:cNvSpPr>
            <a:spLocks noChangeShapeType="1"/>
          </p:cNvSpPr>
          <p:nvPr/>
        </p:nvSpPr>
        <p:spPr bwMode="auto">
          <a:xfrm flipV="1">
            <a:off x="4008438" y="2060575"/>
            <a:ext cx="1800225" cy="1728788"/>
          </a:xfrm>
          <a:prstGeom prst="line">
            <a:avLst/>
          </a:prstGeom>
          <a:noFill/>
          <a:ln w="31750">
            <a:solidFill>
              <a:srgbClr val="3C78CE"/>
            </a:solidFill>
            <a:prstDash val="sysDot"/>
            <a:round/>
            <a:headEnd type="diamond" w="med" len="med"/>
            <a:tailEnd type="triangle" w="med" len="med"/>
          </a:ln>
        </p:spPr>
        <p:txBody>
          <a:bodyPr/>
          <a:lstStyle/>
          <a:p>
            <a:endParaRPr lang="zh-CN" altLang="en-US"/>
          </a:p>
        </p:txBody>
      </p:sp>
      <p:sp>
        <p:nvSpPr>
          <p:cNvPr id="11283" name="Line 47"/>
          <p:cNvSpPr>
            <a:spLocks noChangeShapeType="1"/>
          </p:cNvSpPr>
          <p:nvPr/>
        </p:nvSpPr>
        <p:spPr bwMode="auto">
          <a:xfrm>
            <a:off x="4008438" y="3789363"/>
            <a:ext cx="1800225" cy="1944687"/>
          </a:xfrm>
          <a:prstGeom prst="line">
            <a:avLst/>
          </a:prstGeom>
          <a:noFill/>
          <a:ln w="31750">
            <a:solidFill>
              <a:srgbClr val="3C78CE"/>
            </a:solidFill>
            <a:prstDash val="sysDot"/>
            <a:round/>
            <a:headEnd type="diamond" w="med" len="med"/>
            <a:tailEnd type="triangle" w="med" len="med"/>
          </a:ln>
        </p:spPr>
        <p:txBody>
          <a:bodyPr/>
          <a:lstStyle/>
          <a:p>
            <a:endParaRPr lang="zh-CN" altLang="en-US"/>
          </a:p>
        </p:txBody>
      </p:sp>
      <p:sp>
        <p:nvSpPr>
          <p:cNvPr id="11284" name="Line 48"/>
          <p:cNvSpPr>
            <a:spLocks noChangeShapeType="1"/>
          </p:cNvSpPr>
          <p:nvPr/>
        </p:nvSpPr>
        <p:spPr bwMode="auto">
          <a:xfrm>
            <a:off x="4008438" y="3789363"/>
            <a:ext cx="1800225" cy="0"/>
          </a:xfrm>
          <a:prstGeom prst="line">
            <a:avLst/>
          </a:prstGeom>
          <a:noFill/>
          <a:ln w="31750">
            <a:solidFill>
              <a:srgbClr val="3C78CE"/>
            </a:solidFill>
            <a:prstDash val="sysDot"/>
            <a:round/>
            <a:headEnd type="diamond" w="med" len="med"/>
            <a:tailEnd type="triangle" w="med" len="med"/>
          </a:ln>
        </p:spPr>
        <p:txBody>
          <a:bodyPr/>
          <a:lstStyle/>
          <a:p>
            <a:endParaRPr lang="zh-CN" altLang="en-US"/>
          </a:p>
        </p:txBody>
      </p:sp>
      <p:sp>
        <p:nvSpPr>
          <p:cNvPr id="13333" name="TextBox 6"/>
          <p:cNvSpPr txBox="1">
            <a:spLocks noChangeArrowheads="1"/>
          </p:cNvSpPr>
          <p:nvPr/>
        </p:nvSpPr>
        <p:spPr bwMode="auto">
          <a:xfrm>
            <a:off x="7464425" y="4652963"/>
            <a:ext cx="2160588" cy="566737"/>
          </a:xfrm>
          <a:prstGeom prst="rect">
            <a:avLst/>
          </a:prstGeom>
          <a:noFill/>
          <a:ln w="9525">
            <a:noFill/>
            <a:miter lim="800000"/>
          </a:ln>
        </p:spPr>
        <p:txBody>
          <a:bodyPr>
            <a:spAutoFit/>
          </a:bodyPr>
          <a:lstStyle/>
          <a:p>
            <a:pPr>
              <a:lnSpc>
                <a:spcPct val="130000"/>
              </a:lnSpc>
            </a:pPr>
            <a:r>
              <a:rPr lang="zh-CN" altLang="en-US" sz="2400">
                <a:solidFill>
                  <a:schemeClr val="bg1"/>
                </a:solidFill>
                <a:latin typeface="微软雅黑" pitchFamily="34" charset="-122"/>
                <a:ea typeface="微软雅黑" pitchFamily="34" charset="-122"/>
              </a:rPr>
              <a:t>添加标题内容</a:t>
            </a:r>
            <a:endParaRPr lang="zh-CN" altLang="zh-CN" sz="2400">
              <a:solidFill>
                <a:schemeClr val="bg1"/>
              </a:solidFill>
              <a:ea typeface="微软雅黑" pitchFamily="34" charset="-122"/>
            </a:endParaRPr>
          </a:p>
        </p:txBody>
      </p:sp>
      <p:sp>
        <p:nvSpPr>
          <p:cNvPr id="11286" name="AutoShape 50"/>
          <p:cNvSpPr>
            <a:spLocks noChangeArrowheads="1"/>
          </p:cNvSpPr>
          <p:nvPr/>
        </p:nvSpPr>
        <p:spPr bwMode="auto">
          <a:xfrm>
            <a:off x="6192838" y="2924175"/>
            <a:ext cx="4676775" cy="504825"/>
          </a:xfrm>
          <a:prstGeom prst="hexagon">
            <a:avLst>
              <a:gd name="adj" fmla="val 0"/>
              <a:gd name="vf" fmla="val 115470"/>
            </a:avLst>
          </a:prstGeom>
          <a:solidFill>
            <a:srgbClr val="0848AF"/>
          </a:solidFill>
          <a:ln w="25400">
            <a:solidFill>
              <a:schemeClr val="bg1"/>
            </a:solidFill>
            <a:miter lim="800000"/>
          </a:ln>
        </p:spPr>
        <p:txBody>
          <a:bodyPr wrap="none" anchor="ctr"/>
          <a:lstStyle/>
          <a:p>
            <a:endParaRPr lang="zh-CN" altLang="en-US"/>
          </a:p>
        </p:txBody>
      </p:sp>
      <p:sp>
        <p:nvSpPr>
          <p:cNvPr id="13335" name="TextBox 6"/>
          <p:cNvSpPr txBox="1">
            <a:spLocks noChangeArrowheads="1"/>
          </p:cNvSpPr>
          <p:nvPr/>
        </p:nvSpPr>
        <p:spPr bwMode="auto">
          <a:xfrm>
            <a:off x="7464425" y="2852738"/>
            <a:ext cx="2160588" cy="566737"/>
          </a:xfrm>
          <a:prstGeom prst="rect">
            <a:avLst/>
          </a:prstGeom>
          <a:noFill/>
          <a:ln w="9525">
            <a:noFill/>
            <a:miter lim="800000"/>
          </a:ln>
        </p:spPr>
        <p:txBody>
          <a:bodyPr>
            <a:spAutoFit/>
          </a:bodyPr>
          <a:lstStyle/>
          <a:p>
            <a:pPr>
              <a:lnSpc>
                <a:spcPct val="130000"/>
              </a:lnSpc>
            </a:pPr>
            <a:r>
              <a:rPr lang="zh-CN" altLang="en-US" sz="2400">
                <a:solidFill>
                  <a:schemeClr val="bg1"/>
                </a:solidFill>
                <a:latin typeface="微软雅黑" pitchFamily="34" charset="-122"/>
                <a:ea typeface="微软雅黑" pitchFamily="34" charset="-122"/>
              </a:rPr>
              <a:t>添加标题内容</a:t>
            </a:r>
            <a:endParaRPr lang="zh-CN" altLang="zh-CN" sz="2400">
              <a:solidFill>
                <a:schemeClr val="bg1"/>
              </a:solidFill>
              <a:ea typeface="微软雅黑" pitchFamily="34" charset="-122"/>
            </a:endParaRPr>
          </a:p>
        </p:txBody>
      </p:sp>
      <p:sp>
        <p:nvSpPr>
          <p:cNvPr id="11288" name="AutoShape 52"/>
          <p:cNvSpPr>
            <a:spLocks noChangeArrowheads="1"/>
          </p:cNvSpPr>
          <p:nvPr/>
        </p:nvSpPr>
        <p:spPr bwMode="auto">
          <a:xfrm>
            <a:off x="6192838" y="1125538"/>
            <a:ext cx="4676775" cy="504825"/>
          </a:xfrm>
          <a:prstGeom prst="hexagon">
            <a:avLst>
              <a:gd name="adj" fmla="val 0"/>
              <a:gd name="vf" fmla="val 115470"/>
            </a:avLst>
          </a:prstGeom>
          <a:solidFill>
            <a:srgbClr val="0848AF"/>
          </a:solidFill>
          <a:ln w="25400">
            <a:solidFill>
              <a:schemeClr val="bg1"/>
            </a:solidFill>
            <a:miter lim="800000"/>
          </a:ln>
        </p:spPr>
        <p:txBody>
          <a:bodyPr wrap="none" anchor="ctr"/>
          <a:lstStyle/>
          <a:p>
            <a:endParaRPr lang="zh-CN" altLang="en-US"/>
          </a:p>
        </p:txBody>
      </p:sp>
      <p:sp>
        <p:nvSpPr>
          <p:cNvPr id="13337" name="TextBox 6"/>
          <p:cNvSpPr txBox="1">
            <a:spLocks noChangeArrowheads="1"/>
          </p:cNvSpPr>
          <p:nvPr/>
        </p:nvSpPr>
        <p:spPr bwMode="auto">
          <a:xfrm>
            <a:off x="7464425" y="1054100"/>
            <a:ext cx="2160588" cy="566738"/>
          </a:xfrm>
          <a:prstGeom prst="rect">
            <a:avLst/>
          </a:prstGeom>
          <a:noFill/>
          <a:ln w="9525">
            <a:noFill/>
            <a:miter lim="800000"/>
          </a:ln>
        </p:spPr>
        <p:txBody>
          <a:bodyPr>
            <a:spAutoFit/>
          </a:bodyPr>
          <a:lstStyle/>
          <a:p>
            <a:pPr>
              <a:lnSpc>
                <a:spcPct val="130000"/>
              </a:lnSpc>
            </a:pPr>
            <a:r>
              <a:rPr lang="zh-CN" altLang="en-US" sz="2400">
                <a:solidFill>
                  <a:schemeClr val="bg1"/>
                </a:solidFill>
                <a:latin typeface="微软雅黑" pitchFamily="34" charset="-122"/>
                <a:ea typeface="微软雅黑" pitchFamily="34" charset="-122"/>
              </a:rPr>
              <a:t>添加标题内容</a:t>
            </a:r>
            <a:endParaRPr lang="zh-CN" altLang="zh-CN" sz="2400">
              <a:solidFill>
                <a:schemeClr val="bg1"/>
              </a:solidFill>
              <a:ea typeface="微软雅黑" pitchFamily="34" charset="-122"/>
            </a:endParaRPr>
          </a:p>
        </p:txBody>
      </p:sp>
      <p:sp>
        <p:nvSpPr>
          <p:cNvPr id="13338" name="TextBox 6"/>
          <p:cNvSpPr txBox="1">
            <a:spLocks noChangeArrowheads="1"/>
          </p:cNvSpPr>
          <p:nvPr/>
        </p:nvSpPr>
        <p:spPr bwMode="auto">
          <a:xfrm>
            <a:off x="2568575" y="3068638"/>
            <a:ext cx="1152525" cy="1279525"/>
          </a:xfrm>
          <a:prstGeom prst="rect">
            <a:avLst/>
          </a:prstGeom>
          <a:noFill/>
          <a:ln w="9525">
            <a:noFill/>
            <a:miter lim="800000"/>
          </a:ln>
        </p:spPr>
        <p:txBody>
          <a:bodyPr>
            <a:spAutoFit/>
          </a:bodyPr>
          <a:lstStyle/>
          <a:p>
            <a:pPr>
              <a:lnSpc>
                <a:spcPct val="130000"/>
              </a:lnSpc>
            </a:pPr>
            <a:r>
              <a:rPr lang="zh-CN" altLang="en-US" sz="3000" b="1">
                <a:solidFill>
                  <a:schemeClr val="bg1"/>
                </a:solidFill>
                <a:latin typeface="微软雅黑" pitchFamily="34" charset="-122"/>
                <a:ea typeface="微软雅黑" pitchFamily="34" charset="-122"/>
              </a:rPr>
              <a:t>工作</a:t>
            </a:r>
          </a:p>
          <a:p>
            <a:pPr>
              <a:lnSpc>
                <a:spcPct val="130000"/>
              </a:lnSpc>
            </a:pPr>
            <a:r>
              <a:rPr lang="zh-CN" altLang="en-US" sz="3000" b="1">
                <a:solidFill>
                  <a:schemeClr val="bg1"/>
                </a:solidFill>
                <a:latin typeface="微软雅黑" pitchFamily="34" charset="-122"/>
                <a:ea typeface="微软雅黑" pitchFamily="34" charset="-122"/>
              </a:rPr>
              <a:t>进度</a:t>
            </a:r>
            <a:endParaRPr lang="zh-CN" altLang="zh-CN" sz="3000" b="1">
              <a:solidFill>
                <a:schemeClr val="bg1"/>
              </a:solidFill>
              <a:ea typeface="微软雅黑" pitchFamily="34" charset="-122"/>
            </a:endParaRPr>
          </a:p>
        </p:txBody>
      </p:sp>
    </p:spTree>
  </p:cSld>
  <p:clrMapOvr>
    <a:masterClrMapping/>
  </p:clrMapOvr>
  <p:transition advTm="4461">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slide(fromLeft)">
                                      <p:cBhvr>
                                        <p:cTn id="7" dur="500"/>
                                        <p:tgtEl>
                                          <p:spTgt spid="1126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266"/>
                                        </p:tgtEl>
                                        <p:attrNameLst>
                                          <p:attrName>style.visibility</p:attrName>
                                        </p:attrNameLst>
                                      </p:cBhvr>
                                      <p:to>
                                        <p:strVal val="visible"/>
                                      </p:to>
                                    </p:set>
                                    <p:anim calcmode="lin" valueType="num">
                                      <p:cBhvr additive="base">
                                        <p:cTn id="11" dur="500" fill="hold"/>
                                        <p:tgtEl>
                                          <p:spTgt spid="11266"/>
                                        </p:tgtEl>
                                        <p:attrNameLst>
                                          <p:attrName>ppt_x</p:attrName>
                                        </p:attrNameLst>
                                      </p:cBhvr>
                                      <p:tavLst>
                                        <p:tav tm="0">
                                          <p:val>
                                            <p:strVal val="0-#ppt_w/2"/>
                                          </p:val>
                                        </p:tav>
                                        <p:tav tm="100000">
                                          <p:val>
                                            <p:strVal val="#ppt_x"/>
                                          </p:val>
                                        </p:tav>
                                      </p:tavLst>
                                    </p:anim>
                                    <p:anim calcmode="lin" valueType="num">
                                      <p:cBhvr additive="base">
                                        <p:cTn id="12" dur="500" fill="hold"/>
                                        <p:tgtEl>
                                          <p:spTgt spid="1126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315"/>
                                        </p:tgtEl>
                                        <p:attrNameLst>
                                          <p:attrName>style.visibility</p:attrName>
                                        </p:attrNameLst>
                                      </p:cBhvr>
                                      <p:to>
                                        <p:strVal val="visible"/>
                                      </p:to>
                                    </p:set>
                                    <p:anim calcmode="lin" valueType="num">
                                      <p:cBhvr additive="base">
                                        <p:cTn id="15" dur="500" fill="hold"/>
                                        <p:tgtEl>
                                          <p:spTgt spid="13315"/>
                                        </p:tgtEl>
                                        <p:attrNameLst>
                                          <p:attrName>ppt_x</p:attrName>
                                        </p:attrNameLst>
                                      </p:cBhvr>
                                      <p:tavLst>
                                        <p:tav tm="0">
                                          <p:val>
                                            <p:strVal val="0-#ppt_w/2"/>
                                          </p:val>
                                        </p:tav>
                                        <p:tav tm="100000">
                                          <p:val>
                                            <p:strVal val="#ppt_x"/>
                                          </p:val>
                                        </p:tav>
                                      </p:tavLst>
                                    </p:anim>
                                    <p:anim calcmode="lin" valueType="num">
                                      <p:cBhvr additive="base">
                                        <p:cTn id="16" dur="500" fill="hold"/>
                                        <p:tgtEl>
                                          <p:spTgt spid="1331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338"/>
                                        </p:tgtEl>
                                        <p:attrNameLst>
                                          <p:attrName>style.visibility</p:attrName>
                                        </p:attrNameLst>
                                      </p:cBhvr>
                                      <p:to>
                                        <p:strVal val="visible"/>
                                      </p:to>
                                    </p:set>
                                    <p:anim calcmode="lin" valueType="num">
                                      <p:cBhvr additive="base">
                                        <p:cTn id="19" dur="500" fill="hold"/>
                                        <p:tgtEl>
                                          <p:spTgt spid="13338"/>
                                        </p:tgtEl>
                                        <p:attrNameLst>
                                          <p:attrName>ppt_x</p:attrName>
                                        </p:attrNameLst>
                                      </p:cBhvr>
                                      <p:tavLst>
                                        <p:tav tm="0">
                                          <p:val>
                                            <p:strVal val="0-#ppt_w/2"/>
                                          </p:val>
                                        </p:tav>
                                        <p:tav tm="100000">
                                          <p:val>
                                            <p:strVal val="#ppt_x"/>
                                          </p:val>
                                        </p:tav>
                                      </p:tavLst>
                                    </p:anim>
                                    <p:anim calcmode="lin" valueType="num">
                                      <p:cBhvr additive="base">
                                        <p:cTn id="20" dur="500" fill="hold"/>
                                        <p:tgtEl>
                                          <p:spTgt spid="1333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1282"/>
                                        </p:tgtEl>
                                        <p:attrNameLst>
                                          <p:attrName>style.visibility</p:attrName>
                                        </p:attrNameLst>
                                      </p:cBhvr>
                                      <p:to>
                                        <p:strVal val="visible"/>
                                      </p:to>
                                    </p:set>
                                    <p:animEffect transition="in" filter="wipe(left)">
                                      <p:cBhvr>
                                        <p:cTn id="24" dur="500"/>
                                        <p:tgtEl>
                                          <p:spTgt spid="1128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283"/>
                                        </p:tgtEl>
                                        <p:attrNameLst>
                                          <p:attrName>style.visibility</p:attrName>
                                        </p:attrNameLst>
                                      </p:cBhvr>
                                      <p:to>
                                        <p:strVal val="visible"/>
                                      </p:to>
                                    </p:set>
                                    <p:animEffect transition="in" filter="wipe(left)">
                                      <p:cBhvr>
                                        <p:cTn id="27" dur="500"/>
                                        <p:tgtEl>
                                          <p:spTgt spid="1128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284"/>
                                        </p:tgtEl>
                                        <p:attrNameLst>
                                          <p:attrName>style.visibility</p:attrName>
                                        </p:attrNameLst>
                                      </p:cBhvr>
                                      <p:to>
                                        <p:strVal val="visible"/>
                                      </p:to>
                                    </p:set>
                                    <p:animEffect transition="in" filter="wipe(left)">
                                      <p:cBhvr>
                                        <p:cTn id="30" dur="500"/>
                                        <p:tgtEl>
                                          <p:spTgt spid="11284"/>
                                        </p:tgtEl>
                                      </p:cBhvr>
                                    </p:animEffect>
                                  </p:childTnLst>
                                </p:cTn>
                              </p:par>
                            </p:childTnLst>
                          </p:cTn>
                        </p:par>
                        <p:par>
                          <p:cTn id="31" fill="hold">
                            <p:stCondLst>
                              <p:cond delay="1500"/>
                            </p:stCondLst>
                            <p:childTnLst>
                              <p:par>
                                <p:cTn id="32" presetID="2" presetClass="entr" presetSubtype="1" fill="hold" grpId="0" nodeType="afterEffect">
                                  <p:stCondLst>
                                    <p:cond delay="0"/>
                                  </p:stCondLst>
                                  <p:childTnLst>
                                    <p:set>
                                      <p:cBhvr>
                                        <p:cTn id="33" dur="1" fill="hold">
                                          <p:stCondLst>
                                            <p:cond delay="0"/>
                                          </p:stCondLst>
                                        </p:cTn>
                                        <p:tgtEl>
                                          <p:spTgt spid="13323"/>
                                        </p:tgtEl>
                                        <p:attrNameLst>
                                          <p:attrName>style.visibility</p:attrName>
                                        </p:attrNameLst>
                                      </p:cBhvr>
                                      <p:to>
                                        <p:strVal val="visible"/>
                                      </p:to>
                                    </p:set>
                                    <p:anim calcmode="lin" valueType="num">
                                      <p:cBhvr additive="base">
                                        <p:cTn id="34" dur="500" fill="hold"/>
                                        <p:tgtEl>
                                          <p:spTgt spid="13323"/>
                                        </p:tgtEl>
                                        <p:attrNameLst>
                                          <p:attrName>ppt_x</p:attrName>
                                        </p:attrNameLst>
                                      </p:cBhvr>
                                      <p:tavLst>
                                        <p:tav tm="0">
                                          <p:val>
                                            <p:strVal val="#ppt_x"/>
                                          </p:val>
                                        </p:tav>
                                        <p:tav tm="100000">
                                          <p:val>
                                            <p:strVal val="#ppt_x"/>
                                          </p:val>
                                        </p:tav>
                                      </p:tavLst>
                                    </p:anim>
                                    <p:anim calcmode="lin" valueType="num">
                                      <p:cBhvr additive="base">
                                        <p:cTn id="35" dur="500" fill="hold"/>
                                        <p:tgtEl>
                                          <p:spTgt spid="13323"/>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13324"/>
                                        </p:tgtEl>
                                        <p:attrNameLst>
                                          <p:attrName>style.visibility</p:attrName>
                                        </p:attrNameLst>
                                      </p:cBhvr>
                                      <p:to>
                                        <p:strVal val="visible"/>
                                      </p:to>
                                    </p:set>
                                    <p:anim calcmode="lin" valueType="num">
                                      <p:cBhvr additive="base">
                                        <p:cTn id="38" dur="500" fill="hold"/>
                                        <p:tgtEl>
                                          <p:spTgt spid="13324"/>
                                        </p:tgtEl>
                                        <p:attrNameLst>
                                          <p:attrName>ppt_x</p:attrName>
                                        </p:attrNameLst>
                                      </p:cBhvr>
                                      <p:tavLst>
                                        <p:tav tm="0">
                                          <p:val>
                                            <p:strVal val="#ppt_x"/>
                                          </p:val>
                                        </p:tav>
                                        <p:tav tm="100000">
                                          <p:val>
                                            <p:strVal val="#ppt_x"/>
                                          </p:val>
                                        </p:tav>
                                      </p:tavLst>
                                    </p:anim>
                                    <p:anim calcmode="lin" valueType="num">
                                      <p:cBhvr additive="base">
                                        <p:cTn id="39" dur="500" fill="hold"/>
                                        <p:tgtEl>
                                          <p:spTgt spid="13324"/>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11288"/>
                                        </p:tgtEl>
                                        <p:attrNameLst>
                                          <p:attrName>style.visibility</p:attrName>
                                        </p:attrNameLst>
                                      </p:cBhvr>
                                      <p:to>
                                        <p:strVal val="visible"/>
                                      </p:to>
                                    </p:set>
                                    <p:anim calcmode="lin" valueType="num">
                                      <p:cBhvr additive="base">
                                        <p:cTn id="42" dur="500" fill="hold"/>
                                        <p:tgtEl>
                                          <p:spTgt spid="11288"/>
                                        </p:tgtEl>
                                        <p:attrNameLst>
                                          <p:attrName>ppt_x</p:attrName>
                                        </p:attrNameLst>
                                      </p:cBhvr>
                                      <p:tavLst>
                                        <p:tav tm="0">
                                          <p:val>
                                            <p:strVal val="#ppt_x"/>
                                          </p:val>
                                        </p:tav>
                                        <p:tav tm="100000">
                                          <p:val>
                                            <p:strVal val="#ppt_x"/>
                                          </p:val>
                                        </p:tav>
                                      </p:tavLst>
                                    </p:anim>
                                    <p:anim calcmode="lin" valueType="num">
                                      <p:cBhvr additive="base">
                                        <p:cTn id="43" dur="500" fill="hold"/>
                                        <p:tgtEl>
                                          <p:spTgt spid="11288"/>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0"/>
                                  </p:stCondLst>
                                  <p:childTnLst>
                                    <p:set>
                                      <p:cBhvr>
                                        <p:cTn id="45" dur="1" fill="hold">
                                          <p:stCondLst>
                                            <p:cond delay="0"/>
                                          </p:stCondLst>
                                        </p:cTn>
                                        <p:tgtEl>
                                          <p:spTgt spid="13337"/>
                                        </p:tgtEl>
                                        <p:attrNameLst>
                                          <p:attrName>style.visibility</p:attrName>
                                        </p:attrNameLst>
                                      </p:cBhvr>
                                      <p:to>
                                        <p:strVal val="visible"/>
                                      </p:to>
                                    </p:set>
                                    <p:anim calcmode="lin" valueType="num">
                                      <p:cBhvr additive="base">
                                        <p:cTn id="46" dur="500" fill="hold"/>
                                        <p:tgtEl>
                                          <p:spTgt spid="13337"/>
                                        </p:tgtEl>
                                        <p:attrNameLst>
                                          <p:attrName>ppt_x</p:attrName>
                                        </p:attrNameLst>
                                      </p:cBhvr>
                                      <p:tavLst>
                                        <p:tav tm="0">
                                          <p:val>
                                            <p:strVal val="#ppt_x"/>
                                          </p:val>
                                        </p:tav>
                                        <p:tav tm="100000">
                                          <p:val>
                                            <p:strVal val="#ppt_x"/>
                                          </p:val>
                                        </p:tav>
                                      </p:tavLst>
                                    </p:anim>
                                    <p:anim calcmode="lin" valueType="num">
                                      <p:cBhvr additive="base">
                                        <p:cTn id="47" dur="500" fill="hold"/>
                                        <p:tgtEl>
                                          <p:spTgt spid="13337"/>
                                        </p:tgtEl>
                                        <p:attrNameLst>
                                          <p:attrName>ppt_y</p:attrName>
                                        </p:attrNameLst>
                                      </p:cBhvr>
                                      <p:tavLst>
                                        <p:tav tm="0">
                                          <p:val>
                                            <p:strVal val="0-#ppt_h/2"/>
                                          </p:val>
                                        </p:tav>
                                        <p:tav tm="100000">
                                          <p:val>
                                            <p:strVal val="#ppt_y"/>
                                          </p:val>
                                        </p:tav>
                                      </p:tavLst>
                                    </p:anim>
                                  </p:childTnLst>
                                </p:cTn>
                              </p:par>
                            </p:childTnLst>
                          </p:cTn>
                        </p:par>
                        <p:par>
                          <p:cTn id="48" fill="hold">
                            <p:stCondLst>
                              <p:cond delay="2000"/>
                            </p:stCondLst>
                            <p:childTnLst>
                              <p:par>
                                <p:cTn id="49" presetID="2" presetClass="entr" presetSubtype="1" fill="hold" grpId="0" nodeType="afterEffect">
                                  <p:stCondLst>
                                    <p:cond delay="0"/>
                                  </p:stCondLst>
                                  <p:childTnLst>
                                    <p:set>
                                      <p:cBhvr>
                                        <p:cTn id="50" dur="1" fill="hold">
                                          <p:stCondLst>
                                            <p:cond delay="0"/>
                                          </p:stCondLst>
                                        </p:cTn>
                                        <p:tgtEl>
                                          <p:spTgt spid="13325"/>
                                        </p:tgtEl>
                                        <p:attrNameLst>
                                          <p:attrName>style.visibility</p:attrName>
                                        </p:attrNameLst>
                                      </p:cBhvr>
                                      <p:to>
                                        <p:strVal val="visible"/>
                                      </p:to>
                                    </p:set>
                                    <p:anim calcmode="lin" valueType="num">
                                      <p:cBhvr additive="base">
                                        <p:cTn id="51" dur="500" fill="hold"/>
                                        <p:tgtEl>
                                          <p:spTgt spid="13325"/>
                                        </p:tgtEl>
                                        <p:attrNameLst>
                                          <p:attrName>ppt_x</p:attrName>
                                        </p:attrNameLst>
                                      </p:cBhvr>
                                      <p:tavLst>
                                        <p:tav tm="0">
                                          <p:val>
                                            <p:strVal val="#ppt_x"/>
                                          </p:val>
                                        </p:tav>
                                        <p:tav tm="100000">
                                          <p:val>
                                            <p:strVal val="#ppt_x"/>
                                          </p:val>
                                        </p:tav>
                                      </p:tavLst>
                                    </p:anim>
                                    <p:anim calcmode="lin" valueType="num">
                                      <p:cBhvr additive="base">
                                        <p:cTn id="52" dur="500" fill="hold"/>
                                        <p:tgtEl>
                                          <p:spTgt spid="13325"/>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3326"/>
                                        </p:tgtEl>
                                        <p:attrNameLst>
                                          <p:attrName>style.visibility</p:attrName>
                                        </p:attrNameLst>
                                      </p:cBhvr>
                                      <p:to>
                                        <p:strVal val="visible"/>
                                      </p:to>
                                    </p:set>
                                    <p:anim calcmode="lin" valueType="num">
                                      <p:cBhvr additive="base">
                                        <p:cTn id="55" dur="500" fill="hold"/>
                                        <p:tgtEl>
                                          <p:spTgt spid="13326"/>
                                        </p:tgtEl>
                                        <p:attrNameLst>
                                          <p:attrName>ppt_x</p:attrName>
                                        </p:attrNameLst>
                                      </p:cBhvr>
                                      <p:tavLst>
                                        <p:tav tm="0">
                                          <p:val>
                                            <p:strVal val="#ppt_x"/>
                                          </p:val>
                                        </p:tav>
                                        <p:tav tm="100000">
                                          <p:val>
                                            <p:strVal val="#ppt_x"/>
                                          </p:val>
                                        </p:tav>
                                      </p:tavLst>
                                    </p:anim>
                                    <p:anim calcmode="lin" valueType="num">
                                      <p:cBhvr additive="base">
                                        <p:cTn id="56" dur="500" fill="hold"/>
                                        <p:tgtEl>
                                          <p:spTgt spid="13326"/>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1286"/>
                                        </p:tgtEl>
                                        <p:attrNameLst>
                                          <p:attrName>style.visibility</p:attrName>
                                        </p:attrNameLst>
                                      </p:cBhvr>
                                      <p:to>
                                        <p:strVal val="visible"/>
                                      </p:to>
                                    </p:set>
                                    <p:anim calcmode="lin" valueType="num">
                                      <p:cBhvr additive="base">
                                        <p:cTn id="59" dur="500" fill="hold"/>
                                        <p:tgtEl>
                                          <p:spTgt spid="11286"/>
                                        </p:tgtEl>
                                        <p:attrNameLst>
                                          <p:attrName>ppt_x</p:attrName>
                                        </p:attrNameLst>
                                      </p:cBhvr>
                                      <p:tavLst>
                                        <p:tav tm="0">
                                          <p:val>
                                            <p:strVal val="#ppt_x"/>
                                          </p:val>
                                        </p:tav>
                                        <p:tav tm="100000">
                                          <p:val>
                                            <p:strVal val="#ppt_x"/>
                                          </p:val>
                                        </p:tav>
                                      </p:tavLst>
                                    </p:anim>
                                    <p:anim calcmode="lin" valueType="num">
                                      <p:cBhvr additive="base">
                                        <p:cTn id="60" dur="500" fill="hold"/>
                                        <p:tgtEl>
                                          <p:spTgt spid="11286"/>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13335"/>
                                        </p:tgtEl>
                                        <p:attrNameLst>
                                          <p:attrName>style.visibility</p:attrName>
                                        </p:attrNameLst>
                                      </p:cBhvr>
                                      <p:to>
                                        <p:strVal val="visible"/>
                                      </p:to>
                                    </p:set>
                                    <p:anim calcmode="lin" valueType="num">
                                      <p:cBhvr additive="base">
                                        <p:cTn id="63" dur="500" fill="hold"/>
                                        <p:tgtEl>
                                          <p:spTgt spid="13335"/>
                                        </p:tgtEl>
                                        <p:attrNameLst>
                                          <p:attrName>ppt_x</p:attrName>
                                        </p:attrNameLst>
                                      </p:cBhvr>
                                      <p:tavLst>
                                        <p:tav tm="0">
                                          <p:val>
                                            <p:strVal val="#ppt_x"/>
                                          </p:val>
                                        </p:tav>
                                        <p:tav tm="100000">
                                          <p:val>
                                            <p:strVal val="#ppt_x"/>
                                          </p:val>
                                        </p:tav>
                                      </p:tavLst>
                                    </p:anim>
                                    <p:anim calcmode="lin" valueType="num">
                                      <p:cBhvr additive="base">
                                        <p:cTn id="64" dur="500" fill="hold"/>
                                        <p:tgtEl>
                                          <p:spTgt spid="13335"/>
                                        </p:tgtEl>
                                        <p:attrNameLst>
                                          <p:attrName>ppt_y</p:attrName>
                                        </p:attrNameLst>
                                      </p:cBhvr>
                                      <p:tavLst>
                                        <p:tav tm="0">
                                          <p:val>
                                            <p:strVal val="0-#ppt_h/2"/>
                                          </p:val>
                                        </p:tav>
                                        <p:tav tm="100000">
                                          <p:val>
                                            <p:strVal val="#ppt_y"/>
                                          </p:val>
                                        </p:tav>
                                      </p:tavLst>
                                    </p:anim>
                                  </p:childTnLst>
                                </p:cTn>
                              </p:par>
                            </p:childTnLst>
                          </p:cTn>
                        </p:par>
                        <p:par>
                          <p:cTn id="65" fill="hold">
                            <p:stCondLst>
                              <p:cond delay="2500"/>
                            </p:stCondLst>
                            <p:childTnLst>
                              <p:par>
                                <p:cTn id="66" presetID="2" presetClass="entr" presetSubtype="1" fill="hold" grpId="0" nodeType="afterEffect">
                                  <p:stCondLst>
                                    <p:cond delay="0"/>
                                  </p:stCondLst>
                                  <p:childTnLst>
                                    <p:set>
                                      <p:cBhvr>
                                        <p:cTn id="67" dur="1" fill="hold">
                                          <p:stCondLst>
                                            <p:cond delay="0"/>
                                          </p:stCondLst>
                                        </p:cTn>
                                        <p:tgtEl>
                                          <p:spTgt spid="13327"/>
                                        </p:tgtEl>
                                        <p:attrNameLst>
                                          <p:attrName>style.visibility</p:attrName>
                                        </p:attrNameLst>
                                      </p:cBhvr>
                                      <p:to>
                                        <p:strVal val="visible"/>
                                      </p:to>
                                    </p:set>
                                    <p:anim calcmode="lin" valueType="num">
                                      <p:cBhvr additive="base">
                                        <p:cTn id="68" dur="500" fill="hold"/>
                                        <p:tgtEl>
                                          <p:spTgt spid="13327"/>
                                        </p:tgtEl>
                                        <p:attrNameLst>
                                          <p:attrName>ppt_x</p:attrName>
                                        </p:attrNameLst>
                                      </p:cBhvr>
                                      <p:tavLst>
                                        <p:tav tm="0">
                                          <p:val>
                                            <p:strVal val="#ppt_x"/>
                                          </p:val>
                                        </p:tav>
                                        <p:tav tm="100000">
                                          <p:val>
                                            <p:strVal val="#ppt_x"/>
                                          </p:val>
                                        </p:tav>
                                      </p:tavLst>
                                    </p:anim>
                                    <p:anim calcmode="lin" valueType="num">
                                      <p:cBhvr additive="base">
                                        <p:cTn id="69" dur="500" fill="hold"/>
                                        <p:tgtEl>
                                          <p:spTgt spid="13327"/>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0"/>
                                  </p:stCondLst>
                                  <p:childTnLst>
                                    <p:set>
                                      <p:cBhvr>
                                        <p:cTn id="71" dur="1" fill="hold">
                                          <p:stCondLst>
                                            <p:cond delay="0"/>
                                          </p:stCondLst>
                                        </p:cTn>
                                        <p:tgtEl>
                                          <p:spTgt spid="13328"/>
                                        </p:tgtEl>
                                        <p:attrNameLst>
                                          <p:attrName>style.visibility</p:attrName>
                                        </p:attrNameLst>
                                      </p:cBhvr>
                                      <p:to>
                                        <p:strVal val="visible"/>
                                      </p:to>
                                    </p:set>
                                    <p:anim calcmode="lin" valueType="num">
                                      <p:cBhvr additive="base">
                                        <p:cTn id="72" dur="500" fill="hold"/>
                                        <p:tgtEl>
                                          <p:spTgt spid="13328"/>
                                        </p:tgtEl>
                                        <p:attrNameLst>
                                          <p:attrName>ppt_x</p:attrName>
                                        </p:attrNameLst>
                                      </p:cBhvr>
                                      <p:tavLst>
                                        <p:tav tm="0">
                                          <p:val>
                                            <p:strVal val="#ppt_x"/>
                                          </p:val>
                                        </p:tav>
                                        <p:tav tm="100000">
                                          <p:val>
                                            <p:strVal val="#ppt_x"/>
                                          </p:val>
                                        </p:tav>
                                      </p:tavLst>
                                    </p:anim>
                                    <p:anim calcmode="lin" valueType="num">
                                      <p:cBhvr additive="base">
                                        <p:cTn id="73" dur="500" fill="hold"/>
                                        <p:tgtEl>
                                          <p:spTgt spid="13328"/>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0"/>
                                  </p:stCondLst>
                                  <p:childTnLst>
                                    <p:set>
                                      <p:cBhvr>
                                        <p:cTn id="75" dur="1" fill="hold">
                                          <p:stCondLst>
                                            <p:cond delay="0"/>
                                          </p:stCondLst>
                                        </p:cTn>
                                        <p:tgtEl>
                                          <p:spTgt spid="11281"/>
                                        </p:tgtEl>
                                        <p:attrNameLst>
                                          <p:attrName>style.visibility</p:attrName>
                                        </p:attrNameLst>
                                      </p:cBhvr>
                                      <p:to>
                                        <p:strVal val="visible"/>
                                      </p:to>
                                    </p:set>
                                    <p:anim calcmode="lin" valueType="num">
                                      <p:cBhvr additive="base">
                                        <p:cTn id="76" dur="500" fill="hold"/>
                                        <p:tgtEl>
                                          <p:spTgt spid="11281"/>
                                        </p:tgtEl>
                                        <p:attrNameLst>
                                          <p:attrName>ppt_x</p:attrName>
                                        </p:attrNameLst>
                                      </p:cBhvr>
                                      <p:tavLst>
                                        <p:tav tm="0">
                                          <p:val>
                                            <p:strVal val="#ppt_x"/>
                                          </p:val>
                                        </p:tav>
                                        <p:tav tm="100000">
                                          <p:val>
                                            <p:strVal val="#ppt_x"/>
                                          </p:val>
                                        </p:tav>
                                      </p:tavLst>
                                    </p:anim>
                                    <p:anim calcmode="lin" valueType="num">
                                      <p:cBhvr additive="base">
                                        <p:cTn id="77" dur="500" fill="hold"/>
                                        <p:tgtEl>
                                          <p:spTgt spid="11281"/>
                                        </p:tgtEl>
                                        <p:attrNameLst>
                                          <p:attrName>ppt_y</p:attrName>
                                        </p:attrNameLst>
                                      </p:cBhvr>
                                      <p:tavLst>
                                        <p:tav tm="0">
                                          <p:val>
                                            <p:strVal val="0-#ppt_h/2"/>
                                          </p:val>
                                        </p:tav>
                                        <p:tav tm="100000">
                                          <p:val>
                                            <p:strVal val="#ppt_y"/>
                                          </p:val>
                                        </p:tav>
                                      </p:tavLst>
                                    </p:anim>
                                  </p:childTnLst>
                                </p:cTn>
                              </p:par>
                              <p:par>
                                <p:cTn id="78" presetID="2" presetClass="entr" presetSubtype="1" fill="hold" grpId="0" nodeType="withEffect">
                                  <p:stCondLst>
                                    <p:cond delay="0"/>
                                  </p:stCondLst>
                                  <p:childTnLst>
                                    <p:set>
                                      <p:cBhvr>
                                        <p:cTn id="79" dur="1" fill="hold">
                                          <p:stCondLst>
                                            <p:cond delay="0"/>
                                          </p:stCondLst>
                                        </p:cTn>
                                        <p:tgtEl>
                                          <p:spTgt spid="13333"/>
                                        </p:tgtEl>
                                        <p:attrNameLst>
                                          <p:attrName>style.visibility</p:attrName>
                                        </p:attrNameLst>
                                      </p:cBhvr>
                                      <p:to>
                                        <p:strVal val="visible"/>
                                      </p:to>
                                    </p:set>
                                    <p:anim calcmode="lin" valueType="num">
                                      <p:cBhvr additive="base">
                                        <p:cTn id="80" dur="500" fill="hold"/>
                                        <p:tgtEl>
                                          <p:spTgt spid="13333"/>
                                        </p:tgtEl>
                                        <p:attrNameLst>
                                          <p:attrName>ppt_x</p:attrName>
                                        </p:attrNameLst>
                                      </p:cBhvr>
                                      <p:tavLst>
                                        <p:tav tm="0">
                                          <p:val>
                                            <p:strVal val="#ppt_x"/>
                                          </p:val>
                                        </p:tav>
                                        <p:tav tm="100000">
                                          <p:val>
                                            <p:strVal val="#ppt_x"/>
                                          </p:val>
                                        </p:tav>
                                      </p:tavLst>
                                    </p:anim>
                                    <p:anim calcmode="lin" valueType="num">
                                      <p:cBhvr additive="base">
                                        <p:cTn id="81" dur="500" fill="hold"/>
                                        <p:tgtEl>
                                          <p:spTgt spid="133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3315" grpId="0" animBg="1"/>
      <p:bldP spid="11268" grpId="0" animBg="1"/>
      <p:bldP spid="13323" grpId="0" animBg="1"/>
      <p:bldP spid="13324" grpId="0"/>
      <p:bldP spid="13325" grpId="0" animBg="1"/>
      <p:bldP spid="13326" grpId="0"/>
      <p:bldP spid="13327" grpId="0" animBg="1"/>
      <p:bldP spid="13328" grpId="0"/>
      <p:bldP spid="11281" grpId="0" animBg="1"/>
      <p:bldP spid="11282" grpId="0" animBg="1"/>
      <p:bldP spid="11283" grpId="0" animBg="1"/>
      <p:bldP spid="11284" grpId="0" animBg="1"/>
      <p:bldP spid="13333" grpId="0"/>
      <p:bldP spid="11286" grpId="0" animBg="1"/>
      <p:bldP spid="13335" grpId="0"/>
      <p:bldP spid="11288" grpId="0" animBg="1"/>
      <p:bldP spid="13337" grpId="0"/>
      <p:bldP spid="13338"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6"/>
          <p:cNvSpPr>
            <a:spLocks noChangeArrowheads="1"/>
          </p:cNvSpPr>
          <p:nvPr/>
        </p:nvSpPr>
        <p:spPr bwMode="auto">
          <a:xfrm rot="16200000" flipV="1">
            <a:off x="6270578" y="-267172"/>
            <a:ext cx="69850" cy="6742113"/>
          </a:xfrm>
          <a:prstGeom prst="rect">
            <a:avLst/>
          </a:prstGeom>
          <a:solidFill>
            <a:srgbClr val="808080"/>
          </a:solidFill>
          <a:ln w="25400" algn="ctr">
            <a:noFill/>
            <a:miter lim="800000"/>
          </a:ln>
        </p:spPr>
        <p:txBody>
          <a:bodyPr anchor="ctr"/>
          <a:lstStyle/>
          <a:p>
            <a:pPr algn="ctr"/>
            <a:endParaRPr lang="en-US" altLang="zh-CN">
              <a:solidFill>
                <a:srgbClr val="FFFFFF"/>
              </a:solidFill>
              <a:latin typeface="Calibri" pitchFamily="34" charset="0"/>
            </a:endParaRPr>
          </a:p>
        </p:txBody>
      </p:sp>
      <p:sp>
        <p:nvSpPr>
          <p:cNvPr id="5123" name="文本框 52"/>
          <p:cNvSpPr txBox="1">
            <a:spLocks noChangeArrowheads="1"/>
          </p:cNvSpPr>
          <p:nvPr/>
        </p:nvSpPr>
        <p:spPr bwMode="auto">
          <a:xfrm>
            <a:off x="1592533" y="404664"/>
            <a:ext cx="9425940" cy="1569660"/>
          </a:xfrm>
          <a:prstGeom prst="rect">
            <a:avLst/>
          </a:prstGeom>
          <a:noFill/>
          <a:ln w="9525">
            <a:noFill/>
            <a:miter lim="800000"/>
          </a:ln>
        </p:spPr>
        <p:txBody>
          <a:bodyPr wrap="square">
            <a:spAutoFit/>
          </a:bodyPr>
          <a:lstStyle/>
          <a:p>
            <a:pPr algn="ctr"/>
            <a:r>
              <a:rPr lang="zh-CN" altLang="en-US" sz="9600" b="1" dirty="0">
                <a:solidFill>
                  <a:srgbClr val="08489B"/>
                </a:solidFill>
                <a:latin typeface="Britannic Bold" pitchFamily="34" charset="0"/>
                <a:ea typeface="微软雅黑" pitchFamily="34" charset="-122"/>
              </a:rPr>
              <a:t>奔跑吧 </a:t>
            </a:r>
            <a:r>
              <a:rPr lang="en-US" altLang="zh-CN" sz="9600" b="1" dirty="0" smtClean="0">
                <a:solidFill>
                  <a:srgbClr val="08489B"/>
                </a:solidFill>
                <a:latin typeface="Britannic Bold" pitchFamily="34" charset="0"/>
                <a:ea typeface="微软雅黑" pitchFamily="34" charset="-122"/>
              </a:rPr>
              <a:t>2018</a:t>
            </a:r>
            <a:endParaRPr sz="9600" dirty="0"/>
          </a:p>
        </p:txBody>
      </p:sp>
      <p:sp>
        <p:nvSpPr>
          <p:cNvPr id="5124" name="文本框 52"/>
          <p:cNvSpPr txBox="1">
            <a:spLocks noChangeArrowheads="1"/>
          </p:cNvSpPr>
          <p:nvPr/>
        </p:nvSpPr>
        <p:spPr bwMode="auto">
          <a:xfrm>
            <a:off x="4039684" y="1974324"/>
            <a:ext cx="4459384" cy="1015663"/>
          </a:xfrm>
          <a:prstGeom prst="rect">
            <a:avLst/>
          </a:prstGeom>
          <a:noFill/>
          <a:ln w="9525">
            <a:noFill/>
            <a:miter lim="800000"/>
          </a:ln>
        </p:spPr>
        <p:txBody>
          <a:bodyPr wrap="square">
            <a:spAutoFit/>
          </a:bodyPr>
          <a:lstStyle/>
          <a:p>
            <a:pPr algn="ctr"/>
            <a:r>
              <a:rPr lang="zh-CN" altLang="en-US" sz="6000" b="1" dirty="0" smtClean="0">
                <a:latin typeface="Britannic Bold" pitchFamily="34" charset="0"/>
                <a:ea typeface="微软雅黑" pitchFamily="34" charset="-122"/>
              </a:rPr>
              <a:t>谢谢观看</a:t>
            </a:r>
            <a:endParaRPr lang="zh-CN" altLang="en-US" sz="6000" b="1" dirty="0">
              <a:latin typeface="Britannic Bold" pitchFamily="34" charset="0"/>
              <a:ea typeface="微软雅黑" pitchFamily="34" charset="-122"/>
            </a:endParaRPr>
          </a:p>
        </p:txBody>
      </p:sp>
      <p:sp>
        <p:nvSpPr>
          <p:cNvPr id="5125" name="Rectangle 7"/>
          <p:cNvSpPr>
            <a:spLocks noChangeArrowheads="1"/>
          </p:cNvSpPr>
          <p:nvPr/>
        </p:nvSpPr>
        <p:spPr bwMode="auto">
          <a:xfrm>
            <a:off x="3829003" y="3327689"/>
            <a:ext cx="4953000" cy="396875"/>
          </a:xfrm>
          <a:prstGeom prst="rect">
            <a:avLst/>
          </a:prstGeom>
          <a:noFill/>
          <a:ln w="9525">
            <a:noFill/>
            <a:miter lim="800000"/>
          </a:ln>
        </p:spPr>
        <p:txBody>
          <a:bodyPr wrap="none">
            <a:spAutoFit/>
          </a:bodyPr>
          <a:lstStyle/>
          <a:p>
            <a:r>
              <a:rPr lang="zh-CN" altLang="en-US" sz="2000" b="1" dirty="0">
                <a:ea typeface="微软雅黑" pitchFamily="34" charset="-122"/>
              </a:rPr>
              <a:t>适用于年终总结</a:t>
            </a:r>
            <a:r>
              <a:rPr lang="en-US" altLang="zh-CN" sz="2000" b="1" dirty="0">
                <a:ea typeface="微软雅黑" pitchFamily="34" charset="-122"/>
              </a:rPr>
              <a:t>/</a:t>
            </a:r>
            <a:r>
              <a:rPr lang="zh-CN" altLang="en-US" sz="2000" b="1" dirty="0">
                <a:ea typeface="微软雅黑" pitchFamily="34" charset="-122"/>
              </a:rPr>
              <a:t>工作计划</a:t>
            </a:r>
            <a:r>
              <a:rPr lang="en-US" altLang="zh-CN" b="1" dirty="0"/>
              <a:t>/</a:t>
            </a:r>
            <a:r>
              <a:rPr lang="zh-CN" altLang="en-US" sz="2000" b="1" dirty="0">
                <a:ea typeface="微软雅黑" pitchFamily="34" charset="-122"/>
              </a:rPr>
              <a:t>工作汇报</a:t>
            </a:r>
            <a:r>
              <a:rPr lang="en-US" altLang="zh-CN" b="1" dirty="0"/>
              <a:t>/</a:t>
            </a:r>
            <a:r>
              <a:rPr lang="zh-CN" altLang="en-US" sz="2000" b="1" dirty="0">
                <a:ea typeface="微软雅黑" pitchFamily="34" charset="-122"/>
              </a:rPr>
              <a:t>简介等</a:t>
            </a:r>
          </a:p>
        </p:txBody>
      </p:sp>
      <p:pic>
        <p:nvPicPr>
          <p:cNvPr id="21" name="图片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3724564"/>
            <a:ext cx="12192001" cy="3133437"/>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1011" y="4581158"/>
            <a:ext cx="2623932" cy="2390514"/>
          </a:xfrm>
          <a:prstGeom prst="rect">
            <a:avLst/>
          </a:prstGeom>
        </p:spPr>
      </p:pic>
      <p:pic>
        <p:nvPicPr>
          <p:cNvPr id="19" name="图片 1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975924" y="4467487"/>
            <a:ext cx="2692400" cy="2390514"/>
          </a:xfrm>
          <a:prstGeom prst="rect">
            <a:avLst/>
          </a:prstGeom>
        </p:spPr>
      </p:pic>
      <p:pic>
        <p:nvPicPr>
          <p:cNvPr id="20" name="图片 1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560496" y="4602975"/>
            <a:ext cx="1332740" cy="2390514"/>
          </a:xfrm>
          <a:prstGeom prst="rect">
            <a:avLst/>
          </a:prstGeom>
        </p:spPr>
      </p:pic>
    </p:spTree>
    <p:custDataLst>
      <p:tags r:id="rId1"/>
    </p:custDataLst>
    <p:extLst>
      <p:ext uri="{BB962C8B-B14F-4D97-AF65-F5344CB8AC3E}">
        <p14:creationId xmlns:p14="http://schemas.microsoft.com/office/powerpoint/2010/main" xmlns="" val="1722790413"/>
      </p:ext>
    </p:extLst>
  </p:cSld>
  <p:clrMapOvr>
    <a:masterClrMapping/>
  </p:clrMapOvr>
  <p:transition advTm="14105">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500"/>
                            </p:stCondLst>
                            <p:childTnLst>
                              <p:par>
                                <p:cTn id="19" presetID="26" presetClass="entr" presetSubtype="0" fill="hold" grpId="0" nodeType="afterEffect">
                                  <p:stCondLst>
                                    <p:cond delay="0"/>
                                  </p:stCondLst>
                                  <p:childTnLst>
                                    <p:set>
                                      <p:cBhvr>
                                        <p:cTn id="20" dur="1" fill="hold">
                                          <p:stCondLst>
                                            <p:cond delay="0"/>
                                          </p:stCondLst>
                                        </p:cTn>
                                        <p:tgtEl>
                                          <p:spTgt spid="5123"/>
                                        </p:tgtEl>
                                        <p:attrNameLst>
                                          <p:attrName>style.visibility</p:attrName>
                                        </p:attrNameLst>
                                      </p:cBhvr>
                                      <p:to>
                                        <p:strVal val="visible"/>
                                      </p:to>
                                    </p:set>
                                    <p:animEffect transition="in" filter="wipe(down)">
                                      <p:cBhvr>
                                        <p:cTn id="21" dur="870">
                                          <p:stCondLst>
                                            <p:cond delay="0"/>
                                          </p:stCondLst>
                                        </p:cTn>
                                        <p:tgtEl>
                                          <p:spTgt spid="5123"/>
                                        </p:tgtEl>
                                      </p:cBhvr>
                                    </p:animEffect>
                                    <p:anim calcmode="lin" valueType="num">
                                      <p:cBhvr>
                                        <p:cTn id="22" dur="2733" tmFilter="0,0; 0.14,0.36; 0.43,0.73; 0.71,0.91; 1.0,1.0">
                                          <p:stCondLst>
                                            <p:cond delay="0"/>
                                          </p:stCondLst>
                                        </p:cTn>
                                        <p:tgtEl>
                                          <p:spTgt spid="5123"/>
                                        </p:tgtEl>
                                        <p:attrNameLst>
                                          <p:attrName>ppt_x</p:attrName>
                                        </p:attrNameLst>
                                      </p:cBhvr>
                                      <p:tavLst>
                                        <p:tav tm="0">
                                          <p:val>
                                            <p:strVal val="#ppt_x-0.25"/>
                                          </p:val>
                                        </p:tav>
                                        <p:tav tm="100000">
                                          <p:val>
                                            <p:strVal val="#ppt_x"/>
                                          </p:val>
                                        </p:tav>
                                      </p:tavLst>
                                    </p:anim>
                                    <p:anim calcmode="lin" valueType="num">
                                      <p:cBhvr>
                                        <p:cTn id="23" dur="996" tmFilter="0.0,0.0; 0.25,0.07; 0.50,0.2; 0.75,0.467; 1.0,1.0">
                                          <p:stCondLst>
                                            <p:cond delay="0"/>
                                          </p:stCondLst>
                                        </p:cTn>
                                        <p:tgtEl>
                                          <p:spTgt spid="5123"/>
                                        </p:tgtEl>
                                        <p:attrNameLst>
                                          <p:attrName>ppt_y</p:attrName>
                                        </p:attrNameLst>
                                      </p:cBhvr>
                                      <p:tavLst>
                                        <p:tav tm="0" fmla="#ppt_y-sin(pi*$)/3">
                                          <p:val>
                                            <p:fltVal val="0.5"/>
                                          </p:val>
                                        </p:tav>
                                        <p:tav tm="100000">
                                          <p:val>
                                            <p:fltVal val="1"/>
                                          </p:val>
                                        </p:tav>
                                      </p:tavLst>
                                    </p:anim>
                                    <p:anim calcmode="lin" valueType="num">
                                      <p:cBhvr>
                                        <p:cTn id="24" dur="996" tmFilter="0, 0; 0.125,0.2665; 0.25,0.4; 0.375,0.465; 0.5,0.5;  0.625,0.535; 0.75,0.6; 0.875,0.7335; 1,1">
                                          <p:stCondLst>
                                            <p:cond delay="996"/>
                                          </p:stCondLst>
                                        </p:cTn>
                                        <p:tgtEl>
                                          <p:spTgt spid="5123"/>
                                        </p:tgtEl>
                                        <p:attrNameLst>
                                          <p:attrName>ppt_y</p:attrName>
                                        </p:attrNameLst>
                                      </p:cBhvr>
                                      <p:tavLst>
                                        <p:tav tm="0" fmla="#ppt_y-sin(pi*$)/9">
                                          <p:val>
                                            <p:fltVal val="0"/>
                                          </p:val>
                                        </p:tav>
                                        <p:tav tm="100000">
                                          <p:val>
                                            <p:fltVal val="1"/>
                                          </p:val>
                                        </p:tav>
                                      </p:tavLst>
                                    </p:anim>
                                    <p:anim calcmode="lin" valueType="num">
                                      <p:cBhvr>
                                        <p:cTn id="25" dur="498" tmFilter="0, 0; 0.125,0.2665; 0.25,0.4; 0.375,0.465; 0.5,0.5;  0.625,0.535; 0.75,0.6; 0.875,0.7335; 1,1">
                                          <p:stCondLst>
                                            <p:cond delay="1986"/>
                                          </p:stCondLst>
                                        </p:cTn>
                                        <p:tgtEl>
                                          <p:spTgt spid="5123"/>
                                        </p:tgtEl>
                                        <p:attrNameLst>
                                          <p:attrName>ppt_y</p:attrName>
                                        </p:attrNameLst>
                                      </p:cBhvr>
                                      <p:tavLst>
                                        <p:tav tm="0" fmla="#ppt_y-sin(pi*$)/27">
                                          <p:val>
                                            <p:fltVal val="0"/>
                                          </p:val>
                                        </p:tav>
                                        <p:tav tm="100000">
                                          <p:val>
                                            <p:fltVal val="1"/>
                                          </p:val>
                                        </p:tav>
                                      </p:tavLst>
                                    </p:anim>
                                    <p:anim calcmode="lin" valueType="num">
                                      <p:cBhvr>
                                        <p:cTn id="26" dur="246" tmFilter="0, 0; 0.125,0.2665; 0.25,0.4; 0.375,0.465; 0.5,0.5;  0.625,0.535; 0.75,0.6; 0.875,0.7335; 1,1">
                                          <p:stCondLst>
                                            <p:cond delay="2484"/>
                                          </p:stCondLst>
                                        </p:cTn>
                                        <p:tgtEl>
                                          <p:spTgt spid="5123"/>
                                        </p:tgtEl>
                                        <p:attrNameLst>
                                          <p:attrName>ppt_y</p:attrName>
                                        </p:attrNameLst>
                                      </p:cBhvr>
                                      <p:tavLst>
                                        <p:tav tm="0" fmla="#ppt_y-sin(pi*$)/81">
                                          <p:val>
                                            <p:fltVal val="0"/>
                                          </p:val>
                                        </p:tav>
                                        <p:tav tm="100000">
                                          <p:val>
                                            <p:fltVal val="1"/>
                                          </p:val>
                                        </p:tav>
                                      </p:tavLst>
                                    </p:anim>
                                    <p:animScale>
                                      <p:cBhvr>
                                        <p:cTn id="27" dur="39">
                                          <p:stCondLst>
                                            <p:cond delay="975"/>
                                          </p:stCondLst>
                                        </p:cTn>
                                        <p:tgtEl>
                                          <p:spTgt spid="5123"/>
                                        </p:tgtEl>
                                      </p:cBhvr>
                                      <p:to x="100000" y="60000"/>
                                    </p:animScale>
                                    <p:animScale>
                                      <p:cBhvr>
                                        <p:cTn id="28" dur="249" decel="50000">
                                          <p:stCondLst>
                                            <p:cond delay="1014"/>
                                          </p:stCondLst>
                                        </p:cTn>
                                        <p:tgtEl>
                                          <p:spTgt spid="5123"/>
                                        </p:tgtEl>
                                      </p:cBhvr>
                                      <p:to x="100000" y="100000"/>
                                    </p:animScale>
                                    <p:animScale>
                                      <p:cBhvr>
                                        <p:cTn id="29" dur="39">
                                          <p:stCondLst>
                                            <p:cond delay="1968"/>
                                          </p:stCondLst>
                                        </p:cTn>
                                        <p:tgtEl>
                                          <p:spTgt spid="5123"/>
                                        </p:tgtEl>
                                      </p:cBhvr>
                                      <p:to x="100000" y="80000"/>
                                    </p:animScale>
                                    <p:animScale>
                                      <p:cBhvr>
                                        <p:cTn id="30" dur="249" decel="50000">
                                          <p:stCondLst>
                                            <p:cond delay="2007"/>
                                          </p:stCondLst>
                                        </p:cTn>
                                        <p:tgtEl>
                                          <p:spTgt spid="5123"/>
                                        </p:tgtEl>
                                      </p:cBhvr>
                                      <p:to x="100000" y="100000"/>
                                    </p:animScale>
                                    <p:animScale>
                                      <p:cBhvr>
                                        <p:cTn id="31" dur="39">
                                          <p:stCondLst>
                                            <p:cond delay="2463"/>
                                          </p:stCondLst>
                                        </p:cTn>
                                        <p:tgtEl>
                                          <p:spTgt spid="5123"/>
                                        </p:tgtEl>
                                      </p:cBhvr>
                                      <p:to x="100000" y="90000"/>
                                    </p:animScale>
                                    <p:animScale>
                                      <p:cBhvr>
                                        <p:cTn id="32" dur="249" decel="50000">
                                          <p:stCondLst>
                                            <p:cond delay="2502"/>
                                          </p:stCondLst>
                                        </p:cTn>
                                        <p:tgtEl>
                                          <p:spTgt spid="5123"/>
                                        </p:tgtEl>
                                      </p:cBhvr>
                                      <p:to x="100000" y="100000"/>
                                    </p:animScale>
                                    <p:animScale>
                                      <p:cBhvr>
                                        <p:cTn id="33" dur="39">
                                          <p:stCondLst>
                                            <p:cond delay="2712"/>
                                          </p:stCondLst>
                                        </p:cTn>
                                        <p:tgtEl>
                                          <p:spTgt spid="5123"/>
                                        </p:tgtEl>
                                      </p:cBhvr>
                                      <p:to x="100000" y="95000"/>
                                    </p:animScale>
                                    <p:animScale>
                                      <p:cBhvr>
                                        <p:cTn id="34" dur="249" decel="50000">
                                          <p:stCondLst>
                                            <p:cond delay="2751"/>
                                          </p:stCondLst>
                                        </p:cTn>
                                        <p:tgtEl>
                                          <p:spTgt spid="5123"/>
                                        </p:tgtEl>
                                      </p:cBhvr>
                                      <p:to x="100000" y="100000"/>
                                    </p:animScale>
                                  </p:childTnLst>
                                </p:cTn>
                              </p:par>
                            </p:childTnLst>
                          </p:cTn>
                        </p:par>
                        <p:par>
                          <p:cTn id="35" fill="hold">
                            <p:stCondLst>
                              <p:cond delay="3500"/>
                            </p:stCondLst>
                            <p:childTnLst>
                              <p:par>
                                <p:cTn id="36" presetID="29" presetClass="entr" presetSubtype="0" fill="hold" grpId="0" nodeType="afterEffect">
                                  <p:stCondLst>
                                    <p:cond delay="0"/>
                                  </p:stCondLst>
                                  <p:childTnLst>
                                    <p:set>
                                      <p:cBhvr>
                                        <p:cTn id="37" dur="1" fill="hold">
                                          <p:stCondLst>
                                            <p:cond delay="0"/>
                                          </p:stCondLst>
                                        </p:cTn>
                                        <p:tgtEl>
                                          <p:spTgt spid="5122"/>
                                        </p:tgtEl>
                                        <p:attrNameLst>
                                          <p:attrName>style.visibility</p:attrName>
                                        </p:attrNameLst>
                                      </p:cBhvr>
                                      <p:to>
                                        <p:strVal val="visible"/>
                                      </p:to>
                                    </p:set>
                                    <p:anim calcmode="lin" valueType="num">
                                      <p:cBhvr>
                                        <p:cTn id="38" dur="1000" fill="hold"/>
                                        <p:tgtEl>
                                          <p:spTgt spid="5122"/>
                                        </p:tgtEl>
                                        <p:attrNameLst>
                                          <p:attrName>ppt_x</p:attrName>
                                        </p:attrNameLst>
                                      </p:cBhvr>
                                      <p:tavLst>
                                        <p:tav tm="0">
                                          <p:val>
                                            <p:strVal val="#ppt_x-.2"/>
                                          </p:val>
                                        </p:tav>
                                        <p:tav tm="100000">
                                          <p:val>
                                            <p:strVal val="#ppt_x"/>
                                          </p:val>
                                        </p:tav>
                                      </p:tavLst>
                                    </p:anim>
                                    <p:anim calcmode="lin" valueType="num">
                                      <p:cBhvr>
                                        <p:cTn id="39" dur="1000" fill="hold"/>
                                        <p:tgtEl>
                                          <p:spTgt spid="5122"/>
                                        </p:tgtEl>
                                        <p:attrNameLst>
                                          <p:attrName>ppt_y</p:attrName>
                                        </p:attrNameLst>
                                      </p:cBhvr>
                                      <p:tavLst>
                                        <p:tav tm="0">
                                          <p:val>
                                            <p:strVal val="#ppt_y"/>
                                          </p:val>
                                        </p:tav>
                                        <p:tav tm="100000">
                                          <p:val>
                                            <p:strVal val="#ppt_y"/>
                                          </p:val>
                                        </p:tav>
                                      </p:tavLst>
                                    </p:anim>
                                    <p:animEffect transition="in" filter="wipe(right)" prLst="gradientSize: 0.1">
                                      <p:cBhvr>
                                        <p:cTn id="40" dur="1000"/>
                                        <p:tgtEl>
                                          <p:spTgt spid="5122"/>
                                        </p:tgtEl>
                                      </p:cBhvr>
                                    </p:animEffect>
                                  </p:childTnLst>
                                </p:cTn>
                              </p:par>
                            </p:childTnLst>
                          </p:cTn>
                        </p:par>
                        <p:par>
                          <p:cTn id="41" fill="hold">
                            <p:stCondLst>
                              <p:cond delay="4500"/>
                            </p:stCondLst>
                            <p:childTnLst>
                              <p:par>
                                <p:cTn id="42" presetID="56" presetClass="entr" presetSubtype="0" fill="hold" grpId="0" nodeType="afterEffect">
                                  <p:stCondLst>
                                    <p:cond delay="0"/>
                                  </p:stCondLst>
                                  <p:iterate type="lt">
                                    <p:tmPct val="10000"/>
                                  </p:iterate>
                                  <p:childTnLst>
                                    <p:set>
                                      <p:cBhvr>
                                        <p:cTn id="43" dur="1" fill="hold">
                                          <p:stCondLst>
                                            <p:cond delay="0"/>
                                          </p:stCondLst>
                                        </p:cTn>
                                        <p:tgtEl>
                                          <p:spTgt spid="5124"/>
                                        </p:tgtEl>
                                        <p:attrNameLst>
                                          <p:attrName>style.visibility</p:attrName>
                                        </p:attrNameLst>
                                      </p:cBhvr>
                                      <p:to>
                                        <p:strVal val="visible"/>
                                      </p:to>
                                    </p:set>
                                    <p:anim by="(-#ppt_w*2)" calcmode="lin" valueType="num">
                                      <p:cBhvr rctx="PPT">
                                        <p:cTn id="44" dur="500" autoRev="1" fill="hold">
                                          <p:stCondLst>
                                            <p:cond delay="0"/>
                                          </p:stCondLst>
                                        </p:cTn>
                                        <p:tgtEl>
                                          <p:spTgt spid="5124"/>
                                        </p:tgtEl>
                                        <p:attrNameLst>
                                          <p:attrName>ppt_w</p:attrName>
                                        </p:attrNameLst>
                                      </p:cBhvr>
                                    </p:anim>
                                    <p:anim by="(#ppt_w*0.50)" calcmode="lin" valueType="num">
                                      <p:cBhvr>
                                        <p:cTn id="45" dur="500" decel="50000" autoRev="1" fill="hold">
                                          <p:stCondLst>
                                            <p:cond delay="0"/>
                                          </p:stCondLst>
                                        </p:cTn>
                                        <p:tgtEl>
                                          <p:spTgt spid="5124"/>
                                        </p:tgtEl>
                                        <p:attrNameLst>
                                          <p:attrName>ppt_x</p:attrName>
                                        </p:attrNameLst>
                                      </p:cBhvr>
                                    </p:anim>
                                    <p:anim from="(-#ppt_h/2)" to="(#ppt_y)" calcmode="lin" valueType="num">
                                      <p:cBhvr>
                                        <p:cTn id="46" dur="1000" fill="hold">
                                          <p:stCondLst>
                                            <p:cond delay="0"/>
                                          </p:stCondLst>
                                        </p:cTn>
                                        <p:tgtEl>
                                          <p:spTgt spid="5124"/>
                                        </p:tgtEl>
                                        <p:attrNameLst>
                                          <p:attrName>ppt_y</p:attrName>
                                        </p:attrNameLst>
                                      </p:cBhvr>
                                    </p:anim>
                                    <p:animRot by="21600000">
                                      <p:cBhvr>
                                        <p:cTn id="47" dur="1000" fill="hold">
                                          <p:stCondLst>
                                            <p:cond delay="0"/>
                                          </p:stCondLst>
                                        </p:cTn>
                                        <p:tgtEl>
                                          <p:spTgt spid="5124"/>
                                        </p:tgtEl>
                                        <p:attrNameLst>
                                          <p:attrName>r</p:attrName>
                                        </p:attrNameLst>
                                      </p:cBhvr>
                                    </p:animRot>
                                  </p:childTnLst>
                                </p:cTn>
                              </p:par>
                            </p:childTnLst>
                          </p:cTn>
                        </p:par>
                        <p:par>
                          <p:cTn id="48" fill="hold">
                            <p:stCondLst>
                              <p:cond delay="580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5125"/>
                                        </p:tgtEl>
                                        <p:attrNameLst>
                                          <p:attrName>style.visibility</p:attrName>
                                        </p:attrNameLst>
                                      </p:cBhvr>
                                      <p:to>
                                        <p:strVal val="visible"/>
                                      </p:to>
                                    </p:set>
                                    <p:anim calcmode="lin" valueType="num">
                                      <p:cBhvr>
                                        <p:cTn id="51" dur="500" fill="hold"/>
                                        <p:tgtEl>
                                          <p:spTgt spid="5125"/>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5125"/>
                                        </p:tgtEl>
                                        <p:attrNameLst>
                                          <p:attrName>ppt_y</p:attrName>
                                        </p:attrNameLst>
                                      </p:cBhvr>
                                      <p:tavLst>
                                        <p:tav tm="0">
                                          <p:val>
                                            <p:strVal val="#ppt_y"/>
                                          </p:val>
                                        </p:tav>
                                        <p:tav tm="100000">
                                          <p:val>
                                            <p:strVal val="#ppt_y"/>
                                          </p:val>
                                        </p:tav>
                                      </p:tavLst>
                                    </p:anim>
                                    <p:anim calcmode="lin" valueType="num">
                                      <p:cBhvr>
                                        <p:cTn id="53" dur="500" fill="hold"/>
                                        <p:tgtEl>
                                          <p:spTgt spid="5125"/>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5125"/>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ldLvl="0" animBg="1"/>
      <p:bldP spid="5123" grpId="0"/>
      <p:bldP spid="5124" grpId="0"/>
      <p:bldP spid="5125" grpId="0"/>
    </p:bldLst>
  </p:timing>
  <p:extLst mod="1">
    <p:ext uri="{E180D4A7-C9FB-4DFB-919C-405C955672EB}">
      <p14:showEvtLst xmlns:p14="http://schemas.microsoft.com/office/powerpoint/2010/main" xmlns="">
        <p14:playEvt time="791" objId="2"/>
      </p14:showEvtLst>
    </p:ext>
  </p:extLs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13314" name="燕尾形 2"/>
          <p:cNvSpPr>
            <a:spLocks noChangeArrowheads="1"/>
          </p:cNvSpPr>
          <p:nvPr/>
        </p:nvSpPr>
        <p:spPr bwMode="auto">
          <a:xfrm>
            <a:off x="1271588"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13315"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04    </a:t>
            </a:r>
            <a:r>
              <a:rPr lang="zh-CN" altLang="en-US" sz="1600">
                <a:latin typeface="微软雅黑" pitchFamily="34" charset="-122"/>
                <a:ea typeface="微软雅黑" pitchFamily="34" charset="-122"/>
              </a:rPr>
              <a:t>工作存在不足</a:t>
            </a:r>
          </a:p>
        </p:txBody>
      </p:sp>
      <p:sp>
        <p:nvSpPr>
          <p:cNvPr id="13316"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01    </a:t>
            </a:r>
            <a:r>
              <a:rPr lang="zh-CN" altLang="en-US" sz="1600">
                <a:solidFill>
                  <a:schemeClr val="bg1"/>
                </a:solidFill>
                <a:latin typeface="微软雅黑" pitchFamily="34" charset="-122"/>
                <a:ea typeface="微软雅黑" pitchFamily="34" charset="-122"/>
              </a:rPr>
              <a:t>年度工作概述</a:t>
            </a:r>
          </a:p>
        </p:txBody>
      </p:sp>
      <p:sp>
        <p:nvSpPr>
          <p:cNvPr id="13317"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02    </a:t>
            </a:r>
            <a:r>
              <a:rPr lang="zh-CN" altLang="en-US" sz="1600">
                <a:latin typeface="微软雅黑" pitchFamily="34" charset="-122"/>
                <a:ea typeface="微软雅黑" pitchFamily="34" charset="-122"/>
              </a:rPr>
              <a:t>工作完成情况</a:t>
            </a:r>
          </a:p>
        </p:txBody>
      </p:sp>
      <p:sp>
        <p:nvSpPr>
          <p:cNvPr id="13318"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03    </a:t>
            </a:r>
            <a:r>
              <a:rPr lang="zh-CN" altLang="en-US" sz="1600">
                <a:latin typeface="微软雅黑" pitchFamily="34" charset="-122"/>
                <a:ea typeface="微软雅黑" pitchFamily="34" charset="-122"/>
              </a:rPr>
              <a:t>成功项目展示</a:t>
            </a:r>
          </a:p>
        </p:txBody>
      </p:sp>
      <p:sp>
        <p:nvSpPr>
          <p:cNvPr id="13319"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05    </a:t>
            </a:r>
            <a:r>
              <a:rPr lang="zh-CN" altLang="en-US" sz="1600">
                <a:latin typeface="微软雅黑" pitchFamily="34" charset="-122"/>
                <a:ea typeface="微软雅黑" pitchFamily="34" charset="-122"/>
              </a:rPr>
              <a:t>明年工作计划</a:t>
            </a:r>
          </a:p>
        </p:txBody>
      </p:sp>
      <p:sp>
        <p:nvSpPr>
          <p:cNvPr id="13320"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
        <p:nvSpPr>
          <p:cNvPr id="13321" name="矩形 49"/>
          <p:cNvSpPr>
            <a:spLocks noChangeArrowheads="1"/>
          </p:cNvSpPr>
          <p:nvPr/>
        </p:nvSpPr>
        <p:spPr bwMode="auto">
          <a:xfrm>
            <a:off x="11139488" y="3586163"/>
            <a:ext cx="50800" cy="168275"/>
          </a:xfrm>
          <a:prstGeom prst="rect">
            <a:avLst/>
          </a:prstGeom>
          <a:solidFill>
            <a:srgbClr val="0848AF"/>
          </a:solidFill>
          <a:ln w="25400" algn="ctr">
            <a:noFill/>
            <a:miter lim="800000"/>
          </a:ln>
        </p:spPr>
        <p:txBody>
          <a:bodyPr anchor="ctr"/>
          <a:lstStyle/>
          <a:p>
            <a:pPr algn="ctr"/>
            <a:endParaRPr lang="zh-CN" altLang="en-US" sz="1600">
              <a:solidFill>
                <a:srgbClr val="FFFFFF"/>
              </a:solidFill>
              <a:latin typeface="微软雅黑" pitchFamily="34" charset="-122"/>
              <a:ea typeface="微软雅黑" pitchFamily="34" charset="-122"/>
            </a:endParaRPr>
          </a:p>
        </p:txBody>
      </p:sp>
      <p:grpSp>
        <p:nvGrpSpPr>
          <p:cNvPr id="13322" name="组合 53"/>
          <p:cNvGrpSpPr/>
          <p:nvPr/>
        </p:nvGrpSpPr>
        <p:grpSpPr bwMode="auto">
          <a:xfrm>
            <a:off x="623888" y="3451225"/>
            <a:ext cx="10944225" cy="438150"/>
            <a:chOff x="623889" y="3209929"/>
            <a:chExt cx="10944224" cy="438144"/>
          </a:xfrm>
        </p:grpSpPr>
        <p:sp>
          <p:nvSpPr>
            <p:cNvPr id="13363" name="矩形 37"/>
            <p:cNvSpPr>
              <a:spLocks noChangeArrowheads="1"/>
            </p:cNvSpPr>
            <p:nvPr/>
          </p:nvSpPr>
          <p:spPr bwMode="auto">
            <a:xfrm>
              <a:off x="623889" y="3344865"/>
              <a:ext cx="50800" cy="168273"/>
            </a:xfrm>
            <a:prstGeom prst="rect">
              <a:avLst/>
            </a:prstGeom>
            <a:solidFill>
              <a:srgbClr val="0848AF"/>
            </a:solidFill>
            <a:ln w="25400" algn="ctr">
              <a:noFill/>
              <a:miter lim="800000"/>
            </a:ln>
          </p:spPr>
          <p:txBody>
            <a:bodyPr anchor="ctr"/>
            <a:lstStyle/>
            <a:p>
              <a:pPr algn="ctr"/>
              <a:endParaRPr lang="zh-CN" altLang="en-US" sz="1600">
                <a:solidFill>
                  <a:srgbClr val="FFFFFF"/>
                </a:solidFill>
                <a:latin typeface="微软雅黑" pitchFamily="34" charset="-122"/>
                <a:ea typeface="微软雅黑" pitchFamily="34" charset="-122"/>
              </a:endParaRPr>
            </a:p>
          </p:txBody>
        </p:sp>
        <p:sp>
          <p:nvSpPr>
            <p:cNvPr id="13364" name="矩形 38"/>
            <p:cNvSpPr>
              <a:spLocks noChangeArrowheads="1"/>
            </p:cNvSpPr>
            <p:nvPr/>
          </p:nvSpPr>
          <p:spPr bwMode="auto">
            <a:xfrm>
              <a:off x="717551" y="3344865"/>
              <a:ext cx="106363" cy="168273"/>
            </a:xfrm>
            <a:prstGeom prst="rect">
              <a:avLst/>
            </a:prstGeom>
            <a:solidFill>
              <a:srgbClr val="0848AF"/>
            </a:solidFill>
            <a:ln w="25400" algn="ctr">
              <a:noFill/>
              <a:miter lim="800000"/>
            </a:ln>
          </p:spPr>
          <p:txBody>
            <a:bodyPr anchor="ctr"/>
            <a:lstStyle/>
            <a:p>
              <a:pPr algn="ctr"/>
              <a:endParaRPr lang="zh-CN" altLang="en-US" sz="1600">
                <a:solidFill>
                  <a:srgbClr val="FFFFFF"/>
                </a:solidFill>
                <a:latin typeface="微软雅黑" pitchFamily="34" charset="-122"/>
                <a:ea typeface="微软雅黑" pitchFamily="34" charset="-122"/>
              </a:endParaRPr>
            </a:p>
          </p:txBody>
        </p:sp>
        <p:sp>
          <p:nvSpPr>
            <p:cNvPr id="13365" name="矩形 39"/>
            <p:cNvSpPr>
              <a:spLocks noChangeArrowheads="1"/>
            </p:cNvSpPr>
            <p:nvPr/>
          </p:nvSpPr>
          <p:spPr bwMode="auto">
            <a:xfrm>
              <a:off x="866776" y="3344865"/>
              <a:ext cx="198438" cy="168273"/>
            </a:xfrm>
            <a:prstGeom prst="rect">
              <a:avLst/>
            </a:prstGeom>
            <a:solidFill>
              <a:srgbClr val="0848AF"/>
            </a:solidFill>
            <a:ln w="25400" algn="ctr">
              <a:noFill/>
              <a:miter lim="800000"/>
            </a:ln>
          </p:spPr>
          <p:txBody>
            <a:bodyPr anchor="ctr"/>
            <a:lstStyle/>
            <a:p>
              <a:pPr algn="ctr"/>
              <a:endParaRPr lang="zh-CN" altLang="en-US" sz="1600">
                <a:solidFill>
                  <a:srgbClr val="FFFFFF"/>
                </a:solidFill>
                <a:latin typeface="微软雅黑" pitchFamily="34" charset="-122"/>
                <a:ea typeface="微软雅黑" pitchFamily="34" charset="-122"/>
              </a:endParaRPr>
            </a:p>
          </p:txBody>
        </p:sp>
        <p:sp>
          <p:nvSpPr>
            <p:cNvPr id="13366" name="矩形 48"/>
            <p:cNvSpPr>
              <a:spLocks noChangeArrowheads="1"/>
            </p:cNvSpPr>
            <p:nvPr/>
          </p:nvSpPr>
          <p:spPr bwMode="auto">
            <a:xfrm>
              <a:off x="1108076" y="3344865"/>
              <a:ext cx="9613899" cy="168273"/>
            </a:xfrm>
            <a:prstGeom prst="rect">
              <a:avLst/>
            </a:prstGeom>
            <a:solidFill>
              <a:srgbClr val="0848AF"/>
            </a:solidFill>
            <a:ln w="25400" algn="ctr">
              <a:noFill/>
              <a:miter lim="800000"/>
            </a:ln>
          </p:spPr>
          <p:txBody>
            <a:bodyPr anchor="ctr"/>
            <a:lstStyle/>
            <a:p>
              <a:pPr algn="ctr"/>
              <a:endParaRPr lang="zh-CN" altLang="en-US" sz="1600">
                <a:solidFill>
                  <a:srgbClr val="FFFFFF"/>
                </a:solidFill>
                <a:latin typeface="微软雅黑" pitchFamily="34" charset="-122"/>
                <a:ea typeface="微软雅黑" pitchFamily="34" charset="-122"/>
              </a:endParaRPr>
            </a:p>
          </p:txBody>
        </p:sp>
        <p:sp>
          <p:nvSpPr>
            <p:cNvPr id="13367" name="矩形 50"/>
            <p:cNvSpPr>
              <a:spLocks noChangeArrowheads="1"/>
            </p:cNvSpPr>
            <p:nvPr/>
          </p:nvSpPr>
          <p:spPr bwMode="auto">
            <a:xfrm>
              <a:off x="10995025" y="3344865"/>
              <a:ext cx="106363" cy="168273"/>
            </a:xfrm>
            <a:prstGeom prst="rect">
              <a:avLst/>
            </a:prstGeom>
            <a:solidFill>
              <a:srgbClr val="0848AF"/>
            </a:solidFill>
            <a:ln w="25400" algn="ctr">
              <a:noFill/>
              <a:miter lim="800000"/>
            </a:ln>
          </p:spPr>
          <p:txBody>
            <a:bodyPr anchor="ctr"/>
            <a:lstStyle/>
            <a:p>
              <a:pPr algn="ctr"/>
              <a:endParaRPr lang="zh-CN" altLang="en-US" sz="1600">
                <a:solidFill>
                  <a:srgbClr val="FFFFFF"/>
                </a:solidFill>
                <a:latin typeface="微软雅黑" pitchFamily="34" charset="-122"/>
                <a:ea typeface="微软雅黑" pitchFamily="34" charset="-122"/>
              </a:endParaRPr>
            </a:p>
          </p:txBody>
        </p:sp>
        <p:sp>
          <p:nvSpPr>
            <p:cNvPr id="13368" name="矩形 51"/>
            <p:cNvSpPr>
              <a:spLocks noChangeArrowheads="1"/>
            </p:cNvSpPr>
            <p:nvPr/>
          </p:nvSpPr>
          <p:spPr bwMode="auto">
            <a:xfrm>
              <a:off x="10758488" y="3344865"/>
              <a:ext cx="198437" cy="168273"/>
            </a:xfrm>
            <a:prstGeom prst="rect">
              <a:avLst/>
            </a:prstGeom>
            <a:solidFill>
              <a:srgbClr val="0848AF"/>
            </a:solidFill>
            <a:ln w="25400" algn="ctr">
              <a:noFill/>
              <a:miter lim="800000"/>
            </a:ln>
          </p:spPr>
          <p:txBody>
            <a:bodyPr anchor="ctr"/>
            <a:lstStyle/>
            <a:p>
              <a:pPr algn="ctr"/>
              <a:endParaRPr lang="zh-CN" altLang="en-US" sz="1600">
                <a:solidFill>
                  <a:srgbClr val="FFFFFF"/>
                </a:solidFill>
                <a:latin typeface="微软雅黑" pitchFamily="34" charset="-122"/>
                <a:ea typeface="微软雅黑" pitchFamily="34" charset="-122"/>
              </a:endParaRPr>
            </a:p>
          </p:txBody>
        </p:sp>
        <p:sp>
          <p:nvSpPr>
            <p:cNvPr id="13369" name="等腰三角形 52"/>
            <p:cNvSpPr>
              <a:spLocks noChangeArrowheads="1"/>
            </p:cNvSpPr>
            <p:nvPr/>
          </p:nvSpPr>
          <p:spPr bwMode="auto">
            <a:xfrm rot="5400000">
              <a:off x="11160129" y="3240088"/>
              <a:ext cx="438144" cy="377825"/>
            </a:xfrm>
            <a:prstGeom prst="triangle">
              <a:avLst>
                <a:gd name="adj" fmla="val 50000"/>
              </a:avLst>
            </a:prstGeom>
            <a:solidFill>
              <a:srgbClr val="0848AF"/>
            </a:solidFill>
            <a:ln w="25400" algn="ctr">
              <a:noFill/>
              <a:miter lim="800000"/>
            </a:ln>
          </p:spPr>
          <p:txBody>
            <a:bodyPr rot="10800000" vert="eaVert" anchor="ctr"/>
            <a:lstStyle/>
            <a:p>
              <a:pPr algn="ctr"/>
              <a:endParaRPr lang="zh-CN" altLang="en-US" sz="1600">
                <a:solidFill>
                  <a:srgbClr val="FFFFFF"/>
                </a:solidFill>
                <a:latin typeface="微软雅黑" pitchFamily="34" charset="-122"/>
                <a:ea typeface="微软雅黑" pitchFamily="34" charset="-122"/>
              </a:endParaRPr>
            </a:p>
          </p:txBody>
        </p:sp>
      </p:grpSp>
      <p:cxnSp>
        <p:nvCxnSpPr>
          <p:cNvPr id="142357" name="肘形连接符 55"/>
          <p:cNvCxnSpPr>
            <a:cxnSpLocks noChangeShapeType="1"/>
            <a:stCxn id="13324" idx="2"/>
          </p:cNvCxnSpPr>
          <p:nvPr/>
        </p:nvCxnSpPr>
        <p:spPr bwMode="auto">
          <a:xfrm rot="10800000" flipH="1">
            <a:off x="1111250" y="2581275"/>
            <a:ext cx="581025" cy="1092200"/>
          </a:xfrm>
          <a:prstGeom prst="bentConnector3">
            <a:avLst>
              <a:gd name="adj1" fmla="val -39616"/>
            </a:avLst>
          </a:prstGeom>
          <a:noFill/>
          <a:ln w="25400" algn="ctr">
            <a:solidFill>
              <a:schemeClr val="tx1"/>
            </a:solidFill>
            <a:miter lim="800000"/>
          </a:ln>
        </p:spPr>
      </p:cxnSp>
      <p:sp>
        <p:nvSpPr>
          <p:cNvPr id="13324" name="六边形 46"/>
          <p:cNvSpPr>
            <a:spLocks noChangeArrowheads="1"/>
          </p:cNvSpPr>
          <p:nvPr/>
        </p:nvSpPr>
        <p:spPr bwMode="auto">
          <a:xfrm rot="5400000">
            <a:off x="1062831" y="3380582"/>
            <a:ext cx="676275" cy="582612"/>
          </a:xfrm>
          <a:prstGeom prst="hexagon">
            <a:avLst>
              <a:gd name="adj" fmla="val 25016"/>
              <a:gd name="vf" fmla="val 115470"/>
            </a:avLst>
          </a:prstGeom>
          <a:solidFill>
            <a:srgbClr val="0848AF"/>
          </a:solidFill>
          <a:ln w="25400" algn="ctr">
            <a:noFill/>
            <a:miter lim="800000"/>
          </a:ln>
        </p:spPr>
        <p:txBody>
          <a:bodyPr rot="10800000" vert="eaVert" anchor="ctr"/>
          <a:lstStyle/>
          <a:p>
            <a:pPr algn="ctr"/>
            <a:endParaRPr lang="zh-CN" altLang="en-US" sz="1600">
              <a:solidFill>
                <a:srgbClr val="FFFFFF"/>
              </a:solidFill>
              <a:latin typeface="微软雅黑" pitchFamily="34" charset="-122"/>
              <a:ea typeface="微软雅黑" pitchFamily="34" charset="-122"/>
            </a:endParaRPr>
          </a:p>
        </p:txBody>
      </p:sp>
      <p:cxnSp>
        <p:nvCxnSpPr>
          <p:cNvPr id="142359" name="肘形连接符 69"/>
          <p:cNvCxnSpPr>
            <a:cxnSpLocks noChangeShapeType="1"/>
          </p:cNvCxnSpPr>
          <p:nvPr/>
        </p:nvCxnSpPr>
        <p:spPr bwMode="auto">
          <a:xfrm rot="10800000" flipH="1">
            <a:off x="3705225" y="2581275"/>
            <a:ext cx="581025" cy="1092200"/>
          </a:xfrm>
          <a:prstGeom prst="bentConnector3">
            <a:avLst>
              <a:gd name="adj1" fmla="val -39616"/>
            </a:avLst>
          </a:prstGeom>
          <a:noFill/>
          <a:ln w="25400" algn="ctr">
            <a:solidFill>
              <a:schemeClr val="tx1"/>
            </a:solidFill>
            <a:miter lim="800000"/>
          </a:ln>
        </p:spPr>
      </p:cxnSp>
      <p:sp>
        <p:nvSpPr>
          <p:cNvPr id="13326" name="六边形 71"/>
          <p:cNvSpPr>
            <a:spLocks noChangeArrowheads="1"/>
          </p:cNvSpPr>
          <p:nvPr/>
        </p:nvSpPr>
        <p:spPr bwMode="auto">
          <a:xfrm rot="5400000">
            <a:off x="3644106" y="3380582"/>
            <a:ext cx="676275" cy="582612"/>
          </a:xfrm>
          <a:prstGeom prst="hexagon">
            <a:avLst>
              <a:gd name="adj" fmla="val 25016"/>
              <a:gd name="vf" fmla="val 115470"/>
            </a:avLst>
          </a:prstGeom>
          <a:solidFill>
            <a:srgbClr val="0848AF"/>
          </a:solidFill>
          <a:ln w="25400" algn="ctr">
            <a:noFill/>
            <a:miter lim="800000"/>
          </a:ln>
        </p:spPr>
        <p:txBody>
          <a:bodyPr rot="10800000" vert="eaVert" anchor="ctr"/>
          <a:lstStyle/>
          <a:p>
            <a:pPr algn="ctr"/>
            <a:endParaRPr lang="zh-CN" altLang="en-US" sz="1600">
              <a:solidFill>
                <a:srgbClr val="FFFFFF"/>
              </a:solidFill>
              <a:latin typeface="微软雅黑" pitchFamily="34" charset="-122"/>
              <a:ea typeface="微软雅黑" pitchFamily="34" charset="-122"/>
            </a:endParaRPr>
          </a:p>
        </p:txBody>
      </p:sp>
      <p:cxnSp>
        <p:nvCxnSpPr>
          <p:cNvPr id="142361" name="肘形连接符 76"/>
          <p:cNvCxnSpPr>
            <a:cxnSpLocks noChangeShapeType="1"/>
          </p:cNvCxnSpPr>
          <p:nvPr/>
        </p:nvCxnSpPr>
        <p:spPr bwMode="auto">
          <a:xfrm rot="10800000" flipH="1">
            <a:off x="6272213" y="2581275"/>
            <a:ext cx="581025" cy="1092200"/>
          </a:xfrm>
          <a:prstGeom prst="bentConnector3">
            <a:avLst>
              <a:gd name="adj1" fmla="val -39616"/>
            </a:avLst>
          </a:prstGeom>
          <a:noFill/>
          <a:ln w="25400" algn="ctr">
            <a:solidFill>
              <a:schemeClr val="tx1"/>
            </a:solidFill>
            <a:miter lim="800000"/>
          </a:ln>
        </p:spPr>
      </p:cxnSp>
      <p:cxnSp>
        <p:nvCxnSpPr>
          <p:cNvPr id="142362" name="肘形连接符 83"/>
          <p:cNvCxnSpPr>
            <a:cxnSpLocks noChangeShapeType="1"/>
          </p:cNvCxnSpPr>
          <p:nvPr/>
        </p:nvCxnSpPr>
        <p:spPr bwMode="auto">
          <a:xfrm rot="10800000" flipH="1">
            <a:off x="8850313" y="2581275"/>
            <a:ext cx="584200" cy="1090613"/>
          </a:xfrm>
          <a:prstGeom prst="bentConnector3">
            <a:avLst>
              <a:gd name="adj1" fmla="val -39130"/>
            </a:avLst>
          </a:prstGeom>
          <a:noFill/>
          <a:ln w="25400" algn="ctr">
            <a:solidFill>
              <a:schemeClr val="tx1"/>
            </a:solidFill>
            <a:miter lim="800000"/>
          </a:ln>
        </p:spPr>
      </p:cxnSp>
      <p:cxnSp>
        <p:nvCxnSpPr>
          <p:cNvPr id="142363" name="肘形连接符 90"/>
          <p:cNvCxnSpPr>
            <a:cxnSpLocks noChangeShapeType="1"/>
            <a:stCxn id="13330" idx="2"/>
            <a:endCxn id="13331" idx="1"/>
          </p:cNvCxnSpPr>
          <p:nvPr/>
        </p:nvCxnSpPr>
        <p:spPr bwMode="auto">
          <a:xfrm rot="10800000" flipH="1" flipV="1">
            <a:off x="2401888" y="3673475"/>
            <a:ext cx="581025" cy="1139825"/>
          </a:xfrm>
          <a:prstGeom prst="bentConnector3">
            <a:avLst>
              <a:gd name="adj1" fmla="val -39616"/>
            </a:avLst>
          </a:prstGeom>
          <a:noFill/>
          <a:ln w="25400" algn="ctr">
            <a:solidFill>
              <a:schemeClr val="tx1"/>
            </a:solidFill>
            <a:miter lim="800000"/>
          </a:ln>
        </p:spPr>
      </p:cxnSp>
      <p:sp>
        <p:nvSpPr>
          <p:cNvPr id="13330" name="六边形 92"/>
          <p:cNvSpPr>
            <a:spLocks noChangeArrowheads="1"/>
          </p:cNvSpPr>
          <p:nvPr/>
        </p:nvSpPr>
        <p:spPr bwMode="auto">
          <a:xfrm rot="5400000">
            <a:off x="2353469" y="3380581"/>
            <a:ext cx="676275" cy="582613"/>
          </a:xfrm>
          <a:prstGeom prst="hexagon">
            <a:avLst>
              <a:gd name="adj" fmla="val 25015"/>
              <a:gd name="vf" fmla="val 115470"/>
            </a:avLst>
          </a:prstGeom>
          <a:solidFill>
            <a:srgbClr val="0848AF"/>
          </a:solidFill>
          <a:ln w="25400" algn="ctr">
            <a:noFill/>
            <a:miter lim="800000"/>
          </a:ln>
        </p:spPr>
        <p:txBody>
          <a:bodyPr rot="10800000" vert="eaVert" anchor="ctr"/>
          <a:lstStyle/>
          <a:p>
            <a:pPr algn="ctr"/>
            <a:endParaRPr lang="zh-CN" altLang="en-US" sz="1600">
              <a:solidFill>
                <a:srgbClr val="FFFFFF"/>
              </a:solidFill>
              <a:latin typeface="微软雅黑" pitchFamily="34" charset="-122"/>
              <a:ea typeface="微软雅黑" pitchFamily="34" charset="-122"/>
            </a:endParaRPr>
          </a:p>
        </p:txBody>
      </p:sp>
      <p:sp>
        <p:nvSpPr>
          <p:cNvPr id="13331" name="矩形 95"/>
          <p:cNvSpPr>
            <a:spLocks noChangeArrowheads="1"/>
          </p:cNvSpPr>
          <p:nvPr/>
        </p:nvSpPr>
        <p:spPr bwMode="auto">
          <a:xfrm>
            <a:off x="2982913" y="4375150"/>
            <a:ext cx="1412875" cy="876300"/>
          </a:xfrm>
          <a:prstGeom prst="rect">
            <a:avLst/>
          </a:prstGeom>
          <a:solidFill>
            <a:srgbClr val="0848AF"/>
          </a:solidFill>
          <a:ln w="25400" algn="ctr">
            <a:noFill/>
            <a:miter lim="800000"/>
          </a:ln>
        </p:spPr>
        <p:txBody>
          <a:bodyPr anchor="ctr"/>
          <a:lstStyle/>
          <a:p>
            <a:pPr algn="ctr"/>
            <a:endParaRPr lang="zh-CN" altLang="en-US" sz="1600">
              <a:solidFill>
                <a:srgbClr val="FFFFFF"/>
              </a:solidFill>
              <a:latin typeface="微软雅黑" pitchFamily="34" charset="-122"/>
              <a:ea typeface="微软雅黑" pitchFamily="34" charset="-122"/>
            </a:endParaRPr>
          </a:p>
        </p:txBody>
      </p:sp>
      <p:cxnSp>
        <p:nvCxnSpPr>
          <p:cNvPr id="142366" name="肘形连接符 98"/>
          <p:cNvCxnSpPr>
            <a:cxnSpLocks noChangeShapeType="1"/>
          </p:cNvCxnSpPr>
          <p:nvPr/>
        </p:nvCxnSpPr>
        <p:spPr bwMode="auto">
          <a:xfrm rot="5400000" flipV="1">
            <a:off x="4678363" y="3940175"/>
            <a:ext cx="1479550" cy="292100"/>
          </a:xfrm>
          <a:prstGeom prst="bentConnector4">
            <a:avLst>
              <a:gd name="adj1" fmla="val -15449"/>
              <a:gd name="adj2" fmla="val -178259"/>
            </a:avLst>
          </a:prstGeom>
          <a:noFill/>
          <a:ln w="25400" algn="ctr">
            <a:solidFill>
              <a:schemeClr val="tx1"/>
            </a:solidFill>
            <a:miter lim="800000"/>
          </a:ln>
        </p:spPr>
      </p:cxnSp>
      <p:sp>
        <p:nvSpPr>
          <p:cNvPr id="13333" name="矩形 103"/>
          <p:cNvSpPr>
            <a:spLocks noChangeArrowheads="1"/>
          </p:cNvSpPr>
          <p:nvPr/>
        </p:nvSpPr>
        <p:spPr bwMode="auto">
          <a:xfrm>
            <a:off x="5564188" y="4375150"/>
            <a:ext cx="1412875" cy="876300"/>
          </a:xfrm>
          <a:prstGeom prst="rect">
            <a:avLst/>
          </a:prstGeom>
          <a:solidFill>
            <a:srgbClr val="0848AF"/>
          </a:solidFill>
          <a:ln w="25400" algn="ctr">
            <a:noFill/>
            <a:miter lim="800000"/>
          </a:ln>
        </p:spPr>
        <p:txBody>
          <a:bodyPr anchor="ctr"/>
          <a:lstStyle/>
          <a:p>
            <a:pPr algn="ctr"/>
            <a:endParaRPr lang="zh-CN" altLang="en-US" sz="1600">
              <a:solidFill>
                <a:srgbClr val="FFFFFF"/>
              </a:solidFill>
              <a:latin typeface="微软雅黑" pitchFamily="34" charset="-122"/>
              <a:ea typeface="微软雅黑" pitchFamily="34" charset="-122"/>
            </a:endParaRPr>
          </a:p>
        </p:txBody>
      </p:sp>
      <p:cxnSp>
        <p:nvCxnSpPr>
          <p:cNvPr id="142368" name="肘形连接符 105"/>
          <p:cNvCxnSpPr>
            <a:cxnSpLocks noChangeShapeType="1"/>
          </p:cNvCxnSpPr>
          <p:nvPr/>
        </p:nvCxnSpPr>
        <p:spPr bwMode="auto">
          <a:xfrm rot="5400000" flipV="1">
            <a:off x="7245351" y="3929062"/>
            <a:ext cx="1477962" cy="290513"/>
          </a:xfrm>
          <a:prstGeom prst="bentConnector4">
            <a:avLst>
              <a:gd name="adj1" fmla="val -15574"/>
              <a:gd name="adj2" fmla="val 99454"/>
            </a:avLst>
          </a:prstGeom>
          <a:noFill/>
          <a:ln w="25400" algn="ctr">
            <a:solidFill>
              <a:schemeClr val="tx1"/>
            </a:solidFill>
            <a:miter lim="800000"/>
          </a:ln>
        </p:spPr>
      </p:cxnSp>
      <p:sp>
        <p:nvSpPr>
          <p:cNvPr id="13335" name="六边形 113"/>
          <p:cNvSpPr>
            <a:spLocks noChangeArrowheads="1"/>
          </p:cNvSpPr>
          <p:nvPr/>
        </p:nvSpPr>
        <p:spPr bwMode="auto">
          <a:xfrm rot="5400000">
            <a:off x="10094119" y="3380581"/>
            <a:ext cx="676275" cy="582613"/>
          </a:xfrm>
          <a:prstGeom prst="hexagon">
            <a:avLst>
              <a:gd name="adj" fmla="val 25015"/>
              <a:gd name="vf" fmla="val 115470"/>
            </a:avLst>
          </a:prstGeom>
          <a:solidFill>
            <a:srgbClr val="0848AF"/>
          </a:solidFill>
          <a:ln w="25400" algn="ctr">
            <a:noFill/>
            <a:miter lim="800000"/>
          </a:ln>
        </p:spPr>
        <p:txBody>
          <a:bodyPr anchor="ctr"/>
          <a:lstStyle/>
          <a:p>
            <a:pPr algn="ctr"/>
            <a:endParaRPr lang="zh-CN" altLang="en-US" sz="1600">
              <a:solidFill>
                <a:srgbClr val="FFFFFF"/>
              </a:solidFill>
              <a:latin typeface="微软雅黑" pitchFamily="34" charset="-122"/>
              <a:ea typeface="微软雅黑" pitchFamily="34" charset="-122"/>
            </a:endParaRPr>
          </a:p>
        </p:txBody>
      </p:sp>
      <p:sp>
        <p:nvSpPr>
          <p:cNvPr id="13336" name="矩形 103"/>
          <p:cNvSpPr>
            <a:spLocks noChangeArrowheads="1"/>
          </p:cNvSpPr>
          <p:nvPr/>
        </p:nvSpPr>
        <p:spPr bwMode="auto">
          <a:xfrm>
            <a:off x="8132763" y="4375150"/>
            <a:ext cx="1412875" cy="876300"/>
          </a:xfrm>
          <a:prstGeom prst="rect">
            <a:avLst/>
          </a:prstGeom>
          <a:solidFill>
            <a:srgbClr val="0848AF"/>
          </a:solidFill>
          <a:ln w="25400" algn="ctr">
            <a:noFill/>
            <a:miter lim="800000"/>
          </a:ln>
        </p:spPr>
        <p:txBody>
          <a:bodyPr anchor="ctr"/>
          <a:lstStyle/>
          <a:p>
            <a:pPr algn="ctr"/>
            <a:endParaRPr lang="zh-CN" altLang="en-US" sz="1600">
              <a:solidFill>
                <a:srgbClr val="FFFFFF"/>
              </a:solidFill>
              <a:latin typeface="微软雅黑" pitchFamily="34" charset="-122"/>
              <a:ea typeface="微软雅黑" pitchFamily="34" charset="-122"/>
            </a:endParaRPr>
          </a:p>
        </p:txBody>
      </p:sp>
      <p:sp>
        <p:nvSpPr>
          <p:cNvPr id="13337" name="矩形 95"/>
          <p:cNvSpPr>
            <a:spLocks noChangeArrowheads="1"/>
          </p:cNvSpPr>
          <p:nvPr/>
        </p:nvSpPr>
        <p:spPr bwMode="auto">
          <a:xfrm>
            <a:off x="4302125" y="2139950"/>
            <a:ext cx="1412875" cy="876300"/>
          </a:xfrm>
          <a:prstGeom prst="rect">
            <a:avLst/>
          </a:prstGeom>
          <a:solidFill>
            <a:srgbClr val="0848AF"/>
          </a:solidFill>
          <a:ln w="25400" algn="ctr">
            <a:noFill/>
            <a:miter lim="800000"/>
          </a:ln>
        </p:spPr>
        <p:txBody>
          <a:bodyPr anchor="ctr"/>
          <a:lstStyle/>
          <a:p>
            <a:pPr algn="ctr"/>
            <a:endParaRPr lang="zh-CN" altLang="en-US" sz="1600">
              <a:solidFill>
                <a:srgbClr val="FFFFFF"/>
              </a:solidFill>
              <a:latin typeface="微软雅黑" pitchFamily="34" charset="-122"/>
              <a:ea typeface="微软雅黑" pitchFamily="34" charset="-122"/>
            </a:endParaRPr>
          </a:p>
        </p:txBody>
      </p:sp>
      <p:sp>
        <p:nvSpPr>
          <p:cNvPr id="13338" name="矩形 103"/>
          <p:cNvSpPr>
            <a:spLocks noChangeArrowheads="1"/>
          </p:cNvSpPr>
          <p:nvPr/>
        </p:nvSpPr>
        <p:spPr bwMode="auto">
          <a:xfrm>
            <a:off x="6870700" y="2139950"/>
            <a:ext cx="1412875" cy="876300"/>
          </a:xfrm>
          <a:prstGeom prst="rect">
            <a:avLst/>
          </a:prstGeom>
          <a:solidFill>
            <a:srgbClr val="0848AF"/>
          </a:solidFill>
          <a:ln w="25400" algn="ctr">
            <a:noFill/>
            <a:miter lim="800000"/>
          </a:ln>
        </p:spPr>
        <p:txBody>
          <a:bodyPr anchor="ctr"/>
          <a:lstStyle/>
          <a:p>
            <a:pPr algn="ctr"/>
            <a:endParaRPr lang="zh-CN" altLang="en-US" sz="1600">
              <a:solidFill>
                <a:srgbClr val="FFFFFF"/>
              </a:solidFill>
              <a:latin typeface="微软雅黑" pitchFamily="34" charset="-122"/>
              <a:ea typeface="微软雅黑" pitchFamily="34" charset="-122"/>
            </a:endParaRPr>
          </a:p>
        </p:txBody>
      </p:sp>
      <p:sp>
        <p:nvSpPr>
          <p:cNvPr id="13339" name="矩形 103"/>
          <p:cNvSpPr>
            <a:spLocks noChangeArrowheads="1"/>
          </p:cNvSpPr>
          <p:nvPr/>
        </p:nvSpPr>
        <p:spPr bwMode="auto">
          <a:xfrm>
            <a:off x="9439275" y="2139950"/>
            <a:ext cx="1412875" cy="876300"/>
          </a:xfrm>
          <a:prstGeom prst="rect">
            <a:avLst/>
          </a:prstGeom>
          <a:solidFill>
            <a:srgbClr val="0848AF"/>
          </a:solidFill>
          <a:ln w="25400" algn="ctr">
            <a:noFill/>
            <a:miter lim="800000"/>
          </a:ln>
        </p:spPr>
        <p:txBody>
          <a:bodyPr anchor="ctr"/>
          <a:lstStyle/>
          <a:p>
            <a:pPr algn="ctr"/>
            <a:endParaRPr lang="zh-CN" altLang="en-US" sz="1600">
              <a:solidFill>
                <a:srgbClr val="FFFFFF"/>
              </a:solidFill>
              <a:latin typeface="微软雅黑" pitchFamily="34" charset="-122"/>
              <a:ea typeface="微软雅黑" pitchFamily="34" charset="-122"/>
            </a:endParaRPr>
          </a:p>
        </p:txBody>
      </p:sp>
      <p:sp>
        <p:nvSpPr>
          <p:cNvPr id="13340" name="矩形 95"/>
          <p:cNvSpPr>
            <a:spLocks noChangeArrowheads="1"/>
          </p:cNvSpPr>
          <p:nvPr/>
        </p:nvSpPr>
        <p:spPr bwMode="auto">
          <a:xfrm>
            <a:off x="1703388" y="2133600"/>
            <a:ext cx="1412875" cy="876300"/>
          </a:xfrm>
          <a:prstGeom prst="rect">
            <a:avLst/>
          </a:prstGeom>
          <a:solidFill>
            <a:srgbClr val="0848AF"/>
          </a:solidFill>
          <a:ln w="25400" algn="ctr">
            <a:noFill/>
            <a:miter lim="800000"/>
          </a:ln>
        </p:spPr>
        <p:txBody>
          <a:bodyPr anchor="ctr"/>
          <a:lstStyle/>
          <a:p>
            <a:pPr algn="ctr"/>
            <a:endParaRPr lang="zh-CN" altLang="en-US" sz="1600">
              <a:solidFill>
                <a:srgbClr val="FFFFFF"/>
              </a:solidFill>
              <a:latin typeface="微软雅黑" pitchFamily="34" charset="-122"/>
              <a:ea typeface="微软雅黑" pitchFamily="34" charset="-122"/>
            </a:endParaRPr>
          </a:p>
        </p:txBody>
      </p:sp>
      <p:sp>
        <p:nvSpPr>
          <p:cNvPr id="13341" name="六边形 71"/>
          <p:cNvSpPr>
            <a:spLocks noChangeArrowheads="1"/>
          </p:cNvSpPr>
          <p:nvPr/>
        </p:nvSpPr>
        <p:spPr bwMode="auto">
          <a:xfrm rot="5400000">
            <a:off x="4934744" y="3380581"/>
            <a:ext cx="676275" cy="582613"/>
          </a:xfrm>
          <a:prstGeom prst="hexagon">
            <a:avLst>
              <a:gd name="adj" fmla="val 25015"/>
              <a:gd name="vf" fmla="val 115470"/>
            </a:avLst>
          </a:prstGeom>
          <a:solidFill>
            <a:srgbClr val="0848AF"/>
          </a:solidFill>
          <a:ln w="25400" algn="ctr">
            <a:noFill/>
            <a:miter lim="800000"/>
          </a:ln>
        </p:spPr>
        <p:txBody>
          <a:bodyPr rot="10800000" vert="eaVert" anchor="ctr"/>
          <a:lstStyle/>
          <a:p>
            <a:pPr algn="ctr"/>
            <a:endParaRPr lang="zh-CN" altLang="en-US" sz="1600">
              <a:solidFill>
                <a:srgbClr val="FFFFFF"/>
              </a:solidFill>
              <a:latin typeface="微软雅黑" pitchFamily="34" charset="-122"/>
              <a:ea typeface="微软雅黑" pitchFamily="34" charset="-122"/>
            </a:endParaRPr>
          </a:p>
        </p:txBody>
      </p:sp>
      <p:sp>
        <p:nvSpPr>
          <p:cNvPr id="13342" name="六边形 71"/>
          <p:cNvSpPr>
            <a:spLocks noChangeArrowheads="1"/>
          </p:cNvSpPr>
          <p:nvPr/>
        </p:nvSpPr>
        <p:spPr bwMode="auto">
          <a:xfrm rot="5400000">
            <a:off x="6226969" y="3380581"/>
            <a:ext cx="676275" cy="582613"/>
          </a:xfrm>
          <a:prstGeom prst="hexagon">
            <a:avLst>
              <a:gd name="adj" fmla="val 25015"/>
              <a:gd name="vf" fmla="val 115470"/>
            </a:avLst>
          </a:prstGeom>
          <a:solidFill>
            <a:srgbClr val="0848AF"/>
          </a:solidFill>
          <a:ln w="25400" algn="ctr">
            <a:noFill/>
            <a:miter lim="800000"/>
          </a:ln>
        </p:spPr>
        <p:txBody>
          <a:bodyPr rot="10800000" vert="eaVert" anchor="ctr"/>
          <a:lstStyle/>
          <a:p>
            <a:pPr algn="ctr"/>
            <a:endParaRPr lang="zh-CN" altLang="en-US" sz="1600">
              <a:solidFill>
                <a:srgbClr val="FFFFFF"/>
              </a:solidFill>
              <a:latin typeface="微软雅黑" pitchFamily="34" charset="-122"/>
              <a:ea typeface="微软雅黑" pitchFamily="34" charset="-122"/>
            </a:endParaRPr>
          </a:p>
        </p:txBody>
      </p:sp>
      <p:sp>
        <p:nvSpPr>
          <p:cNvPr id="13343" name="六边形 71"/>
          <p:cNvSpPr>
            <a:spLocks noChangeArrowheads="1"/>
          </p:cNvSpPr>
          <p:nvPr/>
        </p:nvSpPr>
        <p:spPr bwMode="auto">
          <a:xfrm rot="5400000">
            <a:off x="7504906" y="3380582"/>
            <a:ext cx="676275" cy="582612"/>
          </a:xfrm>
          <a:prstGeom prst="hexagon">
            <a:avLst>
              <a:gd name="adj" fmla="val 25016"/>
              <a:gd name="vf" fmla="val 115470"/>
            </a:avLst>
          </a:prstGeom>
          <a:solidFill>
            <a:srgbClr val="0848AF"/>
          </a:solidFill>
          <a:ln w="25400" algn="ctr">
            <a:noFill/>
            <a:miter lim="800000"/>
          </a:ln>
        </p:spPr>
        <p:txBody>
          <a:bodyPr rot="10800000" vert="eaVert" anchor="ctr"/>
          <a:lstStyle/>
          <a:p>
            <a:pPr algn="ctr"/>
            <a:endParaRPr lang="zh-CN" altLang="en-US" sz="1600">
              <a:solidFill>
                <a:srgbClr val="FFFFFF"/>
              </a:solidFill>
              <a:latin typeface="微软雅黑" pitchFamily="34" charset="-122"/>
              <a:ea typeface="微软雅黑" pitchFamily="34" charset="-122"/>
            </a:endParaRPr>
          </a:p>
        </p:txBody>
      </p:sp>
      <p:sp>
        <p:nvSpPr>
          <p:cNvPr id="13344" name="六边形 71"/>
          <p:cNvSpPr>
            <a:spLocks noChangeArrowheads="1"/>
          </p:cNvSpPr>
          <p:nvPr/>
        </p:nvSpPr>
        <p:spPr bwMode="auto">
          <a:xfrm rot="5400000">
            <a:off x="8811419" y="3380581"/>
            <a:ext cx="676275" cy="582613"/>
          </a:xfrm>
          <a:prstGeom prst="hexagon">
            <a:avLst>
              <a:gd name="adj" fmla="val 25015"/>
              <a:gd name="vf" fmla="val 115470"/>
            </a:avLst>
          </a:prstGeom>
          <a:solidFill>
            <a:srgbClr val="0848AF"/>
          </a:solidFill>
          <a:ln w="25400" algn="ctr">
            <a:noFill/>
            <a:miter lim="800000"/>
          </a:ln>
        </p:spPr>
        <p:txBody>
          <a:bodyPr rot="10800000" vert="eaVert" anchor="ctr"/>
          <a:lstStyle/>
          <a:p>
            <a:pPr algn="ctr"/>
            <a:endParaRPr lang="zh-CN" altLang="en-US" sz="1600">
              <a:solidFill>
                <a:srgbClr val="FFFFFF"/>
              </a:solidFill>
              <a:latin typeface="微软雅黑" pitchFamily="34" charset="-122"/>
              <a:ea typeface="微软雅黑" pitchFamily="34" charset="-122"/>
            </a:endParaRPr>
          </a:p>
        </p:txBody>
      </p:sp>
      <p:sp>
        <p:nvSpPr>
          <p:cNvPr id="142379" name="TextBox 45"/>
          <p:cNvSpPr txBox="1">
            <a:spLocks noChangeArrowheads="1"/>
          </p:cNvSpPr>
          <p:nvPr/>
        </p:nvSpPr>
        <p:spPr bwMode="auto">
          <a:xfrm>
            <a:off x="1774825" y="2205038"/>
            <a:ext cx="1309688" cy="730250"/>
          </a:xfrm>
          <a:prstGeom prst="rect">
            <a:avLst/>
          </a:prstGeom>
          <a:noFill/>
          <a:ln w="25400">
            <a:noFill/>
            <a:miter lim="800000"/>
          </a:ln>
        </p:spPr>
        <p:txBody>
          <a:bodyPr>
            <a:spAutoFit/>
          </a:bodyPr>
          <a:lstStyle/>
          <a:p>
            <a:r>
              <a:rPr lang="zh-CN" altLang="en-US" sz="1400">
                <a:solidFill>
                  <a:schemeClr val="bg1"/>
                </a:solidFill>
                <a:latin typeface="微软雅黑" pitchFamily="34" charset="-122"/>
                <a:ea typeface="微软雅黑" pitchFamily="34" charset="-122"/>
              </a:rPr>
              <a:t>添加文本内容</a:t>
            </a:r>
          </a:p>
          <a:p>
            <a:r>
              <a:rPr lang="zh-CN" altLang="en-US" sz="1400">
                <a:solidFill>
                  <a:schemeClr val="bg1"/>
                </a:solidFill>
                <a:latin typeface="微软雅黑" pitchFamily="34" charset="-122"/>
                <a:ea typeface="微软雅黑" pitchFamily="34" charset="-122"/>
              </a:rPr>
              <a:t>添加文本内容</a:t>
            </a:r>
          </a:p>
          <a:p>
            <a:r>
              <a:rPr lang="zh-CN" altLang="en-US" sz="1400">
                <a:solidFill>
                  <a:schemeClr val="bg1"/>
                </a:solidFill>
                <a:latin typeface="微软雅黑" pitchFamily="34" charset="-122"/>
                <a:ea typeface="微软雅黑" pitchFamily="34" charset="-122"/>
              </a:rPr>
              <a:t>添加文本内容</a:t>
            </a:r>
            <a:endParaRPr lang="zh-CN" altLang="id-ID" sz="1400">
              <a:solidFill>
                <a:schemeClr val="bg1"/>
              </a:solidFill>
              <a:latin typeface="微软雅黑" pitchFamily="34" charset="-122"/>
              <a:ea typeface="微软雅黑" pitchFamily="34" charset="-122"/>
            </a:endParaRPr>
          </a:p>
        </p:txBody>
      </p:sp>
      <p:sp>
        <p:nvSpPr>
          <p:cNvPr id="142380" name="TextBox 45"/>
          <p:cNvSpPr txBox="1">
            <a:spLocks noChangeArrowheads="1"/>
          </p:cNvSpPr>
          <p:nvPr/>
        </p:nvSpPr>
        <p:spPr bwMode="auto">
          <a:xfrm>
            <a:off x="4332288" y="2174875"/>
            <a:ext cx="1309687" cy="730250"/>
          </a:xfrm>
          <a:prstGeom prst="rect">
            <a:avLst/>
          </a:prstGeom>
          <a:noFill/>
          <a:ln w="25400">
            <a:noFill/>
            <a:miter lim="800000"/>
          </a:ln>
        </p:spPr>
        <p:txBody>
          <a:bodyPr>
            <a:spAutoFit/>
          </a:bodyPr>
          <a:lstStyle/>
          <a:p>
            <a:r>
              <a:rPr lang="zh-CN" altLang="en-US" sz="1400">
                <a:solidFill>
                  <a:schemeClr val="bg1"/>
                </a:solidFill>
                <a:latin typeface="微软雅黑" pitchFamily="34" charset="-122"/>
                <a:ea typeface="微软雅黑" pitchFamily="34" charset="-122"/>
              </a:rPr>
              <a:t>添加文本内容</a:t>
            </a:r>
          </a:p>
          <a:p>
            <a:r>
              <a:rPr lang="zh-CN" altLang="en-US" sz="1400">
                <a:solidFill>
                  <a:schemeClr val="bg1"/>
                </a:solidFill>
                <a:latin typeface="微软雅黑" pitchFamily="34" charset="-122"/>
                <a:ea typeface="微软雅黑" pitchFamily="34" charset="-122"/>
              </a:rPr>
              <a:t>添加文本内容</a:t>
            </a:r>
          </a:p>
          <a:p>
            <a:r>
              <a:rPr lang="zh-CN" altLang="en-US" sz="1400">
                <a:solidFill>
                  <a:schemeClr val="bg1"/>
                </a:solidFill>
                <a:latin typeface="微软雅黑" pitchFamily="34" charset="-122"/>
                <a:ea typeface="微软雅黑" pitchFamily="34" charset="-122"/>
              </a:rPr>
              <a:t>添加文本内容</a:t>
            </a:r>
            <a:endParaRPr lang="zh-CN" altLang="id-ID" sz="1400">
              <a:solidFill>
                <a:schemeClr val="bg1"/>
              </a:solidFill>
              <a:latin typeface="微软雅黑" pitchFamily="34" charset="-122"/>
              <a:ea typeface="微软雅黑" pitchFamily="34" charset="-122"/>
            </a:endParaRPr>
          </a:p>
        </p:txBody>
      </p:sp>
      <p:sp>
        <p:nvSpPr>
          <p:cNvPr id="142381" name="TextBox 45"/>
          <p:cNvSpPr txBox="1">
            <a:spLocks noChangeArrowheads="1"/>
          </p:cNvSpPr>
          <p:nvPr/>
        </p:nvSpPr>
        <p:spPr bwMode="auto">
          <a:xfrm>
            <a:off x="6915150" y="2174875"/>
            <a:ext cx="1309688" cy="730250"/>
          </a:xfrm>
          <a:prstGeom prst="rect">
            <a:avLst/>
          </a:prstGeom>
          <a:noFill/>
          <a:ln w="25400">
            <a:noFill/>
            <a:miter lim="800000"/>
          </a:ln>
        </p:spPr>
        <p:txBody>
          <a:bodyPr>
            <a:spAutoFit/>
          </a:bodyPr>
          <a:lstStyle/>
          <a:p>
            <a:r>
              <a:rPr lang="zh-CN" altLang="en-US" sz="1400">
                <a:solidFill>
                  <a:schemeClr val="bg1"/>
                </a:solidFill>
                <a:latin typeface="微软雅黑" pitchFamily="34" charset="-122"/>
                <a:ea typeface="微软雅黑" pitchFamily="34" charset="-122"/>
              </a:rPr>
              <a:t>添加文本内容</a:t>
            </a:r>
          </a:p>
          <a:p>
            <a:r>
              <a:rPr lang="zh-CN" altLang="en-US" sz="1400">
                <a:solidFill>
                  <a:schemeClr val="bg1"/>
                </a:solidFill>
                <a:latin typeface="微软雅黑" pitchFamily="34" charset="-122"/>
                <a:ea typeface="微软雅黑" pitchFamily="34" charset="-122"/>
              </a:rPr>
              <a:t>添加文本内容</a:t>
            </a:r>
          </a:p>
          <a:p>
            <a:r>
              <a:rPr lang="zh-CN" altLang="en-US" sz="1400">
                <a:solidFill>
                  <a:schemeClr val="bg1"/>
                </a:solidFill>
                <a:latin typeface="微软雅黑" pitchFamily="34" charset="-122"/>
                <a:ea typeface="微软雅黑" pitchFamily="34" charset="-122"/>
              </a:rPr>
              <a:t>添加文本内容</a:t>
            </a:r>
            <a:endParaRPr lang="zh-CN" altLang="id-ID" sz="1400">
              <a:solidFill>
                <a:schemeClr val="bg1"/>
              </a:solidFill>
              <a:latin typeface="微软雅黑" pitchFamily="34" charset="-122"/>
              <a:ea typeface="微软雅黑" pitchFamily="34" charset="-122"/>
            </a:endParaRPr>
          </a:p>
        </p:txBody>
      </p:sp>
      <p:sp>
        <p:nvSpPr>
          <p:cNvPr id="142382" name="TextBox 45"/>
          <p:cNvSpPr txBox="1">
            <a:spLocks noChangeArrowheads="1"/>
          </p:cNvSpPr>
          <p:nvPr/>
        </p:nvSpPr>
        <p:spPr bwMode="auto">
          <a:xfrm>
            <a:off x="9507538" y="2200275"/>
            <a:ext cx="1309687" cy="730250"/>
          </a:xfrm>
          <a:prstGeom prst="rect">
            <a:avLst/>
          </a:prstGeom>
          <a:noFill/>
          <a:ln w="25400">
            <a:noFill/>
            <a:miter lim="800000"/>
          </a:ln>
        </p:spPr>
        <p:txBody>
          <a:bodyPr>
            <a:spAutoFit/>
          </a:bodyPr>
          <a:lstStyle/>
          <a:p>
            <a:r>
              <a:rPr lang="zh-CN" altLang="en-US" sz="1400">
                <a:solidFill>
                  <a:schemeClr val="bg1"/>
                </a:solidFill>
                <a:latin typeface="微软雅黑" pitchFamily="34" charset="-122"/>
                <a:ea typeface="微软雅黑" pitchFamily="34" charset="-122"/>
              </a:rPr>
              <a:t>添加文本内容</a:t>
            </a:r>
          </a:p>
          <a:p>
            <a:r>
              <a:rPr lang="zh-CN" altLang="en-US" sz="1400">
                <a:solidFill>
                  <a:schemeClr val="bg1"/>
                </a:solidFill>
                <a:latin typeface="微软雅黑" pitchFamily="34" charset="-122"/>
                <a:ea typeface="微软雅黑" pitchFamily="34" charset="-122"/>
              </a:rPr>
              <a:t>添加文本内容</a:t>
            </a:r>
          </a:p>
          <a:p>
            <a:r>
              <a:rPr lang="zh-CN" altLang="en-US" sz="1400">
                <a:solidFill>
                  <a:schemeClr val="bg1"/>
                </a:solidFill>
                <a:latin typeface="微软雅黑" pitchFamily="34" charset="-122"/>
                <a:ea typeface="微软雅黑" pitchFamily="34" charset="-122"/>
              </a:rPr>
              <a:t>添加文本内容</a:t>
            </a:r>
            <a:endParaRPr lang="zh-CN" altLang="id-ID" sz="1400">
              <a:solidFill>
                <a:schemeClr val="bg1"/>
              </a:solidFill>
              <a:latin typeface="微软雅黑" pitchFamily="34" charset="-122"/>
              <a:ea typeface="微软雅黑" pitchFamily="34" charset="-122"/>
            </a:endParaRPr>
          </a:p>
        </p:txBody>
      </p:sp>
      <p:sp>
        <p:nvSpPr>
          <p:cNvPr id="142383" name="TextBox 45"/>
          <p:cNvSpPr txBox="1">
            <a:spLocks noChangeArrowheads="1"/>
          </p:cNvSpPr>
          <p:nvPr/>
        </p:nvSpPr>
        <p:spPr bwMode="auto">
          <a:xfrm>
            <a:off x="3040063" y="4438650"/>
            <a:ext cx="1309687" cy="730250"/>
          </a:xfrm>
          <a:prstGeom prst="rect">
            <a:avLst/>
          </a:prstGeom>
          <a:noFill/>
          <a:ln w="25400">
            <a:noFill/>
            <a:miter lim="800000"/>
          </a:ln>
        </p:spPr>
        <p:txBody>
          <a:bodyPr>
            <a:spAutoFit/>
          </a:bodyPr>
          <a:lstStyle/>
          <a:p>
            <a:r>
              <a:rPr lang="zh-CN" altLang="en-US" sz="1400">
                <a:solidFill>
                  <a:schemeClr val="bg1"/>
                </a:solidFill>
                <a:latin typeface="微软雅黑" pitchFamily="34" charset="-122"/>
                <a:ea typeface="微软雅黑" pitchFamily="34" charset="-122"/>
              </a:rPr>
              <a:t>添加文本内容</a:t>
            </a:r>
          </a:p>
          <a:p>
            <a:r>
              <a:rPr lang="zh-CN" altLang="en-US" sz="1400">
                <a:solidFill>
                  <a:schemeClr val="bg1"/>
                </a:solidFill>
                <a:latin typeface="微软雅黑" pitchFamily="34" charset="-122"/>
                <a:ea typeface="微软雅黑" pitchFamily="34" charset="-122"/>
              </a:rPr>
              <a:t>添加文本内容</a:t>
            </a:r>
          </a:p>
          <a:p>
            <a:r>
              <a:rPr lang="zh-CN" altLang="en-US" sz="1400">
                <a:solidFill>
                  <a:schemeClr val="bg1"/>
                </a:solidFill>
                <a:latin typeface="微软雅黑" pitchFamily="34" charset="-122"/>
                <a:ea typeface="微软雅黑" pitchFamily="34" charset="-122"/>
              </a:rPr>
              <a:t>添加文本内容</a:t>
            </a:r>
            <a:endParaRPr lang="zh-CN" altLang="id-ID" sz="1400">
              <a:solidFill>
                <a:schemeClr val="bg1"/>
              </a:solidFill>
              <a:latin typeface="微软雅黑" pitchFamily="34" charset="-122"/>
              <a:ea typeface="微软雅黑" pitchFamily="34" charset="-122"/>
            </a:endParaRPr>
          </a:p>
        </p:txBody>
      </p:sp>
      <p:sp>
        <p:nvSpPr>
          <p:cNvPr id="142384" name="TextBox 45"/>
          <p:cNvSpPr txBox="1">
            <a:spLocks noChangeArrowheads="1"/>
          </p:cNvSpPr>
          <p:nvPr/>
        </p:nvSpPr>
        <p:spPr bwMode="auto">
          <a:xfrm>
            <a:off x="5622925" y="4438650"/>
            <a:ext cx="1309688" cy="730250"/>
          </a:xfrm>
          <a:prstGeom prst="rect">
            <a:avLst/>
          </a:prstGeom>
          <a:noFill/>
          <a:ln w="25400">
            <a:noFill/>
            <a:miter lim="800000"/>
          </a:ln>
        </p:spPr>
        <p:txBody>
          <a:bodyPr>
            <a:spAutoFit/>
          </a:bodyPr>
          <a:lstStyle/>
          <a:p>
            <a:r>
              <a:rPr lang="zh-CN" altLang="en-US" sz="1400">
                <a:solidFill>
                  <a:schemeClr val="bg1"/>
                </a:solidFill>
                <a:latin typeface="微软雅黑" pitchFamily="34" charset="-122"/>
                <a:ea typeface="微软雅黑" pitchFamily="34" charset="-122"/>
              </a:rPr>
              <a:t>添加文本内容</a:t>
            </a:r>
          </a:p>
          <a:p>
            <a:r>
              <a:rPr lang="zh-CN" altLang="en-US" sz="1400">
                <a:solidFill>
                  <a:schemeClr val="bg1"/>
                </a:solidFill>
                <a:latin typeface="微软雅黑" pitchFamily="34" charset="-122"/>
                <a:ea typeface="微软雅黑" pitchFamily="34" charset="-122"/>
              </a:rPr>
              <a:t>添加文本内容</a:t>
            </a:r>
          </a:p>
          <a:p>
            <a:r>
              <a:rPr lang="zh-CN" altLang="en-US" sz="1400">
                <a:solidFill>
                  <a:schemeClr val="bg1"/>
                </a:solidFill>
                <a:latin typeface="微软雅黑" pitchFamily="34" charset="-122"/>
                <a:ea typeface="微软雅黑" pitchFamily="34" charset="-122"/>
              </a:rPr>
              <a:t>添加文本内容</a:t>
            </a:r>
            <a:endParaRPr lang="zh-CN" altLang="id-ID" sz="1400">
              <a:solidFill>
                <a:schemeClr val="bg1"/>
              </a:solidFill>
              <a:latin typeface="微软雅黑" pitchFamily="34" charset="-122"/>
              <a:ea typeface="微软雅黑" pitchFamily="34" charset="-122"/>
            </a:endParaRPr>
          </a:p>
        </p:txBody>
      </p:sp>
      <p:sp>
        <p:nvSpPr>
          <p:cNvPr id="142385" name="TextBox 45"/>
          <p:cNvSpPr txBox="1">
            <a:spLocks noChangeArrowheads="1"/>
          </p:cNvSpPr>
          <p:nvPr/>
        </p:nvSpPr>
        <p:spPr bwMode="auto">
          <a:xfrm>
            <a:off x="8177213" y="4438650"/>
            <a:ext cx="1309687" cy="730250"/>
          </a:xfrm>
          <a:prstGeom prst="rect">
            <a:avLst/>
          </a:prstGeom>
          <a:noFill/>
          <a:ln w="25400">
            <a:noFill/>
            <a:miter lim="800000"/>
          </a:ln>
        </p:spPr>
        <p:txBody>
          <a:bodyPr>
            <a:spAutoFit/>
          </a:bodyPr>
          <a:lstStyle/>
          <a:p>
            <a:r>
              <a:rPr lang="zh-CN" altLang="en-US" sz="1400">
                <a:solidFill>
                  <a:schemeClr val="bg1"/>
                </a:solidFill>
                <a:latin typeface="微软雅黑" pitchFamily="34" charset="-122"/>
                <a:ea typeface="微软雅黑" pitchFamily="34" charset="-122"/>
              </a:rPr>
              <a:t>添加文本内容</a:t>
            </a:r>
          </a:p>
          <a:p>
            <a:r>
              <a:rPr lang="zh-CN" altLang="en-US" sz="1400">
                <a:solidFill>
                  <a:schemeClr val="bg1"/>
                </a:solidFill>
                <a:latin typeface="微软雅黑" pitchFamily="34" charset="-122"/>
                <a:ea typeface="微软雅黑" pitchFamily="34" charset="-122"/>
              </a:rPr>
              <a:t>添加文本内容</a:t>
            </a:r>
          </a:p>
          <a:p>
            <a:r>
              <a:rPr lang="zh-CN" altLang="en-US" sz="1400">
                <a:solidFill>
                  <a:schemeClr val="bg1"/>
                </a:solidFill>
                <a:latin typeface="微软雅黑" pitchFamily="34" charset="-122"/>
                <a:ea typeface="微软雅黑" pitchFamily="34" charset="-122"/>
              </a:rPr>
              <a:t>添加文本内容</a:t>
            </a:r>
            <a:endParaRPr lang="zh-CN" altLang="id-ID" sz="1400">
              <a:solidFill>
                <a:schemeClr val="bg1"/>
              </a:solidFill>
              <a:latin typeface="微软雅黑" pitchFamily="34" charset="-122"/>
              <a:ea typeface="微软雅黑" pitchFamily="34" charset="-122"/>
            </a:endParaRPr>
          </a:p>
        </p:txBody>
      </p:sp>
      <p:sp>
        <p:nvSpPr>
          <p:cNvPr id="142386" name="TextBox 45"/>
          <p:cNvSpPr txBox="1">
            <a:spLocks noChangeArrowheads="1"/>
          </p:cNvSpPr>
          <p:nvPr/>
        </p:nvSpPr>
        <p:spPr bwMode="auto">
          <a:xfrm>
            <a:off x="1095375" y="3479800"/>
            <a:ext cx="612775" cy="396875"/>
          </a:xfrm>
          <a:prstGeom prst="rect">
            <a:avLst/>
          </a:prstGeom>
          <a:noFill/>
          <a:ln w="25400">
            <a:noFill/>
            <a:miter lim="800000"/>
          </a:ln>
        </p:spPr>
        <p:txBody>
          <a:bodyPr>
            <a:spAutoFit/>
          </a:bodyPr>
          <a:lstStyle/>
          <a:p>
            <a:r>
              <a:rPr lang="en-US" altLang="zh-CN" sz="2000" b="1">
                <a:solidFill>
                  <a:schemeClr val="bg1"/>
                </a:solidFill>
                <a:latin typeface="微软雅黑" pitchFamily="34" charset="-122"/>
                <a:ea typeface="微软雅黑" pitchFamily="34" charset="-122"/>
              </a:rPr>
              <a:t>4</a:t>
            </a:r>
            <a:r>
              <a:rPr lang="zh-CN" altLang="en-US" sz="2000" b="1">
                <a:solidFill>
                  <a:schemeClr val="bg1"/>
                </a:solidFill>
                <a:latin typeface="微软雅黑" pitchFamily="34" charset="-122"/>
                <a:ea typeface="微软雅黑" pitchFamily="34" charset="-122"/>
              </a:rPr>
              <a:t>月</a:t>
            </a:r>
            <a:endParaRPr lang="zh-CN" altLang="id-ID" sz="2000" b="1">
              <a:solidFill>
                <a:schemeClr val="bg1"/>
              </a:solidFill>
              <a:latin typeface="微软雅黑" pitchFamily="34" charset="-122"/>
              <a:ea typeface="微软雅黑" pitchFamily="34" charset="-122"/>
            </a:endParaRPr>
          </a:p>
        </p:txBody>
      </p:sp>
      <p:sp>
        <p:nvSpPr>
          <p:cNvPr id="142387" name="TextBox 45"/>
          <p:cNvSpPr txBox="1">
            <a:spLocks noChangeArrowheads="1"/>
          </p:cNvSpPr>
          <p:nvPr/>
        </p:nvSpPr>
        <p:spPr bwMode="auto">
          <a:xfrm>
            <a:off x="2387600" y="3479800"/>
            <a:ext cx="612775" cy="396875"/>
          </a:xfrm>
          <a:prstGeom prst="rect">
            <a:avLst/>
          </a:prstGeom>
          <a:noFill/>
          <a:ln w="25400">
            <a:noFill/>
            <a:miter lim="800000"/>
          </a:ln>
        </p:spPr>
        <p:txBody>
          <a:bodyPr>
            <a:spAutoFit/>
          </a:bodyPr>
          <a:lstStyle/>
          <a:p>
            <a:r>
              <a:rPr lang="en-US" altLang="zh-CN" sz="2000" b="1">
                <a:solidFill>
                  <a:schemeClr val="bg1"/>
                </a:solidFill>
                <a:latin typeface="微软雅黑" pitchFamily="34" charset="-122"/>
                <a:ea typeface="微软雅黑" pitchFamily="34" charset="-122"/>
              </a:rPr>
              <a:t>5</a:t>
            </a:r>
            <a:r>
              <a:rPr lang="zh-CN" altLang="en-US" sz="2000" b="1">
                <a:solidFill>
                  <a:schemeClr val="bg1"/>
                </a:solidFill>
                <a:latin typeface="微软雅黑" pitchFamily="34" charset="-122"/>
                <a:ea typeface="微软雅黑" pitchFamily="34" charset="-122"/>
              </a:rPr>
              <a:t>月</a:t>
            </a:r>
            <a:endParaRPr lang="zh-CN" altLang="id-ID" sz="2000" b="1">
              <a:solidFill>
                <a:schemeClr val="bg1"/>
              </a:solidFill>
              <a:latin typeface="微软雅黑" pitchFamily="34" charset="-122"/>
              <a:ea typeface="微软雅黑" pitchFamily="34" charset="-122"/>
            </a:endParaRPr>
          </a:p>
        </p:txBody>
      </p:sp>
      <p:sp>
        <p:nvSpPr>
          <p:cNvPr id="142388" name="TextBox 45"/>
          <p:cNvSpPr txBox="1">
            <a:spLocks noChangeArrowheads="1"/>
          </p:cNvSpPr>
          <p:nvPr/>
        </p:nvSpPr>
        <p:spPr bwMode="auto">
          <a:xfrm>
            <a:off x="3694113" y="3479800"/>
            <a:ext cx="612775" cy="396875"/>
          </a:xfrm>
          <a:prstGeom prst="rect">
            <a:avLst/>
          </a:prstGeom>
          <a:noFill/>
          <a:ln w="25400">
            <a:noFill/>
            <a:miter lim="800000"/>
          </a:ln>
        </p:spPr>
        <p:txBody>
          <a:bodyPr>
            <a:spAutoFit/>
          </a:bodyPr>
          <a:lstStyle/>
          <a:p>
            <a:r>
              <a:rPr lang="en-US" altLang="zh-CN" sz="2000" b="1">
                <a:solidFill>
                  <a:schemeClr val="bg1"/>
                </a:solidFill>
                <a:latin typeface="微软雅黑" pitchFamily="34" charset="-122"/>
                <a:ea typeface="微软雅黑" pitchFamily="34" charset="-122"/>
              </a:rPr>
              <a:t>6</a:t>
            </a:r>
            <a:r>
              <a:rPr lang="zh-CN" altLang="en-US" sz="2000" b="1">
                <a:solidFill>
                  <a:schemeClr val="bg1"/>
                </a:solidFill>
                <a:latin typeface="微软雅黑" pitchFamily="34" charset="-122"/>
                <a:ea typeface="微软雅黑" pitchFamily="34" charset="-122"/>
              </a:rPr>
              <a:t>月</a:t>
            </a:r>
            <a:endParaRPr lang="zh-CN" altLang="id-ID" sz="2000" b="1">
              <a:solidFill>
                <a:schemeClr val="bg1"/>
              </a:solidFill>
              <a:latin typeface="微软雅黑" pitchFamily="34" charset="-122"/>
              <a:ea typeface="微软雅黑" pitchFamily="34" charset="-122"/>
            </a:endParaRPr>
          </a:p>
        </p:txBody>
      </p:sp>
      <p:sp>
        <p:nvSpPr>
          <p:cNvPr id="142389" name="TextBox 45"/>
          <p:cNvSpPr txBox="1">
            <a:spLocks noChangeArrowheads="1"/>
          </p:cNvSpPr>
          <p:nvPr/>
        </p:nvSpPr>
        <p:spPr bwMode="auto">
          <a:xfrm>
            <a:off x="4957763" y="3479800"/>
            <a:ext cx="612775" cy="396875"/>
          </a:xfrm>
          <a:prstGeom prst="rect">
            <a:avLst/>
          </a:prstGeom>
          <a:noFill/>
          <a:ln w="25400">
            <a:noFill/>
            <a:miter lim="800000"/>
          </a:ln>
        </p:spPr>
        <p:txBody>
          <a:bodyPr>
            <a:spAutoFit/>
          </a:bodyPr>
          <a:lstStyle/>
          <a:p>
            <a:r>
              <a:rPr lang="en-US" altLang="zh-CN" sz="2000" b="1">
                <a:solidFill>
                  <a:schemeClr val="bg1"/>
                </a:solidFill>
                <a:latin typeface="微软雅黑" pitchFamily="34" charset="-122"/>
                <a:ea typeface="微软雅黑" pitchFamily="34" charset="-122"/>
              </a:rPr>
              <a:t>7</a:t>
            </a:r>
            <a:r>
              <a:rPr lang="zh-CN" altLang="en-US" sz="2000" b="1">
                <a:solidFill>
                  <a:schemeClr val="bg1"/>
                </a:solidFill>
                <a:latin typeface="微软雅黑" pitchFamily="34" charset="-122"/>
                <a:ea typeface="微软雅黑" pitchFamily="34" charset="-122"/>
              </a:rPr>
              <a:t>月</a:t>
            </a:r>
            <a:endParaRPr lang="zh-CN" altLang="id-ID" sz="2000" b="1">
              <a:solidFill>
                <a:schemeClr val="bg1"/>
              </a:solidFill>
              <a:latin typeface="微软雅黑" pitchFamily="34" charset="-122"/>
              <a:ea typeface="微软雅黑" pitchFamily="34" charset="-122"/>
            </a:endParaRPr>
          </a:p>
        </p:txBody>
      </p:sp>
      <p:sp>
        <p:nvSpPr>
          <p:cNvPr id="142390" name="TextBox 45"/>
          <p:cNvSpPr txBox="1">
            <a:spLocks noChangeArrowheads="1"/>
          </p:cNvSpPr>
          <p:nvPr/>
        </p:nvSpPr>
        <p:spPr bwMode="auto">
          <a:xfrm>
            <a:off x="6264275" y="3479800"/>
            <a:ext cx="612775" cy="396875"/>
          </a:xfrm>
          <a:prstGeom prst="rect">
            <a:avLst/>
          </a:prstGeom>
          <a:noFill/>
          <a:ln w="25400">
            <a:noFill/>
            <a:miter lim="800000"/>
          </a:ln>
        </p:spPr>
        <p:txBody>
          <a:bodyPr>
            <a:spAutoFit/>
          </a:bodyPr>
          <a:lstStyle/>
          <a:p>
            <a:r>
              <a:rPr lang="en-US" altLang="zh-CN" sz="2000" b="1">
                <a:solidFill>
                  <a:schemeClr val="bg1"/>
                </a:solidFill>
                <a:latin typeface="微软雅黑" pitchFamily="34" charset="-122"/>
                <a:ea typeface="微软雅黑" pitchFamily="34" charset="-122"/>
              </a:rPr>
              <a:t>8</a:t>
            </a:r>
            <a:r>
              <a:rPr lang="zh-CN" altLang="en-US" sz="2000" b="1">
                <a:solidFill>
                  <a:schemeClr val="bg1"/>
                </a:solidFill>
                <a:latin typeface="微软雅黑" pitchFamily="34" charset="-122"/>
                <a:ea typeface="微软雅黑" pitchFamily="34" charset="-122"/>
              </a:rPr>
              <a:t>月</a:t>
            </a:r>
            <a:endParaRPr lang="zh-CN" altLang="id-ID" sz="2000" b="1">
              <a:solidFill>
                <a:schemeClr val="bg1"/>
              </a:solidFill>
              <a:latin typeface="微软雅黑" pitchFamily="34" charset="-122"/>
              <a:ea typeface="微软雅黑" pitchFamily="34" charset="-122"/>
            </a:endParaRPr>
          </a:p>
        </p:txBody>
      </p:sp>
      <p:sp>
        <p:nvSpPr>
          <p:cNvPr id="142391" name="TextBox 45"/>
          <p:cNvSpPr txBox="1">
            <a:spLocks noChangeArrowheads="1"/>
          </p:cNvSpPr>
          <p:nvPr/>
        </p:nvSpPr>
        <p:spPr bwMode="auto">
          <a:xfrm>
            <a:off x="7554913" y="3479800"/>
            <a:ext cx="612775" cy="396875"/>
          </a:xfrm>
          <a:prstGeom prst="rect">
            <a:avLst/>
          </a:prstGeom>
          <a:noFill/>
          <a:ln w="25400">
            <a:noFill/>
            <a:miter lim="800000"/>
          </a:ln>
        </p:spPr>
        <p:txBody>
          <a:bodyPr>
            <a:spAutoFit/>
          </a:bodyPr>
          <a:lstStyle/>
          <a:p>
            <a:r>
              <a:rPr lang="en-US" altLang="zh-CN" sz="2000" b="1">
                <a:solidFill>
                  <a:schemeClr val="bg1"/>
                </a:solidFill>
                <a:latin typeface="微软雅黑" pitchFamily="34" charset="-122"/>
                <a:ea typeface="微软雅黑" pitchFamily="34" charset="-122"/>
              </a:rPr>
              <a:t>9</a:t>
            </a:r>
            <a:r>
              <a:rPr lang="zh-CN" altLang="en-US" sz="2000" b="1">
                <a:solidFill>
                  <a:schemeClr val="bg1"/>
                </a:solidFill>
                <a:latin typeface="微软雅黑" pitchFamily="34" charset="-122"/>
                <a:ea typeface="微软雅黑" pitchFamily="34" charset="-122"/>
              </a:rPr>
              <a:t>月</a:t>
            </a:r>
            <a:endParaRPr lang="zh-CN" altLang="id-ID" sz="2000" b="1">
              <a:solidFill>
                <a:schemeClr val="bg1"/>
              </a:solidFill>
              <a:latin typeface="微软雅黑" pitchFamily="34" charset="-122"/>
              <a:ea typeface="微软雅黑" pitchFamily="34" charset="-122"/>
            </a:endParaRPr>
          </a:p>
        </p:txBody>
      </p:sp>
      <p:sp>
        <p:nvSpPr>
          <p:cNvPr id="142392" name="TextBox 45"/>
          <p:cNvSpPr txBox="1">
            <a:spLocks noChangeArrowheads="1"/>
          </p:cNvSpPr>
          <p:nvPr/>
        </p:nvSpPr>
        <p:spPr bwMode="auto">
          <a:xfrm>
            <a:off x="8775700" y="3479800"/>
            <a:ext cx="830263" cy="396875"/>
          </a:xfrm>
          <a:prstGeom prst="rect">
            <a:avLst/>
          </a:prstGeom>
          <a:noFill/>
          <a:ln w="25400">
            <a:noFill/>
            <a:miter lim="800000"/>
          </a:ln>
        </p:spPr>
        <p:txBody>
          <a:bodyPr>
            <a:spAutoFit/>
          </a:bodyPr>
          <a:lstStyle/>
          <a:p>
            <a:r>
              <a:rPr lang="en-US" altLang="zh-CN" sz="2000" b="1">
                <a:solidFill>
                  <a:schemeClr val="bg1"/>
                </a:solidFill>
                <a:latin typeface="微软雅黑" pitchFamily="34" charset="-122"/>
                <a:ea typeface="微软雅黑" pitchFamily="34" charset="-122"/>
              </a:rPr>
              <a:t>10</a:t>
            </a:r>
            <a:r>
              <a:rPr lang="zh-CN" altLang="en-US" sz="2000" b="1">
                <a:solidFill>
                  <a:schemeClr val="bg1"/>
                </a:solidFill>
                <a:latin typeface="微软雅黑" pitchFamily="34" charset="-122"/>
                <a:ea typeface="微软雅黑" pitchFamily="34" charset="-122"/>
              </a:rPr>
              <a:t>月</a:t>
            </a:r>
            <a:endParaRPr lang="zh-CN" altLang="id-ID" sz="2000" b="1">
              <a:solidFill>
                <a:schemeClr val="bg1"/>
              </a:solidFill>
              <a:latin typeface="微软雅黑" pitchFamily="34" charset="-122"/>
              <a:ea typeface="微软雅黑" pitchFamily="34" charset="-122"/>
            </a:endParaRPr>
          </a:p>
        </p:txBody>
      </p:sp>
      <p:sp>
        <p:nvSpPr>
          <p:cNvPr id="142393" name="TextBox 45"/>
          <p:cNvSpPr txBox="1">
            <a:spLocks noChangeArrowheads="1"/>
          </p:cNvSpPr>
          <p:nvPr/>
        </p:nvSpPr>
        <p:spPr bwMode="auto">
          <a:xfrm>
            <a:off x="10039350" y="3479800"/>
            <a:ext cx="800100" cy="396875"/>
          </a:xfrm>
          <a:prstGeom prst="rect">
            <a:avLst/>
          </a:prstGeom>
          <a:noFill/>
          <a:ln w="25400">
            <a:noFill/>
            <a:miter lim="800000"/>
          </a:ln>
        </p:spPr>
        <p:txBody>
          <a:bodyPr>
            <a:spAutoFit/>
          </a:bodyPr>
          <a:lstStyle/>
          <a:p>
            <a:r>
              <a:rPr lang="en-US" altLang="zh-CN" sz="2000" b="1">
                <a:solidFill>
                  <a:schemeClr val="bg1"/>
                </a:solidFill>
                <a:latin typeface="微软雅黑" pitchFamily="34" charset="-122"/>
                <a:ea typeface="微软雅黑" pitchFamily="34" charset="-122"/>
              </a:rPr>
              <a:t>11</a:t>
            </a:r>
            <a:r>
              <a:rPr lang="zh-CN" altLang="en-US" sz="2000" b="1">
                <a:solidFill>
                  <a:schemeClr val="bg1"/>
                </a:solidFill>
                <a:latin typeface="微软雅黑" pitchFamily="34" charset="-122"/>
                <a:ea typeface="微软雅黑" pitchFamily="34" charset="-122"/>
              </a:rPr>
              <a:t>月</a:t>
            </a:r>
            <a:endParaRPr lang="zh-CN" altLang="id-ID" sz="2000" b="1">
              <a:solidFill>
                <a:schemeClr val="bg1"/>
              </a:solidFill>
              <a:latin typeface="微软雅黑" pitchFamily="34" charset="-122"/>
              <a:ea typeface="微软雅黑" pitchFamily="34" charset="-122"/>
            </a:endParaRPr>
          </a:p>
        </p:txBody>
      </p:sp>
      <p:cxnSp>
        <p:nvCxnSpPr>
          <p:cNvPr id="142394" name="肘形连接符 98"/>
          <p:cNvCxnSpPr>
            <a:cxnSpLocks noChangeShapeType="1"/>
          </p:cNvCxnSpPr>
          <p:nvPr/>
        </p:nvCxnSpPr>
        <p:spPr bwMode="auto">
          <a:xfrm rot="5400000" flipV="1">
            <a:off x="9821863" y="3914775"/>
            <a:ext cx="1479550" cy="292100"/>
          </a:xfrm>
          <a:prstGeom prst="bentConnector4">
            <a:avLst>
              <a:gd name="adj1" fmla="val -15449"/>
              <a:gd name="adj2" fmla="val -158699"/>
            </a:avLst>
          </a:prstGeom>
          <a:noFill/>
          <a:ln w="25400" algn="ctr">
            <a:solidFill>
              <a:schemeClr val="tx1"/>
            </a:solidFill>
            <a:miter lim="800000"/>
          </a:ln>
        </p:spPr>
      </p:cxnSp>
      <p:sp>
        <p:nvSpPr>
          <p:cNvPr id="13361" name="矩形 103"/>
          <p:cNvSpPr>
            <a:spLocks noChangeArrowheads="1"/>
          </p:cNvSpPr>
          <p:nvPr/>
        </p:nvSpPr>
        <p:spPr bwMode="auto">
          <a:xfrm>
            <a:off x="10301288" y="4349750"/>
            <a:ext cx="1412875" cy="876300"/>
          </a:xfrm>
          <a:prstGeom prst="rect">
            <a:avLst/>
          </a:prstGeom>
          <a:solidFill>
            <a:srgbClr val="0848AF"/>
          </a:solidFill>
          <a:ln w="25400" algn="ctr">
            <a:noFill/>
            <a:miter lim="800000"/>
          </a:ln>
        </p:spPr>
        <p:txBody>
          <a:bodyPr anchor="ctr"/>
          <a:lstStyle/>
          <a:p>
            <a:pPr algn="ctr"/>
            <a:endParaRPr lang="zh-CN" altLang="en-US" sz="1600">
              <a:solidFill>
                <a:srgbClr val="FFFFFF"/>
              </a:solidFill>
              <a:latin typeface="微软雅黑" pitchFamily="34" charset="-122"/>
              <a:ea typeface="微软雅黑" pitchFamily="34" charset="-122"/>
            </a:endParaRPr>
          </a:p>
        </p:txBody>
      </p:sp>
      <p:sp>
        <p:nvSpPr>
          <p:cNvPr id="142396" name="TextBox 45"/>
          <p:cNvSpPr txBox="1">
            <a:spLocks noChangeArrowheads="1"/>
          </p:cNvSpPr>
          <p:nvPr/>
        </p:nvSpPr>
        <p:spPr bwMode="auto">
          <a:xfrm>
            <a:off x="10360025" y="4413250"/>
            <a:ext cx="1309688" cy="730250"/>
          </a:xfrm>
          <a:prstGeom prst="rect">
            <a:avLst/>
          </a:prstGeom>
          <a:noFill/>
          <a:ln w="25400">
            <a:noFill/>
            <a:miter lim="800000"/>
          </a:ln>
        </p:spPr>
        <p:txBody>
          <a:bodyPr>
            <a:spAutoFit/>
          </a:bodyPr>
          <a:lstStyle/>
          <a:p>
            <a:r>
              <a:rPr lang="zh-CN" altLang="en-US" sz="1400">
                <a:solidFill>
                  <a:schemeClr val="bg1"/>
                </a:solidFill>
                <a:latin typeface="微软雅黑" pitchFamily="34" charset="-122"/>
                <a:ea typeface="微软雅黑" pitchFamily="34" charset="-122"/>
              </a:rPr>
              <a:t>添加文本内容</a:t>
            </a:r>
          </a:p>
          <a:p>
            <a:r>
              <a:rPr lang="zh-CN" altLang="en-US" sz="1400">
                <a:solidFill>
                  <a:schemeClr val="bg1"/>
                </a:solidFill>
                <a:latin typeface="微软雅黑" pitchFamily="34" charset="-122"/>
                <a:ea typeface="微软雅黑" pitchFamily="34" charset="-122"/>
              </a:rPr>
              <a:t>添加文本内容</a:t>
            </a:r>
          </a:p>
          <a:p>
            <a:r>
              <a:rPr lang="zh-CN" altLang="en-US" sz="1400">
                <a:solidFill>
                  <a:schemeClr val="bg1"/>
                </a:solidFill>
                <a:latin typeface="微软雅黑" pitchFamily="34" charset="-122"/>
                <a:ea typeface="微软雅黑" pitchFamily="34" charset="-122"/>
              </a:rPr>
              <a:t>添加文本内容</a:t>
            </a:r>
            <a:endParaRPr lang="zh-CN" altLang="id-ID" sz="1400">
              <a:solidFill>
                <a:schemeClr val="bg1"/>
              </a:solidFill>
              <a:latin typeface="微软雅黑" pitchFamily="34" charset="-122"/>
              <a:ea typeface="微软雅黑" pitchFamily="34" charset="-122"/>
            </a:endParaRPr>
          </a:p>
        </p:txBody>
      </p:sp>
    </p:spTree>
  </p:cSld>
  <p:clrMapOvr>
    <a:masterClrMapping/>
  </p:clrMapOvr>
  <p:transition advTm="7805">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slide(fromLeft)">
                                      <p:cBhvr>
                                        <p:cTn id="7" dur="500"/>
                                        <p:tgtEl>
                                          <p:spTgt spid="1331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322"/>
                                        </p:tgtEl>
                                        <p:attrNameLst>
                                          <p:attrName>style.visibility</p:attrName>
                                        </p:attrNameLst>
                                      </p:cBhvr>
                                      <p:to>
                                        <p:strVal val="visible"/>
                                      </p:to>
                                    </p:set>
                                    <p:anim calcmode="lin" valueType="num">
                                      <p:cBhvr additive="base">
                                        <p:cTn id="11" dur="500" fill="hold"/>
                                        <p:tgtEl>
                                          <p:spTgt spid="13322"/>
                                        </p:tgtEl>
                                        <p:attrNameLst>
                                          <p:attrName>ppt_x</p:attrName>
                                        </p:attrNameLst>
                                      </p:cBhvr>
                                      <p:tavLst>
                                        <p:tav tm="0">
                                          <p:val>
                                            <p:strVal val="0-#ppt_w/2"/>
                                          </p:val>
                                        </p:tav>
                                        <p:tav tm="100000">
                                          <p:val>
                                            <p:strVal val="#ppt_x"/>
                                          </p:val>
                                        </p:tav>
                                      </p:tavLst>
                                    </p:anim>
                                    <p:anim calcmode="lin" valueType="num">
                                      <p:cBhvr additive="base">
                                        <p:cTn id="12" dur="500" fill="hold"/>
                                        <p:tgtEl>
                                          <p:spTgt spid="133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13324"/>
                                        </p:tgtEl>
                                        <p:attrNameLst>
                                          <p:attrName>style.visibility</p:attrName>
                                        </p:attrNameLst>
                                      </p:cBhvr>
                                      <p:to>
                                        <p:strVal val="visible"/>
                                      </p:to>
                                    </p:set>
                                    <p:animEffect transition="in" filter="slide(fromBottom)">
                                      <p:cBhvr>
                                        <p:cTn id="16" dur="500"/>
                                        <p:tgtEl>
                                          <p:spTgt spid="13324"/>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42386"/>
                                        </p:tgtEl>
                                        <p:attrNameLst>
                                          <p:attrName>style.visibility</p:attrName>
                                        </p:attrNameLst>
                                      </p:cBhvr>
                                      <p:to>
                                        <p:strVal val="visible"/>
                                      </p:to>
                                    </p:set>
                                    <p:animEffect transition="in" filter="fade">
                                      <p:cBhvr>
                                        <p:cTn id="20" dur="500"/>
                                        <p:tgtEl>
                                          <p:spTgt spid="142386"/>
                                        </p:tgtEl>
                                      </p:cBhvr>
                                    </p:animEffect>
                                  </p:childTnLst>
                                </p:cTn>
                              </p:par>
                            </p:childTnLst>
                          </p:cTn>
                        </p:par>
                        <p:par>
                          <p:cTn id="21" fill="hold">
                            <p:stCondLst>
                              <p:cond delay="2000"/>
                            </p:stCondLst>
                            <p:childTnLst>
                              <p:par>
                                <p:cTn id="22" presetID="18" presetClass="entr" presetSubtype="3" fill="hold" nodeType="afterEffect">
                                  <p:stCondLst>
                                    <p:cond delay="0"/>
                                  </p:stCondLst>
                                  <p:childTnLst>
                                    <p:set>
                                      <p:cBhvr>
                                        <p:cTn id="23" dur="1" fill="hold">
                                          <p:stCondLst>
                                            <p:cond delay="0"/>
                                          </p:stCondLst>
                                        </p:cTn>
                                        <p:tgtEl>
                                          <p:spTgt spid="142357"/>
                                        </p:tgtEl>
                                        <p:attrNameLst>
                                          <p:attrName>style.visibility</p:attrName>
                                        </p:attrNameLst>
                                      </p:cBhvr>
                                      <p:to>
                                        <p:strVal val="visible"/>
                                      </p:to>
                                    </p:set>
                                    <p:animEffect transition="in" filter="strips(upRight)">
                                      <p:cBhvr>
                                        <p:cTn id="24" dur="500"/>
                                        <p:tgtEl>
                                          <p:spTgt spid="142357"/>
                                        </p:tgtEl>
                                      </p:cBhvr>
                                    </p:animEffect>
                                  </p:childTnLst>
                                </p:cTn>
                              </p:par>
                            </p:childTnLst>
                          </p:cTn>
                        </p:par>
                        <p:par>
                          <p:cTn id="25" fill="hold">
                            <p:stCondLst>
                              <p:cond delay="2500"/>
                            </p:stCondLst>
                            <p:childTnLst>
                              <p:par>
                                <p:cTn id="26" presetID="18" presetClass="entr" presetSubtype="3" fill="hold" grpId="0" nodeType="afterEffect">
                                  <p:stCondLst>
                                    <p:cond delay="0"/>
                                  </p:stCondLst>
                                  <p:childTnLst>
                                    <p:set>
                                      <p:cBhvr>
                                        <p:cTn id="27" dur="1" fill="hold">
                                          <p:stCondLst>
                                            <p:cond delay="0"/>
                                          </p:stCondLst>
                                        </p:cTn>
                                        <p:tgtEl>
                                          <p:spTgt spid="13340"/>
                                        </p:tgtEl>
                                        <p:attrNameLst>
                                          <p:attrName>style.visibility</p:attrName>
                                        </p:attrNameLst>
                                      </p:cBhvr>
                                      <p:to>
                                        <p:strVal val="visible"/>
                                      </p:to>
                                    </p:set>
                                    <p:animEffect transition="in" filter="strips(upRight)">
                                      <p:cBhvr>
                                        <p:cTn id="28" dur="500"/>
                                        <p:tgtEl>
                                          <p:spTgt spid="13340"/>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42379"/>
                                        </p:tgtEl>
                                        <p:attrNameLst>
                                          <p:attrName>style.visibility</p:attrName>
                                        </p:attrNameLst>
                                      </p:cBhvr>
                                      <p:to>
                                        <p:strVal val="visible"/>
                                      </p:to>
                                    </p:set>
                                    <p:animEffect transition="in" filter="fade">
                                      <p:cBhvr>
                                        <p:cTn id="32" dur="500"/>
                                        <p:tgtEl>
                                          <p:spTgt spid="142379"/>
                                        </p:tgtEl>
                                      </p:cBhvr>
                                    </p:animEffect>
                                  </p:childTnLst>
                                </p:cTn>
                              </p:par>
                            </p:childTnLst>
                          </p:cTn>
                        </p:par>
                        <p:par>
                          <p:cTn id="33" fill="hold">
                            <p:stCondLst>
                              <p:cond delay="3500"/>
                            </p:stCondLst>
                            <p:childTnLst>
                              <p:par>
                                <p:cTn id="34" presetID="12" presetClass="entr" presetSubtype="4" fill="hold" grpId="0" nodeType="afterEffect">
                                  <p:stCondLst>
                                    <p:cond delay="0"/>
                                  </p:stCondLst>
                                  <p:childTnLst>
                                    <p:set>
                                      <p:cBhvr>
                                        <p:cTn id="35" dur="1" fill="hold">
                                          <p:stCondLst>
                                            <p:cond delay="0"/>
                                          </p:stCondLst>
                                        </p:cTn>
                                        <p:tgtEl>
                                          <p:spTgt spid="13330"/>
                                        </p:tgtEl>
                                        <p:attrNameLst>
                                          <p:attrName>style.visibility</p:attrName>
                                        </p:attrNameLst>
                                      </p:cBhvr>
                                      <p:to>
                                        <p:strVal val="visible"/>
                                      </p:to>
                                    </p:set>
                                    <p:animEffect transition="in" filter="slide(fromBottom)">
                                      <p:cBhvr>
                                        <p:cTn id="36" dur="500"/>
                                        <p:tgtEl>
                                          <p:spTgt spid="13330"/>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142387"/>
                                        </p:tgtEl>
                                        <p:attrNameLst>
                                          <p:attrName>style.visibility</p:attrName>
                                        </p:attrNameLst>
                                      </p:cBhvr>
                                      <p:to>
                                        <p:strVal val="visible"/>
                                      </p:to>
                                    </p:set>
                                    <p:animEffect transition="in" filter="fade">
                                      <p:cBhvr>
                                        <p:cTn id="40" dur="500"/>
                                        <p:tgtEl>
                                          <p:spTgt spid="142387"/>
                                        </p:tgtEl>
                                      </p:cBhvr>
                                    </p:animEffect>
                                  </p:childTnLst>
                                </p:cTn>
                              </p:par>
                            </p:childTnLst>
                          </p:cTn>
                        </p:par>
                        <p:par>
                          <p:cTn id="41" fill="hold">
                            <p:stCondLst>
                              <p:cond delay="4500"/>
                            </p:stCondLst>
                            <p:childTnLst>
                              <p:par>
                                <p:cTn id="42" presetID="18" presetClass="entr" presetSubtype="6" fill="hold" nodeType="afterEffect">
                                  <p:stCondLst>
                                    <p:cond delay="0"/>
                                  </p:stCondLst>
                                  <p:childTnLst>
                                    <p:set>
                                      <p:cBhvr>
                                        <p:cTn id="43" dur="1" fill="hold">
                                          <p:stCondLst>
                                            <p:cond delay="0"/>
                                          </p:stCondLst>
                                        </p:cTn>
                                        <p:tgtEl>
                                          <p:spTgt spid="142363"/>
                                        </p:tgtEl>
                                        <p:attrNameLst>
                                          <p:attrName>style.visibility</p:attrName>
                                        </p:attrNameLst>
                                      </p:cBhvr>
                                      <p:to>
                                        <p:strVal val="visible"/>
                                      </p:to>
                                    </p:set>
                                    <p:animEffect transition="in" filter="strips(downRight)">
                                      <p:cBhvr>
                                        <p:cTn id="44" dur="500"/>
                                        <p:tgtEl>
                                          <p:spTgt spid="142363"/>
                                        </p:tgtEl>
                                      </p:cBhvr>
                                    </p:animEffect>
                                  </p:childTnLst>
                                </p:cTn>
                              </p:par>
                            </p:childTnLst>
                          </p:cTn>
                        </p:par>
                        <p:par>
                          <p:cTn id="45" fill="hold">
                            <p:stCondLst>
                              <p:cond delay="5000"/>
                            </p:stCondLst>
                            <p:childTnLst>
                              <p:par>
                                <p:cTn id="46" presetID="18" presetClass="entr" presetSubtype="6" fill="hold" grpId="0" nodeType="afterEffect">
                                  <p:stCondLst>
                                    <p:cond delay="0"/>
                                  </p:stCondLst>
                                  <p:childTnLst>
                                    <p:set>
                                      <p:cBhvr>
                                        <p:cTn id="47" dur="1" fill="hold">
                                          <p:stCondLst>
                                            <p:cond delay="0"/>
                                          </p:stCondLst>
                                        </p:cTn>
                                        <p:tgtEl>
                                          <p:spTgt spid="13331"/>
                                        </p:tgtEl>
                                        <p:attrNameLst>
                                          <p:attrName>style.visibility</p:attrName>
                                        </p:attrNameLst>
                                      </p:cBhvr>
                                      <p:to>
                                        <p:strVal val="visible"/>
                                      </p:to>
                                    </p:set>
                                    <p:animEffect transition="in" filter="strips(downRight)">
                                      <p:cBhvr>
                                        <p:cTn id="48" dur="500"/>
                                        <p:tgtEl>
                                          <p:spTgt spid="13331"/>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142383"/>
                                        </p:tgtEl>
                                        <p:attrNameLst>
                                          <p:attrName>style.visibility</p:attrName>
                                        </p:attrNameLst>
                                      </p:cBhvr>
                                      <p:to>
                                        <p:strVal val="visible"/>
                                      </p:to>
                                    </p:set>
                                    <p:animEffect transition="in" filter="fade">
                                      <p:cBhvr>
                                        <p:cTn id="52" dur="500"/>
                                        <p:tgtEl>
                                          <p:spTgt spid="142383"/>
                                        </p:tgtEl>
                                      </p:cBhvr>
                                    </p:animEffect>
                                  </p:childTnLst>
                                </p:cTn>
                              </p:par>
                            </p:childTnLst>
                          </p:cTn>
                        </p:par>
                        <p:par>
                          <p:cTn id="53" fill="hold">
                            <p:stCondLst>
                              <p:cond delay="6000"/>
                            </p:stCondLst>
                            <p:childTnLst>
                              <p:par>
                                <p:cTn id="54" presetID="12" presetClass="entr" presetSubtype="4" fill="hold" grpId="0" nodeType="afterEffect">
                                  <p:stCondLst>
                                    <p:cond delay="0"/>
                                  </p:stCondLst>
                                  <p:childTnLst>
                                    <p:set>
                                      <p:cBhvr>
                                        <p:cTn id="55" dur="1" fill="hold">
                                          <p:stCondLst>
                                            <p:cond delay="0"/>
                                          </p:stCondLst>
                                        </p:cTn>
                                        <p:tgtEl>
                                          <p:spTgt spid="13326"/>
                                        </p:tgtEl>
                                        <p:attrNameLst>
                                          <p:attrName>style.visibility</p:attrName>
                                        </p:attrNameLst>
                                      </p:cBhvr>
                                      <p:to>
                                        <p:strVal val="visible"/>
                                      </p:to>
                                    </p:set>
                                    <p:animEffect transition="in" filter="slide(fromBottom)">
                                      <p:cBhvr>
                                        <p:cTn id="56" dur="500"/>
                                        <p:tgtEl>
                                          <p:spTgt spid="13326"/>
                                        </p:tgtEl>
                                      </p:cBhvr>
                                    </p:animEffect>
                                  </p:childTnLst>
                                </p:cTn>
                              </p:par>
                            </p:childTnLst>
                          </p:cTn>
                        </p:par>
                        <p:par>
                          <p:cTn id="57" fill="hold">
                            <p:stCondLst>
                              <p:cond delay="6500"/>
                            </p:stCondLst>
                            <p:childTnLst>
                              <p:par>
                                <p:cTn id="58" presetID="10" presetClass="entr" presetSubtype="0" fill="hold" nodeType="afterEffect">
                                  <p:stCondLst>
                                    <p:cond delay="0"/>
                                  </p:stCondLst>
                                  <p:childTnLst>
                                    <p:set>
                                      <p:cBhvr>
                                        <p:cTn id="59" dur="1" fill="hold">
                                          <p:stCondLst>
                                            <p:cond delay="0"/>
                                          </p:stCondLst>
                                        </p:cTn>
                                        <p:tgtEl>
                                          <p:spTgt spid="142388"/>
                                        </p:tgtEl>
                                        <p:attrNameLst>
                                          <p:attrName>style.visibility</p:attrName>
                                        </p:attrNameLst>
                                      </p:cBhvr>
                                      <p:to>
                                        <p:strVal val="visible"/>
                                      </p:to>
                                    </p:set>
                                    <p:animEffect transition="in" filter="fade">
                                      <p:cBhvr>
                                        <p:cTn id="60" dur="500"/>
                                        <p:tgtEl>
                                          <p:spTgt spid="142388"/>
                                        </p:tgtEl>
                                      </p:cBhvr>
                                    </p:animEffect>
                                  </p:childTnLst>
                                </p:cTn>
                              </p:par>
                            </p:childTnLst>
                          </p:cTn>
                        </p:par>
                        <p:par>
                          <p:cTn id="61" fill="hold">
                            <p:stCondLst>
                              <p:cond delay="7000"/>
                            </p:stCondLst>
                            <p:childTnLst>
                              <p:par>
                                <p:cTn id="62" presetID="18" presetClass="entr" presetSubtype="3" fill="hold" nodeType="afterEffect">
                                  <p:stCondLst>
                                    <p:cond delay="0"/>
                                  </p:stCondLst>
                                  <p:childTnLst>
                                    <p:set>
                                      <p:cBhvr>
                                        <p:cTn id="63" dur="1" fill="hold">
                                          <p:stCondLst>
                                            <p:cond delay="0"/>
                                          </p:stCondLst>
                                        </p:cTn>
                                        <p:tgtEl>
                                          <p:spTgt spid="142359"/>
                                        </p:tgtEl>
                                        <p:attrNameLst>
                                          <p:attrName>style.visibility</p:attrName>
                                        </p:attrNameLst>
                                      </p:cBhvr>
                                      <p:to>
                                        <p:strVal val="visible"/>
                                      </p:to>
                                    </p:set>
                                    <p:animEffect transition="in" filter="strips(upRight)">
                                      <p:cBhvr>
                                        <p:cTn id="64" dur="500"/>
                                        <p:tgtEl>
                                          <p:spTgt spid="142359"/>
                                        </p:tgtEl>
                                      </p:cBhvr>
                                    </p:animEffect>
                                  </p:childTnLst>
                                </p:cTn>
                              </p:par>
                            </p:childTnLst>
                          </p:cTn>
                        </p:par>
                        <p:par>
                          <p:cTn id="65" fill="hold">
                            <p:stCondLst>
                              <p:cond delay="7500"/>
                            </p:stCondLst>
                            <p:childTnLst>
                              <p:par>
                                <p:cTn id="66" presetID="18" presetClass="entr" presetSubtype="3" fill="hold" grpId="0" nodeType="afterEffect">
                                  <p:stCondLst>
                                    <p:cond delay="0"/>
                                  </p:stCondLst>
                                  <p:childTnLst>
                                    <p:set>
                                      <p:cBhvr>
                                        <p:cTn id="67" dur="1" fill="hold">
                                          <p:stCondLst>
                                            <p:cond delay="0"/>
                                          </p:stCondLst>
                                        </p:cTn>
                                        <p:tgtEl>
                                          <p:spTgt spid="13337"/>
                                        </p:tgtEl>
                                        <p:attrNameLst>
                                          <p:attrName>style.visibility</p:attrName>
                                        </p:attrNameLst>
                                      </p:cBhvr>
                                      <p:to>
                                        <p:strVal val="visible"/>
                                      </p:to>
                                    </p:set>
                                    <p:animEffect transition="in" filter="strips(upRight)">
                                      <p:cBhvr>
                                        <p:cTn id="68" dur="500"/>
                                        <p:tgtEl>
                                          <p:spTgt spid="13337"/>
                                        </p:tgtEl>
                                      </p:cBhvr>
                                    </p:animEffect>
                                  </p:childTnLst>
                                </p:cTn>
                              </p:par>
                            </p:childTnLst>
                          </p:cTn>
                        </p:par>
                        <p:par>
                          <p:cTn id="69" fill="hold">
                            <p:stCondLst>
                              <p:cond delay="8000"/>
                            </p:stCondLst>
                            <p:childTnLst>
                              <p:par>
                                <p:cTn id="70" presetID="10" presetClass="entr" presetSubtype="0" fill="hold" grpId="0" nodeType="afterEffect">
                                  <p:stCondLst>
                                    <p:cond delay="0"/>
                                  </p:stCondLst>
                                  <p:childTnLst>
                                    <p:set>
                                      <p:cBhvr>
                                        <p:cTn id="71" dur="1" fill="hold">
                                          <p:stCondLst>
                                            <p:cond delay="0"/>
                                          </p:stCondLst>
                                        </p:cTn>
                                        <p:tgtEl>
                                          <p:spTgt spid="142380"/>
                                        </p:tgtEl>
                                        <p:attrNameLst>
                                          <p:attrName>style.visibility</p:attrName>
                                        </p:attrNameLst>
                                      </p:cBhvr>
                                      <p:to>
                                        <p:strVal val="visible"/>
                                      </p:to>
                                    </p:set>
                                    <p:animEffect transition="in" filter="fade">
                                      <p:cBhvr>
                                        <p:cTn id="72" dur="500"/>
                                        <p:tgtEl>
                                          <p:spTgt spid="142380"/>
                                        </p:tgtEl>
                                      </p:cBhvr>
                                    </p:animEffect>
                                  </p:childTnLst>
                                </p:cTn>
                              </p:par>
                            </p:childTnLst>
                          </p:cTn>
                        </p:par>
                        <p:par>
                          <p:cTn id="73" fill="hold">
                            <p:stCondLst>
                              <p:cond delay="8500"/>
                            </p:stCondLst>
                            <p:childTnLst>
                              <p:par>
                                <p:cTn id="74" presetID="12" presetClass="entr" presetSubtype="4" fill="hold" grpId="0" nodeType="afterEffect">
                                  <p:stCondLst>
                                    <p:cond delay="0"/>
                                  </p:stCondLst>
                                  <p:childTnLst>
                                    <p:set>
                                      <p:cBhvr>
                                        <p:cTn id="75" dur="1" fill="hold">
                                          <p:stCondLst>
                                            <p:cond delay="0"/>
                                          </p:stCondLst>
                                        </p:cTn>
                                        <p:tgtEl>
                                          <p:spTgt spid="13341"/>
                                        </p:tgtEl>
                                        <p:attrNameLst>
                                          <p:attrName>style.visibility</p:attrName>
                                        </p:attrNameLst>
                                      </p:cBhvr>
                                      <p:to>
                                        <p:strVal val="visible"/>
                                      </p:to>
                                    </p:set>
                                    <p:animEffect transition="in" filter="slide(fromBottom)">
                                      <p:cBhvr>
                                        <p:cTn id="76" dur="500"/>
                                        <p:tgtEl>
                                          <p:spTgt spid="13341"/>
                                        </p:tgtEl>
                                      </p:cBhvr>
                                    </p:animEffect>
                                  </p:childTnLst>
                                </p:cTn>
                              </p:par>
                            </p:childTnLst>
                          </p:cTn>
                        </p:par>
                        <p:par>
                          <p:cTn id="77" fill="hold">
                            <p:stCondLst>
                              <p:cond delay="9000"/>
                            </p:stCondLst>
                            <p:childTnLst>
                              <p:par>
                                <p:cTn id="78" presetID="10" presetClass="entr" presetSubtype="0" fill="hold" nodeType="afterEffect">
                                  <p:stCondLst>
                                    <p:cond delay="0"/>
                                  </p:stCondLst>
                                  <p:childTnLst>
                                    <p:set>
                                      <p:cBhvr>
                                        <p:cTn id="79" dur="1" fill="hold">
                                          <p:stCondLst>
                                            <p:cond delay="0"/>
                                          </p:stCondLst>
                                        </p:cTn>
                                        <p:tgtEl>
                                          <p:spTgt spid="142389"/>
                                        </p:tgtEl>
                                        <p:attrNameLst>
                                          <p:attrName>style.visibility</p:attrName>
                                        </p:attrNameLst>
                                      </p:cBhvr>
                                      <p:to>
                                        <p:strVal val="visible"/>
                                      </p:to>
                                    </p:set>
                                    <p:animEffect transition="in" filter="fade">
                                      <p:cBhvr>
                                        <p:cTn id="80" dur="500"/>
                                        <p:tgtEl>
                                          <p:spTgt spid="142389"/>
                                        </p:tgtEl>
                                      </p:cBhvr>
                                    </p:animEffect>
                                  </p:childTnLst>
                                </p:cTn>
                              </p:par>
                            </p:childTnLst>
                          </p:cTn>
                        </p:par>
                        <p:par>
                          <p:cTn id="81" fill="hold">
                            <p:stCondLst>
                              <p:cond delay="9500"/>
                            </p:stCondLst>
                            <p:childTnLst>
                              <p:par>
                                <p:cTn id="82" presetID="18" presetClass="entr" presetSubtype="6" fill="hold" nodeType="afterEffect">
                                  <p:stCondLst>
                                    <p:cond delay="0"/>
                                  </p:stCondLst>
                                  <p:childTnLst>
                                    <p:set>
                                      <p:cBhvr>
                                        <p:cTn id="83" dur="1" fill="hold">
                                          <p:stCondLst>
                                            <p:cond delay="0"/>
                                          </p:stCondLst>
                                        </p:cTn>
                                        <p:tgtEl>
                                          <p:spTgt spid="142366"/>
                                        </p:tgtEl>
                                        <p:attrNameLst>
                                          <p:attrName>style.visibility</p:attrName>
                                        </p:attrNameLst>
                                      </p:cBhvr>
                                      <p:to>
                                        <p:strVal val="visible"/>
                                      </p:to>
                                    </p:set>
                                    <p:animEffect transition="in" filter="strips(downRight)">
                                      <p:cBhvr>
                                        <p:cTn id="84" dur="500"/>
                                        <p:tgtEl>
                                          <p:spTgt spid="142366"/>
                                        </p:tgtEl>
                                      </p:cBhvr>
                                    </p:animEffect>
                                  </p:childTnLst>
                                </p:cTn>
                              </p:par>
                            </p:childTnLst>
                          </p:cTn>
                        </p:par>
                        <p:par>
                          <p:cTn id="85" fill="hold">
                            <p:stCondLst>
                              <p:cond delay="10000"/>
                            </p:stCondLst>
                            <p:childTnLst>
                              <p:par>
                                <p:cTn id="86" presetID="18" presetClass="entr" presetSubtype="6" fill="hold" grpId="0" nodeType="afterEffect">
                                  <p:stCondLst>
                                    <p:cond delay="0"/>
                                  </p:stCondLst>
                                  <p:childTnLst>
                                    <p:set>
                                      <p:cBhvr>
                                        <p:cTn id="87" dur="1" fill="hold">
                                          <p:stCondLst>
                                            <p:cond delay="0"/>
                                          </p:stCondLst>
                                        </p:cTn>
                                        <p:tgtEl>
                                          <p:spTgt spid="13333"/>
                                        </p:tgtEl>
                                        <p:attrNameLst>
                                          <p:attrName>style.visibility</p:attrName>
                                        </p:attrNameLst>
                                      </p:cBhvr>
                                      <p:to>
                                        <p:strVal val="visible"/>
                                      </p:to>
                                    </p:set>
                                    <p:animEffect transition="in" filter="strips(downRight)">
                                      <p:cBhvr>
                                        <p:cTn id="88" dur="500"/>
                                        <p:tgtEl>
                                          <p:spTgt spid="13333"/>
                                        </p:tgtEl>
                                      </p:cBhvr>
                                    </p:animEffect>
                                  </p:childTnLst>
                                </p:cTn>
                              </p:par>
                            </p:childTnLst>
                          </p:cTn>
                        </p:par>
                        <p:par>
                          <p:cTn id="89" fill="hold">
                            <p:stCondLst>
                              <p:cond delay="10500"/>
                            </p:stCondLst>
                            <p:childTnLst>
                              <p:par>
                                <p:cTn id="90" presetID="10" presetClass="entr" presetSubtype="0" fill="hold" grpId="0" nodeType="afterEffect">
                                  <p:stCondLst>
                                    <p:cond delay="0"/>
                                  </p:stCondLst>
                                  <p:childTnLst>
                                    <p:set>
                                      <p:cBhvr>
                                        <p:cTn id="91" dur="1" fill="hold">
                                          <p:stCondLst>
                                            <p:cond delay="0"/>
                                          </p:stCondLst>
                                        </p:cTn>
                                        <p:tgtEl>
                                          <p:spTgt spid="142384"/>
                                        </p:tgtEl>
                                        <p:attrNameLst>
                                          <p:attrName>style.visibility</p:attrName>
                                        </p:attrNameLst>
                                      </p:cBhvr>
                                      <p:to>
                                        <p:strVal val="visible"/>
                                      </p:to>
                                    </p:set>
                                    <p:animEffect transition="in" filter="fade">
                                      <p:cBhvr>
                                        <p:cTn id="92" dur="500"/>
                                        <p:tgtEl>
                                          <p:spTgt spid="142384"/>
                                        </p:tgtEl>
                                      </p:cBhvr>
                                    </p:animEffect>
                                  </p:childTnLst>
                                </p:cTn>
                              </p:par>
                            </p:childTnLst>
                          </p:cTn>
                        </p:par>
                        <p:par>
                          <p:cTn id="93" fill="hold">
                            <p:stCondLst>
                              <p:cond delay="11000"/>
                            </p:stCondLst>
                            <p:childTnLst>
                              <p:par>
                                <p:cTn id="94" presetID="12" presetClass="entr" presetSubtype="4" fill="hold" grpId="0" nodeType="afterEffect">
                                  <p:stCondLst>
                                    <p:cond delay="0"/>
                                  </p:stCondLst>
                                  <p:childTnLst>
                                    <p:set>
                                      <p:cBhvr>
                                        <p:cTn id="95" dur="1" fill="hold">
                                          <p:stCondLst>
                                            <p:cond delay="0"/>
                                          </p:stCondLst>
                                        </p:cTn>
                                        <p:tgtEl>
                                          <p:spTgt spid="13342"/>
                                        </p:tgtEl>
                                        <p:attrNameLst>
                                          <p:attrName>style.visibility</p:attrName>
                                        </p:attrNameLst>
                                      </p:cBhvr>
                                      <p:to>
                                        <p:strVal val="visible"/>
                                      </p:to>
                                    </p:set>
                                    <p:animEffect transition="in" filter="slide(fromBottom)">
                                      <p:cBhvr>
                                        <p:cTn id="96" dur="500"/>
                                        <p:tgtEl>
                                          <p:spTgt spid="13342"/>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142390"/>
                                        </p:tgtEl>
                                        <p:attrNameLst>
                                          <p:attrName>style.visibility</p:attrName>
                                        </p:attrNameLst>
                                      </p:cBhvr>
                                      <p:to>
                                        <p:strVal val="visible"/>
                                      </p:to>
                                    </p:set>
                                    <p:animEffect transition="in" filter="fade">
                                      <p:cBhvr>
                                        <p:cTn id="100" dur="500"/>
                                        <p:tgtEl>
                                          <p:spTgt spid="142390"/>
                                        </p:tgtEl>
                                      </p:cBhvr>
                                    </p:animEffect>
                                  </p:childTnLst>
                                </p:cTn>
                              </p:par>
                            </p:childTnLst>
                          </p:cTn>
                        </p:par>
                        <p:par>
                          <p:cTn id="101" fill="hold">
                            <p:stCondLst>
                              <p:cond delay="12000"/>
                            </p:stCondLst>
                            <p:childTnLst>
                              <p:par>
                                <p:cTn id="102" presetID="18" presetClass="entr" presetSubtype="3" fill="hold" nodeType="afterEffect">
                                  <p:stCondLst>
                                    <p:cond delay="0"/>
                                  </p:stCondLst>
                                  <p:childTnLst>
                                    <p:set>
                                      <p:cBhvr>
                                        <p:cTn id="103" dur="1" fill="hold">
                                          <p:stCondLst>
                                            <p:cond delay="0"/>
                                          </p:stCondLst>
                                        </p:cTn>
                                        <p:tgtEl>
                                          <p:spTgt spid="142361"/>
                                        </p:tgtEl>
                                        <p:attrNameLst>
                                          <p:attrName>style.visibility</p:attrName>
                                        </p:attrNameLst>
                                      </p:cBhvr>
                                      <p:to>
                                        <p:strVal val="visible"/>
                                      </p:to>
                                    </p:set>
                                    <p:animEffect transition="in" filter="strips(upRight)">
                                      <p:cBhvr>
                                        <p:cTn id="104" dur="500"/>
                                        <p:tgtEl>
                                          <p:spTgt spid="142361"/>
                                        </p:tgtEl>
                                      </p:cBhvr>
                                    </p:animEffect>
                                  </p:childTnLst>
                                </p:cTn>
                              </p:par>
                            </p:childTnLst>
                          </p:cTn>
                        </p:par>
                        <p:par>
                          <p:cTn id="105" fill="hold">
                            <p:stCondLst>
                              <p:cond delay="12500"/>
                            </p:stCondLst>
                            <p:childTnLst>
                              <p:par>
                                <p:cTn id="106" presetID="18" presetClass="entr" presetSubtype="3" fill="hold" grpId="0" nodeType="afterEffect">
                                  <p:stCondLst>
                                    <p:cond delay="0"/>
                                  </p:stCondLst>
                                  <p:childTnLst>
                                    <p:set>
                                      <p:cBhvr>
                                        <p:cTn id="107" dur="1" fill="hold">
                                          <p:stCondLst>
                                            <p:cond delay="0"/>
                                          </p:stCondLst>
                                        </p:cTn>
                                        <p:tgtEl>
                                          <p:spTgt spid="13338"/>
                                        </p:tgtEl>
                                        <p:attrNameLst>
                                          <p:attrName>style.visibility</p:attrName>
                                        </p:attrNameLst>
                                      </p:cBhvr>
                                      <p:to>
                                        <p:strVal val="visible"/>
                                      </p:to>
                                    </p:set>
                                    <p:animEffect transition="in" filter="strips(upRight)">
                                      <p:cBhvr>
                                        <p:cTn id="108" dur="500"/>
                                        <p:tgtEl>
                                          <p:spTgt spid="13338"/>
                                        </p:tgtEl>
                                      </p:cBhvr>
                                    </p:animEffect>
                                  </p:childTnLst>
                                </p:cTn>
                              </p:par>
                            </p:childTnLst>
                          </p:cTn>
                        </p:par>
                        <p:par>
                          <p:cTn id="109" fill="hold">
                            <p:stCondLst>
                              <p:cond delay="13000"/>
                            </p:stCondLst>
                            <p:childTnLst>
                              <p:par>
                                <p:cTn id="110" presetID="10" presetClass="entr" presetSubtype="0" fill="hold" grpId="0" nodeType="afterEffect">
                                  <p:stCondLst>
                                    <p:cond delay="0"/>
                                  </p:stCondLst>
                                  <p:childTnLst>
                                    <p:set>
                                      <p:cBhvr>
                                        <p:cTn id="111" dur="1" fill="hold">
                                          <p:stCondLst>
                                            <p:cond delay="0"/>
                                          </p:stCondLst>
                                        </p:cTn>
                                        <p:tgtEl>
                                          <p:spTgt spid="142381"/>
                                        </p:tgtEl>
                                        <p:attrNameLst>
                                          <p:attrName>style.visibility</p:attrName>
                                        </p:attrNameLst>
                                      </p:cBhvr>
                                      <p:to>
                                        <p:strVal val="visible"/>
                                      </p:to>
                                    </p:set>
                                    <p:animEffect transition="in" filter="fade">
                                      <p:cBhvr>
                                        <p:cTn id="112" dur="500"/>
                                        <p:tgtEl>
                                          <p:spTgt spid="142381"/>
                                        </p:tgtEl>
                                      </p:cBhvr>
                                    </p:animEffect>
                                  </p:childTnLst>
                                </p:cTn>
                              </p:par>
                            </p:childTnLst>
                          </p:cTn>
                        </p:par>
                        <p:par>
                          <p:cTn id="113" fill="hold">
                            <p:stCondLst>
                              <p:cond delay="13500"/>
                            </p:stCondLst>
                            <p:childTnLst>
                              <p:par>
                                <p:cTn id="114" presetID="12" presetClass="entr" presetSubtype="4" fill="hold" grpId="0" nodeType="afterEffect">
                                  <p:stCondLst>
                                    <p:cond delay="0"/>
                                  </p:stCondLst>
                                  <p:childTnLst>
                                    <p:set>
                                      <p:cBhvr>
                                        <p:cTn id="115" dur="1" fill="hold">
                                          <p:stCondLst>
                                            <p:cond delay="0"/>
                                          </p:stCondLst>
                                        </p:cTn>
                                        <p:tgtEl>
                                          <p:spTgt spid="13343"/>
                                        </p:tgtEl>
                                        <p:attrNameLst>
                                          <p:attrName>style.visibility</p:attrName>
                                        </p:attrNameLst>
                                      </p:cBhvr>
                                      <p:to>
                                        <p:strVal val="visible"/>
                                      </p:to>
                                    </p:set>
                                    <p:animEffect transition="in" filter="slide(fromBottom)">
                                      <p:cBhvr>
                                        <p:cTn id="116" dur="500"/>
                                        <p:tgtEl>
                                          <p:spTgt spid="13343"/>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142391"/>
                                        </p:tgtEl>
                                        <p:attrNameLst>
                                          <p:attrName>style.visibility</p:attrName>
                                        </p:attrNameLst>
                                      </p:cBhvr>
                                      <p:to>
                                        <p:strVal val="visible"/>
                                      </p:to>
                                    </p:set>
                                    <p:animEffect transition="in" filter="fade">
                                      <p:cBhvr>
                                        <p:cTn id="120" dur="500"/>
                                        <p:tgtEl>
                                          <p:spTgt spid="142391"/>
                                        </p:tgtEl>
                                      </p:cBhvr>
                                    </p:animEffect>
                                  </p:childTnLst>
                                </p:cTn>
                              </p:par>
                            </p:childTnLst>
                          </p:cTn>
                        </p:par>
                        <p:par>
                          <p:cTn id="121" fill="hold">
                            <p:stCondLst>
                              <p:cond delay="14500"/>
                            </p:stCondLst>
                            <p:childTnLst>
                              <p:par>
                                <p:cTn id="122" presetID="18" presetClass="entr" presetSubtype="6" fill="hold" nodeType="afterEffect">
                                  <p:stCondLst>
                                    <p:cond delay="0"/>
                                  </p:stCondLst>
                                  <p:childTnLst>
                                    <p:set>
                                      <p:cBhvr>
                                        <p:cTn id="123" dur="1" fill="hold">
                                          <p:stCondLst>
                                            <p:cond delay="0"/>
                                          </p:stCondLst>
                                        </p:cTn>
                                        <p:tgtEl>
                                          <p:spTgt spid="142368"/>
                                        </p:tgtEl>
                                        <p:attrNameLst>
                                          <p:attrName>style.visibility</p:attrName>
                                        </p:attrNameLst>
                                      </p:cBhvr>
                                      <p:to>
                                        <p:strVal val="visible"/>
                                      </p:to>
                                    </p:set>
                                    <p:animEffect transition="in" filter="strips(downRight)">
                                      <p:cBhvr>
                                        <p:cTn id="124" dur="500"/>
                                        <p:tgtEl>
                                          <p:spTgt spid="142368"/>
                                        </p:tgtEl>
                                      </p:cBhvr>
                                    </p:animEffect>
                                  </p:childTnLst>
                                </p:cTn>
                              </p:par>
                            </p:childTnLst>
                          </p:cTn>
                        </p:par>
                        <p:par>
                          <p:cTn id="125" fill="hold">
                            <p:stCondLst>
                              <p:cond delay="15000"/>
                            </p:stCondLst>
                            <p:childTnLst>
                              <p:par>
                                <p:cTn id="126" presetID="18" presetClass="entr" presetSubtype="6" fill="hold" grpId="0" nodeType="afterEffect">
                                  <p:stCondLst>
                                    <p:cond delay="0"/>
                                  </p:stCondLst>
                                  <p:childTnLst>
                                    <p:set>
                                      <p:cBhvr>
                                        <p:cTn id="127" dur="1" fill="hold">
                                          <p:stCondLst>
                                            <p:cond delay="0"/>
                                          </p:stCondLst>
                                        </p:cTn>
                                        <p:tgtEl>
                                          <p:spTgt spid="13336"/>
                                        </p:tgtEl>
                                        <p:attrNameLst>
                                          <p:attrName>style.visibility</p:attrName>
                                        </p:attrNameLst>
                                      </p:cBhvr>
                                      <p:to>
                                        <p:strVal val="visible"/>
                                      </p:to>
                                    </p:set>
                                    <p:animEffect transition="in" filter="strips(downRight)">
                                      <p:cBhvr>
                                        <p:cTn id="128" dur="500"/>
                                        <p:tgtEl>
                                          <p:spTgt spid="13336"/>
                                        </p:tgtEl>
                                      </p:cBhvr>
                                    </p:animEffect>
                                  </p:childTnLst>
                                </p:cTn>
                              </p:par>
                            </p:childTnLst>
                          </p:cTn>
                        </p:par>
                        <p:par>
                          <p:cTn id="129" fill="hold">
                            <p:stCondLst>
                              <p:cond delay="15500"/>
                            </p:stCondLst>
                            <p:childTnLst>
                              <p:par>
                                <p:cTn id="130" presetID="10" presetClass="entr" presetSubtype="0" fill="hold" grpId="0" nodeType="afterEffect">
                                  <p:stCondLst>
                                    <p:cond delay="0"/>
                                  </p:stCondLst>
                                  <p:childTnLst>
                                    <p:set>
                                      <p:cBhvr>
                                        <p:cTn id="131" dur="1" fill="hold">
                                          <p:stCondLst>
                                            <p:cond delay="0"/>
                                          </p:stCondLst>
                                        </p:cTn>
                                        <p:tgtEl>
                                          <p:spTgt spid="142385"/>
                                        </p:tgtEl>
                                        <p:attrNameLst>
                                          <p:attrName>style.visibility</p:attrName>
                                        </p:attrNameLst>
                                      </p:cBhvr>
                                      <p:to>
                                        <p:strVal val="visible"/>
                                      </p:to>
                                    </p:set>
                                    <p:animEffect transition="in" filter="fade">
                                      <p:cBhvr>
                                        <p:cTn id="132" dur="500"/>
                                        <p:tgtEl>
                                          <p:spTgt spid="142385"/>
                                        </p:tgtEl>
                                      </p:cBhvr>
                                    </p:animEffect>
                                  </p:childTnLst>
                                </p:cTn>
                              </p:par>
                            </p:childTnLst>
                          </p:cTn>
                        </p:par>
                        <p:par>
                          <p:cTn id="133" fill="hold">
                            <p:stCondLst>
                              <p:cond delay="16000"/>
                            </p:stCondLst>
                            <p:childTnLst>
                              <p:par>
                                <p:cTn id="134" presetID="12" presetClass="entr" presetSubtype="4" fill="hold" grpId="0" nodeType="afterEffect">
                                  <p:stCondLst>
                                    <p:cond delay="0"/>
                                  </p:stCondLst>
                                  <p:childTnLst>
                                    <p:set>
                                      <p:cBhvr>
                                        <p:cTn id="135" dur="1" fill="hold">
                                          <p:stCondLst>
                                            <p:cond delay="0"/>
                                          </p:stCondLst>
                                        </p:cTn>
                                        <p:tgtEl>
                                          <p:spTgt spid="13344"/>
                                        </p:tgtEl>
                                        <p:attrNameLst>
                                          <p:attrName>style.visibility</p:attrName>
                                        </p:attrNameLst>
                                      </p:cBhvr>
                                      <p:to>
                                        <p:strVal val="visible"/>
                                      </p:to>
                                    </p:set>
                                    <p:animEffect transition="in" filter="slide(fromBottom)">
                                      <p:cBhvr>
                                        <p:cTn id="136" dur="500"/>
                                        <p:tgtEl>
                                          <p:spTgt spid="13344"/>
                                        </p:tgtEl>
                                      </p:cBhvr>
                                    </p:animEffect>
                                  </p:childTnLst>
                                </p:cTn>
                              </p:par>
                            </p:childTnLst>
                          </p:cTn>
                        </p:par>
                        <p:par>
                          <p:cTn id="137" fill="hold">
                            <p:stCondLst>
                              <p:cond delay="16500"/>
                            </p:stCondLst>
                            <p:childTnLst>
                              <p:par>
                                <p:cTn id="138" presetID="10" presetClass="entr" presetSubtype="0" fill="hold" grpId="0" nodeType="afterEffect">
                                  <p:stCondLst>
                                    <p:cond delay="0"/>
                                  </p:stCondLst>
                                  <p:childTnLst>
                                    <p:set>
                                      <p:cBhvr>
                                        <p:cTn id="139" dur="1" fill="hold">
                                          <p:stCondLst>
                                            <p:cond delay="0"/>
                                          </p:stCondLst>
                                        </p:cTn>
                                        <p:tgtEl>
                                          <p:spTgt spid="142392"/>
                                        </p:tgtEl>
                                        <p:attrNameLst>
                                          <p:attrName>style.visibility</p:attrName>
                                        </p:attrNameLst>
                                      </p:cBhvr>
                                      <p:to>
                                        <p:strVal val="visible"/>
                                      </p:to>
                                    </p:set>
                                    <p:animEffect transition="in" filter="fade">
                                      <p:cBhvr>
                                        <p:cTn id="140" dur="500"/>
                                        <p:tgtEl>
                                          <p:spTgt spid="142392"/>
                                        </p:tgtEl>
                                      </p:cBhvr>
                                    </p:animEffect>
                                  </p:childTnLst>
                                </p:cTn>
                              </p:par>
                            </p:childTnLst>
                          </p:cTn>
                        </p:par>
                        <p:par>
                          <p:cTn id="141" fill="hold">
                            <p:stCondLst>
                              <p:cond delay="17000"/>
                            </p:stCondLst>
                            <p:childTnLst>
                              <p:par>
                                <p:cTn id="142" presetID="18" presetClass="entr" presetSubtype="3" fill="hold" nodeType="afterEffect">
                                  <p:stCondLst>
                                    <p:cond delay="0"/>
                                  </p:stCondLst>
                                  <p:childTnLst>
                                    <p:set>
                                      <p:cBhvr>
                                        <p:cTn id="143" dur="1" fill="hold">
                                          <p:stCondLst>
                                            <p:cond delay="0"/>
                                          </p:stCondLst>
                                        </p:cTn>
                                        <p:tgtEl>
                                          <p:spTgt spid="142362"/>
                                        </p:tgtEl>
                                        <p:attrNameLst>
                                          <p:attrName>style.visibility</p:attrName>
                                        </p:attrNameLst>
                                      </p:cBhvr>
                                      <p:to>
                                        <p:strVal val="visible"/>
                                      </p:to>
                                    </p:set>
                                    <p:animEffect transition="in" filter="strips(upRight)">
                                      <p:cBhvr>
                                        <p:cTn id="144" dur="500"/>
                                        <p:tgtEl>
                                          <p:spTgt spid="142362"/>
                                        </p:tgtEl>
                                      </p:cBhvr>
                                    </p:animEffect>
                                  </p:childTnLst>
                                </p:cTn>
                              </p:par>
                            </p:childTnLst>
                          </p:cTn>
                        </p:par>
                        <p:par>
                          <p:cTn id="145" fill="hold">
                            <p:stCondLst>
                              <p:cond delay="17500"/>
                            </p:stCondLst>
                            <p:childTnLst>
                              <p:par>
                                <p:cTn id="146" presetID="18" presetClass="entr" presetSubtype="3" fill="hold" grpId="0" nodeType="afterEffect">
                                  <p:stCondLst>
                                    <p:cond delay="0"/>
                                  </p:stCondLst>
                                  <p:childTnLst>
                                    <p:set>
                                      <p:cBhvr>
                                        <p:cTn id="147" dur="1" fill="hold">
                                          <p:stCondLst>
                                            <p:cond delay="0"/>
                                          </p:stCondLst>
                                        </p:cTn>
                                        <p:tgtEl>
                                          <p:spTgt spid="13339"/>
                                        </p:tgtEl>
                                        <p:attrNameLst>
                                          <p:attrName>style.visibility</p:attrName>
                                        </p:attrNameLst>
                                      </p:cBhvr>
                                      <p:to>
                                        <p:strVal val="visible"/>
                                      </p:to>
                                    </p:set>
                                    <p:animEffect transition="in" filter="strips(upRight)">
                                      <p:cBhvr>
                                        <p:cTn id="148" dur="500"/>
                                        <p:tgtEl>
                                          <p:spTgt spid="13339"/>
                                        </p:tgtEl>
                                      </p:cBhvr>
                                    </p:animEffect>
                                  </p:childTnLst>
                                </p:cTn>
                              </p:par>
                            </p:childTnLst>
                          </p:cTn>
                        </p:par>
                        <p:par>
                          <p:cTn id="149" fill="hold">
                            <p:stCondLst>
                              <p:cond delay="18000"/>
                            </p:stCondLst>
                            <p:childTnLst>
                              <p:par>
                                <p:cTn id="150" presetID="10" presetClass="entr" presetSubtype="0" fill="hold" grpId="0" nodeType="afterEffect">
                                  <p:stCondLst>
                                    <p:cond delay="0"/>
                                  </p:stCondLst>
                                  <p:childTnLst>
                                    <p:set>
                                      <p:cBhvr>
                                        <p:cTn id="151" dur="1" fill="hold">
                                          <p:stCondLst>
                                            <p:cond delay="0"/>
                                          </p:stCondLst>
                                        </p:cTn>
                                        <p:tgtEl>
                                          <p:spTgt spid="142382"/>
                                        </p:tgtEl>
                                        <p:attrNameLst>
                                          <p:attrName>style.visibility</p:attrName>
                                        </p:attrNameLst>
                                      </p:cBhvr>
                                      <p:to>
                                        <p:strVal val="visible"/>
                                      </p:to>
                                    </p:set>
                                    <p:animEffect transition="in" filter="fade">
                                      <p:cBhvr>
                                        <p:cTn id="152" dur="500"/>
                                        <p:tgtEl>
                                          <p:spTgt spid="142382"/>
                                        </p:tgtEl>
                                      </p:cBhvr>
                                    </p:animEffect>
                                  </p:childTnLst>
                                </p:cTn>
                              </p:par>
                            </p:childTnLst>
                          </p:cTn>
                        </p:par>
                        <p:par>
                          <p:cTn id="153" fill="hold">
                            <p:stCondLst>
                              <p:cond delay="18500"/>
                            </p:stCondLst>
                            <p:childTnLst>
                              <p:par>
                                <p:cTn id="154" presetID="12" presetClass="entr" presetSubtype="4" fill="hold" grpId="0" nodeType="afterEffect">
                                  <p:stCondLst>
                                    <p:cond delay="0"/>
                                  </p:stCondLst>
                                  <p:childTnLst>
                                    <p:set>
                                      <p:cBhvr>
                                        <p:cTn id="155" dur="1" fill="hold">
                                          <p:stCondLst>
                                            <p:cond delay="0"/>
                                          </p:stCondLst>
                                        </p:cTn>
                                        <p:tgtEl>
                                          <p:spTgt spid="13335"/>
                                        </p:tgtEl>
                                        <p:attrNameLst>
                                          <p:attrName>style.visibility</p:attrName>
                                        </p:attrNameLst>
                                      </p:cBhvr>
                                      <p:to>
                                        <p:strVal val="visible"/>
                                      </p:to>
                                    </p:set>
                                    <p:animEffect transition="in" filter="slide(fromBottom)">
                                      <p:cBhvr>
                                        <p:cTn id="156" dur="500"/>
                                        <p:tgtEl>
                                          <p:spTgt spid="13335"/>
                                        </p:tgtEl>
                                      </p:cBhvr>
                                    </p:animEffect>
                                  </p:childTnLst>
                                </p:cTn>
                              </p:par>
                            </p:childTnLst>
                          </p:cTn>
                        </p:par>
                        <p:par>
                          <p:cTn id="157" fill="hold">
                            <p:stCondLst>
                              <p:cond delay="19000"/>
                            </p:stCondLst>
                            <p:childTnLst>
                              <p:par>
                                <p:cTn id="158" presetID="10" presetClass="entr" presetSubtype="0" fill="hold" grpId="0" nodeType="afterEffect">
                                  <p:stCondLst>
                                    <p:cond delay="0"/>
                                  </p:stCondLst>
                                  <p:childTnLst>
                                    <p:set>
                                      <p:cBhvr>
                                        <p:cTn id="159" dur="1" fill="hold">
                                          <p:stCondLst>
                                            <p:cond delay="0"/>
                                          </p:stCondLst>
                                        </p:cTn>
                                        <p:tgtEl>
                                          <p:spTgt spid="142393"/>
                                        </p:tgtEl>
                                        <p:attrNameLst>
                                          <p:attrName>style.visibility</p:attrName>
                                        </p:attrNameLst>
                                      </p:cBhvr>
                                      <p:to>
                                        <p:strVal val="visible"/>
                                      </p:to>
                                    </p:set>
                                    <p:animEffect transition="in" filter="fade">
                                      <p:cBhvr>
                                        <p:cTn id="160" dur="500"/>
                                        <p:tgtEl>
                                          <p:spTgt spid="142393"/>
                                        </p:tgtEl>
                                      </p:cBhvr>
                                    </p:animEffect>
                                  </p:childTnLst>
                                </p:cTn>
                              </p:par>
                            </p:childTnLst>
                          </p:cTn>
                        </p:par>
                        <p:par>
                          <p:cTn id="161" fill="hold">
                            <p:stCondLst>
                              <p:cond delay="19500"/>
                            </p:stCondLst>
                            <p:childTnLst>
                              <p:par>
                                <p:cTn id="162" presetID="18" presetClass="entr" presetSubtype="6" fill="hold" nodeType="afterEffect">
                                  <p:stCondLst>
                                    <p:cond delay="0"/>
                                  </p:stCondLst>
                                  <p:childTnLst>
                                    <p:set>
                                      <p:cBhvr>
                                        <p:cTn id="163" dur="1" fill="hold">
                                          <p:stCondLst>
                                            <p:cond delay="0"/>
                                          </p:stCondLst>
                                        </p:cTn>
                                        <p:tgtEl>
                                          <p:spTgt spid="142394"/>
                                        </p:tgtEl>
                                        <p:attrNameLst>
                                          <p:attrName>style.visibility</p:attrName>
                                        </p:attrNameLst>
                                      </p:cBhvr>
                                      <p:to>
                                        <p:strVal val="visible"/>
                                      </p:to>
                                    </p:set>
                                    <p:animEffect transition="in" filter="strips(downRight)">
                                      <p:cBhvr>
                                        <p:cTn id="164" dur="500"/>
                                        <p:tgtEl>
                                          <p:spTgt spid="142394"/>
                                        </p:tgtEl>
                                      </p:cBhvr>
                                    </p:animEffect>
                                  </p:childTnLst>
                                </p:cTn>
                              </p:par>
                            </p:childTnLst>
                          </p:cTn>
                        </p:par>
                        <p:par>
                          <p:cTn id="165" fill="hold">
                            <p:stCondLst>
                              <p:cond delay="20000"/>
                            </p:stCondLst>
                            <p:childTnLst>
                              <p:par>
                                <p:cTn id="166" presetID="18" presetClass="entr" presetSubtype="6" fill="hold" grpId="0" nodeType="afterEffect">
                                  <p:stCondLst>
                                    <p:cond delay="0"/>
                                  </p:stCondLst>
                                  <p:childTnLst>
                                    <p:set>
                                      <p:cBhvr>
                                        <p:cTn id="167" dur="1" fill="hold">
                                          <p:stCondLst>
                                            <p:cond delay="0"/>
                                          </p:stCondLst>
                                        </p:cTn>
                                        <p:tgtEl>
                                          <p:spTgt spid="13361"/>
                                        </p:tgtEl>
                                        <p:attrNameLst>
                                          <p:attrName>style.visibility</p:attrName>
                                        </p:attrNameLst>
                                      </p:cBhvr>
                                      <p:to>
                                        <p:strVal val="visible"/>
                                      </p:to>
                                    </p:set>
                                    <p:animEffect transition="in" filter="strips(downRight)">
                                      <p:cBhvr>
                                        <p:cTn id="168" dur="500"/>
                                        <p:tgtEl>
                                          <p:spTgt spid="13361"/>
                                        </p:tgtEl>
                                      </p:cBhvr>
                                    </p:animEffect>
                                  </p:childTnLst>
                                </p:cTn>
                              </p:par>
                            </p:childTnLst>
                          </p:cTn>
                        </p:par>
                        <p:par>
                          <p:cTn id="169" fill="hold">
                            <p:stCondLst>
                              <p:cond delay="20500"/>
                            </p:stCondLst>
                            <p:childTnLst>
                              <p:par>
                                <p:cTn id="170" presetID="10" presetClass="entr" presetSubtype="0" fill="hold" grpId="0" nodeType="afterEffect">
                                  <p:stCondLst>
                                    <p:cond delay="0"/>
                                  </p:stCondLst>
                                  <p:childTnLst>
                                    <p:set>
                                      <p:cBhvr>
                                        <p:cTn id="171" dur="1" fill="hold">
                                          <p:stCondLst>
                                            <p:cond delay="0"/>
                                          </p:stCondLst>
                                        </p:cTn>
                                        <p:tgtEl>
                                          <p:spTgt spid="142396"/>
                                        </p:tgtEl>
                                        <p:attrNameLst>
                                          <p:attrName>style.visibility</p:attrName>
                                        </p:attrNameLst>
                                      </p:cBhvr>
                                      <p:to>
                                        <p:strVal val="visible"/>
                                      </p:to>
                                    </p:set>
                                    <p:animEffect transition="in" filter="fade">
                                      <p:cBhvr>
                                        <p:cTn id="172" dur="500"/>
                                        <p:tgtEl>
                                          <p:spTgt spid="142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24" grpId="0" animBg="1"/>
      <p:bldP spid="13326" grpId="0" animBg="1"/>
      <p:bldP spid="13330" grpId="0" animBg="1"/>
      <p:bldP spid="13331" grpId="0" animBg="1"/>
      <p:bldP spid="13333" grpId="0" animBg="1"/>
      <p:bldP spid="13335" grpId="0" animBg="1"/>
      <p:bldP spid="13336" grpId="0" animBg="1"/>
      <p:bldP spid="13337" grpId="0" animBg="1"/>
      <p:bldP spid="13338" grpId="0" animBg="1"/>
      <p:bldP spid="13339" grpId="0" animBg="1"/>
      <p:bldP spid="13340" grpId="0" animBg="1"/>
      <p:bldP spid="13341" grpId="0" animBg="1"/>
      <p:bldP spid="13342" grpId="0" animBg="1"/>
      <p:bldP spid="13343" grpId="0" animBg="1"/>
      <p:bldP spid="13344" grpId="0" animBg="1"/>
      <p:bldP spid="142379" grpId="0"/>
      <p:bldP spid="142380" grpId="0"/>
      <p:bldP spid="142381" grpId="0"/>
      <p:bldP spid="142382" grpId="0"/>
      <p:bldP spid="142383" grpId="0"/>
      <p:bldP spid="142384" grpId="0"/>
      <p:bldP spid="142385" grpId="0"/>
      <p:bldP spid="142390" grpId="0"/>
      <p:bldP spid="142391" grpId="0"/>
      <p:bldP spid="142392" grpId="0"/>
      <p:bldP spid="142393" grpId="0"/>
      <p:bldP spid="13361" grpId="0" animBg="1"/>
      <p:bldP spid="14239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15362" name="燕尾形 2"/>
          <p:cNvSpPr>
            <a:spLocks noChangeArrowheads="1"/>
          </p:cNvSpPr>
          <p:nvPr/>
        </p:nvSpPr>
        <p:spPr bwMode="auto">
          <a:xfrm>
            <a:off x="1271588"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15363"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04    </a:t>
            </a:r>
            <a:r>
              <a:rPr lang="zh-CN" altLang="en-US" sz="1600">
                <a:latin typeface="微软雅黑" pitchFamily="34" charset="-122"/>
                <a:ea typeface="微软雅黑" pitchFamily="34" charset="-122"/>
              </a:rPr>
              <a:t>工作存在不足</a:t>
            </a:r>
          </a:p>
        </p:txBody>
      </p:sp>
      <p:sp>
        <p:nvSpPr>
          <p:cNvPr id="15364"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01    </a:t>
            </a:r>
            <a:r>
              <a:rPr lang="zh-CN" altLang="en-US" sz="1600">
                <a:solidFill>
                  <a:schemeClr val="bg1"/>
                </a:solidFill>
                <a:latin typeface="微软雅黑" pitchFamily="34" charset="-122"/>
                <a:ea typeface="微软雅黑" pitchFamily="34" charset="-122"/>
              </a:rPr>
              <a:t>年度工作概述</a:t>
            </a:r>
          </a:p>
        </p:txBody>
      </p:sp>
      <p:sp>
        <p:nvSpPr>
          <p:cNvPr id="15365"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02    </a:t>
            </a:r>
            <a:r>
              <a:rPr lang="zh-CN" altLang="en-US" sz="1600">
                <a:latin typeface="微软雅黑" pitchFamily="34" charset="-122"/>
                <a:ea typeface="微软雅黑" pitchFamily="34" charset="-122"/>
              </a:rPr>
              <a:t>工作完成情况</a:t>
            </a:r>
          </a:p>
        </p:txBody>
      </p:sp>
      <p:sp>
        <p:nvSpPr>
          <p:cNvPr id="15366"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03    </a:t>
            </a:r>
            <a:r>
              <a:rPr lang="zh-CN" altLang="en-US" sz="1600">
                <a:latin typeface="微软雅黑" pitchFamily="34" charset="-122"/>
                <a:ea typeface="微软雅黑" pitchFamily="34" charset="-122"/>
              </a:rPr>
              <a:t>成功项目展示</a:t>
            </a:r>
          </a:p>
        </p:txBody>
      </p:sp>
      <p:sp>
        <p:nvSpPr>
          <p:cNvPr id="15367"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05    </a:t>
            </a:r>
            <a:r>
              <a:rPr lang="zh-CN" altLang="en-US" sz="1600">
                <a:latin typeface="微软雅黑" pitchFamily="34" charset="-122"/>
                <a:ea typeface="微软雅黑" pitchFamily="34" charset="-122"/>
              </a:rPr>
              <a:t>明年工作计划</a:t>
            </a:r>
          </a:p>
        </p:txBody>
      </p:sp>
      <p:sp>
        <p:nvSpPr>
          <p:cNvPr id="15368"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
        <p:nvSpPr>
          <p:cNvPr id="15369" name="矩形 103"/>
          <p:cNvSpPr>
            <a:spLocks noChangeArrowheads="1"/>
          </p:cNvSpPr>
          <p:nvPr/>
        </p:nvSpPr>
        <p:spPr bwMode="auto">
          <a:xfrm>
            <a:off x="6049963" y="2933700"/>
            <a:ext cx="2266950" cy="3203575"/>
          </a:xfrm>
          <a:prstGeom prst="rect">
            <a:avLst/>
          </a:prstGeom>
          <a:solidFill>
            <a:srgbClr val="0848AF"/>
          </a:solidFill>
          <a:ln w="25400" algn="ctr">
            <a:noFill/>
            <a:miter lim="800000"/>
          </a:ln>
        </p:spPr>
        <p:txBody>
          <a:bodyPr anchor="ctr"/>
          <a:lstStyle/>
          <a:p>
            <a:pPr algn="ctr" defTabSz="712470"/>
            <a:endParaRPr lang="zh-CN" altLang="en-US" sz="1400">
              <a:solidFill>
                <a:srgbClr val="FFFFFF"/>
              </a:solidFill>
            </a:endParaRPr>
          </a:p>
        </p:txBody>
      </p:sp>
      <p:sp>
        <p:nvSpPr>
          <p:cNvPr id="15370" name="矩形 102"/>
          <p:cNvSpPr>
            <a:spLocks noChangeArrowheads="1"/>
          </p:cNvSpPr>
          <p:nvPr/>
        </p:nvSpPr>
        <p:spPr bwMode="auto">
          <a:xfrm>
            <a:off x="3694113" y="3581400"/>
            <a:ext cx="2265362" cy="2555875"/>
          </a:xfrm>
          <a:prstGeom prst="rect">
            <a:avLst/>
          </a:prstGeom>
          <a:solidFill>
            <a:srgbClr val="0848AF"/>
          </a:solidFill>
          <a:ln w="12700" algn="ctr">
            <a:noFill/>
            <a:miter lim="800000"/>
          </a:ln>
        </p:spPr>
        <p:txBody>
          <a:bodyPr anchor="ctr"/>
          <a:lstStyle/>
          <a:p>
            <a:pPr algn="ctr" defTabSz="712470"/>
            <a:endParaRPr lang="zh-CN" altLang="en-US" sz="1400">
              <a:solidFill>
                <a:srgbClr val="FFFFFF"/>
              </a:solidFill>
              <a:latin typeface="Calibri" pitchFamily="34" charset="0"/>
            </a:endParaRPr>
          </a:p>
        </p:txBody>
      </p:sp>
      <p:sp>
        <p:nvSpPr>
          <p:cNvPr id="15371" name="矩形 101"/>
          <p:cNvSpPr>
            <a:spLocks noChangeArrowheads="1"/>
          </p:cNvSpPr>
          <p:nvPr/>
        </p:nvSpPr>
        <p:spPr bwMode="auto">
          <a:xfrm>
            <a:off x="1311275" y="4314825"/>
            <a:ext cx="2265363" cy="1822450"/>
          </a:xfrm>
          <a:prstGeom prst="rect">
            <a:avLst/>
          </a:prstGeom>
          <a:solidFill>
            <a:srgbClr val="0848AF"/>
          </a:solidFill>
          <a:ln w="12700" algn="ctr">
            <a:noFill/>
            <a:miter lim="800000"/>
          </a:ln>
        </p:spPr>
        <p:txBody>
          <a:bodyPr anchor="ctr"/>
          <a:lstStyle/>
          <a:p>
            <a:pPr algn="ctr" defTabSz="712470"/>
            <a:endParaRPr lang="zh-CN" altLang="en-US" sz="1400">
              <a:solidFill>
                <a:srgbClr val="FFFFFF"/>
              </a:solidFill>
              <a:latin typeface="Calibri" pitchFamily="34" charset="0"/>
            </a:endParaRPr>
          </a:p>
        </p:txBody>
      </p:sp>
      <p:pic>
        <p:nvPicPr>
          <p:cNvPr id="24581" name="Picture 3"/>
          <p:cNvPicPr>
            <a:picLocks noChangeAspect="1" noChangeArrowheads="1"/>
          </p:cNvPicPr>
          <p:nvPr/>
        </p:nvPicPr>
        <p:blipFill>
          <a:blip r:embed="rId3" cstate="print"/>
          <a:srcRect l="2766" t="57680" r="7205"/>
          <a:stretch>
            <a:fillRect/>
          </a:stretch>
        </p:blipFill>
        <p:spPr bwMode="auto">
          <a:xfrm>
            <a:off x="1246188" y="6137275"/>
            <a:ext cx="9418637" cy="217488"/>
          </a:xfrm>
          <a:prstGeom prst="rect">
            <a:avLst/>
          </a:prstGeom>
          <a:noFill/>
          <a:ln w="9525">
            <a:noFill/>
            <a:miter lim="800000"/>
            <a:headEnd/>
            <a:tailEnd/>
          </a:ln>
        </p:spPr>
      </p:pic>
      <p:sp>
        <p:nvSpPr>
          <p:cNvPr id="100" name="矩形 99"/>
          <p:cNvSpPr/>
          <p:nvPr/>
        </p:nvSpPr>
        <p:spPr>
          <a:xfrm>
            <a:off x="3660443" y="5692676"/>
            <a:ext cx="2275613" cy="446388"/>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2470">
              <a:defRPr/>
            </a:pPr>
            <a:r>
              <a:rPr lang="zh-CN" altLang="en-US" b="1">
                <a:solidFill>
                  <a:schemeClr val="tx1"/>
                </a:solidFill>
                <a:latin typeface="微软雅黑" pitchFamily="34" charset="-122"/>
                <a:ea typeface="微软雅黑" pitchFamily="34" charset="-122"/>
              </a:rPr>
              <a:t>第二季度</a:t>
            </a:r>
          </a:p>
        </p:txBody>
      </p:sp>
      <p:sp>
        <p:nvSpPr>
          <p:cNvPr id="15376" name="矩形 103"/>
          <p:cNvSpPr>
            <a:spLocks noChangeArrowheads="1"/>
          </p:cNvSpPr>
          <p:nvPr/>
        </p:nvSpPr>
        <p:spPr bwMode="auto">
          <a:xfrm>
            <a:off x="8377238" y="1770063"/>
            <a:ext cx="2266950" cy="4367212"/>
          </a:xfrm>
          <a:prstGeom prst="rect">
            <a:avLst/>
          </a:prstGeom>
          <a:solidFill>
            <a:srgbClr val="0848AF"/>
          </a:solidFill>
          <a:ln w="12700" algn="ctr">
            <a:noFill/>
            <a:miter lim="800000"/>
          </a:ln>
        </p:spPr>
        <p:txBody>
          <a:bodyPr anchor="ctr"/>
          <a:lstStyle/>
          <a:p>
            <a:pPr algn="ctr" defTabSz="712470"/>
            <a:endParaRPr lang="zh-CN" altLang="en-US" sz="1400">
              <a:solidFill>
                <a:srgbClr val="FFFFFF"/>
              </a:solidFill>
              <a:latin typeface="Calibri" pitchFamily="34" charset="0"/>
            </a:endParaRPr>
          </a:p>
        </p:txBody>
      </p:sp>
      <p:sp>
        <p:nvSpPr>
          <p:cNvPr id="2" name="矩形 99"/>
          <p:cNvSpPr/>
          <p:nvPr/>
        </p:nvSpPr>
        <p:spPr>
          <a:xfrm>
            <a:off x="1283955" y="5692676"/>
            <a:ext cx="2275613" cy="446388"/>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2470">
              <a:defRPr/>
            </a:pPr>
            <a:r>
              <a:rPr lang="zh-CN" altLang="en-US" sz="2000" b="1">
                <a:solidFill>
                  <a:schemeClr val="tx1"/>
                </a:solidFill>
                <a:latin typeface="微软雅黑" pitchFamily="34" charset="-122"/>
                <a:ea typeface="微软雅黑" pitchFamily="34" charset="-122"/>
              </a:rPr>
              <a:t>第一季度</a:t>
            </a:r>
          </a:p>
        </p:txBody>
      </p:sp>
      <p:sp>
        <p:nvSpPr>
          <p:cNvPr id="3" name="矩形 99"/>
          <p:cNvSpPr/>
          <p:nvPr/>
        </p:nvSpPr>
        <p:spPr>
          <a:xfrm>
            <a:off x="6038518" y="5692676"/>
            <a:ext cx="2275613" cy="446388"/>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2470">
              <a:defRPr/>
            </a:pPr>
            <a:r>
              <a:rPr lang="zh-CN" altLang="en-US" b="1">
                <a:solidFill>
                  <a:schemeClr val="tx1"/>
                </a:solidFill>
                <a:latin typeface="微软雅黑" pitchFamily="34" charset="-122"/>
                <a:ea typeface="微软雅黑" pitchFamily="34" charset="-122"/>
              </a:rPr>
              <a:t>第三季度</a:t>
            </a:r>
          </a:p>
        </p:txBody>
      </p:sp>
      <p:sp>
        <p:nvSpPr>
          <p:cNvPr id="4" name="矩形 99"/>
          <p:cNvSpPr/>
          <p:nvPr/>
        </p:nvSpPr>
        <p:spPr>
          <a:xfrm>
            <a:off x="8367380" y="5692676"/>
            <a:ext cx="2275613" cy="446388"/>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2470">
              <a:defRPr/>
            </a:pPr>
            <a:r>
              <a:rPr lang="zh-CN" altLang="en-US" b="1">
                <a:solidFill>
                  <a:schemeClr val="tx1"/>
                </a:solidFill>
                <a:latin typeface="微软雅黑" pitchFamily="34" charset="-122"/>
                <a:ea typeface="微软雅黑" pitchFamily="34" charset="-122"/>
              </a:rPr>
              <a:t>第四季度</a:t>
            </a:r>
          </a:p>
        </p:txBody>
      </p:sp>
      <p:sp>
        <p:nvSpPr>
          <p:cNvPr id="24595" name="文本框 13"/>
          <p:cNvSpPr txBox="1">
            <a:spLocks noChangeArrowheads="1"/>
          </p:cNvSpPr>
          <p:nvPr/>
        </p:nvSpPr>
        <p:spPr bwMode="auto">
          <a:xfrm>
            <a:off x="1982788" y="4498975"/>
            <a:ext cx="1333500" cy="457200"/>
          </a:xfrm>
          <a:prstGeom prst="rect">
            <a:avLst/>
          </a:prstGeom>
          <a:noFill/>
          <a:ln w="9525">
            <a:noFill/>
            <a:miter lim="800000"/>
          </a:ln>
        </p:spPr>
        <p:txBody>
          <a:bodyPr>
            <a:spAutoFit/>
          </a:bodyPr>
          <a:lstStyle/>
          <a:p>
            <a:r>
              <a:rPr lang="en-US" altLang="zh-CN" sz="2400" b="1">
                <a:solidFill>
                  <a:schemeClr val="bg1"/>
                </a:solidFill>
                <a:latin typeface="方正正中黑简体" pitchFamily="2" charset="-122"/>
                <a:ea typeface="方正正中黑简体" pitchFamily="2" charset="-122"/>
              </a:rPr>
              <a:t>30%</a:t>
            </a:r>
          </a:p>
        </p:txBody>
      </p:sp>
      <p:sp>
        <p:nvSpPr>
          <p:cNvPr id="24596" name="文本框 13"/>
          <p:cNvSpPr txBox="1">
            <a:spLocks noChangeArrowheads="1"/>
          </p:cNvSpPr>
          <p:nvPr/>
        </p:nvSpPr>
        <p:spPr bwMode="auto">
          <a:xfrm>
            <a:off x="4443413" y="3717925"/>
            <a:ext cx="1333500" cy="457200"/>
          </a:xfrm>
          <a:prstGeom prst="rect">
            <a:avLst/>
          </a:prstGeom>
          <a:noFill/>
          <a:ln w="9525">
            <a:noFill/>
            <a:miter lim="800000"/>
          </a:ln>
        </p:spPr>
        <p:txBody>
          <a:bodyPr>
            <a:spAutoFit/>
          </a:bodyPr>
          <a:lstStyle/>
          <a:p>
            <a:r>
              <a:rPr lang="en-US" altLang="zh-CN" sz="2400" b="1">
                <a:solidFill>
                  <a:schemeClr val="bg1"/>
                </a:solidFill>
                <a:latin typeface="方正正中黑简体" pitchFamily="2" charset="-122"/>
                <a:ea typeface="方正正中黑简体" pitchFamily="2" charset="-122"/>
              </a:rPr>
              <a:t>49%</a:t>
            </a:r>
          </a:p>
        </p:txBody>
      </p:sp>
      <p:sp>
        <p:nvSpPr>
          <p:cNvPr id="24597" name="文本框 13"/>
          <p:cNvSpPr txBox="1">
            <a:spLocks noChangeArrowheads="1"/>
          </p:cNvSpPr>
          <p:nvPr/>
        </p:nvSpPr>
        <p:spPr bwMode="auto">
          <a:xfrm>
            <a:off x="6754813" y="3101975"/>
            <a:ext cx="1333500" cy="457200"/>
          </a:xfrm>
          <a:prstGeom prst="rect">
            <a:avLst/>
          </a:prstGeom>
          <a:noFill/>
          <a:ln w="9525">
            <a:noFill/>
            <a:miter lim="800000"/>
          </a:ln>
        </p:spPr>
        <p:txBody>
          <a:bodyPr>
            <a:spAutoFit/>
          </a:bodyPr>
          <a:lstStyle/>
          <a:p>
            <a:r>
              <a:rPr lang="en-US" altLang="zh-CN" sz="2400" b="1">
                <a:solidFill>
                  <a:schemeClr val="bg1"/>
                </a:solidFill>
                <a:latin typeface="方正正中黑简体" pitchFamily="2" charset="-122"/>
                <a:ea typeface="方正正中黑简体" pitchFamily="2" charset="-122"/>
              </a:rPr>
              <a:t>68%</a:t>
            </a:r>
          </a:p>
        </p:txBody>
      </p:sp>
      <p:sp>
        <p:nvSpPr>
          <p:cNvPr id="24598" name="文本框 13"/>
          <p:cNvSpPr txBox="1">
            <a:spLocks noChangeArrowheads="1"/>
          </p:cNvSpPr>
          <p:nvPr/>
        </p:nvSpPr>
        <p:spPr bwMode="auto">
          <a:xfrm>
            <a:off x="9077325" y="1887538"/>
            <a:ext cx="1333500" cy="457200"/>
          </a:xfrm>
          <a:prstGeom prst="rect">
            <a:avLst/>
          </a:prstGeom>
          <a:noFill/>
          <a:ln w="9525">
            <a:noFill/>
            <a:miter lim="800000"/>
          </a:ln>
        </p:spPr>
        <p:txBody>
          <a:bodyPr>
            <a:spAutoFit/>
          </a:bodyPr>
          <a:lstStyle/>
          <a:p>
            <a:r>
              <a:rPr lang="en-US" altLang="zh-CN" sz="2400" b="1">
                <a:solidFill>
                  <a:schemeClr val="bg1"/>
                </a:solidFill>
                <a:latin typeface="方正正中黑简体" pitchFamily="2" charset="-122"/>
                <a:ea typeface="方正正中黑简体" pitchFamily="2" charset="-122"/>
              </a:rPr>
              <a:t>99%</a:t>
            </a:r>
          </a:p>
        </p:txBody>
      </p:sp>
      <p:sp>
        <p:nvSpPr>
          <p:cNvPr id="24599" name="文本框 13"/>
          <p:cNvSpPr txBox="1">
            <a:spLocks noChangeArrowheads="1"/>
          </p:cNvSpPr>
          <p:nvPr/>
        </p:nvSpPr>
        <p:spPr bwMode="auto">
          <a:xfrm>
            <a:off x="1103313" y="1450975"/>
            <a:ext cx="4464050" cy="1558925"/>
          </a:xfrm>
          <a:prstGeom prst="rect">
            <a:avLst/>
          </a:prstGeom>
          <a:noFill/>
          <a:ln w="9525">
            <a:noFill/>
            <a:miter lim="800000"/>
          </a:ln>
        </p:spPr>
        <p:txBody>
          <a:bodyPr>
            <a:spAutoFit/>
          </a:bodyPr>
          <a:lstStyle/>
          <a:p>
            <a:pPr>
              <a:lnSpc>
                <a:spcPct val="150000"/>
              </a:lnSpc>
            </a:pPr>
            <a:r>
              <a:rPr lang="zh-CN" altLang="en-US" sz="1600">
                <a:latin typeface="方正正中黑简体" pitchFamily="2" charset="-122"/>
                <a:ea typeface="微软雅黑" pitchFamily="34" charset="-122"/>
              </a:rPr>
              <a:t>添加文本内容</a:t>
            </a:r>
            <a:r>
              <a:rPr lang="zh-CN" altLang="en-US" sz="1600">
                <a:ea typeface="微软雅黑" pitchFamily="34" charset="-122"/>
              </a:rPr>
              <a:t>添加文本内容添加文本内容</a:t>
            </a:r>
          </a:p>
          <a:p>
            <a:pPr>
              <a:lnSpc>
                <a:spcPct val="150000"/>
              </a:lnSpc>
            </a:pPr>
            <a:r>
              <a:rPr lang="zh-CN" altLang="en-US" sz="1600">
                <a:ea typeface="微软雅黑" pitchFamily="34" charset="-122"/>
              </a:rPr>
              <a:t>添加文本内容添加文本内容添加文本内容</a:t>
            </a:r>
          </a:p>
          <a:p>
            <a:pPr>
              <a:lnSpc>
                <a:spcPct val="150000"/>
              </a:lnSpc>
            </a:pPr>
            <a:r>
              <a:rPr lang="zh-CN" altLang="en-US" sz="1600">
                <a:ea typeface="微软雅黑" pitchFamily="34" charset="-122"/>
              </a:rPr>
              <a:t>添加文本内容添加文本内容添加文本内容</a:t>
            </a:r>
          </a:p>
          <a:p>
            <a:pPr>
              <a:lnSpc>
                <a:spcPct val="150000"/>
              </a:lnSpc>
            </a:pPr>
            <a:r>
              <a:rPr lang="zh-CN" altLang="en-US" sz="1600">
                <a:ea typeface="微软雅黑" pitchFamily="34" charset="-122"/>
              </a:rPr>
              <a:t>添加文本内容添加文本内容添加文本内容</a:t>
            </a:r>
          </a:p>
        </p:txBody>
      </p:sp>
      <p:sp>
        <p:nvSpPr>
          <p:cNvPr id="24600" name="文本框 13"/>
          <p:cNvSpPr txBox="1">
            <a:spLocks noChangeArrowheads="1"/>
          </p:cNvSpPr>
          <p:nvPr/>
        </p:nvSpPr>
        <p:spPr bwMode="auto">
          <a:xfrm>
            <a:off x="1127125" y="1125538"/>
            <a:ext cx="2103438" cy="457200"/>
          </a:xfrm>
          <a:prstGeom prst="rect">
            <a:avLst/>
          </a:prstGeom>
          <a:noFill/>
          <a:ln w="9525">
            <a:noFill/>
            <a:miter lim="800000"/>
          </a:ln>
        </p:spPr>
        <p:txBody>
          <a:bodyPr>
            <a:spAutoFit/>
          </a:bodyPr>
          <a:lstStyle/>
          <a:p>
            <a:r>
              <a:rPr lang="zh-CN" altLang="en-US" sz="2400" b="1">
                <a:latin typeface="微软雅黑" pitchFamily="34" charset="-122"/>
                <a:ea typeface="微软雅黑" pitchFamily="34" charset="-122"/>
              </a:rPr>
              <a:t>添加标题内容</a:t>
            </a:r>
          </a:p>
        </p:txBody>
      </p:sp>
    </p:spTree>
  </p:cSld>
  <p:clrMapOvr>
    <a:masterClrMapping/>
  </p:clrMapOvr>
  <p:transition advTm="6891">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slide(fromLeft)">
                                      <p:cBhvr>
                                        <p:cTn id="7" dur="500"/>
                                        <p:tgtEl>
                                          <p:spTgt spid="1536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4581"/>
                                        </p:tgtEl>
                                        <p:attrNameLst>
                                          <p:attrName>style.visibility</p:attrName>
                                        </p:attrNameLst>
                                      </p:cBhvr>
                                      <p:to>
                                        <p:strVal val="visible"/>
                                      </p:to>
                                    </p:set>
                                    <p:anim calcmode="lin" valueType="num">
                                      <p:cBhvr additive="base">
                                        <p:cTn id="11" dur="500" fill="hold"/>
                                        <p:tgtEl>
                                          <p:spTgt spid="24581"/>
                                        </p:tgtEl>
                                        <p:attrNameLst>
                                          <p:attrName>ppt_x</p:attrName>
                                        </p:attrNameLst>
                                      </p:cBhvr>
                                      <p:tavLst>
                                        <p:tav tm="0">
                                          <p:val>
                                            <p:strVal val="#ppt_x"/>
                                          </p:val>
                                        </p:tav>
                                        <p:tav tm="100000">
                                          <p:val>
                                            <p:strVal val="#ppt_x"/>
                                          </p:val>
                                        </p:tav>
                                      </p:tavLst>
                                    </p:anim>
                                    <p:anim calcmode="lin" valueType="num">
                                      <p:cBhvr additive="base">
                                        <p:cTn id="12" dur="500" fill="hold"/>
                                        <p:tgtEl>
                                          <p:spTgt spid="2458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00"/>
                                        </p:tgtEl>
                                        <p:attrNameLst>
                                          <p:attrName>style.visibility</p:attrName>
                                        </p:attrNameLst>
                                      </p:cBhvr>
                                      <p:to>
                                        <p:strVal val="visible"/>
                                      </p:to>
                                    </p:set>
                                    <p:anim calcmode="lin" valueType="num">
                                      <p:cBhvr additive="base">
                                        <p:cTn id="21" dur="500" fill="hold"/>
                                        <p:tgtEl>
                                          <p:spTgt spid="100"/>
                                        </p:tgtEl>
                                        <p:attrNameLst>
                                          <p:attrName>ppt_x</p:attrName>
                                        </p:attrNameLst>
                                      </p:cBhvr>
                                      <p:tavLst>
                                        <p:tav tm="0">
                                          <p:val>
                                            <p:strVal val="#ppt_x"/>
                                          </p:val>
                                        </p:tav>
                                        <p:tav tm="100000">
                                          <p:val>
                                            <p:strVal val="#ppt_x"/>
                                          </p:val>
                                        </p:tav>
                                      </p:tavLst>
                                    </p:anim>
                                    <p:anim calcmode="lin" valueType="num">
                                      <p:cBhvr additive="base">
                                        <p:cTn id="22" dur="500" fill="hold"/>
                                        <p:tgtEl>
                                          <p:spTgt spid="1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2" presetClass="entr" presetSubtype="4" fill="hold" grpId="0" nodeType="afterEffect">
                                  <p:stCondLst>
                                    <p:cond delay="0"/>
                                  </p:stCondLst>
                                  <p:childTnLst>
                                    <p:set>
                                      <p:cBhvr>
                                        <p:cTn id="35" dur="1" fill="hold">
                                          <p:stCondLst>
                                            <p:cond delay="0"/>
                                          </p:stCondLst>
                                        </p:cTn>
                                        <p:tgtEl>
                                          <p:spTgt spid="15371"/>
                                        </p:tgtEl>
                                        <p:attrNameLst>
                                          <p:attrName>style.visibility</p:attrName>
                                        </p:attrNameLst>
                                      </p:cBhvr>
                                      <p:to>
                                        <p:strVal val="visible"/>
                                      </p:to>
                                    </p:set>
                                    <p:animEffect transition="in" filter="slide(fromBottom)">
                                      <p:cBhvr>
                                        <p:cTn id="36" dur="500"/>
                                        <p:tgtEl>
                                          <p:spTgt spid="15371"/>
                                        </p:tgtEl>
                                      </p:cBhvr>
                                    </p:animEffect>
                                  </p:childTnLst>
                                </p:cTn>
                              </p:par>
                            </p:childTnLst>
                          </p:cTn>
                        </p:par>
                        <p:par>
                          <p:cTn id="37" fill="hold">
                            <p:stCondLst>
                              <p:cond delay="3500"/>
                            </p:stCondLst>
                            <p:childTnLst>
                              <p:par>
                                <p:cTn id="38" presetID="27" presetClass="entr" presetSubtype="0" fill="hold" grpId="0" nodeType="afterEffect">
                                  <p:stCondLst>
                                    <p:cond delay="0"/>
                                  </p:stCondLst>
                                  <p:iterate type="lt">
                                    <p:tmPct val="50000"/>
                                  </p:iterate>
                                  <p:childTnLst>
                                    <p:set>
                                      <p:cBhvr>
                                        <p:cTn id="39" dur="1" fill="hold">
                                          <p:stCondLst>
                                            <p:cond delay="0"/>
                                          </p:stCondLst>
                                        </p:cTn>
                                        <p:tgtEl>
                                          <p:spTgt spid="24595"/>
                                        </p:tgtEl>
                                        <p:attrNameLst>
                                          <p:attrName>style.visibility</p:attrName>
                                        </p:attrNameLst>
                                      </p:cBhvr>
                                      <p:to>
                                        <p:strVal val="visible"/>
                                      </p:to>
                                    </p:set>
                                    <p:anim calcmode="discrete" valueType="clr">
                                      <p:cBhvr override="childStyle">
                                        <p:cTn id="40" dur="80"/>
                                        <p:tgtEl>
                                          <p:spTgt spid="24595"/>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24595"/>
                                        </p:tgtEl>
                                        <p:attrNameLst>
                                          <p:attrName>fillcolor</p:attrName>
                                        </p:attrNameLst>
                                      </p:cBhvr>
                                      <p:tavLst>
                                        <p:tav tm="0">
                                          <p:val>
                                            <p:clrVal>
                                              <a:schemeClr val="accent2"/>
                                            </p:clrVal>
                                          </p:val>
                                        </p:tav>
                                        <p:tav tm="50000">
                                          <p:val>
                                            <p:clrVal>
                                              <a:schemeClr val="hlink"/>
                                            </p:clrVal>
                                          </p:val>
                                        </p:tav>
                                      </p:tavLst>
                                    </p:anim>
                                    <p:set>
                                      <p:cBhvr>
                                        <p:cTn id="42" dur="80"/>
                                        <p:tgtEl>
                                          <p:spTgt spid="24595"/>
                                        </p:tgtEl>
                                        <p:attrNameLst>
                                          <p:attrName>fill.type</p:attrName>
                                        </p:attrNameLst>
                                      </p:cBhvr>
                                      <p:to>
                                        <p:strVal val="solid"/>
                                      </p:to>
                                    </p:set>
                                  </p:childTnLst>
                                </p:cTn>
                              </p:par>
                            </p:childTnLst>
                          </p:cTn>
                        </p:par>
                        <p:par>
                          <p:cTn id="43" fill="hold">
                            <p:stCondLst>
                              <p:cond delay="3659"/>
                            </p:stCondLst>
                            <p:childTnLst>
                              <p:par>
                                <p:cTn id="44" presetID="12" presetClass="entr" presetSubtype="4" fill="hold" grpId="0" nodeType="afterEffect">
                                  <p:stCondLst>
                                    <p:cond delay="0"/>
                                  </p:stCondLst>
                                  <p:childTnLst>
                                    <p:set>
                                      <p:cBhvr>
                                        <p:cTn id="45" dur="1" fill="hold">
                                          <p:stCondLst>
                                            <p:cond delay="0"/>
                                          </p:stCondLst>
                                        </p:cTn>
                                        <p:tgtEl>
                                          <p:spTgt spid="15370"/>
                                        </p:tgtEl>
                                        <p:attrNameLst>
                                          <p:attrName>style.visibility</p:attrName>
                                        </p:attrNameLst>
                                      </p:cBhvr>
                                      <p:to>
                                        <p:strVal val="visible"/>
                                      </p:to>
                                    </p:set>
                                    <p:animEffect transition="in" filter="slide(fromBottom)">
                                      <p:cBhvr>
                                        <p:cTn id="46" dur="500"/>
                                        <p:tgtEl>
                                          <p:spTgt spid="15370"/>
                                        </p:tgtEl>
                                      </p:cBhvr>
                                    </p:animEffect>
                                  </p:childTnLst>
                                </p:cTn>
                              </p:par>
                            </p:childTnLst>
                          </p:cTn>
                        </p:par>
                        <p:par>
                          <p:cTn id="47" fill="hold">
                            <p:stCondLst>
                              <p:cond delay="4159"/>
                            </p:stCondLst>
                            <p:childTnLst>
                              <p:par>
                                <p:cTn id="48" presetID="27" presetClass="entr" presetSubtype="0" fill="hold" grpId="0" nodeType="afterEffect">
                                  <p:stCondLst>
                                    <p:cond delay="0"/>
                                  </p:stCondLst>
                                  <p:iterate type="lt">
                                    <p:tmPct val="50000"/>
                                  </p:iterate>
                                  <p:childTnLst>
                                    <p:set>
                                      <p:cBhvr>
                                        <p:cTn id="49" dur="1" fill="hold">
                                          <p:stCondLst>
                                            <p:cond delay="0"/>
                                          </p:stCondLst>
                                        </p:cTn>
                                        <p:tgtEl>
                                          <p:spTgt spid="24596"/>
                                        </p:tgtEl>
                                        <p:attrNameLst>
                                          <p:attrName>style.visibility</p:attrName>
                                        </p:attrNameLst>
                                      </p:cBhvr>
                                      <p:to>
                                        <p:strVal val="visible"/>
                                      </p:to>
                                    </p:set>
                                    <p:anim calcmode="discrete" valueType="clr">
                                      <p:cBhvr override="childStyle">
                                        <p:cTn id="50" dur="80"/>
                                        <p:tgtEl>
                                          <p:spTgt spid="24596"/>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24596"/>
                                        </p:tgtEl>
                                        <p:attrNameLst>
                                          <p:attrName>fillcolor</p:attrName>
                                        </p:attrNameLst>
                                      </p:cBhvr>
                                      <p:tavLst>
                                        <p:tav tm="0">
                                          <p:val>
                                            <p:clrVal>
                                              <a:schemeClr val="accent2"/>
                                            </p:clrVal>
                                          </p:val>
                                        </p:tav>
                                        <p:tav tm="50000">
                                          <p:val>
                                            <p:clrVal>
                                              <a:schemeClr val="hlink"/>
                                            </p:clrVal>
                                          </p:val>
                                        </p:tav>
                                      </p:tavLst>
                                    </p:anim>
                                    <p:set>
                                      <p:cBhvr>
                                        <p:cTn id="52" dur="80"/>
                                        <p:tgtEl>
                                          <p:spTgt spid="24596"/>
                                        </p:tgtEl>
                                        <p:attrNameLst>
                                          <p:attrName>fill.type</p:attrName>
                                        </p:attrNameLst>
                                      </p:cBhvr>
                                      <p:to>
                                        <p:strVal val="solid"/>
                                      </p:to>
                                    </p:set>
                                  </p:childTnLst>
                                </p:cTn>
                              </p:par>
                            </p:childTnLst>
                          </p:cTn>
                        </p:par>
                        <p:par>
                          <p:cTn id="53" fill="hold">
                            <p:stCondLst>
                              <p:cond delay="4319"/>
                            </p:stCondLst>
                            <p:childTnLst>
                              <p:par>
                                <p:cTn id="54" presetID="12" presetClass="entr" presetSubtype="4" fill="hold" grpId="0" nodeType="afterEffect">
                                  <p:stCondLst>
                                    <p:cond delay="0"/>
                                  </p:stCondLst>
                                  <p:childTnLst>
                                    <p:set>
                                      <p:cBhvr>
                                        <p:cTn id="55" dur="1" fill="hold">
                                          <p:stCondLst>
                                            <p:cond delay="0"/>
                                          </p:stCondLst>
                                        </p:cTn>
                                        <p:tgtEl>
                                          <p:spTgt spid="15369"/>
                                        </p:tgtEl>
                                        <p:attrNameLst>
                                          <p:attrName>style.visibility</p:attrName>
                                        </p:attrNameLst>
                                      </p:cBhvr>
                                      <p:to>
                                        <p:strVal val="visible"/>
                                      </p:to>
                                    </p:set>
                                    <p:animEffect transition="in" filter="slide(fromBottom)">
                                      <p:cBhvr>
                                        <p:cTn id="56" dur="500"/>
                                        <p:tgtEl>
                                          <p:spTgt spid="15369"/>
                                        </p:tgtEl>
                                      </p:cBhvr>
                                    </p:animEffect>
                                  </p:childTnLst>
                                </p:cTn>
                              </p:par>
                            </p:childTnLst>
                          </p:cTn>
                        </p:par>
                        <p:par>
                          <p:cTn id="57" fill="hold">
                            <p:stCondLst>
                              <p:cond delay="4819"/>
                            </p:stCondLst>
                            <p:childTnLst>
                              <p:par>
                                <p:cTn id="58" presetID="27" presetClass="entr" presetSubtype="0" fill="hold" grpId="0" nodeType="afterEffect">
                                  <p:stCondLst>
                                    <p:cond delay="0"/>
                                  </p:stCondLst>
                                  <p:iterate type="lt">
                                    <p:tmPct val="50000"/>
                                  </p:iterate>
                                  <p:childTnLst>
                                    <p:set>
                                      <p:cBhvr>
                                        <p:cTn id="59" dur="1" fill="hold">
                                          <p:stCondLst>
                                            <p:cond delay="0"/>
                                          </p:stCondLst>
                                        </p:cTn>
                                        <p:tgtEl>
                                          <p:spTgt spid="24597"/>
                                        </p:tgtEl>
                                        <p:attrNameLst>
                                          <p:attrName>style.visibility</p:attrName>
                                        </p:attrNameLst>
                                      </p:cBhvr>
                                      <p:to>
                                        <p:strVal val="visible"/>
                                      </p:to>
                                    </p:set>
                                    <p:anim calcmode="discrete" valueType="clr">
                                      <p:cBhvr override="childStyle">
                                        <p:cTn id="60" dur="80"/>
                                        <p:tgtEl>
                                          <p:spTgt spid="24597"/>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24597"/>
                                        </p:tgtEl>
                                        <p:attrNameLst>
                                          <p:attrName>fillcolor</p:attrName>
                                        </p:attrNameLst>
                                      </p:cBhvr>
                                      <p:tavLst>
                                        <p:tav tm="0">
                                          <p:val>
                                            <p:clrVal>
                                              <a:schemeClr val="accent2"/>
                                            </p:clrVal>
                                          </p:val>
                                        </p:tav>
                                        <p:tav tm="50000">
                                          <p:val>
                                            <p:clrVal>
                                              <a:schemeClr val="hlink"/>
                                            </p:clrVal>
                                          </p:val>
                                        </p:tav>
                                      </p:tavLst>
                                    </p:anim>
                                    <p:set>
                                      <p:cBhvr>
                                        <p:cTn id="62" dur="80"/>
                                        <p:tgtEl>
                                          <p:spTgt spid="24597"/>
                                        </p:tgtEl>
                                        <p:attrNameLst>
                                          <p:attrName>fill.type</p:attrName>
                                        </p:attrNameLst>
                                      </p:cBhvr>
                                      <p:to>
                                        <p:strVal val="solid"/>
                                      </p:to>
                                    </p:set>
                                  </p:childTnLst>
                                </p:cTn>
                              </p:par>
                            </p:childTnLst>
                          </p:cTn>
                        </p:par>
                        <p:par>
                          <p:cTn id="63" fill="hold">
                            <p:stCondLst>
                              <p:cond delay="4980"/>
                            </p:stCondLst>
                            <p:childTnLst>
                              <p:par>
                                <p:cTn id="64" presetID="12" presetClass="entr" presetSubtype="4" fill="hold" grpId="0" nodeType="afterEffect">
                                  <p:stCondLst>
                                    <p:cond delay="0"/>
                                  </p:stCondLst>
                                  <p:childTnLst>
                                    <p:set>
                                      <p:cBhvr>
                                        <p:cTn id="65" dur="1" fill="hold">
                                          <p:stCondLst>
                                            <p:cond delay="0"/>
                                          </p:stCondLst>
                                        </p:cTn>
                                        <p:tgtEl>
                                          <p:spTgt spid="15376"/>
                                        </p:tgtEl>
                                        <p:attrNameLst>
                                          <p:attrName>style.visibility</p:attrName>
                                        </p:attrNameLst>
                                      </p:cBhvr>
                                      <p:to>
                                        <p:strVal val="visible"/>
                                      </p:to>
                                    </p:set>
                                    <p:animEffect transition="in" filter="slide(fromBottom)">
                                      <p:cBhvr>
                                        <p:cTn id="66" dur="500"/>
                                        <p:tgtEl>
                                          <p:spTgt spid="15376"/>
                                        </p:tgtEl>
                                      </p:cBhvr>
                                    </p:animEffect>
                                  </p:childTnLst>
                                </p:cTn>
                              </p:par>
                            </p:childTnLst>
                          </p:cTn>
                        </p:par>
                        <p:par>
                          <p:cTn id="67" fill="hold">
                            <p:stCondLst>
                              <p:cond delay="5480"/>
                            </p:stCondLst>
                            <p:childTnLst>
                              <p:par>
                                <p:cTn id="68" presetID="27" presetClass="entr" presetSubtype="0" fill="hold" grpId="0" nodeType="afterEffect">
                                  <p:stCondLst>
                                    <p:cond delay="0"/>
                                  </p:stCondLst>
                                  <p:iterate type="lt">
                                    <p:tmPct val="50000"/>
                                  </p:iterate>
                                  <p:childTnLst>
                                    <p:set>
                                      <p:cBhvr>
                                        <p:cTn id="69" dur="1" fill="hold">
                                          <p:stCondLst>
                                            <p:cond delay="0"/>
                                          </p:stCondLst>
                                        </p:cTn>
                                        <p:tgtEl>
                                          <p:spTgt spid="24598"/>
                                        </p:tgtEl>
                                        <p:attrNameLst>
                                          <p:attrName>style.visibility</p:attrName>
                                        </p:attrNameLst>
                                      </p:cBhvr>
                                      <p:to>
                                        <p:strVal val="visible"/>
                                      </p:to>
                                    </p:set>
                                    <p:anim calcmode="discrete" valueType="clr">
                                      <p:cBhvr override="childStyle">
                                        <p:cTn id="70" dur="80"/>
                                        <p:tgtEl>
                                          <p:spTgt spid="24598"/>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24598"/>
                                        </p:tgtEl>
                                        <p:attrNameLst>
                                          <p:attrName>fillcolor</p:attrName>
                                        </p:attrNameLst>
                                      </p:cBhvr>
                                      <p:tavLst>
                                        <p:tav tm="0">
                                          <p:val>
                                            <p:clrVal>
                                              <a:schemeClr val="accent2"/>
                                            </p:clrVal>
                                          </p:val>
                                        </p:tav>
                                        <p:tav tm="50000">
                                          <p:val>
                                            <p:clrVal>
                                              <a:schemeClr val="hlink"/>
                                            </p:clrVal>
                                          </p:val>
                                        </p:tav>
                                      </p:tavLst>
                                    </p:anim>
                                    <p:set>
                                      <p:cBhvr>
                                        <p:cTn id="72" dur="80"/>
                                        <p:tgtEl>
                                          <p:spTgt spid="24598"/>
                                        </p:tgtEl>
                                        <p:attrNameLst>
                                          <p:attrName>fill.type</p:attrName>
                                        </p:attrNameLst>
                                      </p:cBhvr>
                                      <p:to>
                                        <p:strVal val="solid"/>
                                      </p:to>
                                    </p:set>
                                  </p:childTnLst>
                                </p:cTn>
                              </p:par>
                            </p:childTnLst>
                          </p:cTn>
                        </p:par>
                        <p:par>
                          <p:cTn id="73" fill="hold">
                            <p:stCondLst>
                              <p:cond delay="5639"/>
                            </p:stCondLst>
                            <p:childTnLst>
                              <p:par>
                                <p:cTn id="74" presetID="56" presetClass="entr" presetSubtype="0" fill="hold" grpId="0" nodeType="afterEffect">
                                  <p:stCondLst>
                                    <p:cond delay="0"/>
                                  </p:stCondLst>
                                  <p:iterate type="lt">
                                    <p:tmPct val="10000"/>
                                  </p:iterate>
                                  <p:childTnLst>
                                    <p:set>
                                      <p:cBhvr>
                                        <p:cTn id="75" dur="1" fill="hold">
                                          <p:stCondLst>
                                            <p:cond delay="0"/>
                                          </p:stCondLst>
                                        </p:cTn>
                                        <p:tgtEl>
                                          <p:spTgt spid="24600"/>
                                        </p:tgtEl>
                                        <p:attrNameLst>
                                          <p:attrName>style.visibility</p:attrName>
                                        </p:attrNameLst>
                                      </p:cBhvr>
                                      <p:to>
                                        <p:strVal val="visible"/>
                                      </p:to>
                                    </p:set>
                                    <p:anim by="(-#ppt_w*2)" calcmode="lin" valueType="num">
                                      <p:cBhvr rctx="PPT">
                                        <p:cTn id="76" dur="500" autoRev="1" fill="hold">
                                          <p:stCondLst>
                                            <p:cond delay="0"/>
                                          </p:stCondLst>
                                        </p:cTn>
                                        <p:tgtEl>
                                          <p:spTgt spid="24600"/>
                                        </p:tgtEl>
                                        <p:attrNameLst>
                                          <p:attrName>ppt_w</p:attrName>
                                        </p:attrNameLst>
                                      </p:cBhvr>
                                    </p:anim>
                                    <p:anim by="(#ppt_w*0.50)" calcmode="lin" valueType="num">
                                      <p:cBhvr>
                                        <p:cTn id="77" dur="500" decel="50000" autoRev="1" fill="hold">
                                          <p:stCondLst>
                                            <p:cond delay="0"/>
                                          </p:stCondLst>
                                        </p:cTn>
                                        <p:tgtEl>
                                          <p:spTgt spid="24600"/>
                                        </p:tgtEl>
                                        <p:attrNameLst>
                                          <p:attrName>ppt_x</p:attrName>
                                        </p:attrNameLst>
                                      </p:cBhvr>
                                    </p:anim>
                                    <p:anim from="(-#ppt_h/2)" to="(#ppt_y)" calcmode="lin" valueType="num">
                                      <p:cBhvr>
                                        <p:cTn id="78" dur="1000" fill="hold">
                                          <p:stCondLst>
                                            <p:cond delay="0"/>
                                          </p:stCondLst>
                                        </p:cTn>
                                        <p:tgtEl>
                                          <p:spTgt spid="24600"/>
                                        </p:tgtEl>
                                        <p:attrNameLst>
                                          <p:attrName>ppt_y</p:attrName>
                                        </p:attrNameLst>
                                      </p:cBhvr>
                                    </p:anim>
                                    <p:animRot by="21600000">
                                      <p:cBhvr>
                                        <p:cTn id="79" dur="1000" fill="hold">
                                          <p:stCondLst>
                                            <p:cond delay="0"/>
                                          </p:stCondLst>
                                        </p:cTn>
                                        <p:tgtEl>
                                          <p:spTgt spid="24600"/>
                                        </p:tgtEl>
                                        <p:attrNameLst>
                                          <p:attrName>r</p:attrName>
                                        </p:attrNameLst>
                                      </p:cBhvr>
                                    </p:animRot>
                                  </p:childTnLst>
                                </p:cTn>
                              </p:par>
                            </p:childTnLst>
                          </p:cTn>
                        </p:par>
                        <p:par>
                          <p:cTn id="80" fill="hold">
                            <p:stCondLst>
                              <p:cond delay="714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24599"/>
                                        </p:tgtEl>
                                        <p:attrNameLst>
                                          <p:attrName>style.visibility</p:attrName>
                                        </p:attrNameLst>
                                      </p:cBhvr>
                                      <p:to>
                                        <p:strVal val="visible"/>
                                      </p:to>
                                    </p:set>
                                    <p:anim calcmode="lin" valueType="num">
                                      <p:cBhvr>
                                        <p:cTn id="83" dur="500" fill="hold"/>
                                        <p:tgtEl>
                                          <p:spTgt spid="24599"/>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24599"/>
                                        </p:tgtEl>
                                        <p:attrNameLst>
                                          <p:attrName>ppt_y</p:attrName>
                                        </p:attrNameLst>
                                      </p:cBhvr>
                                      <p:tavLst>
                                        <p:tav tm="0">
                                          <p:val>
                                            <p:strVal val="#ppt_y"/>
                                          </p:val>
                                        </p:tav>
                                        <p:tav tm="100000">
                                          <p:val>
                                            <p:strVal val="#ppt_y"/>
                                          </p:val>
                                        </p:tav>
                                      </p:tavLst>
                                    </p:anim>
                                    <p:anim calcmode="lin" valueType="num">
                                      <p:cBhvr>
                                        <p:cTn id="85" dur="500" fill="hold"/>
                                        <p:tgtEl>
                                          <p:spTgt spid="24599"/>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24599"/>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24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9" grpId="0" animBg="1"/>
      <p:bldP spid="15370" grpId="0" animBg="1"/>
      <p:bldP spid="15371" grpId="0" animBg="1"/>
      <p:bldP spid="15376" grpId="0" animBg="1"/>
      <p:bldP spid="24595" grpId="0"/>
      <p:bldP spid="24596" grpId="0"/>
      <p:bldP spid="24597" grpId="0"/>
      <p:bldP spid="24598" grpId="0"/>
      <p:bldP spid="24599" grpId="0"/>
      <p:bldP spid="2460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17410" name="燕尾形 2"/>
          <p:cNvSpPr>
            <a:spLocks noChangeArrowheads="1"/>
          </p:cNvSpPr>
          <p:nvPr/>
        </p:nvSpPr>
        <p:spPr bwMode="auto">
          <a:xfrm>
            <a:off x="1271588" y="133350"/>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17411"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04    </a:t>
            </a:r>
            <a:r>
              <a:rPr lang="zh-CN" altLang="en-US" sz="1600">
                <a:latin typeface="微软雅黑" pitchFamily="34" charset="-122"/>
                <a:ea typeface="微软雅黑" pitchFamily="34" charset="-122"/>
              </a:rPr>
              <a:t>工作存在不足</a:t>
            </a:r>
          </a:p>
        </p:txBody>
      </p:sp>
      <p:sp>
        <p:nvSpPr>
          <p:cNvPr id="17412"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01    </a:t>
            </a:r>
            <a:r>
              <a:rPr lang="zh-CN" altLang="en-US" sz="1600">
                <a:solidFill>
                  <a:schemeClr val="bg1"/>
                </a:solidFill>
                <a:latin typeface="微软雅黑" pitchFamily="34" charset="-122"/>
                <a:ea typeface="微软雅黑" pitchFamily="34" charset="-122"/>
              </a:rPr>
              <a:t>年度工作概述</a:t>
            </a:r>
          </a:p>
        </p:txBody>
      </p:sp>
      <p:sp>
        <p:nvSpPr>
          <p:cNvPr id="17413"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02    </a:t>
            </a:r>
            <a:r>
              <a:rPr lang="zh-CN" altLang="en-US" sz="1600">
                <a:latin typeface="微软雅黑" pitchFamily="34" charset="-122"/>
                <a:ea typeface="微软雅黑" pitchFamily="34" charset="-122"/>
              </a:rPr>
              <a:t>工作完成情况</a:t>
            </a:r>
          </a:p>
        </p:txBody>
      </p:sp>
      <p:sp>
        <p:nvSpPr>
          <p:cNvPr id="17414"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03    </a:t>
            </a:r>
            <a:r>
              <a:rPr lang="zh-CN" altLang="en-US" sz="1600">
                <a:latin typeface="微软雅黑" pitchFamily="34" charset="-122"/>
                <a:ea typeface="微软雅黑" pitchFamily="34" charset="-122"/>
              </a:rPr>
              <a:t>成功项目展示</a:t>
            </a:r>
          </a:p>
        </p:txBody>
      </p:sp>
      <p:sp>
        <p:nvSpPr>
          <p:cNvPr id="17415"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05    </a:t>
            </a:r>
            <a:r>
              <a:rPr lang="zh-CN" altLang="en-US" sz="1600">
                <a:latin typeface="微软雅黑" pitchFamily="34" charset="-122"/>
                <a:ea typeface="微软雅黑" pitchFamily="34" charset="-122"/>
              </a:rPr>
              <a:t>明年工作计划</a:t>
            </a:r>
          </a:p>
        </p:txBody>
      </p:sp>
      <p:sp>
        <p:nvSpPr>
          <p:cNvPr id="17416"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
        <p:nvSpPr>
          <p:cNvPr id="17" name="Oval 53"/>
          <p:cNvSpPr>
            <a:spLocks noChangeArrowheads="1"/>
          </p:cNvSpPr>
          <p:nvPr/>
        </p:nvSpPr>
        <p:spPr bwMode="auto">
          <a:xfrm>
            <a:off x="2875303" y="4217575"/>
            <a:ext cx="878045" cy="87574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2" name="Oval 53"/>
          <p:cNvSpPr>
            <a:spLocks noChangeArrowheads="1"/>
          </p:cNvSpPr>
          <p:nvPr/>
        </p:nvSpPr>
        <p:spPr bwMode="auto">
          <a:xfrm>
            <a:off x="4027828" y="3577813"/>
            <a:ext cx="878045" cy="87574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3" name="Oval 53"/>
          <p:cNvSpPr>
            <a:spLocks noChangeArrowheads="1"/>
          </p:cNvSpPr>
          <p:nvPr/>
        </p:nvSpPr>
        <p:spPr bwMode="auto">
          <a:xfrm>
            <a:off x="5107329" y="2939638"/>
            <a:ext cx="878043" cy="87574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4" name="Oval 53"/>
          <p:cNvSpPr>
            <a:spLocks noChangeArrowheads="1"/>
          </p:cNvSpPr>
          <p:nvPr/>
        </p:nvSpPr>
        <p:spPr bwMode="auto">
          <a:xfrm>
            <a:off x="6331291" y="2301463"/>
            <a:ext cx="878043" cy="87574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5" name="Oval 53"/>
          <p:cNvSpPr>
            <a:spLocks noChangeArrowheads="1"/>
          </p:cNvSpPr>
          <p:nvPr/>
        </p:nvSpPr>
        <p:spPr bwMode="auto">
          <a:xfrm>
            <a:off x="7483816" y="1663288"/>
            <a:ext cx="878043" cy="87574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73751" name="Freeform 504"/>
          <p:cNvSpPr/>
          <p:nvPr/>
        </p:nvSpPr>
        <p:spPr bwMode="auto">
          <a:xfrm>
            <a:off x="2689225" y="5192713"/>
            <a:ext cx="1152525" cy="647700"/>
          </a:xfrm>
          <a:custGeom>
            <a:avLst/>
            <a:gdLst>
              <a:gd name="T0" fmla="*/ 0 w 726"/>
              <a:gd name="T1" fmla="*/ 2147483647 h 408"/>
              <a:gd name="T2" fmla="*/ 0 w 726"/>
              <a:gd name="T3" fmla="*/ 0 h 408"/>
              <a:gd name="T4" fmla="*/ 2147483647 w 726"/>
              <a:gd name="T5" fmla="*/ 0 h 408"/>
              <a:gd name="T6" fmla="*/ 0 60000 65536"/>
              <a:gd name="T7" fmla="*/ 0 60000 65536"/>
              <a:gd name="T8" fmla="*/ 0 60000 65536"/>
              <a:gd name="T9" fmla="*/ 0 w 726"/>
              <a:gd name="T10" fmla="*/ 0 h 408"/>
              <a:gd name="T11" fmla="*/ 726 w 726"/>
              <a:gd name="T12" fmla="*/ 408 h 408"/>
            </a:gdLst>
            <a:ahLst/>
            <a:cxnLst>
              <a:cxn ang="T6">
                <a:pos x="T0" y="T1"/>
              </a:cxn>
              <a:cxn ang="T7">
                <a:pos x="T2" y="T3"/>
              </a:cxn>
              <a:cxn ang="T8">
                <a:pos x="T4" y="T5"/>
              </a:cxn>
            </a:cxnLst>
            <a:rect l="T9" t="T10" r="T11" b="T12"/>
            <a:pathLst>
              <a:path w="726" h="408">
                <a:moveTo>
                  <a:pt x="0" y="408"/>
                </a:moveTo>
                <a:lnTo>
                  <a:pt x="0" y="0"/>
                </a:lnTo>
                <a:lnTo>
                  <a:pt x="726" y="0"/>
                </a:lnTo>
              </a:path>
            </a:pathLst>
          </a:custGeom>
          <a:noFill/>
          <a:ln w="19050">
            <a:solidFill>
              <a:srgbClr val="000000"/>
            </a:solidFill>
            <a:miter lim="800000"/>
          </a:ln>
        </p:spPr>
        <p:txBody>
          <a:bodyPr/>
          <a:lstStyle/>
          <a:p>
            <a:endParaRPr lang="zh-CN" altLang="en-US"/>
          </a:p>
        </p:txBody>
      </p:sp>
      <p:sp>
        <p:nvSpPr>
          <p:cNvPr id="73752" name="Freeform 505"/>
          <p:cNvSpPr/>
          <p:nvPr/>
        </p:nvSpPr>
        <p:spPr bwMode="auto">
          <a:xfrm>
            <a:off x="3841750" y="4525963"/>
            <a:ext cx="1152525" cy="647700"/>
          </a:xfrm>
          <a:custGeom>
            <a:avLst/>
            <a:gdLst>
              <a:gd name="T0" fmla="*/ 0 w 726"/>
              <a:gd name="T1" fmla="*/ 2147483647 h 408"/>
              <a:gd name="T2" fmla="*/ 0 w 726"/>
              <a:gd name="T3" fmla="*/ 0 h 408"/>
              <a:gd name="T4" fmla="*/ 2147483647 w 726"/>
              <a:gd name="T5" fmla="*/ 0 h 408"/>
              <a:gd name="T6" fmla="*/ 0 60000 65536"/>
              <a:gd name="T7" fmla="*/ 0 60000 65536"/>
              <a:gd name="T8" fmla="*/ 0 60000 65536"/>
              <a:gd name="T9" fmla="*/ 0 w 726"/>
              <a:gd name="T10" fmla="*/ 0 h 408"/>
              <a:gd name="T11" fmla="*/ 726 w 726"/>
              <a:gd name="T12" fmla="*/ 408 h 408"/>
            </a:gdLst>
            <a:ahLst/>
            <a:cxnLst>
              <a:cxn ang="T6">
                <a:pos x="T0" y="T1"/>
              </a:cxn>
              <a:cxn ang="T7">
                <a:pos x="T2" y="T3"/>
              </a:cxn>
              <a:cxn ang="T8">
                <a:pos x="T4" y="T5"/>
              </a:cxn>
            </a:cxnLst>
            <a:rect l="T9" t="T10" r="T11" b="T12"/>
            <a:pathLst>
              <a:path w="726" h="408">
                <a:moveTo>
                  <a:pt x="0" y="408"/>
                </a:moveTo>
                <a:lnTo>
                  <a:pt x="0" y="0"/>
                </a:lnTo>
                <a:lnTo>
                  <a:pt x="726" y="0"/>
                </a:lnTo>
              </a:path>
            </a:pathLst>
          </a:custGeom>
          <a:noFill/>
          <a:ln w="19050">
            <a:solidFill>
              <a:srgbClr val="000000"/>
            </a:solidFill>
            <a:miter lim="800000"/>
          </a:ln>
        </p:spPr>
        <p:txBody>
          <a:bodyPr/>
          <a:lstStyle/>
          <a:p>
            <a:endParaRPr lang="zh-CN" altLang="en-US"/>
          </a:p>
        </p:txBody>
      </p:sp>
      <p:sp>
        <p:nvSpPr>
          <p:cNvPr id="73753" name="Freeform 506"/>
          <p:cNvSpPr/>
          <p:nvPr/>
        </p:nvSpPr>
        <p:spPr bwMode="auto">
          <a:xfrm>
            <a:off x="4992688" y="3875088"/>
            <a:ext cx="1152525" cy="647700"/>
          </a:xfrm>
          <a:custGeom>
            <a:avLst/>
            <a:gdLst>
              <a:gd name="T0" fmla="*/ 0 w 726"/>
              <a:gd name="T1" fmla="*/ 2147483647 h 408"/>
              <a:gd name="T2" fmla="*/ 0 w 726"/>
              <a:gd name="T3" fmla="*/ 0 h 408"/>
              <a:gd name="T4" fmla="*/ 2147483647 w 726"/>
              <a:gd name="T5" fmla="*/ 0 h 408"/>
              <a:gd name="T6" fmla="*/ 0 60000 65536"/>
              <a:gd name="T7" fmla="*/ 0 60000 65536"/>
              <a:gd name="T8" fmla="*/ 0 60000 65536"/>
              <a:gd name="T9" fmla="*/ 0 w 726"/>
              <a:gd name="T10" fmla="*/ 0 h 408"/>
              <a:gd name="T11" fmla="*/ 726 w 726"/>
              <a:gd name="T12" fmla="*/ 408 h 408"/>
            </a:gdLst>
            <a:ahLst/>
            <a:cxnLst>
              <a:cxn ang="T6">
                <a:pos x="T0" y="T1"/>
              </a:cxn>
              <a:cxn ang="T7">
                <a:pos x="T2" y="T3"/>
              </a:cxn>
              <a:cxn ang="T8">
                <a:pos x="T4" y="T5"/>
              </a:cxn>
            </a:cxnLst>
            <a:rect l="T9" t="T10" r="T11" b="T12"/>
            <a:pathLst>
              <a:path w="726" h="408">
                <a:moveTo>
                  <a:pt x="0" y="408"/>
                </a:moveTo>
                <a:lnTo>
                  <a:pt x="0" y="0"/>
                </a:lnTo>
                <a:lnTo>
                  <a:pt x="726" y="0"/>
                </a:lnTo>
              </a:path>
            </a:pathLst>
          </a:custGeom>
          <a:noFill/>
          <a:ln w="19050">
            <a:solidFill>
              <a:srgbClr val="000000"/>
            </a:solidFill>
            <a:miter lim="800000"/>
          </a:ln>
        </p:spPr>
        <p:txBody>
          <a:bodyPr/>
          <a:lstStyle/>
          <a:p>
            <a:endParaRPr lang="zh-CN" altLang="en-US"/>
          </a:p>
        </p:txBody>
      </p:sp>
      <p:sp>
        <p:nvSpPr>
          <p:cNvPr id="73754" name="Freeform 507"/>
          <p:cNvSpPr/>
          <p:nvPr/>
        </p:nvSpPr>
        <p:spPr bwMode="auto">
          <a:xfrm>
            <a:off x="6145213" y="3225800"/>
            <a:ext cx="1152525" cy="647700"/>
          </a:xfrm>
          <a:custGeom>
            <a:avLst/>
            <a:gdLst>
              <a:gd name="T0" fmla="*/ 0 w 726"/>
              <a:gd name="T1" fmla="*/ 2147483647 h 408"/>
              <a:gd name="T2" fmla="*/ 0 w 726"/>
              <a:gd name="T3" fmla="*/ 0 h 408"/>
              <a:gd name="T4" fmla="*/ 2147483647 w 726"/>
              <a:gd name="T5" fmla="*/ 0 h 408"/>
              <a:gd name="T6" fmla="*/ 0 60000 65536"/>
              <a:gd name="T7" fmla="*/ 0 60000 65536"/>
              <a:gd name="T8" fmla="*/ 0 60000 65536"/>
              <a:gd name="T9" fmla="*/ 0 w 726"/>
              <a:gd name="T10" fmla="*/ 0 h 408"/>
              <a:gd name="T11" fmla="*/ 726 w 726"/>
              <a:gd name="T12" fmla="*/ 408 h 408"/>
            </a:gdLst>
            <a:ahLst/>
            <a:cxnLst>
              <a:cxn ang="T6">
                <a:pos x="T0" y="T1"/>
              </a:cxn>
              <a:cxn ang="T7">
                <a:pos x="T2" y="T3"/>
              </a:cxn>
              <a:cxn ang="T8">
                <a:pos x="T4" y="T5"/>
              </a:cxn>
            </a:cxnLst>
            <a:rect l="T9" t="T10" r="T11" b="T12"/>
            <a:pathLst>
              <a:path w="726" h="408">
                <a:moveTo>
                  <a:pt x="0" y="408"/>
                </a:moveTo>
                <a:lnTo>
                  <a:pt x="0" y="0"/>
                </a:lnTo>
                <a:lnTo>
                  <a:pt x="726" y="0"/>
                </a:lnTo>
              </a:path>
            </a:pathLst>
          </a:custGeom>
          <a:noFill/>
          <a:ln w="19050">
            <a:solidFill>
              <a:srgbClr val="000000"/>
            </a:solidFill>
            <a:miter lim="800000"/>
          </a:ln>
        </p:spPr>
        <p:txBody>
          <a:bodyPr/>
          <a:lstStyle/>
          <a:p>
            <a:endParaRPr lang="zh-CN" altLang="en-US"/>
          </a:p>
        </p:txBody>
      </p:sp>
      <p:sp>
        <p:nvSpPr>
          <p:cNvPr id="73755" name="Freeform 508"/>
          <p:cNvSpPr/>
          <p:nvPr/>
        </p:nvSpPr>
        <p:spPr bwMode="auto">
          <a:xfrm>
            <a:off x="7319963" y="2576513"/>
            <a:ext cx="1152525" cy="647700"/>
          </a:xfrm>
          <a:custGeom>
            <a:avLst/>
            <a:gdLst>
              <a:gd name="T0" fmla="*/ 0 w 726"/>
              <a:gd name="T1" fmla="*/ 2147483647 h 408"/>
              <a:gd name="T2" fmla="*/ 0 w 726"/>
              <a:gd name="T3" fmla="*/ 0 h 408"/>
              <a:gd name="T4" fmla="*/ 2147483647 w 726"/>
              <a:gd name="T5" fmla="*/ 0 h 408"/>
              <a:gd name="T6" fmla="*/ 0 60000 65536"/>
              <a:gd name="T7" fmla="*/ 0 60000 65536"/>
              <a:gd name="T8" fmla="*/ 0 60000 65536"/>
              <a:gd name="T9" fmla="*/ 0 w 726"/>
              <a:gd name="T10" fmla="*/ 0 h 408"/>
              <a:gd name="T11" fmla="*/ 726 w 726"/>
              <a:gd name="T12" fmla="*/ 408 h 408"/>
            </a:gdLst>
            <a:ahLst/>
            <a:cxnLst>
              <a:cxn ang="T6">
                <a:pos x="T0" y="T1"/>
              </a:cxn>
              <a:cxn ang="T7">
                <a:pos x="T2" y="T3"/>
              </a:cxn>
              <a:cxn ang="T8">
                <a:pos x="T4" y="T5"/>
              </a:cxn>
            </a:cxnLst>
            <a:rect l="T9" t="T10" r="T11" b="T12"/>
            <a:pathLst>
              <a:path w="726" h="408">
                <a:moveTo>
                  <a:pt x="0" y="408"/>
                </a:moveTo>
                <a:lnTo>
                  <a:pt x="0" y="0"/>
                </a:lnTo>
                <a:lnTo>
                  <a:pt x="726" y="0"/>
                </a:lnTo>
              </a:path>
            </a:pathLst>
          </a:custGeom>
          <a:noFill/>
          <a:ln w="19050">
            <a:solidFill>
              <a:srgbClr val="000000"/>
            </a:solidFill>
            <a:miter lim="800000"/>
          </a:ln>
        </p:spPr>
        <p:txBody>
          <a:bodyPr/>
          <a:lstStyle/>
          <a:p>
            <a:endParaRPr lang="zh-CN" altLang="en-US"/>
          </a:p>
        </p:txBody>
      </p:sp>
      <p:sp>
        <p:nvSpPr>
          <p:cNvPr id="17437" name="AutoShape 539"/>
          <p:cNvSpPr>
            <a:spLocks noChangeArrowheads="1"/>
          </p:cNvSpPr>
          <p:nvPr/>
        </p:nvSpPr>
        <p:spPr bwMode="auto">
          <a:xfrm rot="-4170198">
            <a:off x="1995488" y="4291013"/>
            <a:ext cx="936625" cy="936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8 w 21600"/>
              <a:gd name="T19" fmla="*/ 3148 h 21600"/>
              <a:gd name="T20" fmla="*/ 18452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0848AF"/>
          </a:solidFill>
          <a:ln w="9525">
            <a:noFill/>
            <a:miter lim="800000"/>
          </a:ln>
        </p:spPr>
        <p:txBody>
          <a:bodyPr vert="eaVert" wrap="none" anchor="ctr"/>
          <a:lstStyle/>
          <a:p>
            <a:endParaRPr lang="zh-CN" altLang="en-US"/>
          </a:p>
        </p:txBody>
      </p:sp>
      <p:sp>
        <p:nvSpPr>
          <p:cNvPr id="17438" name="AutoShape 540"/>
          <p:cNvSpPr>
            <a:spLocks noChangeArrowheads="1"/>
          </p:cNvSpPr>
          <p:nvPr/>
        </p:nvSpPr>
        <p:spPr bwMode="auto">
          <a:xfrm rot="-4170198">
            <a:off x="3146425" y="3657600"/>
            <a:ext cx="936625" cy="936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8 w 21600"/>
              <a:gd name="T19" fmla="*/ 3148 h 21600"/>
              <a:gd name="T20" fmla="*/ 18452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0848AF"/>
          </a:solidFill>
          <a:ln w="9525">
            <a:noFill/>
            <a:miter lim="800000"/>
          </a:ln>
        </p:spPr>
        <p:txBody>
          <a:bodyPr vert="eaVert" wrap="none" anchor="ctr"/>
          <a:lstStyle/>
          <a:p>
            <a:endParaRPr lang="zh-CN" altLang="en-US"/>
          </a:p>
        </p:txBody>
      </p:sp>
      <p:sp>
        <p:nvSpPr>
          <p:cNvPr id="17439" name="AutoShape 541"/>
          <p:cNvSpPr>
            <a:spLocks noChangeArrowheads="1"/>
          </p:cNvSpPr>
          <p:nvPr/>
        </p:nvSpPr>
        <p:spPr bwMode="auto">
          <a:xfrm rot="-4170198">
            <a:off x="4297363" y="3008313"/>
            <a:ext cx="936625" cy="936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8 w 21600"/>
              <a:gd name="T19" fmla="*/ 3148 h 21600"/>
              <a:gd name="T20" fmla="*/ 18452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0848AF"/>
          </a:solidFill>
          <a:ln w="9525">
            <a:noFill/>
            <a:miter lim="800000"/>
          </a:ln>
        </p:spPr>
        <p:txBody>
          <a:bodyPr vert="eaVert" wrap="none" anchor="ctr"/>
          <a:lstStyle/>
          <a:p>
            <a:endParaRPr lang="zh-CN" altLang="en-US"/>
          </a:p>
        </p:txBody>
      </p:sp>
      <p:sp>
        <p:nvSpPr>
          <p:cNvPr id="17440" name="AutoShape 542"/>
          <p:cNvSpPr>
            <a:spLocks noChangeArrowheads="1"/>
          </p:cNvSpPr>
          <p:nvPr/>
        </p:nvSpPr>
        <p:spPr bwMode="auto">
          <a:xfrm rot="-4170198">
            <a:off x="5449888" y="2360613"/>
            <a:ext cx="936625" cy="936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8 w 21600"/>
              <a:gd name="T19" fmla="*/ 3148 h 21600"/>
              <a:gd name="T20" fmla="*/ 18452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0848AF"/>
          </a:solidFill>
          <a:ln w="9525">
            <a:noFill/>
            <a:miter lim="800000"/>
          </a:ln>
        </p:spPr>
        <p:txBody>
          <a:bodyPr vert="eaVert" wrap="none" anchor="ctr"/>
          <a:lstStyle/>
          <a:p>
            <a:endParaRPr lang="zh-CN" altLang="en-US"/>
          </a:p>
        </p:txBody>
      </p:sp>
      <p:sp>
        <p:nvSpPr>
          <p:cNvPr id="17441" name="AutoShape 543"/>
          <p:cNvSpPr>
            <a:spLocks noChangeArrowheads="1"/>
          </p:cNvSpPr>
          <p:nvPr/>
        </p:nvSpPr>
        <p:spPr bwMode="auto">
          <a:xfrm rot="-4170198">
            <a:off x="6600825" y="1712913"/>
            <a:ext cx="936625" cy="936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8 w 21600"/>
              <a:gd name="T19" fmla="*/ 3148 h 21600"/>
              <a:gd name="T20" fmla="*/ 18452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0848AF"/>
          </a:solidFill>
          <a:ln w="9525">
            <a:noFill/>
            <a:miter lim="800000"/>
          </a:ln>
        </p:spPr>
        <p:txBody>
          <a:bodyPr vert="eaVert" wrap="none" anchor="ctr"/>
          <a:lstStyle/>
          <a:p>
            <a:endParaRPr lang="zh-CN" altLang="en-US"/>
          </a:p>
        </p:txBody>
      </p:sp>
      <p:sp>
        <p:nvSpPr>
          <p:cNvPr id="73761" name="Line 544"/>
          <p:cNvSpPr>
            <a:spLocks noChangeShapeType="1"/>
          </p:cNvSpPr>
          <p:nvPr/>
        </p:nvSpPr>
        <p:spPr bwMode="auto">
          <a:xfrm flipH="1">
            <a:off x="1487488" y="4449763"/>
            <a:ext cx="865187" cy="1587"/>
          </a:xfrm>
          <a:prstGeom prst="line">
            <a:avLst/>
          </a:prstGeom>
          <a:noFill/>
          <a:ln w="19050" cap="rnd">
            <a:solidFill>
              <a:schemeClr val="tx1"/>
            </a:solidFill>
            <a:prstDash val="sysDot"/>
            <a:round/>
            <a:headEnd type="oval" w="med" len="med"/>
            <a:tailEnd type="oval" w="med" len="med"/>
          </a:ln>
        </p:spPr>
        <p:txBody>
          <a:bodyPr/>
          <a:lstStyle/>
          <a:p>
            <a:endParaRPr lang="zh-CN" altLang="en-US"/>
          </a:p>
        </p:txBody>
      </p:sp>
      <p:sp>
        <p:nvSpPr>
          <p:cNvPr id="73762" name="Line 545"/>
          <p:cNvSpPr>
            <a:spLocks noChangeShapeType="1"/>
          </p:cNvSpPr>
          <p:nvPr/>
        </p:nvSpPr>
        <p:spPr bwMode="auto">
          <a:xfrm flipH="1">
            <a:off x="1487488" y="3802063"/>
            <a:ext cx="2016125" cy="1587"/>
          </a:xfrm>
          <a:prstGeom prst="line">
            <a:avLst/>
          </a:prstGeom>
          <a:noFill/>
          <a:ln w="19050" cap="rnd">
            <a:solidFill>
              <a:schemeClr val="tx1"/>
            </a:solidFill>
            <a:prstDash val="sysDot"/>
            <a:round/>
            <a:headEnd type="oval" w="med" len="med"/>
            <a:tailEnd type="oval" w="med" len="med"/>
          </a:ln>
        </p:spPr>
        <p:txBody>
          <a:bodyPr/>
          <a:lstStyle/>
          <a:p>
            <a:endParaRPr lang="zh-CN" altLang="en-US"/>
          </a:p>
        </p:txBody>
      </p:sp>
      <p:sp>
        <p:nvSpPr>
          <p:cNvPr id="73763" name="Line 546"/>
          <p:cNvSpPr>
            <a:spLocks noChangeShapeType="1"/>
          </p:cNvSpPr>
          <p:nvPr/>
        </p:nvSpPr>
        <p:spPr bwMode="auto">
          <a:xfrm flipH="1">
            <a:off x="1487488" y="3152775"/>
            <a:ext cx="3168650" cy="1588"/>
          </a:xfrm>
          <a:prstGeom prst="line">
            <a:avLst/>
          </a:prstGeom>
          <a:noFill/>
          <a:ln w="19050" cap="rnd">
            <a:solidFill>
              <a:schemeClr val="tx1"/>
            </a:solidFill>
            <a:prstDash val="sysDot"/>
            <a:round/>
            <a:headEnd type="oval" w="med" len="med"/>
            <a:tailEnd type="oval" w="med" len="med"/>
          </a:ln>
        </p:spPr>
        <p:txBody>
          <a:bodyPr/>
          <a:lstStyle/>
          <a:p>
            <a:endParaRPr lang="zh-CN" altLang="en-US"/>
          </a:p>
        </p:txBody>
      </p:sp>
      <p:sp>
        <p:nvSpPr>
          <p:cNvPr id="73764" name="Line 547"/>
          <p:cNvSpPr>
            <a:spLocks noChangeShapeType="1"/>
          </p:cNvSpPr>
          <p:nvPr/>
        </p:nvSpPr>
        <p:spPr bwMode="auto">
          <a:xfrm flipH="1">
            <a:off x="1487488" y="2505075"/>
            <a:ext cx="4321175" cy="1588"/>
          </a:xfrm>
          <a:prstGeom prst="line">
            <a:avLst/>
          </a:prstGeom>
          <a:noFill/>
          <a:ln w="19050" cap="rnd">
            <a:solidFill>
              <a:schemeClr val="tx1"/>
            </a:solidFill>
            <a:prstDash val="sysDot"/>
            <a:round/>
            <a:headEnd type="oval" w="med" len="med"/>
            <a:tailEnd type="oval" w="med" len="med"/>
          </a:ln>
        </p:spPr>
        <p:txBody>
          <a:bodyPr/>
          <a:lstStyle/>
          <a:p>
            <a:endParaRPr lang="zh-CN" altLang="en-US"/>
          </a:p>
        </p:txBody>
      </p:sp>
      <p:sp>
        <p:nvSpPr>
          <p:cNvPr id="73765" name="Line 548"/>
          <p:cNvSpPr>
            <a:spLocks noChangeShapeType="1"/>
          </p:cNvSpPr>
          <p:nvPr/>
        </p:nvSpPr>
        <p:spPr bwMode="auto">
          <a:xfrm flipH="1">
            <a:off x="1487488" y="1855788"/>
            <a:ext cx="5473700" cy="1587"/>
          </a:xfrm>
          <a:prstGeom prst="line">
            <a:avLst/>
          </a:prstGeom>
          <a:noFill/>
          <a:ln w="19050" cap="rnd">
            <a:solidFill>
              <a:schemeClr val="tx1"/>
            </a:solidFill>
            <a:prstDash val="sysDot"/>
            <a:round/>
            <a:headEnd type="oval" w="med" len="med"/>
            <a:tailEnd type="oval" w="med" len="med"/>
          </a:ln>
        </p:spPr>
        <p:txBody>
          <a:bodyPr/>
          <a:lstStyle/>
          <a:p>
            <a:endParaRPr lang="zh-CN" altLang="en-US"/>
          </a:p>
        </p:txBody>
      </p:sp>
      <p:sp>
        <p:nvSpPr>
          <p:cNvPr id="73766" name="Freeform 554"/>
          <p:cNvSpPr/>
          <p:nvPr/>
        </p:nvSpPr>
        <p:spPr bwMode="auto">
          <a:xfrm>
            <a:off x="1487488" y="1208088"/>
            <a:ext cx="6624637" cy="4608512"/>
          </a:xfrm>
          <a:custGeom>
            <a:avLst/>
            <a:gdLst>
              <a:gd name="T0" fmla="*/ 0 w 4400"/>
              <a:gd name="T1" fmla="*/ 0 h 2903"/>
              <a:gd name="T2" fmla="*/ 0 w 4400"/>
              <a:gd name="T3" fmla="*/ 2147483647 h 2903"/>
              <a:gd name="T4" fmla="*/ 2147483647 w 4400"/>
              <a:gd name="T5" fmla="*/ 2147483647 h 2903"/>
              <a:gd name="T6" fmla="*/ 0 60000 65536"/>
              <a:gd name="T7" fmla="*/ 0 60000 65536"/>
              <a:gd name="T8" fmla="*/ 0 60000 65536"/>
              <a:gd name="T9" fmla="*/ 0 w 4400"/>
              <a:gd name="T10" fmla="*/ 0 h 2903"/>
              <a:gd name="T11" fmla="*/ 4400 w 4400"/>
              <a:gd name="T12" fmla="*/ 2903 h 2903"/>
            </a:gdLst>
            <a:ahLst/>
            <a:cxnLst>
              <a:cxn ang="T6">
                <a:pos x="T0" y="T1"/>
              </a:cxn>
              <a:cxn ang="T7">
                <a:pos x="T2" y="T3"/>
              </a:cxn>
              <a:cxn ang="T8">
                <a:pos x="T4" y="T5"/>
              </a:cxn>
            </a:cxnLst>
            <a:rect l="T9" t="T10" r="T11" b="T12"/>
            <a:pathLst>
              <a:path w="4400" h="2903">
                <a:moveTo>
                  <a:pt x="0" y="0"/>
                </a:moveTo>
                <a:lnTo>
                  <a:pt x="0" y="2903"/>
                </a:lnTo>
                <a:lnTo>
                  <a:pt x="4400" y="2903"/>
                </a:lnTo>
              </a:path>
            </a:pathLst>
          </a:custGeom>
          <a:noFill/>
          <a:ln w="38100">
            <a:solidFill>
              <a:schemeClr val="tx1"/>
            </a:solidFill>
            <a:miter lim="800000"/>
            <a:headEnd type="triangle" w="med" len="med"/>
            <a:tailEnd type="triangle" w="med" len="med"/>
          </a:ln>
        </p:spPr>
        <p:txBody>
          <a:bodyPr/>
          <a:lstStyle/>
          <a:p>
            <a:endParaRPr lang="zh-CN" altLang="en-US"/>
          </a:p>
        </p:txBody>
      </p:sp>
      <p:sp>
        <p:nvSpPr>
          <p:cNvPr id="73767" name="Text Box 39"/>
          <p:cNvSpPr txBox="1">
            <a:spLocks noChangeArrowheads="1"/>
          </p:cNvSpPr>
          <p:nvPr/>
        </p:nvSpPr>
        <p:spPr bwMode="auto">
          <a:xfrm>
            <a:off x="479425" y="1641475"/>
            <a:ext cx="1008063" cy="457200"/>
          </a:xfrm>
          <a:prstGeom prst="rect">
            <a:avLst/>
          </a:prstGeom>
          <a:noFill/>
          <a:ln w="9525">
            <a:noFill/>
            <a:miter lim="800000"/>
          </a:ln>
        </p:spPr>
        <p:txBody>
          <a:bodyPr>
            <a:spAutoFit/>
          </a:bodyPr>
          <a:lstStyle/>
          <a:p>
            <a:pPr algn="r"/>
            <a:r>
              <a:rPr lang="en-US" altLang="zh-CN" sz="2400">
                <a:ea typeface="方正正中黑简体" pitchFamily="2" charset="-122"/>
              </a:rPr>
              <a:t>1000</a:t>
            </a:r>
          </a:p>
        </p:txBody>
      </p:sp>
      <p:sp>
        <p:nvSpPr>
          <p:cNvPr id="73768" name="Text Box 40"/>
          <p:cNvSpPr txBox="1">
            <a:spLocks noChangeArrowheads="1"/>
          </p:cNvSpPr>
          <p:nvPr/>
        </p:nvSpPr>
        <p:spPr bwMode="auto">
          <a:xfrm>
            <a:off x="481013" y="2316163"/>
            <a:ext cx="1008062" cy="457200"/>
          </a:xfrm>
          <a:prstGeom prst="rect">
            <a:avLst/>
          </a:prstGeom>
          <a:noFill/>
          <a:ln w="9525">
            <a:noFill/>
            <a:miter lim="800000"/>
          </a:ln>
        </p:spPr>
        <p:txBody>
          <a:bodyPr>
            <a:spAutoFit/>
          </a:bodyPr>
          <a:lstStyle/>
          <a:p>
            <a:pPr algn="r"/>
            <a:r>
              <a:rPr lang="en-US" altLang="zh-CN" sz="2400">
                <a:ea typeface="方正正中黑简体" pitchFamily="2" charset="-122"/>
              </a:rPr>
              <a:t>900</a:t>
            </a:r>
          </a:p>
        </p:txBody>
      </p:sp>
      <p:sp>
        <p:nvSpPr>
          <p:cNvPr id="73769" name="Text Box 41"/>
          <p:cNvSpPr txBox="1">
            <a:spLocks noChangeArrowheads="1"/>
          </p:cNvSpPr>
          <p:nvPr/>
        </p:nvSpPr>
        <p:spPr bwMode="auto">
          <a:xfrm>
            <a:off x="481013" y="2938463"/>
            <a:ext cx="1008062" cy="457200"/>
          </a:xfrm>
          <a:prstGeom prst="rect">
            <a:avLst/>
          </a:prstGeom>
          <a:noFill/>
          <a:ln w="9525">
            <a:noFill/>
            <a:miter lim="800000"/>
          </a:ln>
        </p:spPr>
        <p:txBody>
          <a:bodyPr>
            <a:spAutoFit/>
          </a:bodyPr>
          <a:lstStyle/>
          <a:p>
            <a:pPr algn="r"/>
            <a:r>
              <a:rPr lang="en-US" altLang="zh-CN" sz="2400">
                <a:ea typeface="方正正中黑简体" pitchFamily="2" charset="-122"/>
              </a:rPr>
              <a:t>800</a:t>
            </a:r>
          </a:p>
        </p:txBody>
      </p:sp>
      <p:sp>
        <p:nvSpPr>
          <p:cNvPr id="73770" name="Text Box 42"/>
          <p:cNvSpPr txBox="1">
            <a:spLocks noChangeArrowheads="1"/>
          </p:cNvSpPr>
          <p:nvPr/>
        </p:nvSpPr>
        <p:spPr bwMode="auto">
          <a:xfrm>
            <a:off x="479425" y="3573463"/>
            <a:ext cx="1008063" cy="457200"/>
          </a:xfrm>
          <a:prstGeom prst="rect">
            <a:avLst/>
          </a:prstGeom>
          <a:noFill/>
          <a:ln w="9525">
            <a:noFill/>
            <a:miter lim="800000"/>
          </a:ln>
        </p:spPr>
        <p:txBody>
          <a:bodyPr>
            <a:spAutoFit/>
          </a:bodyPr>
          <a:lstStyle/>
          <a:p>
            <a:pPr algn="r"/>
            <a:r>
              <a:rPr lang="en-US" altLang="zh-CN" sz="2400">
                <a:ea typeface="方正正中黑简体" pitchFamily="2" charset="-122"/>
              </a:rPr>
              <a:t>500</a:t>
            </a:r>
          </a:p>
        </p:txBody>
      </p:sp>
      <p:sp>
        <p:nvSpPr>
          <p:cNvPr id="73771" name="Text Box 43"/>
          <p:cNvSpPr txBox="1">
            <a:spLocks noChangeArrowheads="1"/>
          </p:cNvSpPr>
          <p:nvPr/>
        </p:nvSpPr>
        <p:spPr bwMode="auto">
          <a:xfrm>
            <a:off x="479425" y="4251325"/>
            <a:ext cx="1008063" cy="457200"/>
          </a:xfrm>
          <a:prstGeom prst="rect">
            <a:avLst/>
          </a:prstGeom>
          <a:noFill/>
          <a:ln w="9525">
            <a:noFill/>
            <a:miter lim="800000"/>
          </a:ln>
        </p:spPr>
        <p:txBody>
          <a:bodyPr>
            <a:spAutoFit/>
          </a:bodyPr>
          <a:lstStyle/>
          <a:p>
            <a:pPr algn="r"/>
            <a:r>
              <a:rPr lang="en-US" altLang="zh-CN" sz="2400">
                <a:ea typeface="方正正中黑简体" pitchFamily="2" charset="-122"/>
              </a:rPr>
              <a:t>200</a:t>
            </a:r>
          </a:p>
        </p:txBody>
      </p:sp>
      <p:sp>
        <p:nvSpPr>
          <p:cNvPr id="73772" name="Text Box 44"/>
          <p:cNvSpPr txBox="1">
            <a:spLocks noChangeArrowheads="1"/>
          </p:cNvSpPr>
          <p:nvPr/>
        </p:nvSpPr>
        <p:spPr bwMode="auto">
          <a:xfrm>
            <a:off x="479425" y="5602288"/>
            <a:ext cx="1008063" cy="457200"/>
          </a:xfrm>
          <a:prstGeom prst="rect">
            <a:avLst/>
          </a:prstGeom>
          <a:noFill/>
          <a:ln w="9525">
            <a:noFill/>
            <a:miter lim="800000"/>
          </a:ln>
        </p:spPr>
        <p:txBody>
          <a:bodyPr>
            <a:spAutoFit/>
          </a:bodyPr>
          <a:lstStyle/>
          <a:p>
            <a:pPr algn="r"/>
            <a:r>
              <a:rPr lang="en-US" altLang="zh-CN" sz="2400">
                <a:ea typeface="方正正中黑简体" pitchFamily="2" charset="-122"/>
              </a:rPr>
              <a:t>0</a:t>
            </a:r>
          </a:p>
        </p:txBody>
      </p:sp>
      <p:sp>
        <p:nvSpPr>
          <p:cNvPr id="73773" name="Text Box 45"/>
          <p:cNvSpPr txBox="1">
            <a:spLocks noChangeArrowheads="1"/>
          </p:cNvSpPr>
          <p:nvPr/>
        </p:nvSpPr>
        <p:spPr bwMode="auto">
          <a:xfrm>
            <a:off x="479425" y="6034088"/>
            <a:ext cx="1008063" cy="274637"/>
          </a:xfrm>
          <a:prstGeom prst="rect">
            <a:avLst/>
          </a:prstGeom>
          <a:noFill/>
          <a:ln w="9525">
            <a:noFill/>
            <a:miter lim="800000"/>
          </a:ln>
        </p:spPr>
        <p:txBody>
          <a:bodyPr>
            <a:spAutoFit/>
          </a:bodyPr>
          <a:lstStyle/>
          <a:p>
            <a:pPr algn="r"/>
            <a:r>
              <a:rPr lang="en-US" altLang="zh-CN" sz="1200">
                <a:latin typeface="微软雅黑" pitchFamily="34" charset="-122"/>
                <a:ea typeface="微软雅黑" pitchFamily="34" charset="-122"/>
              </a:rPr>
              <a:t>(</a:t>
            </a:r>
            <a:r>
              <a:rPr lang="zh-CN" altLang="en-US" sz="1200">
                <a:latin typeface="微软雅黑" pitchFamily="34" charset="-122"/>
                <a:ea typeface="微软雅黑" pitchFamily="34" charset="-122"/>
              </a:rPr>
              <a:t>万元</a:t>
            </a:r>
            <a:r>
              <a:rPr lang="en-US" altLang="zh-CN" sz="1200">
                <a:latin typeface="微软雅黑" pitchFamily="34" charset="-122"/>
                <a:ea typeface="微软雅黑" pitchFamily="34" charset="-122"/>
              </a:rPr>
              <a:t>)</a:t>
            </a:r>
          </a:p>
        </p:txBody>
      </p:sp>
      <p:sp>
        <p:nvSpPr>
          <p:cNvPr id="73774" name="Text Box 46"/>
          <p:cNvSpPr txBox="1">
            <a:spLocks noChangeArrowheads="1"/>
          </p:cNvSpPr>
          <p:nvPr/>
        </p:nvSpPr>
        <p:spPr bwMode="auto">
          <a:xfrm>
            <a:off x="2855913" y="5962650"/>
            <a:ext cx="1008062" cy="336550"/>
          </a:xfrm>
          <a:prstGeom prst="rect">
            <a:avLst/>
          </a:prstGeom>
          <a:noFill/>
          <a:ln w="9525">
            <a:noFill/>
            <a:miter lim="800000"/>
          </a:ln>
        </p:spPr>
        <p:txBody>
          <a:bodyPr>
            <a:spAutoFit/>
          </a:bodyPr>
          <a:lstStyle/>
          <a:p>
            <a:r>
              <a:rPr lang="zh-CN" altLang="en-US" sz="1600">
                <a:latin typeface="微软雅黑" pitchFamily="34" charset="-122"/>
                <a:ea typeface="微软雅黑" pitchFamily="34" charset="-122"/>
              </a:rPr>
              <a:t>输入文本</a:t>
            </a:r>
          </a:p>
        </p:txBody>
      </p:sp>
      <p:sp>
        <p:nvSpPr>
          <p:cNvPr id="73775" name="Text Box 47"/>
          <p:cNvSpPr txBox="1">
            <a:spLocks noChangeArrowheads="1"/>
          </p:cNvSpPr>
          <p:nvPr/>
        </p:nvSpPr>
        <p:spPr bwMode="auto">
          <a:xfrm>
            <a:off x="4079875" y="5962650"/>
            <a:ext cx="1008063" cy="336550"/>
          </a:xfrm>
          <a:prstGeom prst="rect">
            <a:avLst/>
          </a:prstGeom>
          <a:noFill/>
          <a:ln w="9525">
            <a:noFill/>
            <a:miter lim="800000"/>
          </a:ln>
        </p:spPr>
        <p:txBody>
          <a:bodyPr>
            <a:spAutoFit/>
          </a:bodyPr>
          <a:lstStyle/>
          <a:p>
            <a:r>
              <a:rPr lang="zh-CN" altLang="en-US" sz="1600">
                <a:latin typeface="微软雅黑" pitchFamily="34" charset="-122"/>
                <a:ea typeface="微软雅黑" pitchFamily="34" charset="-122"/>
              </a:rPr>
              <a:t>输入文本</a:t>
            </a:r>
          </a:p>
        </p:txBody>
      </p:sp>
      <p:sp>
        <p:nvSpPr>
          <p:cNvPr id="73776" name="Text Box 48"/>
          <p:cNvSpPr txBox="1">
            <a:spLocks noChangeArrowheads="1"/>
          </p:cNvSpPr>
          <p:nvPr/>
        </p:nvSpPr>
        <p:spPr bwMode="auto">
          <a:xfrm>
            <a:off x="5230813" y="5962650"/>
            <a:ext cx="1008062" cy="336550"/>
          </a:xfrm>
          <a:prstGeom prst="rect">
            <a:avLst/>
          </a:prstGeom>
          <a:noFill/>
          <a:ln w="9525">
            <a:noFill/>
            <a:miter lim="800000"/>
          </a:ln>
        </p:spPr>
        <p:txBody>
          <a:bodyPr>
            <a:spAutoFit/>
          </a:bodyPr>
          <a:lstStyle/>
          <a:p>
            <a:r>
              <a:rPr lang="zh-CN" altLang="en-US" sz="1600">
                <a:latin typeface="微软雅黑" pitchFamily="34" charset="-122"/>
                <a:ea typeface="微软雅黑" pitchFamily="34" charset="-122"/>
              </a:rPr>
              <a:t>输入文本</a:t>
            </a:r>
          </a:p>
        </p:txBody>
      </p:sp>
      <p:sp>
        <p:nvSpPr>
          <p:cNvPr id="73777" name="Text Box 49"/>
          <p:cNvSpPr txBox="1">
            <a:spLocks noChangeArrowheads="1"/>
          </p:cNvSpPr>
          <p:nvPr/>
        </p:nvSpPr>
        <p:spPr bwMode="auto">
          <a:xfrm>
            <a:off x="6456363" y="5962650"/>
            <a:ext cx="1008062" cy="336550"/>
          </a:xfrm>
          <a:prstGeom prst="rect">
            <a:avLst/>
          </a:prstGeom>
          <a:noFill/>
          <a:ln w="9525">
            <a:noFill/>
            <a:miter lim="800000"/>
          </a:ln>
        </p:spPr>
        <p:txBody>
          <a:bodyPr>
            <a:spAutoFit/>
          </a:bodyPr>
          <a:lstStyle/>
          <a:p>
            <a:r>
              <a:rPr lang="zh-CN" altLang="en-US" sz="1600">
                <a:latin typeface="微软雅黑" pitchFamily="34" charset="-122"/>
                <a:ea typeface="微软雅黑" pitchFamily="34" charset="-122"/>
              </a:rPr>
              <a:t>输入文本</a:t>
            </a:r>
          </a:p>
        </p:txBody>
      </p:sp>
      <p:sp>
        <p:nvSpPr>
          <p:cNvPr id="73778" name="Text Box 50"/>
          <p:cNvSpPr txBox="1">
            <a:spLocks noChangeArrowheads="1"/>
          </p:cNvSpPr>
          <p:nvPr/>
        </p:nvSpPr>
        <p:spPr bwMode="auto">
          <a:xfrm>
            <a:off x="7535863" y="5962650"/>
            <a:ext cx="1008062" cy="336550"/>
          </a:xfrm>
          <a:prstGeom prst="rect">
            <a:avLst/>
          </a:prstGeom>
          <a:noFill/>
          <a:ln w="9525">
            <a:noFill/>
            <a:miter lim="800000"/>
          </a:ln>
        </p:spPr>
        <p:txBody>
          <a:bodyPr>
            <a:spAutoFit/>
          </a:bodyPr>
          <a:lstStyle/>
          <a:p>
            <a:r>
              <a:rPr lang="zh-CN" altLang="en-US" sz="1600">
                <a:latin typeface="微软雅黑" pitchFamily="34" charset="-122"/>
                <a:ea typeface="微软雅黑" pitchFamily="34" charset="-122"/>
              </a:rPr>
              <a:t>输入文本</a:t>
            </a:r>
          </a:p>
        </p:txBody>
      </p:sp>
      <p:sp>
        <p:nvSpPr>
          <p:cNvPr id="73779" name="Rectangle 51"/>
          <p:cNvSpPr>
            <a:spLocks noChangeArrowheads="1"/>
          </p:cNvSpPr>
          <p:nvPr/>
        </p:nvSpPr>
        <p:spPr bwMode="auto">
          <a:xfrm>
            <a:off x="8902700" y="2478088"/>
            <a:ext cx="2808288" cy="1687512"/>
          </a:xfrm>
          <a:prstGeom prst="rect">
            <a:avLst/>
          </a:prstGeom>
          <a:noFill/>
          <a:ln w="9525">
            <a:noFill/>
            <a:miter lim="800000"/>
          </a:ln>
        </p:spPr>
        <p:txBody>
          <a:bodyPr>
            <a:spAutoFit/>
          </a:bodyPr>
          <a:lstStyle/>
          <a:p>
            <a:pPr>
              <a:lnSpc>
                <a:spcPct val="150000"/>
              </a:lnSpc>
            </a:pPr>
            <a:r>
              <a:rPr lang="zh-CN" altLang="en-US" sz="1400">
                <a:latin typeface="微软雅黑" pitchFamily="34" charset="-122"/>
                <a:ea typeface="微软雅黑" pitchFamily="34" charset="-122"/>
              </a:rPr>
              <a:t>       添加文本内容添加文本内容添加文本内容添加文本添加文本内容添加文本内容添加文本内容添加文本添加文本内容添加文本内容</a:t>
            </a:r>
          </a:p>
        </p:txBody>
      </p:sp>
      <p:sp>
        <p:nvSpPr>
          <p:cNvPr id="17461" name="Rectangle 52"/>
          <p:cNvSpPr>
            <a:spLocks noChangeArrowheads="1"/>
          </p:cNvSpPr>
          <p:nvPr/>
        </p:nvSpPr>
        <p:spPr bwMode="auto">
          <a:xfrm>
            <a:off x="8904288" y="2000250"/>
            <a:ext cx="2470150" cy="549275"/>
          </a:xfrm>
          <a:prstGeom prst="rect">
            <a:avLst/>
          </a:prstGeom>
          <a:noFill/>
          <a:ln w="9525">
            <a:noFill/>
            <a:miter lim="800000"/>
          </a:ln>
        </p:spPr>
        <p:txBody>
          <a:bodyPr wrap="none">
            <a:spAutoFit/>
          </a:bodyPr>
          <a:lstStyle/>
          <a:p>
            <a:r>
              <a:rPr lang="zh-CN" altLang="en-US" sz="3000" b="1">
                <a:solidFill>
                  <a:srgbClr val="08489B"/>
                </a:solidFill>
                <a:latin typeface="微软雅黑" pitchFamily="34" charset="-122"/>
                <a:ea typeface="微软雅黑" pitchFamily="34" charset="-122"/>
              </a:rPr>
              <a:t>点击输入标题</a:t>
            </a:r>
          </a:p>
        </p:txBody>
      </p:sp>
      <p:sp>
        <p:nvSpPr>
          <p:cNvPr id="17462" name="Rectangle 53"/>
          <p:cNvSpPr>
            <a:spLocks noChangeArrowheads="1"/>
          </p:cNvSpPr>
          <p:nvPr/>
        </p:nvSpPr>
        <p:spPr bwMode="auto">
          <a:xfrm>
            <a:off x="8832850" y="4468813"/>
            <a:ext cx="1795463" cy="457200"/>
          </a:xfrm>
          <a:prstGeom prst="rect">
            <a:avLst/>
          </a:prstGeom>
          <a:noFill/>
          <a:ln w="9525">
            <a:noFill/>
            <a:miter lim="800000"/>
          </a:ln>
        </p:spPr>
        <p:txBody>
          <a:bodyPr wrap="none">
            <a:spAutoFit/>
          </a:bodyPr>
          <a:lstStyle/>
          <a:p>
            <a:r>
              <a:rPr lang="zh-CN" altLang="en-US" sz="2400" b="1">
                <a:solidFill>
                  <a:srgbClr val="08489B"/>
                </a:solidFill>
                <a:latin typeface="微软雅黑" pitchFamily="34" charset="-122"/>
                <a:ea typeface="微软雅黑" pitchFamily="34" charset="-122"/>
              </a:rPr>
              <a:t>全年销售额</a:t>
            </a:r>
            <a:r>
              <a:rPr lang="en-US" altLang="zh-CN" sz="2400" b="1">
                <a:solidFill>
                  <a:srgbClr val="08489B"/>
                </a:solidFill>
                <a:latin typeface="微软雅黑" pitchFamily="34" charset="-122"/>
                <a:ea typeface="微软雅黑" pitchFamily="34" charset="-122"/>
              </a:rPr>
              <a:t>:</a:t>
            </a:r>
          </a:p>
        </p:txBody>
      </p:sp>
      <p:sp>
        <p:nvSpPr>
          <p:cNvPr id="17463" name="Rectangle 54"/>
          <p:cNvSpPr>
            <a:spLocks noChangeArrowheads="1"/>
          </p:cNvSpPr>
          <p:nvPr/>
        </p:nvSpPr>
        <p:spPr bwMode="auto">
          <a:xfrm>
            <a:off x="8832850" y="4978400"/>
            <a:ext cx="2836863" cy="549275"/>
          </a:xfrm>
          <a:prstGeom prst="rect">
            <a:avLst/>
          </a:prstGeom>
          <a:noFill/>
          <a:ln w="9525">
            <a:noFill/>
            <a:miter lim="800000"/>
          </a:ln>
        </p:spPr>
        <p:txBody>
          <a:bodyPr wrap="none">
            <a:spAutoFit/>
          </a:bodyPr>
          <a:lstStyle/>
          <a:p>
            <a:r>
              <a:rPr lang="en-US" altLang="zh-CN" sz="3000">
                <a:solidFill>
                  <a:srgbClr val="08489B"/>
                </a:solidFill>
                <a:latin typeface="方正正大黑简体" pitchFamily="2" charset="-122"/>
                <a:ea typeface="方正正大黑简体" pitchFamily="2" charset="-122"/>
              </a:rPr>
              <a:t>168,888,888</a:t>
            </a:r>
          </a:p>
        </p:txBody>
      </p:sp>
      <p:sp>
        <p:nvSpPr>
          <p:cNvPr id="73783" name="Text Box 55"/>
          <p:cNvSpPr txBox="1">
            <a:spLocks noChangeArrowheads="1"/>
          </p:cNvSpPr>
          <p:nvPr/>
        </p:nvSpPr>
        <p:spPr bwMode="auto">
          <a:xfrm>
            <a:off x="2998788" y="4521200"/>
            <a:ext cx="865187" cy="396875"/>
          </a:xfrm>
          <a:prstGeom prst="rect">
            <a:avLst/>
          </a:prstGeom>
          <a:noFill/>
          <a:ln w="9525">
            <a:noFill/>
            <a:miter lim="800000"/>
          </a:ln>
        </p:spPr>
        <p:txBody>
          <a:bodyPr>
            <a:spAutoFit/>
          </a:bodyPr>
          <a:lstStyle/>
          <a:p>
            <a:r>
              <a:rPr lang="en-US" altLang="zh-CN" sz="2000">
                <a:ea typeface="方正正中黑简体" pitchFamily="2" charset="-122"/>
              </a:rPr>
              <a:t>1</a:t>
            </a:r>
            <a:r>
              <a:rPr lang="zh-CN" altLang="en-US" sz="2000">
                <a:ea typeface="方正正中黑简体" pitchFamily="2" charset="-122"/>
              </a:rPr>
              <a:t>月</a:t>
            </a:r>
          </a:p>
        </p:txBody>
      </p:sp>
      <p:sp>
        <p:nvSpPr>
          <p:cNvPr id="73784" name="Text Box 56"/>
          <p:cNvSpPr txBox="1">
            <a:spLocks noChangeArrowheads="1"/>
          </p:cNvSpPr>
          <p:nvPr/>
        </p:nvSpPr>
        <p:spPr bwMode="auto">
          <a:xfrm>
            <a:off x="4222750" y="3871913"/>
            <a:ext cx="865188" cy="396875"/>
          </a:xfrm>
          <a:prstGeom prst="rect">
            <a:avLst/>
          </a:prstGeom>
          <a:noFill/>
          <a:ln w="9525">
            <a:noFill/>
            <a:miter lim="800000"/>
          </a:ln>
        </p:spPr>
        <p:txBody>
          <a:bodyPr>
            <a:spAutoFit/>
          </a:bodyPr>
          <a:lstStyle/>
          <a:p>
            <a:r>
              <a:rPr lang="en-US" altLang="zh-CN" sz="2000">
                <a:ea typeface="方正正中黑简体" pitchFamily="2" charset="-122"/>
              </a:rPr>
              <a:t>3</a:t>
            </a:r>
            <a:r>
              <a:rPr lang="zh-CN" altLang="en-US" sz="2000">
                <a:ea typeface="方正正中黑简体" pitchFamily="2" charset="-122"/>
              </a:rPr>
              <a:t>月</a:t>
            </a:r>
          </a:p>
        </p:txBody>
      </p:sp>
      <p:sp>
        <p:nvSpPr>
          <p:cNvPr id="73785" name="Text Box 57"/>
          <p:cNvSpPr txBox="1">
            <a:spLocks noChangeArrowheads="1"/>
          </p:cNvSpPr>
          <p:nvPr/>
        </p:nvSpPr>
        <p:spPr bwMode="auto">
          <a:xfrm>
            <a:off x="7569200" y="1911350"/>
            <a:ext cx="865188" cy="396875"/>
          </a:xfrm>
          <a:prstGeom prst="rect">
            <a:avLst/>
          </a:prstGeom>
          <a:noFill/>
          <a:ln w="9525">
            <a:noFill/>
            <a:miter lim="800000"/>
          </a:ln>
        </p:spPr>
        <p:txBody>
          <a:bodyPr>
            <a:spAutoFit/>
          </a:bodyPr>
          <a:lstStyle/>
          <a:p>
            <a:r>
              <a:rPr lang="en-US" altLang="zh-CN" sz="2000">
                <a:ea typeface="方正正中黑简体" pitchFamily="2" charset="-122"/>
              </a:rPr>
              <a:t>11</a:t>
            </a:r>
            <a:r>
              <a:rPr lang="zh-CN" altLang="en-US" sz="2000">
                <a:ea typeface="方正正中黑简体" pitchFamily="2" charset="-122"/>
              </a:rPr>
              <a:t>月</a:t>
            </a:r>
          </a:p>
        </p:txBody>
      </p:sp>
      <p:sp>
        <p:nvSpPr>
          <p:cNvPr id="73786" name="Text Box 58"/>
          <p:cNvSpPr txBox="1">
            <a:spLocks noChangeArrowheads="1"/>
          </p:cNvSpPr>
          <p:nvPr/>
        </p:nvSpPr>
        <p:spPr bwMode="auto">
          <a:xfrm>
            <a:off x="6456363" y="2576513"/>
            <a:ext cx="865187" cy="396875"/>
          </a:xfrm>
          <a:prstGeom prst="rect">
            <a:avLst/>
          </a:prstGeom>
          <a:noFill/>
          <a:ln w="9525">
            <a:noFill/>
            <a:miter lim="800000"/>
          </a:ln>
        </p:spPr>
        <p:txBody>
          <a:bodyPr>
            <a:spAutoFit/>
          </a:bodyPr>
          <a:lstStyle/>
          <a:p>
            <a:r>
              <a:rPr lang="en-US" altLang="zh-CN" sz="2000">
                <a:ea typeface="方正正中黑简体" pitchFamily="2" charset="-122"/>
              </a:rPr>
              <a:t>8</a:t>
            </a:r>
            <a:r>
              <a:rPr lang="zh-CN" altLang="en-US" sz="2000">
                <a:ea typeface="方正正中黑简体" pitchFamily="2" charset="-122"/>
              </a:rPr>
              <a:t>月</a:t>
            </a:r>
          </a:p>
        </p:txBody>
      </p:sp>
      <p:sp>
        <p:nvSpPr>
          <p:cNvPr id="73787" name="Text Box 59"/>
          <p:cNvSpPr txBox="1">
            <a:spLocks noChangeArrowheads="1"/>
          </p:cNvSpPr>
          <p:nvPr/>
        </p:nvSpPr>
        <p:spPr bwMode="auto">
          <a:xfrm>
            <a:off x="5251450" y="3206750"/>
            <a:ext cx="865188" cy="396875"/>
          </a:xfrm>
          <a:prstGeom prst="rect">
            <a:avLst/>
          </a:prstGeom>
          <a:noFill/>
          <a:ln w="9525">
            <a:noFill/>
            <a:miter lim="800000"/>
          </a:ln>
        </p:spPr>
        <p:txBody>
          <a:bodyPr>
            <a:spAutoFit/>
          </a:bodyPr>
          <a:lstStyle/>
          <a:p>
            <a:r>
              <a:rPr lang="en-US" altLang="zh-CN" sz="2000">
                <a:ea typeface="方正正中黑简体" pitchFamily="2" charset="-122"/>
              </a:rPr>
              <a:t>5</a:t>
            </a:r>
            <a:r>
              <a:rPr lang="zh-CN" altLang="en-US" sz="2000">
                <a:ea typeface="方正正中黑简体" pitchFamily="2" charset="-122"/>
              </a:rPr>
              <a:t>月</a:t>
            </a:r>
          </a:p>
        </p:txBody>
      </p:sp>
    </p:spTree>
  </p:cSld>
  <p:clrMapOvr>
    <a:masterClrMapping/>
  </p:clrMapOvr>
  <p:transition advTm="709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slide(fromLeft)">
                                      <p:cBhvr>
                                        <p:cTn id="7" dur="500"/>
                                        <p:tgtEl>
                                          <p:spTgt spid="174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3766"/>
                                        </p:tgtEl>
                                        <p:attrNameLst>
                                          <p:attrName>style.visibility</p:attrName>
                                        </p:attrNameLst>
                                      </p:cBhvr>
                                      <p:to>
                                        <p:strVal val="visible"/>
                                      </p:to>
                                    </p:set>
                                    <p:anim calcmode="lin" valueType="num">
                                      <p:cBhvr additive="base">
                                        <p:cTn id="11" dur="500" fill="hold"/>
                                        <p:tgtEl>
                                          <p:spTgt spid="73766"/>
                                        </p:tgtEl>
                                        <p:attrNameLst>
                                          <p:attrName>ppt_x</p:attrName>
                                        </p:attrNameLst>
                                      </p:cBhvr>
                                      <p:tavLst>
                                        <p:tav tm="0">
                                          <p:val>
                                            <p:strVal val="#ppt_x"/>
                                          </p:val>
                                        </p:tav>
                                        <p:tav tm="100000">
                                          <p:val>
                                            <p:strVal val="#ppt_x"/>
                                          </p:val>
                                        </p:tav>
                                      </p:tavLst>
                                    </p:anim>
                                    <p:anim calcmode="lin" valueType="num">
                                      <p:cBhvr additive="base">
                                        <p:cTn id="12" dur="500" fill="hold"/>
                                        <p:tgtEl>
                                          <p:spTgt spid="7376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73752"/>
                                        </p:tgtEl>
                                        <p:attrNameLst>
                                          <p:attrName>style.visibility</p:attrName>
                                        </p:attrNameLst>
                                      </p:cBhvr>
                                      <p:to>
                                        <p:strVal val="visible"/>
                                      </p:to>
                                    </p:set>
                                    <p:anim calcmode="lin" valueType="num">
                                      <p:cBhvr additive="base">
                                        <p:cTn id="16" dur="500" fill="hold"/>
                                        <p:tgtEl>
                                          <p:spTgt spid="73752"/>
                                        </p:tgtEl>
                                        <p:attrNameLst>
                                          <p:attrName>ppt_x</p:attrName>
                                        </p:attrNameLst>
                                      </p:cBhvr>
                                      <p:tavLst>
                                        <p:tav tm="0">
                                          <p:val>
                                            <p:strVal val="#ppt_x"/>
                                          </p:val>
                                        </p:tav>
                                        <p:tav tm="100000">
                                          <p:val>
                                            <p:strVal val="#ppt_x"/>
                                          </p:val>
                                        </p:tav>
                                      </p:tavLst>
                                    </p:anim>
                                    <p:anim calcmode="lin" valueType="num">
                                      <p:cBhvr additive="base">
                                        <p:cTn id="17" dur="500" fill="hold"/>
                                        <p:tgtEl>
                                          <p:spTgt spid="7375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3751"/>
                                        </p:tgtEl>
                                        <p:attrNameLst>
                                          <p:attrName>style.visibility</p:attrName>
                                        </p:attrNameLst>
                                      </p:cBhvr>
                                      <p:to>
                                        <p:strVal val="visible"/>
                                      </p:to>
                                    </p:set>
                                    <p:anim calcmode="lin" valueType="num">
                                      <p:cBhvr additive="base">
                                        <p:cTn id="20" dur="500" fill="hold"/>
                                        <p:tgtEl>
                                          <p:spTgt spid="73751"/>
                                        </p:tgtEl>
                                        <p:attrNameLst>
                                          <p:attrName>ppt_x</p:attrName>
                                        </p:attrNameLst>
                                      </p:cBhvr>
                                      <p:tavLst>
                                        <p:tav tm="0">
                                          <p:val>
                                            <p:strVal val="#ppt_x"/>
                                          </p:val>
                                        </p:tav>
                                        <p:tav tm="100000">
                                          <p:val>
                                            <p:strVal val="#ppt_x"/>
                                          </p:val>
                                        </p:tav>
                                      </p:tavLst>
                                    </p:anim>
                                    <p:anim calcmode="lin" valueType="num">
                                      <p:cBhvr additive="base">
                                        <p:cTn id="21" dur="500" fill="hold"/>
                                        <p:tgtEl>
                                          <p:spTgt spid="7375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3753"/>
                                        </p:tgtEl>
                                        <p:attrNameLst>
                                          <p:attrName>style.visibility</p:attrName>
                                        </p:attrNameLst>
                                      </p:cBhvr>
                                      <p:to>
                                        <p:strVal val="visible"/>
                                      </p:to>
                                    </p:set>
                                    <p:anim calcmode="lin" valueType="num">
                                      <p:cBhvr additive="base">
                                        <p:cTn id="24" dur="500" fill="hold"/>
                                        <p:tgtEl>
                                          <p:spTgt spid="73753"/>
                                        </p:tgtEl>
                                        <p:attrNameLst>
                                          <p:attrName>ppt_x</p:attrName>
                                        </p:attrNameLst>
                                      </p:cBhvr>
                                      <p:tavLst>
                                        <p:tav tm="0">
                                          <p:val>
                                            <p:strVal val="#ppt_x"/>
                                          </p:val>
                                        </p:tav>
                                        <p:tav tm="100000">
                                          <p:val>
                                            <p:strVal val="#ppt_x"/>
                                          </p:val>
                                        </p:tav>
                                      </p:tavLst>
                                    </p:anim>
                                    <p:anim calcmode="lin" valueType="num">
                                      <p:cBhvr additive="base">
                                        <p:cTn id="25" dur="500" fill="hold"/>
                                        <p:tgtEl>
                                          <p:spTgt spid="7375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73754"/>
                                        </p:tgtEl>
                                        <p:attrNameLst>
                                          <p:attrName>style.visibility</p:attrName>
                                        </p:attrNameLst>
                                      </p:cBhvr>
                                      <p:to>
                                        <p:strVal val="visible"/>
                                      </p:to>
                                    </p:set>
                                    <p:anim calcmode="lin" valueType="num">
                                      <p:cBhvr additive="base">
                                        <p:cTn id="28" dur="500" fill="hold"/>
                                        <p:tgtEl>
                                          <p:spTgt spid="73754"/>
                                        </p:tgtEl>
                                        <p:attrNameLst>
                                          <p:attrName>ppt_x</p:attrName>
                                        </p:attrNameLst>
                                      </p:cBhvr>
                                      <p:tavLst>
                                        <p:tav tm="0">
                                          <p:val>
                                            <p:strVal val="#ppt_x"/>
                                          </p:val>
                                        </p:tav>
                                        <p:tav tm="100000">
                                          <p:val>
                                            <p:strVal val="#ppt_x"/>
                                          </p:val>
                                        </p:tav>
                                      </p:tavLst>
                                    </p:anim>
                                    <p:anim calcmode="lin" valueType="num">
                                      <p:cBhvr additive="base">
                                        <p:cTn id="29" dur="500" fill="hold"/>
                                        <p:tgtEl>
                                          <p:spTgt spid="7375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73755"/>
                                        </p:tgtEl>
                                        <p:attrNameLst>
                                          <p:attrName>style.visibility</p:attrName>
                                        </p:attrNameLst>
                                      </p:cBhvr>
                                      <p:to>
                                        <p:strVal val="visible"/>
                                      </p:to>
                                    </p:set>
                                    <p:anim calcmode="lin" valueType="num">
                                      <p:cBhvr additive="base">
                                        <p:cTn id="32" dur="500" fill="hold"/>
                                        <p:tgtEl>
                                          <p:spTgt spid="73755"/>
                                        </p:tgtEl>
                                        <p:attrNameLst>
                                          <p:attrName>ppt_x</p:attrName>
                                        </p:attrNameLst>
                                      </p:cBhvr>
                                      <p:tavLst>
                                        <p:tav tm="0">
                                          <p:val>
                                            <p:strVal val="#ppt_x"/>
                                          </p:val>
                                        </p:tav>
                                        <p:tav tm="100000">
                                          <p:val>
                                            <p:strVal val="#ppt_x"/>
                                          </p:val>
                                        </p:tav>
                                      </p:tavLst>
                                    </p:anim>
                                    <p:anim calcmode="lin" valueType="num">
                                      <p:cBhvr additive="base">
                                        <p:cTn id="33" dur="500" fill="hold"/>
                                        <p:tgtEl>
                                          <p:spTgt spid="73755"/>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grpId="0" nodeType="afterEffect">
                                  <p:stCondLst>
                                    <p:cond delay="0"/>
                                  </p:stCondLst>
                                  <p:childTnLst>
                                    <p:set>
                                      <p:cBhvr>
                                        <p:cTn id="36" dur="1" fill="hold">
                                          <p:stCondLst>
                                            <p:cond delay="0"/>
                                          </p:stCondLst>
                                        </p:cTn>
                                        <p:tgtEl>
                                          <p:spTgt spid="73767"/>
                                        </p:tgtEl>
                                        <p:attrNameLst>
                                          <p:attrName>style.visibility</p:attrName>
                                        </p:attrNameLst>
                                      </p:cBhvr>
                                      <p:to>
                                        <p:strVal val="visible"/>
                                      </p:to>
                                    </p:set>
                                    <p:anim calcmode="lin" valueType="num">
                                      <p:cBhvr additive="base">
                                        <p:cTn id="37" dur="500" fill="hold"/>
                                        <p:tgtEl>
                                          <p:spTgt spid="73767"/>
                                        </p:tgtEl>
                                        <p:attrNameLst>
                                          <p:attrName>ppt_x</p:attrName>
                                        </p:attrNameLst>
                                      </p:cBhvr>
                                      <p:tavLst>
                                        <p:tav tm="0">
                                          <p:val>
                                            <p:strVal val="#ppt_x"/>
                                          </p:val>
                                        </p:tav>
                                        <p:tav tm="100000">
                                          <p:val>
                                            <p:strVal val="#ppt_x"/>
                                          </p:val>
                                        </p:tav>
                                      </p:tavLst>
                                    </p:anim>
                                    <p:anim calcmode="lin" valueType="num">
                                      <p:cBhvr additive="base">
                                        <p:cTn id="38" dur="500" fill="hold"/>
                                        <p:tgtEl>
                                          <p:spTgt spid="7376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3768"/>
                                        </p:tgtEl>
                                        <p:attrNameLst>
                                          <p:attrName>style.visibility</p:attrName>
                                        </p:attrNameLst>
                                      </p:cBhvr>
                                      <p:to>
                                        <p:strVal val="visible"/>
                                      </p:to>
                                    </p:set>
                                    <p:anim calcmode="lin" valueType="num">
                                      <p:cBhvr additive="base">
                                        <p:cTn id="41" dur="500" fill="hold"/>
                                        <p:tgtEl>
                                          <p:spTgt spid="73768"/>
                                        </p:tgtEl>
                                        <p:attrNameLst>
                                          <p:attrName>ppt_x</p:attrName>
                                        </p:attrNameLst>
                                      </p:cBhvr>
                                      <p:tavLst>
                                        <p:tav tm="0">
                                          <p:val>
                                            <p:strVal val="#ppt_x"/>
                                          </p:val>
                                        </p:tav>
                                        <p:tav tm="100000">
                                          <p:val>
                                            <p:strVal val="#ppt_x"/>
                                          </p:val>
                                        </p:tav>
                                      </p:tavLst>
                                    </p:anim>
                                    <p:anim calcmode="lin" valueType="num">
                                      <p:cBhvr additive="base">
                                        <p:cTn id="42" dur="500" fill="hold"/>
                                        <p:tgtEl>
                                          <p:spTgt spid="7376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3769"/>
                                        </p:tgtEl>
                                        <p:attrNameLst>
                                          <p:attrName>style.visibility</p:attrName>
                                        </p:attrNameLst>
                                      </p:cBhvr>
                                      <p:to>
                                        <p:strVal val="visible"/>
                                      </p:to>
                                    </p:set>
                                    <p:anim calcmode="lin" valueType="num">
                                      <p:cBhvr additive="base">
                                        <p:cTn id="45" dur="500" fill="hold"/>
                                        <p:tgtEl>
                                          <p:spTgt spid="73769"/>
                                        </p:tgtEl>
                                        <p:attrNameLst>
                                          <p:attrName>ppt_x</p:attrName>
                                        </p:attrNameLst>
                                      </p:cBhvr>
                                      <p:tavLst>
                                        <p:tav tm="0">
                                          <p:val>
                                            <p:strVal val="#ppt_x"/>
                                          </p:val>
                                        </p:tav>
                                        <p:tav tm="100000">
                                          <p:val>
                                            <p:strVal val="#ppt_x"/>
                                          </p:val>
                                        </p:tav>
                                      </p:tavLst>
                                    </p:anim>
                                    <p:anim calcmode="lin" valueType="num">
                                      <p:cBhvr additive="base">
                                        <p:cTn id="46" dur="500" fill="hold"/>
                                        <p:tgtEl>
                                          <p:spTgt spid="7376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3770"/>
                                        </p:tgtEl>
                                        <p:attrNameLst>
                                          <p:attrName>style.visibility</p:attrName>
                                        </p:attrNameLst>
                                      </p:cBhvr>
                                      <p:to>
                                        <p:strVal val="visible"/>
                                      </p:to>
                                    </p:set>
                                    <p:anim calcmode="lin" valueType="num">
                                      <p:cBhvr additive="base">
                                        <p:cTn id="49" dur="500" fill="hold"/>
                                        <p:tgtEl>
                                          <p:spTgt spid="73770"/>
                                        </p:tgtEl>
                                        <p:attrNameLst>
                                          <p:attrName>ppt_x</p:attrName>
                                        </p:attrNameLst>
                                      </p:cBhvr>
                                      <p:tavLst>
                                        <p:tav tm="0">
                                          <p:val>
                                            <p:strVal val="#ppt_x"/>
                                          </p:val>
                                        </p:tav>
                                        <p:tav tm="100000">
                                          <p:val>
                                            <p:strVal val="#ppt_x"/>
                                          </p:val>
                                        </p:tav>
                                      </p:tavLst>
                                    </p:anim>
                                    <p:anim calcmode="lin" valueType="num">
                                      <p:cBhvr additive="base">
                                        <p:cTn id="50" dur="500" fill="hold"/>
                                        <p:tgtEl>
                                          <p:spTgt spid="7377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3771"/>
                                        </p:tgtEl>
                                        <p:attrNameLst>
                                          <p:attrName>style.visibility</p:attrName>
                                        </p:attrNameLst>
                                      </p:cBhvr>
                                      <p:to>
                                        <p:strVal val="visible"/>
                                      </p:to>
                                    </p:set>
                                    <p:anim calcmode="lin" valueType="num">
                                      <p:cBhvr additive="base">
                                        <p:cTn id="53" dur="500" fill="hold"/>
                                        <p:tgtEl>
                                          <p:spTgt spid="73771"/>
                                        </p:tgtEl>
                                        <p:attrNameLst>
                                          <p:attrName>ppt_x</p:attrName>
                                        </p:attrNameLst>
                                      </p:cBhvr>
                                      <p:tavLst>
                                        <p:tav tm="0">
                                          <p:val>
                                            <p:strVal val="#ppt_x"/>
                                          </p:val>
                                        </p:tav>
                                        <p:tav tm="100000">
                                          <p:val>
                                            <p:strVal val="#ppt_x"/>
                                          </p:val>
                                        </p:tav>
                                      </p:tavLst>
                                    </p:anim>
                                    <p:anim calcmode="lin" valueType="num">
                                      <p:cBhvr additive="base">
                                        <p:cTn id="54" dur="500" fill="hold"/>
                                        <p:tgtEl>
                                          <p:spTgt spid="7377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3772"/>
                                        </p:tgtEl>
                                        <p:attrNameLst>
                                          <p:attrName>style.visibility</p:attrName>
                                        </p:attrNameLst>
                                      </p:cBhvr>
                                      <p:to>
                                        <p:strVal val="visible"/>
                                      </p:to>
                                    </p:set>
                                    <p:anim calcmode="lin" valueType="num">
                                      <p:cBhvr additive="base">
                                        <p:cTn id="57" dur="500" fill="hold"/>
                                        <p:tgtEl>
                                          <p:spTgt spid="73772"/>
                                        </p:tgtEl>
                                        <p:attrNameLst>
                                          <p:attrName>ppt_x</p:attrName>
                                        </p:attrNameLst>
                                      </p:cBhvr>
                                      <p:tavLst>
                                        <p:tav tm="0">
                                          <p:val>
                                            <p:strVal val="#ppt_x"/>
                                          </p:val>
                                        </p:tav>
                                        <p:tav tm="100000">
                                          <p:val>
                                            <p:strVal val="#ppt_x"/>
                                          </p:val>
                                        </p:tav>
                                      </p:tavLst>
                                    </p:anim>
                                    <p:anim calcmode="lin" valueType="num">
                                      <p:cBhvr additive="base">
                                        <p:cTn id="58" dur="500" fill="hold"/>
                                        <p:tgtEl>
                                          <p:spTgt spid="7377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3773"/>
                                        </p:tgtEl>
                                        <p:attrNameLst>
                                          <p:attrName>style.visibility</p:attrName>
                                        </p:attrNameLst>
                                      </p:cBhvr>
                                      <p:to>
                                        <p:strVal val="visible"/>
                                      </p:to>
                                    </p:set>
                                    <p:anim calcmode="lin" valueType="num">
                                      <p:cBhvr additive="base">
                                        <p:cTn id="61" dur="500" fill="hold"/>
                                        <p:tgtEl>
                                          <p:spTgt spid="73773"/>
                                        </p:tgtEl>
                                        <p:attrNameLst>
                                          <p:attrName>ppt_x</p:attrName>
                                        </p:attrNameLst>
                                      </p:cBhvr>
                                      <p:tavLst>
                                        <p:tav tm="0">
                                          <p:val>
                                            <p:strVal val="#ppt_x"/>
                                          </p:val>
                                        </p:tav>
                                        <p:tav tm="100000">
                                          <p:val>
                                            <p:strVal val="#ppt_x"/>
                                          </p:val>
                                        </p:tav>
                                      </p:tavLst>
                                    </p:anim>
                                    <p:anim calcmode="lin" valueType="num">
                                      <p:cBhvr additive="base">
                                        <p:cTn id="62" dur="500" fill="hold"/>
                                        <p:tgtEl>
                                          <p:spTgt spid="7377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73774"/>
                                        </p:tgtEl>
                                        <p:attrNameLst>
                                          <p:attrName>style.visibility</p:attrName>
                                        </p:attrNameLst>
                                      </p:cBhvr>
                                      <p:to>
                                        <p:strVal val="visible"/>
                                      </p:to>
                                    </p:set>
                                    <p:anim calcmode="lin" valueType="num">
                                      <p:cBhvr additive="base">
                                        <p:cTn id="65" dur="500" fill="hold"/>
                                        <p:tgtEl>
                                          <p:spTgt spid="73774"/>
                                        </p:tgtEl>
                                        <p:attrNameLst>
                                          <p:attrName>ppt_x</p:attrName>
                                        </p:attrNameLst>
                                      </p:cBhvr>
                                      <p:tavLst>
                                        <p:tav tm="0">
                                          <p:val>
                                            <p:strVal val="#ppt_x"/>
                                          </p:val>
                                        </p:tav>
                                        <p:tav tm="100000">
                                          <p:val>
                                            <p:strVal val="#ppt_x"/>
                                          </p:val>
                                        </p:tav>
                                      </p:tavLst>
                                    </p:anim>
                                    <p:anim calcmode="lin" valueType="num">
                                      <p:cBhvr additive="base">
                                        <p:cTn id="66" dur="500" fill="hold"/>
                                        <p:tgtEl>
                                          <p:spTgt spid="7377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73775"/>
                                        </p:tgtEl>
                                        <p:attrNameLst>
                                          <p:attrName>style.visibility</p:attrName>
                                        </p:attrNameLst>
                                      </p:cBhvr>
                                      <p:to>
                                        <p:strVal val="visible"/>
                                      </p:to>
                                    </p:set>
                                    <p:anim calcmode="lin" valueType="num">
                                      <p:cBhvr additive="base">
                                        <p:cTn id="69" dur="500" fill="hold"/>
                                        <p:tgtEl>
                                          <p:spTgt spid="73775"/>
                                        </p:tgtEl>
                                        <p:attrNameLst>
                                          <p:attrName>ppt_x</p:attrName>
                                        </p:attrNameLst>
                                      </p:cBhvr>
                                      <p:tavLst>
                                        <p:tav tm="0">
                                          <p:val>
                                            <p:strVal val="#ppt_x"/>
                                          </p:val>
                                        </p:tav>
                                        <p:tav tm="100000">
                                          <p:val>
                                            <p:strVal val="#ppt_x"/>
                                          </p:val>
                                        </p:tav>
                                      </p:tavLst>
                                    </p:anim>
                                    <p:anim calcmode="lin" valueType="num">
                                      <p:cBhvr additive="base">
                                        <p:cTn id="70" dur="500" fill="hold"/>
                                        <p:tgtEl>
                                          <p:spTgt spid="7377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3776"/>
                                        </p:tgtEl>
                                        <p:attrNameLst>
                                          <p:attrName>style.visibility</p:attrName>
                                        </p:attrNameLst>
                                      </p:cBhvr>
                                      <p:to>
                                        <p:strVal val="visible"/>
                                      </p:to>
                                    </p:set>
                                    <p:anim calcmode="lin" valueType="num">
                                      <p:cBhvr additive="base">
                                        <p:cTn id="73" dur="500" fill="hold"/>
                                        <p:tgtEl>
                                          <p:spTgt spid="73776"/>
                                        </p:tgtEl>
                                        <p:attrNameLst>
                                          <p:attrName>ppt_x</p:attrName>
                                        </p:attrNameLst>
                                      </p:cBhvr>
                                      <p:tavLst>
                                        <p:tav tm="0">
                                          <p:val>
                                            <p:strVal val="#ppt_x"/>
                                          </p:val>
                                        </p:tav>
                                        <p:tav tm="100000">
                                          <p:val>
                                            <p:strVal val="#ppt_x"/>
                                          </p:val>
                                        </p:tav>
                                      </p:tavLst>
                                    </p:anim>
                                    <p:anim calcmode="lin" valueType="num">
                                      <p:cBhvr additive="base">
                                        <p:cTn id="74" dur="500" fill="hold"/>
                                        <p:tgtEl>
                                          <p:spTgt spid="7377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73777"/>
                                        </p:tgtEl>
                                        <p:attrNameLst>
                                          <p:attrName>style.visibility</p:attrName>
                                        </p:attrNameLst>
                                      </p:cBhvr>
                                      <p:to>
                                        <p:strVal val="visible"/>
                                      </p:to>
                                    </p:set>
                                    <p:anim calcmode="lin" valueType="num">
                                      <p:cBhvr additive="base">
                                        <p:cTn id="77" dur="500" fill="hold"/>
                                        <p:tgtEl>
                                          <p:spTgt spid="73777"/>
                                        </p:tgtEl>
                                        <p:attrNameLst>
                                          <p:attrName>ppt_x</p:attrName>
                                        </p:attrNameLst>
                                      </p:cBhvr>
                                      <p:tavLst>
                                        <p:tav tm="0">
                                          <p:val>
                                            <p:strVal val="#ppt_x"/>
                                          </p:val>
                                        </p:tav>
                                        <p:tav tm="100000">
                                          <p:val>
                                            <p:strVal val="#ppt_x"/>
                                          </p:val>
                                        </p:tav>
                                      </p:tavLst>
                                    </p:anim>
                                    <p:anim calcmode="lin" valueType="num">
                                      <p:cBhvr additive="base">
                                        <p:cTn id="78" dur="500" fill="hold"/>
                                        <p:tgtEl>
                                          <p:spTgt spid="7377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73778"/>
                                        </p:tgtEl>
                                        <p:attrNameLst>
                                          <p:attrName>style.visibility</p:attrName>
                                        </p:attrNameLst>
                                      </p:cBhvr>
                                      <p:to>
                                        <p:strVal val="visible"/>
                                      </p:to>
                                    </p:set>
                                    <p:anim calcmode="lin" valueType="num">
                                      <p:cBhvr additive="base">
                                        <p:cTn id="81" dur="500" fill="hold"/>
                                        <p:tgtEl>
                                          <p:spTgt spid="73778"/>
                                        </p:tgtEl>
                                        <p:attrNameLst>
                                          <p:attrName>ppt_x</p:attrName>
                                        </p:attrNameLst>
                                      </p:cBhvr>
                                      <p:tavLst>
                                        <p:tav tm="0">
                                          <p:val>
                                            <p:strVal val="#ppt_x"/>
                                          </p:val>
                                        </p:tav>
                                        <p:tav tm="100000">
                                          <p:val>
                                            <p:strVal val="#ppt_x"/>
                                          </p:val>
                                        </p:tav>
                                      </p:tavLst>
                                    </p:anim>
                                    <p:anim calcmode="lin" valueType="num">
                                      <p:cBhvr additive="base">
                                        <p:cTn id="82" dur="500" fill="hold"/>
                                        <p:tgtEl>
                                          <p:spTgt spid="7377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73761"/>
                                        </p:tgtEl>
                                        <p:attrNameLst>
                                          <p:attrName>style.visibility</p:attrName>
                                        </p:attrNameLst>
                                      </p:cBhvr>
                                      <p:to>
                                        <p:strVal val="visible"/>
                                      </p:to>
                                    </p:set>
                                    <p:anim calcmode="lin" valueType="num">
                                      <p:cBhvr additive="base">
                                        <p:cTn id="85" dur="500" fill="hold"/>
                                        <p:tgtEl>
                                          <p:spTgt spid="73761"/>
                                        </p:tgtEl>
                                        <p:attrNameLst>
                                          <p:attrName>ppt_x</p:attrName>
                                        </p:attrNameLst>
                                      </p:cBhvr>
                                      <p:tavLst>
                                        <p:tav tm="0">
                                          <p:val>
                                            <p:strVal val="#ppt_x"/>
                                          </p:val>
                                        </p:tav>
                                        <p:tav tm="100000">
                                          <p:val>
                                            <p:strVal val="#ppt_x"/>
                                          </p:val>
                                        </p:tav>
                                      </p:tavLst>
                                    </p:anim>
                                    <p:anim calcmode="lin" valueType="num">
                                      <p:cBhvr additive="base">
                                        <p:cTn id="86" dur="500" fill="hold"/>
                                        <p:tgtEl>
                                          <p:spTgt spid="73761"/>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73762"/>
                                        </p:tgtEl>
                                        <p:attrNameLst>
                                          <p:attrName>style.visibility</p:attrName>
                                        </p:attrNameLst>
                                      </p:cBhvr>
                                      <p:to>
                                        <p:strVal val="visible"/>
                                      </p:to>
                                    </p:set>
                                    <p:anim calcmode="lin" valueType="num">
                                      <p:cBhvr additive="base">
                                        <p:cTn id="89" dur="500" fill="hold"/>
                                        <p:tgtEl>
                                          <p:spTgt spid="73762"/>
                                        </p:tgtEl>
                                        <p:attrNameLst>
                                          <p:attrName>ppt_x</p:attrName>
                                        </p:attrNameLst>
                                      </p:cBhvr>
                                      <p:tavLst>
                                        <p:tav tm="0">
                                          <p:val>
                                            <p:strVal val="#ppt_x"/>
                                          </p:val>
                                        </p:tav>
                                        <p:tav tm="100000">
                                          <p:val>
                                            <p:strVal val="#ppt_x"/>
                                          </p:val>
                                        </p:tav>
                                      </p:tavLst>
                                    </p:anim>
                                    <p:anim calcmode="lin" valueType="num">
                                      <p:cBhvr additive="base">
                                        <p:cTn id="90" dur="500" fill="hold"/>
                                        <p:tgtEl>
                                          <p:spTgt spid="73762"/>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73763"/>
                                        </p:tgtEl>
                                        <p:attrNameLst>
                                          <p:attrName>style.visibility</p:attrName>
                                        </p:attrNameLst>
                                      </p:cBhvr>
                                      <p:to>
                                        <p:strVal val="visible"/>
                                      </p:to>
                                    </p:set>
                                    <p:anim calcmode="lin" valueType="num">
                                      <p:cBhvr additive="base">
                                        <p:cTn id="93" dur="500" fill="hold"/>
                                        <p:tgtEl>
                                          <p:spTgt spid="73763"/>
                                        </p:tgtEl>
                                        <p:attrNameLst>
                                          <p:attrName>ppt_x</p:attrName>
                                        </p:attrNameLst>
                                      </p:cBhvr>
                                      <p:tavLst>
                                        <p:tav tm="0">
                                          <p:val>
                                            <p:strVal val="#ppt_x"/>
                                          </p:val>
                                        </p:tav>
                                        <p:tav tm="100000">
                                          <p:val>
                                            <p:strVal val="#ppt_x"/>
                                          </p:val>
                                        </p:tav>
                                      </p:tavLst>
                                    </p:anim>
                                    <p:anim calcmode="lin" valueType="num">
                                      <p:cBhvr additive="base">
                                        <p:cTn id="94" dur="500" fill="hold"/>
                                        <p:tgtEl>
                                          <p:spTgt spid="73763"/>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73764"/>
                                        </p:tgtEl>
                                        <p:attrNameLst>
                                          <p:attrName>style.visibility</p:attrName>
                                        </p:attrNameLst>
                                      </p:cBhvr>
                                      <p:to>
                                        <p:strVal val="visible"/>
                                      </p:to>
                                    </p:set>
                                    <p:anim calcmode="lin" valueType="num">
                                      <p:cBhvr additive="base">
                                        <p:cTn id="97" dur="500" fill="hold"/>
                                        <p:tgtEl>
                                          <p:spTgt spid="73764"/>
                                        </p:tgtEl>
                                        <p:attrNameLst>
                                          <p:attrName>ppt_x</p:attrName>
                                        </p:attrNameLst>
                                      </p:cBhvr>
                                      <p:tavLst>
                                        <p:tav tm="0">
                                          <p:val>
                                            <p:strVal val="#ppt_x"/>
                                          </p:val>
                                        </p:tav>
                                        <p:tav tm="100000">
                                          <p:val>
                                            <p:strVal val="#ppt_x"/>
                                          </p:val>
                                        </p:tav>
                                      </p:tavLst>
                                    </p:anim>
                                    <p:anim calcmode="lin" valueType="num">
                                      <p:cBhvr additive="base">
                                        <p:cTn id="98" dur="500" fill="hold"/>
                                        <p:tgtEl>
                                          <p:spTgt spid="73764"/>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73765"/>
                                        </p:tgtEl>
                                        <p:attrNameLst>
                                          <p:attrName>style.visibility</p:attrName>
                                        </p:attrNameLst>
                                      </p:cBhvr>
                                      <p:to>
                                        <p:strVal val="visible"/>
                                      </p:to>
                                    </p:set>
                                    <p:anim calcmode="lin" valueType="num">
                                      <p:cBhvr additive="base">
                                        <p:cTn id="101" dur="500" fill="hold"/>
                                        <p:tgtEl>
                                          <p:spTgt spid="73765"/>
                                        </p:tgtEl>
                                        <p:attrNameLst>
                                          <p:attrName>ppt_x</p:attrName>
                                        </p:attrNameLst>
                                      </p:cBhvr>
                                      <p:tavLst>
                                        <p:tav tm="0">
                                          <p:val>
                                            <p:strVal val="#ppt_x"/>
                                          </p:val>
                                        </p:tav>
                                        <p:tav tm="100000">
                                          <p:val>
                                            <p:strVal val="#ppt_x"/>
                                          </p:val>
                                        </p:tav>
                                      </p:tavLst>
                                    </p:anim>
                                    <p:anim calcmode="lin" valueType="num">
                                      <p:cBhvr additive="base">
                                        <p:cTn id="102" dur="500" fill="hold"/>
                                        <p:tgtEl>
                                          <p:spTgt spid="73765"/>
                                        </p:tgtEl>
                                        <p:attrNameLst>
                                          <p:attrName>ppt_y</p:attrName>
                                        </p:attrNameLst>
                                      </p:cBhvr>
                                      <p:tavLst>
                                        <p:tav tm="0">
                                          <p:val>
                                            <p:strVal val="1+#ppt_h/2"/>
                                          </p:val>
                                        </p:tav>
                                        <p:tav tm="100000">
                                          <p:val>
                                            <p:strVal val="#ppt_y"/>
                                          </p:val>
                                        </p:tav>
                                      </p:tavLst>
                                    </p:anim>
                                  </p:childTnLst>
                                </p:cTn>
                              </p:par>
                            </p:childTnLst>
                          </p:cTn>
                        </p:par>
                        <p:par>
                          <p:cTn id="103" fill="hold">
                            <p:stCondLst>
                              <p:cond delay="2000"/>
                            </p:stCondLst>
                            <p:childTnLst>
                              <p:par>
                                <p:cTn id="104" presetID="12" presetClass="entr" presetSubtype="8" fill="hold" nodeType="after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slide(fromLeft)">
                                      <p:cBhvr>
                                        <p:cTn id="106" dur="500"/>
                                        <p:tgtEl>
                                          <p:spTgt spid="17"/>
                                        </p:tgtEl>
                                      </p:cBhvr>
                                    </p:animEffect>
                                  </p:childTnLst>
                                </p:cTn>
                              </p:par>
                            </p:childTnLst>
                          </p:cTn>
                        </p:par>
                        <p:par>
                          <p:cTn id="107" fill="hold">
                            <p:stCondLst>
                              <p:cond delay="2500"/>
                            </p:stCondLst>
                            <p:childTnLst>
                              <p:par>
                                <p:cTn id="108" presetID="12" presetClass="entr" presetSubtype="8" fill="hold" nodeType="afterEffect">
                                  <p:stCondLst>
                                    <p:cond delay="0"/>
                                  </p:stCondLst>
                                  <p:childTnLst>
                                    <p:set>
                                      <p:cBhvr>
                                        <p:cTn id="109" dur="1" fill="hold">
                                          <p:stCondLst>
                                            <p:cond delay="0"/>
                                          </p:stCondLst>
                                        </p:cTn>
                                        <p:tgtEl>
                                          <p:spTgt spid="2"/>
                                        </p:tgtEl>
                                        <p:attrNameLst>
                                          <p:attrName>style.visibility</p:attrName>
                                        </p:attrNameLst>
                                      </p:cBhvr>
                                      <p:to>
                                        <p:strVal val="visible"/>
                                      </p:to>
                                    </p:set>
                                    <p:animEffect transition="in" filter="slide(fromLeft)">
                                      <p:cBhvr>
                                        <p:cTn id="110" dur="500"/>
                                        <p:tgtEl>
                                          <p:spTgt spid="2"/>
                                        </p:tgtEl>
                                      </p:cBhvr>
                                    </p:animEffect>
                                  </p:childTnLst>
                                </p:cTn>
                              </p:par>
                            </p:childTnLst>
                          </p:cTn>
                        </p:par>
                        <p:par>
                          <p:cTn id="111" fill="hold">
                            <p:stCondLst>
                              <p:cond delay="3000"/>
                            </p:stCondLst>
                            <p:childTnLst>
                              <p:par>
                                <p:cTn id="112" presetID="12" presetClass="entr" presetSubtype="8" fill="hold" nodeType="afterEffect">
                                  <p:stCondLst>
                                    <p:cond delay="0"/>
                                  </p:stCondLst>
                                  <p:childTnLst>
                                    <p:set>
                                      <p:cBhvr>
                                        <p:cTn id="113" dur="1" fill="hold">
                                          <p:stCondLst>
                                            <p:cond delay="0"/>
                                          </p:stCondLst>
                                        </p:cTn>
                                        <p:tgtEl>
                                          <p:spTgt spid="3"/>
                                        </p:tgtEl>
                                        <p:attrNameLst>
                                          <p:attrName>style.visibility</p:attrName>
                                        </p:attrNameLst>
                                      </p:cBhvr>
                                      <p:to>
                                        <p:strVal val="visible"/>
                                      </p:to>
                                    </p:set>
                                    <p:animEffect transition="in" filter="slide(fromLeft)">
                                      <p:cBhvr>
                                        <p:cTn id="114" dur="500"/>
                                        <p:tgtEl>
                                          <p:spTgt spid="3"/>
                                        </p:tgtEl>
                                      </p:cBhvr>
                                    </p:animEffect>
                                  </p:childTnLst>
                                </p:cTn>
                              </p:par>
                            </p:childTnLst>
                          </p:cTn>
                        </p:par>
                        <p:par>
                          <p:cTn id="115" fill="hold">
                            <p:stCondLst>
                              <p:cond delay="3500"/>
                            </p:stCondLst>
                            <p:childTnLst>
                              <p:par>
                                <p:cTn id="116" presetID="12" presetClass="entr" presetSubtype="8" fill="hold" nodeType="afterEffect">
                                  <p:stCondLst>
                                    <p:cond delay="0"/>
                                  </p:stCondLst>
                                  <p:childTnLst>
                                    <p:set>
                                      <p:cBhvr>
                                        <p:cTn id="117" dur="1" fill="hold">
                                          <p:stCondLst>
                                            <p:cond delay="0"/>
                                          </p:stCondLst>
                                        </p:cTn>
                                        <p:tgtEl>
                                          <p:spTgt spid="4"/>
                                        </p:tgtEl>
                                        <p:attrNameLst>
                                          <p:attrName>style.visibility</p:attrName>
                                        </p:attrNameLst>
                                      </p:cBhvr>
                                      <p:to>
                                        <p:strVal val="visible"/>
                                      </p:to>
                                    </p:set>
                                    <p:animEffect transition="in" filter="slide(fromLeft)">
                                      <p:cBhvr>
                                        <p:cTn id="118" dur="500"/>
                                        <p:tgtEl>
                                          <p:spTgt spid="4"/>
                                        </p:tgtEl>
                                      </p:cBhvr>
                                    </p:animEffect>
                                  </p:childTnLst>
                                </p:cTn>
                              </p:par>
                            </p:childTnLst>
                          </p:cTn>
                        </p:par>
                        <p:par>
                          <p:cTn id="119" fill="hold">
                            <p:stCondLst>
                              <p:cond delay="4000"/>
                            </p:stCondLst>
                            <p:childTnLst>
                              <p:par>
                                <p:cTn id="120" presetID="12" presetClass="entr" presetSubtype="8" fill="hold" nodeType="after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slide(fromLeft)">
                                      <p:cBhvr>
                                        <p:cTn id="122" dur="500"/>
                                        <p:tgtEl>
                                          <p:spTgt spid="5"/>
                                        </p:tgtEl>
                                      </p:cBhvr>
                                    </p:animEffect>
                                  </p:childTnLst>
                                </p:cTn>
                              </p:par>
                            </p:childTnLst>
                          </p:cTn>
                        </p:par>
                        <p:par>
                          <p:cTn id="123" fill="hold">
                            <p:stCondLst>
                              <p:cond delay="4500"/>
                            </p:stCondLst>
                            <p:childTnLst>
                              <p:par>
                                <p:cTn id="124" presetID="17" presetClass="entr" presetSubtype="10" fill="hold" grpId="0" nodeType="afterEffect">
                                  <p:stCondLst>
                                    <p:cond delay="0"/>
                                  </p:stCondLst>
                                  <p:childTnLst>
                                    <p:set>
                                      <p:cBhvr>
                                        <p:cTn id="125" dur="1" fill="hold">
                                          <p:stCondLst>
                                            <p:cond delay="0"/>
                                          </p:stCondLst>
                                        </p:cTn>
                                        <p:tgtEl>
                                          <p:spTgt spid="17437"/>
                                        </p:tgtEl>
                                        <p:attrNameLst>
                                          <p:attrName>style.visibility</p:attrName>
                                        </p:attrNameLst>
                                      </p:cBhvr>
                                      <p:to>
                                        <p:strVal val="visible"/>
                                      </p:to>
                                    </p:set>
                                    <p:anim calcmode="lin" valueType="num">
                                      <p:cBhvr>
                                        <p:cTn id="126" dur="500" fill="hold"/>
                                        <p:tgtEl>
                                          <p:spTgt spid="17437"/>
                                        </p:tgtEl>
                                        <p:attrNameLst>
                                          <p:attrName>ppt_w</p:attrName>
                                        </p:attrNameLst>
                                      </p:cBhvr>
                                      <p:tavLst>
                                        <p:tav tm="0">
                                          <p:val>
                                            <p:fltVal val="0"/>
                                          </p:val>
                                        </p:tav>
                                        <p:tav tm="100000">
                                          <p:val>
                                            <p:strVal val="#ppt_w"/>
                                          </p:val>
                                        </p:tav>
                                      </p:tavLst>
                                    </p:anim>
                                    <p:anim calcmode="lin" valueType="num">
                                      <p:cBhvr>
                                        <p:cTn id="127" dur="500" fill="hold"/>
                                        <p:tgtEl>
                                          <p:spTgt spid="17437"/>
                                        </p:tgtEl>
                                        <p:attrNameLst>
                                          <p:attrName>ppt_h</p:attrName>
                                        </p:attrNameLst>
                                      </p:cBhvr>
                                      <p:tavLst>
                                        <p:tav tm="0">
                                          <p:val>
                                            <p:strVal val="#ppt_h"/>
                                          </p:val>
                                        </p:tav>
                                        <p:tav tm="100000">
                                          <p:val>
                                            <p:strVal val="#ppt_h"/>
                                          </p:val>
                                        </p:tav>
                                      </p:tavLst>
                                    </p:anim>
                                  </p:childTnLst>
                                </p:cTn>
                              </p:par>
                            </p:childTnLst>
                          </p:cTn>
                        </p:par>
                        <p:par>
                          <p:cTn id="128" fill="hold">
                            <p:stCondLst>
                              <p:cond delay="5000"/>
                            </p:stCondLst>
                            <p:childTnLst>
                              <p:par>
                                <p:cTn id="129" presetID="17" presetClass="entr" presetSubtype="10" fill="hold" grpId="0" nodeType="afterEffect">
                                  <p:stCondLst>
                                    <p:cond delay="0"/>
                                  </p:stCondLst>
                                  <p:childTnLst>
                                    <p:set>
                                      <p:cBhvr>
                                        <p:cTn id="130" dur="1" fill="hold">
                                          <p:stCondLst>
                                            <p:cond delay="0"/>
                                          </p:stCondLst>
                                        </p:cTn>
                                        <p:tgtEl>
                                          <p:spTgt spid="73783"/>
                                        </p:tgtEl>
                                        <p:attrNameLst>
                                          <p:attrName>style.visibility</p:attrName>
                                        </p:attrNameLst>
                                      </p:cBhvr>
                                      <p:to>
                                        <p:strVal val="visible"/>
                                      </p:to>
                                    </p:set>
                                    <p:anim calcmode="lin" valueType="num">
                                      <p:cBhvr>
                                        <p:cTn id="131" dur="500" fill="hold"/>
                                        <p:tgtEl>
                                          <p:spTgt spid="73783"/>
                                        </p:tgtEl>
                                        <p:attrNameLst>
                                          <p:attrName>ppt_w</p:attrName>
                                        </p:attrNameLst>
                                      </p:cBhvr>
                                      <p:tavLst>
                                        <p:tav tm="0">
                                          <p:val>
                                            <p:fltVal val="0"/>
                                          </p:val>
                                        </p:tav>
                                        <p:tav tm="100000">
                                          <p:val>
                                            <p:strVal val="#ppt_w"/>
                                          </p:val>
                                        </p:tav>
                                      </p:tavLst>
                                    </p:anim>
                                    <p:anim calcmode="lin" valueType="num">
                                      <p:cBhvr>
                                        <p:cTn id="132" dur="500" fill="hold"/>
                                        <p:tgtEl>
                                          <p:spTgt spid="73783"/>
                                        </p:tgtEl>
                                        <p:attrNameLst>
                                          <p:attrName>ppt_h</p:attrName>
                                        </p:attrNameLst>
                                      </p:cBhvr>
                                      <p:tavLst>
                                        <p:tav tm="0">
                                          <p:val>
                                            <p:strVal val="#ppt_h"/>
                                          </p:val>
                                        </p:tav>
                                        <p:tav tm="100000">
                                          <p:val>
                                            <p:strVal val="#ppt_h"/>
                                          </p:val>
                                        </p:tav>
                                      </p:tavLst>
                                    </p:anim>
                                  </p:childTnLst>
                                </p:cTn>
                              </p:par>
                            </p:childTnLst>
                          </p:cTn>
                        </p:par>
                        <p:par>
                          <p:cTn id="133" fill="hold">
                            <p:stCondLst>
                              <p:cond delay="5500"/>
                            </p:stCondLst>
                            <p:childTnLst>
                              <p:par>
                                <p:cTn id="134" presetID="17" presetClass="entr" presetSubtype="10" fill="hold" grpId="0" nodeType="afterEffect">
                                  <p:stCondLst>
                                    <p:cond delay="0"/>
                                  </p:stCondLst>
                                  <p:childTnLst>
                                    <p:set>
                                      <p:cBhvr>
                                        <p:cTn id="135" dur="1" fill="hold">
                                          <p:stCondLst>
                                            <p:cond delay="0"/>
                                          </p:stCondLst>
                                        </p:cTn>
                                        <p:tgtEl>
                                          <p:spTgt spid="17438"/>
                                        </p:tgtEl>
                                        <p:attrNameLst>
                                          <p:attrName>style.visibility</p:attrName>
                                        </p:attrNameLst>
                                      </p:cBhvr>
                                      <p:to>
                                        <p:strVal val="visible"/>
                                      </p:to>
                                    </p:set>
                                    <p:anim calcmode="lin" valueType="num">
                                      <p:cBhvr>
                                        <p:cTn id="136" dur="500" fill="hold"/>
                                        <p:tgtEl>
                                          <p:spTgt spid="17438"/>
                                        </p:tgtEl>
                                        <p:attrNameLst>
                                          <p:attrName>ppt_w</p:attrName>
                                        </p:attrNameLst>
                                      </p:cBhvr>
                                      <p:tavLst>
                                        <p:tav tm="0">
                                          <p:val>
                                            <p:fltVal val="0"/>
                                          </p:val>
                                        </p:tav>
                                        <p:tav tm="100000">
                                          <p:val>
                                            <p:strVal val="#ppt_w"/>
                                          </p:val>
                                        </p:tav>
                                      </p:tavLst>
                                    </p:anim>
                                    <p:anim calcmode="lin" valueType="num">
                                      <p:cBhvr>
                                        <p:cTn id="137" dur="500" fill="hold"/>
                                        <p:tgtEl>
                                          <p:spTgt spid="17438"/>
                                        </p:tgtEl>
                                        <p:attrNameLst>
                                          <p:attrName>ppt_h</p:attrName>
                                        </p:attrNameLst>
                                      </p:cBhvr>
                                      <p:tavLst>
                                        <p:tav tm="0">
                                          <p:val>
                                            <p:strVal val="#ppt_h"/>
                                          </p:val>
                                        </p:tav>
                                        <p:tav tm="100000">
                                          <p:val>
                                            <p:strVal val="#ppt_h"/>
                                          </p:val>
                                        </p:tav>
                                      </p:tavLst>
                                    </p:anim>
                                  </p:childTnLst>
                                </p:cTn>
                              </p:par>
                            </p:childTnLst>
                          </p:cTn>
                        </p:par>
                        <p:par>
                          <p:cTn id="138" fill="hold">
                            <p:stCondLst>
                              <p:cond delay="6000"/>
                            </p:stCondLst>
                            <p:childTnLst>
                              <p:par>
                                <p:cTn id="139" presetID="17" presetClass="entr" presetSubtype="10" fill="hold" grpId="0" nodeType="afterEffect">
                                  <p:stCondLst>
                                    <p:cond delay="0"/>
                                  </p:stCondLst>
                                  <p:childTnLst>
                                    <p:set>
                                      <p:cBhvr>
                                        <p:cTn id="140" dur="1" fill="hold">
                                          <p:stCondLst>
                                            <p:cond delay="0"/>
                                          </p:stCondLst>
                                        </p:cTn>
                                        <p:tgtEl>
                                          <p:spTgt spid="73784"/>
                                        </p:tgtEl>
                                        <p:attrNameLst>
                                          <p:attrName>style.visibility</p:attrName>
                                        </p:attrNameLst>
                                      </p:cBhvr>
                                      <p:to>
                                        <p:strVal val="visible"/>
                                      </p:to>
                                    </p:set>
                                    <p:anim calcmode="lin" valueType="num">
                                      <p:cBhvr>
                                        <p:cTn id="141" dur="500" fill="hold"/>
                                        <p:tgtEl>
                                          <p:spTgt spid="73784"/>
                                        </p:tgtEl>
                                        <p:attrNameLst>
                                          <p:attrName>ppt_w</p:attrName>
                                        </p:attrNameLst>
                                      </p:cBhvr>
                                      <p:tavLst>
                                        <p:tav tm="0">
                                          <p:val>
                                            <p:fltVal val="0"/>
                                          </p:val>
                                        </p:tav>
                                        <p:tav tm="100000">
                                          <p:val>
                                            <p:strVal val="#ppt_w"/>
                                          </p:val>
                                        </p:tav>
                                      </p:tavLst>
                                    </p:anim>
                                    <p:anim calcmode="lin" valueType="num">
                                      <p:cBhvr>
                                        <p:cTn id="142" dur="500" fill="hold"/>
                                        <p:tgtEl>
                                          <p:spTgt spid="73784"/>
                                        </p:tgtEl>
                                        <p:attrNameLst>
                                          <p:attrName>ppt_h</p:attrName>
                                        </p:attrNameLst>
                                      </p:cBhvr>
                                      <p:tavLst>
                                        <p:tav tm="0">
                                          <p:val>
                                            <p:strVal val="#ppt_h"/>
                                          </p:val>
                                        </p:tav>
                                        <p:tav tm="100000">
                                          <p:val>
                                            <p:strVal val="#ppt_h"/>
                                          </p:val>
                                        </p:tav>
                                      </p:tavLst>
                                    </p:anim>
                                  </p:childTnLst>
                                </p:cTn>
                              </p:par>
                            </p:childTnLst>
                          </p:cTn>
                        </p:par>
                        <p:par>
                          <p:cTn id="143" fill="hold">
                            <p:stCondLst>
                              <p:cond delay="6500"/>
                            </p:stCondLst>
                            <p:childTnLst>
                              <p:par>
                                <p:cTn id="144" presetID="17" presetClass="entr" presetSubtype="10" fill="hold" grpId="0" nodeType="afterEffect">
                                  <p:stCondLst>
                                    <p:cond delay="0"/>
                                  </p:stCondLst>
                                  <p:childTnLst>
                                    <p:set>
                                      <p:cBhvr>
                                        <p:cTn id="145" dur="1" fill="hold">
                                          <p:stCondLst>
                                            <p:cond delay="0"/>
                                          </p:stCondLst>
                                        </p:cTn>
                                        <p:tgtEl>
                                          <p:spTgt spid="17439"/>
                                        </p:tgtEl>
                                        <p:attrNameLst>
                                          <p:attrName>style.visibility</p:attrName>
                                        </p:attrNameLst>
                                      </p:cBhvr>
                                      <p:to>
                                        <p:strVal val="visible"/>
                                      </p:to>
                                    </p:set>
                                    <p:anim calcmode="lin" valueType="num">
                                      <p:cBhvr>
                                        <p:cTn id="146" dur="500" fill="hold"/>
                                        <p:tgtEl>
                                          <p:spTgt spid="17439"/>
                                        </p:tgtEl>
                                        <p:attrNameLst>
                                          <p:attrName>ppt_w</p:attrName>
                                        </p:attrNameLst>
                                      </p:cBhvr>
                                      <p:tavLst>
                                        <p:tav tm="0">
                                          <p:val>
                                            <p:fltVal val="0"/>
                                          </p:val>
                                        </p:tav>
                                        <p:tav tm="100000">
                                          <p:val>
                                            <p:strVal val="#ppt_w"/>
                                          </p:val>
                                        </p:tav>
                                      </p:tavLst>
                                    </p:anim>
                                    <p:anim calcmode="lin" valueType="num">
                                      <p:cBhvr>
                                        <p:cTn id="147" dur="500" fill="hold"/>
                                        <p:tgtEl>
                                          <p:spTgt spid="17439"/>
                                        </p:tgtEl>
                                        <p:attrNameLst>
                                          <p:attrName>ppt_h</p:attrName>
                                        </p:attrNameLst>
                                      </p:cBhvr>
                                      <p:tavLst>
                                        <p:tav tm="0">
                                          <p:val>
                                            <p:strVal val="#ppt_h"/>
                                          </p:val>
                                        </p:tav>
                                        <p:tav tm="100000">
                                          <p:val>
                                            <p:strVal val="#ppt_h"/>
                                          </p:val>
                                        </p:tav>
                                      </p:tavLst>
                                    </p:anim>
                                  </p:childTnLst>
                                </p:cTn>
                              </p:par>
                            </p:childTnLst>
                          </p:cTn>
                        </p:par>
                        <p:par>
                          <p:cTn id="148" fill="hold">
                            <p:stCondLst>
                              <p:cond delay="7000"/>
                            </p:stCondLst>
                            <p:childTnLst>
                              <p:par>
                                <p:cTn id="149" presetID="17" presetClass="entr" presetSubtype="10" fill="hold" grpId="0" nodeType="afterEffect">
                                  <p:stCondLst>
                                    <p:cond delay="0"/>
                                  </p:stCondLst>
                                  <p:childTnLst>
                                    <p:set>
                                      <p:cBhvr>
                                        <p:cTn id="150" dur="1" fill="hold">
                                          <p:stCondLst>
                                            <p:cond delay="0"/>
                                          </p:stCondLst>
                                        </p:cTn>
                                        <p:tgtEl>
                                          <p:spTgt spid="73787"/>
                                        </p:tgtEl>
                                        <p:attrNameLst>
                                          <p:attrName>style.visibility</p:attrName>
                                        </p:attrNameLst>
                                      </p:cBhvr>
                                      <p:to>
                                        <p:strVal val="visible"/>
                                      </p:to>
                                    </p:set>
                                    <p:anim calcmode="lin" valueType="num">
                                      <p:cBhvr>
                                        <p:cTn id="151" dur="500" fill="hold"/>
                                        <p:tgtEl>
                                          <p:spTgt spid="73787"/>
                                        </p:tgtEl>
                                        <p:attrNameLst>
                                          <p:attrName>ppt_w</p:attrName>
                                        </p:attrNameLst>
                                      </p:cBhvr>
                                      <p:tavLst>
                                        <p:tav tm="0">
                                          <p:val>
                                            <p:fltVal val="0"/>
                                          </p:val>
                                        </p:tav>
                                        <p:tav tm="100000">
                                          <p:val>
                                            <p:strVal val="#ppt_w"/>
                                          </p:val>
                                        </p:tav>
                                      </p:tavLst>
                                    </p:anim>
                                    <p:anim calcmode="lin" valueType="num">
                                      <p:cBhvr>
                                        <p:cTn id="152" dur="500" fill="hold"/>
                                        <p:tgtEl>
                                          <p:spTgt spid="73787"/>
                                        </p:tgtEl>
                                        <p:attrNameLst>
                                          <p:attrName>ppt_h</p:attrName>
                                        </p:attrNameLst>
                                      </p:cBhvr>
                                      <p:tavLst>
                                        <p:tav tm="0">
                                          <p:val>
                                            <p:strVal val="#ppt_h"/>
                                          </p:val>
                                        </p:tav>
                                        <p:tav tm="100000">
                                          <p:val>
                                            <p:strVal val="#ppt_h"/>
                                          </p:val>
                                        </p:tav>
                                      </p:tavLst>
                                    </p:anim>
                                  </p:childTnLst>
                                </p:cTn>
                              </p:par>
                            </p:childTnLst>
                          </p:cTn>
                        </p:par>
                        <p:par>
                          <p:cTn id="153" fill="hold">
                            <p:stCondLst>
                              <p:cond delay="7500"/>
                            </p:stCondLst>
                            <p:childTnLst>
                              <p:par>
                                <p:cTn id="154" presetID="17" presetClass="entr" presetSubtype="10" fill="hold" grpId="0" nodeType="afterEffect">
                                  <p:stCondLst>
                                    <p:cond delay="0"/>
                                  </p:stCondLst>
                                  <p:childTnLst>
                                    <p:set>
                                      <p:cBhvr>
                                        <p:cTn id="155" dur="1" fill="hold">
                                          <p:stCondLst>
                                            <p:cond delay="0"/>
                                          </p:stCondLst>
                                        </p:cTn>
                                        <p:tgtEl>
                                          <p:spTgt spid="17440"/>
                                        </p:tgtEl>
                                        <p:attrNameLst>
                                          <p:attrName>style.visibility</p:attrName>
                                        </p:attrNameLst>
                                      </p:cBhvr>
                                      <p:to>
                                        <p:strVal val="visible"/>
                                      </p:to>
                                    </p:set>
                                    <p:anim calcmode="lin" valueType="num">
                                      <p:cBhvr>
                                        <p:cTn id="156" dur="500" fill="hold"/>
                                        <p:tgtEl>
                                          <p:spTgt spid="17440"/>
                                        </p:tgtEl>
                                        <p:attrNameLst>
                                          <p:attrName>ppt_w</p:attrName>
                                        </p:attrNameLst>
                                      </p:cBhvr>
                                      <p:tavLst>
                                        <p:tav tm="0">
                                          <p:val>
                                            <p:fltVal val="0"/>
                                          </p:val>
                                        </p:tav>
                                        <p:tav tm="100000">
                                          <p:val>
                                            <p:strVal val="#ppt_w"/>
                                          </p:val>
                                        </p:tav>
                                      </p:tavLst>
                                    </p:anim>
                                    <p:anim calcmode="lin" valueType="num">
                                      <p:cBhvr>
                                        <p:cTn id="157" dur="500" fill="hold"/>
                                        <p:tgtEl>
                                          <p:spTgt spid="17440"/>
                                        </p:tgtEl>
                                        <p:attrNameLst>
                                          <p:attrName>ppt_h</p:attrName>
                                        </p:attrNameLst>
                                      </p:cBhvr>
                                      <p:tavLst>
                                        <p:tav tm="0">
                                          <p:val>
                                            <p:strVal val="#ppt_h"/>
                                          </p:val>
                                        </p:tav>
                                        <p:tav tm="100000">
                                          <p:val>
                                            <p:strVal val="#ppt_h"/>
                                          </p:val>
                                        </p:tav>
                                      </p:tavLst>
                                    </p:anim>
                                  </p:childTnLst>
                                </p:cTn>
                              </p:par>
                            </p:childTnLst>
                          </p:cTn>
                        </p:par>
                        <p:par>
                          <p:cTn id="158" fill="hold">
                            <p:stCondLst>
                              <p:cond delay="8000"/>
                            </p:stCondLst>
                            <p:childTnLst>
                              <p:par>
                                <p:cTn id="159" presetID="17" presetClass="entr" presetSubtype="10" fill="hold" grpId="0" nodeType="afterEffect">
                                  <p:stCondLst>
                                    <p:cond delay="0"/>
                                  </p:stCondLst>
                                  <p:childTnLst>
                                    <p:set>
                                      <p:cBhvr>
                                        <p:cTn id="160" dur="1" fill="hold">
                                          <p:stCondLst>
                                            <p:cond delay="0"/>
                                          </p:stCondLst>
                                        </p:cTn>
                                        <p:tgtEl>
                                          <p:spTgt spid="73786"/>
                                        </p:tgtEl>
                                        <p:attrNameLst>
                                          <p:attrName>style.visibility</p:attrName>
                                        </p:attrNameLst>
                                      </p:cBhvr>
                                      <p:to>
                                        <p:strVal val="visible"/>
                                      </p:to>
                                    </p:set>
                                    <p:anim calcmode="lin" valueType="num">
                                      <p:cBhvr>
                                        <p:cTn id="161" dur="500" fill="hold"/>
                                        <p:tgtEl>
                                          <p:spTgt spid="73786"/>
                                        </p:tgtEl>
                                        <p:attrNameLst>
                                          <p:attrName>ppt_w</p:attrName>
                                        </p:attrNameLst>
                                      </p:cBhvr>
                                      <p:tavLst>
                                        <p:tav tm="0">
                                          <p:val>
                                            <p:fltVal val="0"/>
                                          </p:val>
                                        </p:tav>
                                        <p:tav tm="100000">
                                          <p:val>
                                            <p:strVal val="#ppt_w"/>
                                          </p:val>
                                        </p:tav>
                                      </p:tavLst>
                                    </p:anim>
                                    <p:anim calcmode="lin" valueType="num">
                                      <p:cBhvr>
                                        <p:cTn id="162" dur="500" fill="hold"/>
                                        <p:tgtEl>
                                          <p:spTgt spid="73786"/>
                                        </p:tgtEl>
                                        <p:attrNameLst>
                                          <p:attrName>ppt_h</p:attrName>
                                        </p:attrNameLst>
                                      </p:cBhvr>
                                      <p:tavLst>
                                        <p:tav tm="0">
                                          <p:val>
                                            <p:strVal val="#ppt_h"/>
                                          </p:val>
                                        </p:tav>
                                        <p:tav tm="100000">
                                          <p:val>
                                            <p:strVal val="#ppt_h"/>
                                          </p:val>
                                        </p:tav>
                                      </p:tavLst>
                                    </p:anim>
                                  </p:childTnLst>
                                </p:cTn>
                              </p:par>
                            </p:childTnLst>
                          </p:cTn>
                        </p:par>
                        <p:par>
                          <p:cTn id="163" fill="hold">
                            <p:stCondLst>
                              <p:cond delay="8500"/>
                            </p:stCondLst>
                            <p:childTnLst>
                              <p:par>
                                <p:cTn id="164" presetID="17" presetClass="entr" presetSubtype="10" fill="hold" grpId="0" nodeType="afterEffect">
                                  <p:stCondLst>
                                    <p:cond delay="0"/>
                                  </p:stCondLst>
                                  <p:childTnLst>
                                    <p:set>
                                      <p:cBhvr>
                                        <p:cTn id="165" dur="1" fill="hold">
                                          <p:stCondLst>
                                            <p:cond delay="0"/>
                                          </p:stCondLst>
                                        </p:cTn>
                                        <p:tgtEl>
                                          <p:spTgt spid="17441"/>
                                        </p:tgtEl>
                                        <p:attrNameLst>
                                          <p:attrName>style.visibility</p:attrName>
                                        </p:attrNameLst>
                                      </p:cBhvr>
                                      <p:to>
                                        <p:strVal val="visible"/>
                                      </p:to>
                                    </p:set>
                                    <p:anim calcmode="lin" valueType="num">
                                      <p:cBhvr>
                                        <p:cTn id="166" dur="500" fill="hold"/>
                                        <p:tgtEl>
                                          <p:spTgt spid="17441"/>
                                        </p:tgtEl>
                                        <p:attrNameLst>
                                          <p:attrName>ppt_w</p:attrName>
                                        </p:attrNameLst>
                                      </p:cBhvr>
                                      <p:tavLst>
                                        <p:tav tm="0">
                                          <p:val>
                                            <p:fltVal val="0"/>
                                          </p:val>
                                        </p:tav>
                                        <p:tav tm="100000">
                                          <p:val>
                                            <p:strVal val="#ppt_w"/>
                                          </p:val>
                                        </p:tav>
                                      </p:tavLst>
                                    </p:anim>
                                    <p:anim calcmode="lin" valueType="num">
                                      <p:cBhvr>
                                        <p:cTn id="167" dur="500" fill="hold"/>
                                        <p:tgtEl>
                                          <p:spTgt spid="17441"/>
                                        </p:tgtEl>
                                        <p:attrNameLst>
                                          <p:attrName>ppt_h</p:attrName>
                                        </p:attrNameLst>
                                      </p:cBhvr>
                                      <p:tavLst>
                                        <p:tav tm="0">
                                          <p:val>
                                            <p:strVal val="#ppt_h"/>
                                          </p:val>
                                        </p:tav>
                                        <p:tav tm="100000">
                                          <p:val>
                                            <p:strVal val="#ppt_h"/>
                                          </p:val>
                                        </p:tav>
                                      </p:tavLst>
                                    </p:anim>
                                  </p:childTnLst>
                                </p:cTn>
                              </p:par>
                            </p:childTnLst>
                          </p:cTn>
                        </p:par>
                        <p:par>
                          <p:cTn id="168" fill="hold">
                            <p:stCondLst>
                              <p:cond delay="9000"/>
                            </p:stCondLst>
                            <p:childTnLst>
                              <p:par>
                                <p:cTn id="169" presetID="17" presetClass="entr" presetSubtype="10" fill="hold" grpId="0" nodeType="afterEffect">
                                  <p:stCondLst>
                                    <p:cond delay="0"/>
                                  </p:stCondLst>
                                  <p:childTnLst>
                                    <p:set>
                                      <p:cBhvr>
                                        <p:cTn id="170" dur="1" fill="hold">
                                          <p:stCondLst>
                                            <p:cond delay="0"/>
                                          </p:stCondLst>
                                        </p:cTn>
                                        <p:tgtEl>
                                          <p:spTgt spid="73785"/>
                                        </p:tgtEl>
                                        <p:attrNameLst>
                                          <p:attrName>style.visibility</p:attrName>
                                        </p:attrNameLst>
                                      </p:cBhvr>
                                      <p:to>
                                        <p:strVal val="visible"/>
                                      </p:to>
                                    </p:set>
                                    <p:anim calcmode="lin" valueType="num">
                                      <p:cBhvr>
                                        <p:cTn id="171" dur="500" fill="hold"/>
                                        <p:tgtEl>
                                          <p:spTgt spid="73785"/>
                                        </p:tgtEl>
                                        <p:attrNameLst>
                                          <p:attrName>ppt_w</p:attrName>
                                        </p:attrNameLst>
                                      </p:cBhvr>
                                      <p:tavLst>
                                        <p:tav tm="0">
                                          <p:val>
                                            <p:fltVal val="0"/>
                                          </p:val>
                                        </p:tav>
                                        <p:tav tm="100000">
                                          <p:val>
                                            <p:strVal val="#ppt_w"/>
                                          </p:val>
                                        </p:tav>
                                      </p:tavLst>
                                    </p:anim>
                                    <p:anim calcmode="lin" valueType="num">
                                      <p:cBhvr>
                                        <p:cTn id="172" dur="500" fill="hold"/>
                                        <p:tgtEl>
                                          <p:spTgt spid="73785"/>
                                        </p:tgtEl>
                                        <p:attrNameLst>
                                          <p:attrName>ppt_h</p:attrName>
                                        </p:attrNameLst>
                                      </p:cBhvr>
                                      <p:tavLst>
                                        <p:tav tm="0">
                                          <p:val>
                                            <p:strVal val="#ppt_h"/>
                                          </p:val>
                                        </p:tav>
                                        <p:tav tm="100000">
                                          <p:val>
                                            <p:strVal val="#ppt_h"/>
                                          </p:val>
                                        </p:tav>
                                      </p:tavLst>
                                    </p:anim>
                                  </p:childTnLst>
                                </p:cTn>
                              </p:par>
                            </p:childTnLst>
                          </p:cTn>
                        </p:par>
                        <p:par>
                          <p:cTn id="173" fill="hold">
                            <p:stCondLst>
                              <p:cond delay="9500"/>
                            </p:stCondLst>
                            <p:childTnLst>
                              <p:par>
                                <p:cTn id="174" presetID="41" presetClass="entr" presetSubtype="0" fill="hold" nodeType="afterEffect">
                                  <p:stCondLst>
                                    <p:cond delay="0"/>
                                  </p:stCondLst>
                                  <p:iterate type="lt">
                                    <p:tmPct val="10000"/>
                                  </p:iterate>
                                  <p:childTnLst>
                                    <p:set>
                                      <p:cBhvr>
                                        <p:cTn id="175" dur="1" fill="hold">
                                          <p:stCondLst>
                                            <p:cond delay="0"/>
                                          </p:stCondLst>
                                        </p:cTn>
                                        <p:tgtEl>
                                          <p:spTgt spid="17461">
                                            <p:txEl>
                                              <p:pRg st="0" end="0"/>
                                            </p:txEl>
                                          </p:spTgt>
                                        </p:tgtEl>
                                        <p:attrNameLst>
                                          <p:attrName>style.visibility</p:attrName>
                                        </p:attrNameLst>
                                      </p:cBhvr>
                                      <p:to>
                                        <p:strVal val="visible"/>
                                      </p:to>
                                    </p:set>
                                    <p:anim calcmode="lin" valueType="num">
                                      <p:cBhvr>
                                        <p:cTn id="176" dur="500" fill="hold"/>
                                        <p:tgtEl>
                                          <p:spTgt spid="1746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7" dur="500" fill="hold"/>
                                        <p:tgtEl>
                                          <p:spTgt spid="17461">
                                            <p:txEl>
                                              <p:pRg st="0" end="0"/>
                                            </p:txEl>
                                          </p:spTgt>
                                        </p:tgtEl>
                                        <p:attrNameLst>
                                          <p:attrName>ppt_y</p:attrName>
                                        </p:attrNameLst>
                                      </p:cBhvr>
                                      <p:tavLst>
                                        <p:tav tm="0">
                                          <p:val>
                                            <p:strVal val="#ppt_y"/>
                                          </p:val>
                                        </p:tav>
                                        <p:tav tm="100000">
                                          <p:val>
                                            <p:strVal val="#ppt_y"/>
                                          </p:val>
                                        </p:tav>
                                      </p:tavLst>
                                    </p:anim>
                                    <p:anim calcmode="lin" valueType="num">
                                      <p:cBhvr>
                                        <p:cTn id="178" dur="500" fill="hold"/>
                                        <p:tgtEl>
                                          <p:spTgt spid="1746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9" dur="500" fill="hold"/>
                                        <p:tgtEl>
                                          <p:spTgt spid="1746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0" dur="500" tmFilter="0,0; .5, 1; 1, 1"/>
                                        <p:tgtEl>
                                          <p:spTgt spid="17461">
                                            <p:txEl>
                                              <p:pRg st="0" end="0"/>
                                            </p:txEl>
                                          </p:spTgt>
                                        </p:tgtEl>
                                      </p:cBhvr>
                                    </p:animEffect>
                                  </p:childTnLst>
                                </p:cTn>
                              </p:par>
                            </p:childTnLst>
                          </p:cTn>
                        </p:par>
                        <p:par>
                          <p:cTn id="181" fill="hold">
                            <p:stCondLst>
                              <p:cond delay="10250"/>
                            </p:stCondLst>
                            <p:childTnLst>
                              <p:par>
                                <p:cTn id="182" presetID="41" presetClass="entr" presetSubtype="0" fill="hold" nodeType="afterEffect">
                                  <p:stCondLst>
                                    <p:cond delay="0"/>
                                  </p:stCondLst>
                                  <p:iterate type="lt">
                                    <p:tmPct val="10000"/>
                                  </p:iterate>
                                  <p:childTnLst>
                                    <p:set>
                                      <p:cBhvr>
                                        <p:cTn id="183" dur="1" fill="hold">
                                          <p:stCondLst>
                                            <p:cond delay="0"/>
                                          </p:stCondLst>
                                        </p:cTn>
                                        <p:tgtEl>
                                          <p:spTgt spid="73779">
                                            <p:txEl>
                                              <p:pRg st="0" end="0"/>
                                            </p:txEl>
                                          </p:spTgt>
                                        </p:tgtEl>
                                        <p:attrNameLst>
                                          <p:attrName>style.visibility</p:attrName>
                                        </p:attrNameLst>
                                      </p:cBhvr>
                                      <p:to>
                                        <p:strVal val="visible"/>
                                      </p:to>
                                    </p:set>
                                    <p:anim calcmode="lin" valueType="num">
                                      <p:cBhvr>
                                        <p:cTn id="184" dur="500" fill="hold"/>
                                        <p:tgtEl>
                                          <p:spTgt spid="7377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5" dur="500" fill="hold"/>
                                        <p:tgtEl>
                                          <p:spTgt spid="73779">
                                            <p:txEl>
                                              <p:pRg st="0" end="0"/>
                                            </p:txEl>
                                          </p:spTgt>
                                        </p:tgtEl>
                                        <p:attrNameLst>
                                          <p:attrName>ppt_y</p:attrName>
                                        </p:attrNameLst>
                                      </p:cBhvr>
                                      <p:tavLst>
                                        <p:tav tm="0">
                                          <p:val>
                                            <p:strVal val="#ppt_y"/>
                                          </p:val>
                                        </p:tav>
                                        <p:tav tm="100000">
                                          <p:val>
                                            <p:strVal val="#ppt_y"/>
                                          </p:val>
                                        </p:tav>
                                      </p:tavLst>
                                    </p:anim>
                                    <p:anim calcmode="lin" valueType="num">
                                      <p:cBhvr>
                                        <p:cTn id="186" dur="500" fill="hold"/>
                                        <p:tgtEl>
                                          <p:spTgt spid="7377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7" dur="500" fill="hold"/>
                                        <p:tgtEl>
                                          <p:spTgt spid="7377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8" dur="500" tmFilter="0,0; .5, 1; 1, 1"/>
                                        <p:tgtEl>
                                          <p:spTgt spid="73779">
                                            <p:txEl>
                                              <p:pRg st="0" end="0"/>
                                            </p:txEl>
                                          </p:spTgt>
                                        </p:tgtEl>
                                      </p:cBhvr>
                                    </p:animEffect>
                                  </p:childTnLst>
                                </p:cTn>
                              </p:par>
                            </p:childTnLst>
                          </p:cTn>
                        </p:par>
                        <p:par>
                          <p:cTn id="189" fill="hold">
                            <p:stCondLst>
                              <p:cond delay="13850"/>
                            </p:stCondLst>
                            <p:childTnLst>
                              <p:par>
                                <p:cTn id="190" presetID="52" presetClass="entr" presetSubtype="0" fill="hold" nodeType="afterEffect">
                                  <p:stCondLst>
                                    <p:cond delay="0"/>
                                  </p:stCondLst>
                                  <p:childTnLst>
                                    <p:set>
                                      <p:cBhvr>
                                        <p:cTn id="191" dur="1" fill="hold">
                                          <p:stCondLst>
                                            <p:cond delay="0"/>
                                          </p:stCondLst>
                                        </p:cTn>
                                        <p:tgtEl>
                                          <p:spTgt spid="17462">
                                            <p:txEl>
                                              <p:pRg st="0" end="0"/>
                                            </p:txEl>
                                          </p:spTgt>
                                        </p:tgtEl>
                                        <p:attrNameLst>
                                          <p:attrName>style.visibility</p:attrName>
                                        </p:attrNameLst>
                                      </p:cBhvr>
                                      <p:to>
                                        <p:strVal val="visible"/>
                                      </p:to>
                                    </p:set>
                                    <p:animScale>
                                      <p:cBhvr>
                                        <p:cTn id="192" dur="1000" decel="50000" fill="hold">
                                          <p:stCondLst>
                                            <p:cond delay="0"/>
                                          </p:stCondLst>
                                        </p:cTn>
                                        <p:tgtEl>
                                          <p:spTgt spid="1746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3" dur="1000" decel="50000" fill="hold">
                                          <p:stCondLst>
                                            <p:cond delay="0"/>
                                          </p:stCondLst>
                                        </p:cTn>
                                        <p:tgtEl>
                                          <p:spTgt spid="17462">
                                            <p:txEl>
                                              <p:pRg st="0" end="0"/>
                                            </p:txEl>
                                          </p:spTgt>
                                        </p:tgtEl>
                                        <p:attrNameLst>
                                          <p:attrName>ppt_x</p:attrName>
                                          <p:attrName>ppt_y</p:attrName>
                                        </p:attrNameLst>
                                      </p:cBhvr>
                                    </p:animMotion>
                                    <p:animEffect transition="in" filter="fade">
                                      <p:cBhvr>
                                        <p:cTn id="194" dur="1000"/>
                                        <p:tgtEl>
                                          <p:spTgt spid="17462">
                                            <p:txEl>
                                              <p:pRg st="0" end="0"/>
                                            </p:txEl>
                                          </p:spTgt>
                                        </p:tgtEl>
                                      </p:cBhvr>
                                    </p:animEffect>
                                  </p:childTnLst>
                                </p:cTn>
                              </p:par>
                            </p:childTnLst>
                          </p:cTn>
                        </p:par>
                        <p:par>
                          <p:cTn id="195" fill="hold">
                            <p:stCondLst>
                              <p:cond delay="14850"/>
                            </p:stCondLst>
                            <p:childTnLst>
                              <p:par>
                                <p:cTn id="196" presetID="52" presetClass="entr" presetSubtype="0" fill="hold" nodeType="afterEffect">
                                  <p:stCondLst>
                                    <p:cond delay="0"/>
                                  </p:stCondLst>
                                  <p:childTnLst>
                                    <p:set>
                                      <p:cBhvr>
                                        <p:cTn id="197" dur="1" fill="hold">
                                          <p:stCondLst>
                                            <p:cond delay="0"/>
                                          </p:stCondLst>
                                        </p:cTn>
                                        <p:tgtEl>
                                          <p:spTgt spid="17463">
                                            <p:txEl>
                                              <p:pRg st="0" end="0"/>
                                            </p:txEl>
                                          </p:spTgt>
                                        </p:tgtEl>
                                        <p:attrNameLst>
                                          <p:attrName>style.visibility</p:attrName>
                                        </p:attrNameLst>
                                      </p:cBhvr>
                                      <p:to>
                                        <p:strVal val="visible"/>
                                      </p:to>
                                    </p:set>
                                    <p:animScale>
                                      <p:cBhvr>
                                        <p:cTn id="198" dur="1000" decel="50000" fill="hold">
                                          <p:stCondLst>
                                            <p:cond delay="0"/>
                                          </p:stCondLst>
                                        </p:cTn>
                                        <p:tgtEl>
                                          <p:spTgt spid="1746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9" dur="1000" decel="50000" fill="hold">
                                          <p:stCondLst>
                                            <p:cond delay="0"/>
                                          </p:stCondLst>
                                        </p:cTn>
                                        <p:tgtEl>
                                          <p:spTgt spid="17463">
                                            <p:txEl>
                                              <p:pRg st="0" end="0"/>
                                            </p:txEl>
                                          </p:spTgt>
                                        </p:tgtEl>
                                        <p:attrNameLst>
                                          <p:attrName>ppt_x</p:attrName>
                                          <p:attrName>ppt_y</p:attrName>
                                        </p:attrNameLst>
                                      </p:cBhvr>
                                    </p:animMotion>
                                    <p:animEffect transition="in" filter="fade">
                                      <p:cBhvr>
                                        <p:cTn id="200" dur="1000"/>
                                        <p:tgtEl>
                                          <p:spTgt spid="174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73751" grpId="0" animBg="1"/>
      <p:bldP spid="73752" grpId="0" animBg="1"/>
      <p:bldP spid="73753" grpId="0" animBg="1"/>
      <p:bldP spid="73754" grpId="0" animBg="1"/>
      <p:bldP spid="73755" grpId="0" animBg="1"/>
      <p:bldP spid="17437" grpId="0" animBg="1"/>
      <p:bldP spid="17438" grpId="0" animBg="1"/>
      <p:bldP spid="17439" grpId="0" animBg="1"/>
      <p:bldP spid="17440" grpId="0" animBg="1"/>
      <p:bldP spid="17441" grpId="0" animBg="1"/>
      <p:bldP spid="73761" grpId="0" animBg="1"/>
      <p:bldP spid="73762" grpId="0" animBg="1"/>
      <p:bldP spid="73763" grpId="0" animBg="1"/>
      <p:bldP spid="73764" grpId="0" animBg="1"/>
      <p:bldP spid="73765" grpId="0" animBg="1"/>
      <p:bldP spid="73766" grpId="0" animBg="1"/>
      <p:bldP spid="73767" grpId="0"/>
      <p:bldP spid="73768" grpId="0"/>
      <p:bldP spid="73769" grpId="0"/>
      <p:bldP spid="73770" grpId="0"/>
      <p:bldP spid="73771" grpId="0"/>
      <p:bldP spid="73772" grpId="0"/>
      <p:bldP spid="73773" grpId="0"/>
      <p:bldP spid="73774" grpId="0"/>
      <p:bldP spid="73775" grpId="0"/>
      <p:bldP spid="73776" grpId="0"/>
      <p:bldP spid="73777" grpId="0"/>
      <p:bldP spid="73778" grpId="0"/>
      <p:bldP spid="73783" grpId="0"/>
      <p:bldP spid="73784" grpId="0"/>
      <p:bldP spid="73785" grpId="0"/>
      <p:bldP spid="73786" grpId="0"/>
      <p:bldP spid="7378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矩形 2"/>
          <p:cNvSpPr>
            <a:spLocks noChangeArrowheads="1"/>
          </p:cNvSpPr>
          <p:nvPr/>
        </p:nvSpPr>
        <p:spPr bwMode="auto">
          <a:xfrm>
            <a:off x="0" y="692150"/>
            <a:ext cx="12192000" cy="73025"/>
          </a:xfrm>
          <a:prstGeom prst="rect">
            <a:avLst/>
          </a:prstGeom>
          <a:solidFill>
            <a:srgbClr val="A6A6A6"/>
          </a:solidFill>
          <a:ln w="25400" algn="ctr">
            <a:noFill/>
            <a:miter lim="800000"/>
          </a:ln>
        </p:spPr>
        <p:txBody>
          <a:bodyPr anchor="ctr"/>
          <a:lstStyle/>
          <a:p>
            <a:pPr algn="ctr"/>
            <a:endParaRPr lang="zh-CN" altLang="en-US">
              <a:solidFill>
                <a:srgbClr val="FFFFFF"/>
              </a:solidFill>
              <a:latin typeface="Calibri" pitchFamily="34" charset="0"/>
            </a:endParaRPr>
          </a:p>
        </p:txBody>
      </p:sp>
      <p:sp>
        <p:nvSpPr>
          <p:cNvPr id="19458" name="燕尾形 2"/>
          <p:cNvSpPr>
            <a:spLocks noChangeArrowheads="1"/>
          </p:cNvSpPr>
          <p:nvPr/>
        </p:nvSpPr>
        <p:spPr bwMode="auto">
          <a:xfrm>
            <a:off x="1271588" y="147638"/>
            <a:ext cx="2228850" cy="431800"/>
          </a:xfrm>
          <a:prstGeom prst="chevron">
            <a:avLst>
              <a:gd name="adj" fmla="val 22989"/>
            </a:avLst>
          </a:prstGeom>
          <a:solidFill>
            <a:srgbClr val="0848AF"/>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19459" name="TextBox 5"/>
          <p:cNvSpPr txBox="1">
            <a:spLocks noChangeArrowheads="1"/>
          </p:cNvSpPr>
          <p:nvPr/>
        </p:nvSpPr>
        <p:spPr bwMode="auto">
          <a:xfrm>
            <a:off x="7823200"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04    </a:t>
            </a:r>
            <a:r>
              <a:rPr lang="zh-CN" altLang="en-US" sz="1600">
                <a:latin typeface="微软雅黑" pitchFamily="34" charset="-122"/>
                <a:ea typeface="微软雅黑" pitchFamily="34" charset="-122"/>
              </a:rPr>
              <a:t>工作存在不足</a:t>
            </a:r>
          </a:p>
        </p:txBody>
      </p:sp>
      <p:sp>
        <p:nvSpPr>
          <p:cNvPr id="19460" name="TextBox 6"/>
          <p:cNvSpPr txBox="1">
            <a:spLocks noChangeArrowheads="1"/>
          </p:cNvSpPr>
          <p:nvPr/>
        </p:nvSpPr>
        <p:spPr bwMode="auto">
          <a:xfrm>
            <a:off x="1558925" y="260350"/>
            <a:ext cx="1817688" cy="244475"/>
          </a:xfrm>
          <a:prstGeom prst="rect">
            <a:avLst/>
          </a:prstGeom>
          <a:noFill/>
          <a:ln w="9525">
            <a:noFill/>
            <a:miter lim="800000"/>
          </a:ln>
        </p:spPr>
        <p:txBody>
          <a:bodyPr lIns="0" tIns="0" rIns="0" bIns="0" anchor="ctr">
            <a:spAutoFit/>
          </a:bodyPr>
          <a:lstStyle/>
          <a:p>
            <a:r>
              <a:rPr lang="en-US" altLang="zh-CN" sz="1600">
                <a:solidFill>
                  <a:schemeClr val="bg1"/>
                </a:solidFill>
                <a:latin typeface="Impact" pitchFamily="34" charset="0"/>
                <a:ea typeface="微软雅黑" pitchFamily="34" charset="-122"/>
              </a:rPr>
              <a:t>01    </a:t>
            </a:r>
            <a:r>
              <a:rPr lang="zh-CN" altLang="en-US" sz="1600">
                <a:solidFill>
                  <a:schemeClr val="bg1"/>
                </a:solidFill>
                <a:latin typeface="微软雅黑" pitchFamily="34" charset="-122"/>
                <a:ea typeface="微软雅黑" pitchFamily="34" charset="-122"/>
              </a:rPr>
              <a:t>年度工作概述</a:t>
            </a:r>
          </a:p>
        </p:txBody>
      </p:sp>
      <p:sp>
        <p:nvSpPr>
          <p:cNvPr id="19461" name="TextBox 10"/>
          <p:cNvSpPr txBox="1">
            <a:spLocks noChangeArrowheads="1"/>
          </p:cNvSpPr>
          <p:nvPr/>
        </p:nvSpPr>
        <p:spPr bwMode="auto">
          <a:xfrm>
            <a:off x="3648075" y="260350"/>
            <a:ext cx="1817688"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02    </a:t>
            </a:r>
            <a:r>
              <a:rPr lang="zh-CN" altLang="en-US" sz="1600">
                <a:latin typeface="微软雅黑" pitchFamily="34" charset="-122"/>
                <a:ea typeface="微软雅黑" pitchFamily="34" charset="-122"/>
              </a:rPr>
              <a:t>工作完成情况</a:t>
            </a:r>
          </a:p>
        </p:txBody>
      </p:sp>
      <p:sp>
        <p:nvSpPr>
          <p:cNvPr id="19462" name="TextBox 11"/>
          <p:cNvSpPr txBox="1">
            <a:spLocks noChangeArrowheads="1"/>
          </p:cNvSpPr>
          <p:nvPr/>
        </p:nvSpPr>
        <p:spPr bwMode="auto">
          <a:xfrm>
            <a:off x="573563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03    </a:t>
            </a:r>
            <a:r>
              <a:rPr lang="zh-CN" altLang="en-US" sz="1600">
                <a:latin typeface="微软雅黑" pitchFamily="34" charset="-122"/>
                <a:ea typeface="微软雅黑" pitchFamily="34" charset="-122"/>
              </a:rPr>
              <a:t>成功项目展示</a:t>
            </a:r>
          </a:p>
        </p:txBody>
      </p:sp>
      <p:sp>
        <p:nvSpPr>
          <p:cNvPr id="19463" name="TextBox 5"/>
          <p:cNvSpPr txBox="1">
            <a:spLocks noChangeArrowheads="1"/>
          </p:cNvSpPr>
          <p:nvPr/>
        </p:nvSpPr>
        <p:spPr bwMode="auto">
          <a:xfrm>
            <a:off x="9894888" y="260350"/>
            <a:ext cx="1817687" cy="244475"/>
          </a:xfrm>
          <a:prstGeom prst="rect">
            <a:avLst/>
          </a:prstGeom>
          <a:noFill/>
          <a:ln w="9525">
            <a:noFill/>
            <a:miter lim="800000"/>
          </a:ln>
        </p:spPr>
        <p:txBody>
          <a:bodyPr lIns="0" tIns="0" rIns="0" bIns="0" anchor="ctr">
            <a:spAutoFit/>
          </a:bodyPr>
          <a:lstStyle/>
          <a:p>
            <a:r>
              <a:rPr lang="en-US" altLang="zh-CN" sz="1600">
                <a:latin typeface="Impact" pitchFamily="34" charset="0"/>
                <a:ea typeface="微软雅黑" pitchFamily="34" charset="-122"/>
              </a:rPr>
              <a:t>05    </a:t>
            </a:r>
            <a:r>
              <a:rPr lang="zh-CN" altLang="en-US" sz="1600">
                <a:latin typeface="微软雅黑" pitchFamily="34" charset="-122"/>
                <a:ea typeface="微软雅黑" pitchFamily="34" charset="-122"/>
              </a:rPr>
              <a:t>明年工作计划</a:t>
            </a:r>
          </a:p>
        </p:txBody>
      </p:sp>
      <p:sp>
        <p:nvSpPr>
          <p:cNvPr id="19464" name="TextBox 6"/>
          <p:cNvSpPr txBox="1">
            <a:spLocks noChangeArrowheads="1"/>
          </p:cNvSpPr>
          <p:nvPr/>
        </p:nvSpPr>
        <p:spPr bwMode="auto">
          <a:xfrm>
            <a:off x="263525" y="133350"/>
            <a:ext cx="1008063" cy="487363"/>
          </a:xfrm>
          <a:prstGeom prst="rect">
            <a:avLst/>
          </a:prstGeom>
          <a:noFill/>
          <a:ln w="9525">
            <a:noFill/>
            <a:miter lim="800000"/>
          </a:ln>
        </p:spPr>
        <p:txBody>
          <a:bodyPr lIns="0" tIns="0" rIns="0" bIns="0" anchor="ctr">
            <a:spAutoFit/>
          </a:bodyPr>
          <a:lstStyle/>
          <a:p>
            <a:r>
              <a:rPr lang="en-US" altLang="zh-CN" sz="3200">
                <a:latin typeface="Impact" pitchFamily="34" charset="0"/>
                <a:ea typeface="微软雅黑" pitchFamily="34" charset="-122"/>
              </a:rPr>
              <a:t>LOGO</a:t>
            </a:r>
            <a:endParaRPr lang="zh-CN" altLang="en-US" sz="3200">
              <a:latin typeface="微软雅黑" pitchFamily="34" charset="-122"/>
              <a:ea typeface="微软雅黑" pitchFamily="34" charset="-122"/>
            </a:endParaRPr>
          </a:p>
        </p:txBody>
      </p:sp>
      <p:sp>
        <p:nvSpPr>
          <p:cNvPr id="26625" name="Line 74"/>
          <p:cNvSpPr>
            <a:spLocks noChangeShapeType="1"/>
          </p:cNvSpPr>
          <p:nvPr/>
        </p:nvSpPr>
        <p:spPr bwMode="auto">
          <a:xfrm flipV="1">
            <a:off x="2187575" y="4645025"/>
            <a:ext cx="982663" cy="230188"/>
          </a:xfrm>
          <a:prstGeom prst="line">
            <a:avLst/>
          </a:prstGeom>
          <a:noFill/>
          <a:ln w="38100">
            <a:solidFill>
              <a:schemeClr val="tx1"/>
            </a:solidFill>
            <a:prstDash val="sysDot"/>
            <a:round/>
          </a:ln>
        </p:spPr>
        <p:txBody>
          <a:bodyPr/>
          <a:lstStyle/>
          <a:p>
            <a:endParaRPr lang="zh-CN" altLang="en-US"/>
          </a:p>
        </p:txBody>
      </p:sp>
      <p:sp>
        <p:nvSpPr>
          <p:cNvPr id="26626" name="Line 90"/>
          <p:cNvSpPr>
            <a:spLocks noChangeShapeType="1"/>
          </p:cNvSpPr>
          <p:nvPr/>
        </p:nvSpPr>
        <p:spPr bwMode="auto">
          <a:xfrm flipV="1">
            <a:off x="3159125" y="3916363"/>
            <a:ext cx="1214438" cy="750887"/>
          </a:xfrm>
          <a:prstGeom prst="line">
            <a:avLst/>
          </a:prstGeom>
          <a:noFill/>
          <a:ln w="38100">
            <a:solidFill>
              <a:schemeClr val="tx1"/>
            </a:solidFill>
            <a:prstDash val="sysDot"/>
            <a:round/>
          </a:ln>
        </p:spPr>
        <p:txBody>
          <a:bodyPr/>
          <a:lstStyle/>
          <a:p>
            <a:endParaRPr lang="zh-CN" altLang="en-US"/>
          </a:p>
        </p:txBody>
      </p:sp>
      <p:sp>
        <p:nvSpPr>
          <p:cNvPr id="26627" name="Line 91"/>
          <p:cNvSpPr>
            <a:spLocks noChangeShapeType="1"/>
          </p:cNvSpPr>
          <p:nvPr/>
        </p:nvSpPr>
        <p:spPr bwMode="auto">
          <a:xfrm>
            <a:off x="5416550" y="4273550"/>
            <a:ext cx="1085850" cy="12700"/>
          </a:xfrm>
          <a:prstGeom prst="line">
            <a:avLst/>
          </a:prstGeom>
          <a:noFill/>
          <a:ln w="38100">
            <a:solidFill>
              <a:schemeClr val="tx1"/>
            </a:solidFill>
            <a:prstDash val="sysDot"/>
            <a:round/>
          </a:ln>
        </p:spPr>
        <p:txBody>
          <a:bodyPr/>
          <a:lstStyle/>
          <a:p>
            <a:endParaRPr lang="zh-CN" altLang="en-US"/>
          </a:p>
        </p:txBody>
      </p:sp>
      <p:sp>
        <p:nvSpPr>
          <p:cNvPr id="26628" name="Line 92"/>
          <p:cNvSpPr>
            <a:spLocks noChangeShapeType="1"/>
          </p:cNvSpPr>
          <p:nvPr/>
        </p:nvSpPr>
        <p:spPr bwMode="auto">
          <a:xfrm>
            <a:off x="4327525" y="3927475"/>
            <a:ext cx="1087438" cy="360363"/>
          </a:xfrm>
          <a:prstGeom prst="line">
            <a:avLst/>
          </a:prstGeom>
          <a:noFill/>
          <a:ln w="38100">
            <a:solidFill>
              <a:schemeClr val="tx1"/>
            </a:solidFill>
            <a:prstDash val="sysDot"/>
            <a:round/>
          </a:ln>
        </p:spPr>
        <p:txBody>
          <a:bodyPr/>
          <a:lstStyle/>
          <a:p>
            <a:endParaRPr lang="zh-CN" altLang="en-US"/>
          </a:p>
        </p:txBody>
      </p:sp>
      <p:sp>
        <p:nvSpPr>
          <p:cNvPr id="26629" name="Line 93"/>
          <p:cNvSpPr>
            <a:spLocks noChangeShapeType="1"/>
          </p:cNvSpPr>
          <p:nvPr/>
        </p:nvSpPr>
        <p:spPr bwMode="auto">
          <a:xfrm flipV="1">
            <a:off x="6492875" y="3835400"/>
            <a:ext cx="958850" cy="460375"/>
          </a:xfrm>
          <a:prstGeom prst="line">
            <a:avLst/>
          </a:prstGeom>
          <a:noFill/>
          <a:ln w="38100">
            <a:solidFill>
              <a:schemeClr val="tx1"/>
            </a:solidFill>
            <a:prstDash val="sysDot"/>
            <a:round/>
          </a:ln>
        </p:spPr>
        <p:txBody>
          <a:bodyPr/>
          <a:lstStyle/>
          <a:p>
            <a:endParaRPr lang="zh-CN" altLang="en-US"/>
          </a:p>
        </p:txBody>
      </p:sp>
      <p:sp>
        <p:nvSpPr>
          <p:cNvPr id="26630" name="Line 94"/>
          <p:cNvSpPr>
            <a:spLocks noChangeShapeType="1"/>
          </p:cNvSpPr>
          <p:nvPr/>
        </p:nvSpPr>
        <p:spPr bwMode="auto">
          <a:xfrm flipV="1">
            <a:off x="7464425" y="3452813"/>
            <a:ext cx="1074738" cy="381000"/>
          </a:xfrm>
          <a:prstGeom prst="line">
            <a:avLst/>
          </a:prstGeom>
          <a:noFill/>
          <a:ln w="38100">
            <a:solidFill>
              <a:schemeClr val="tx1"/>
            </a:solidFill>
            <a:prstDash val="sysDot"/>
            <a:round/>
          </a:ln>
        </p:spPr>
        <p:txBody>
          <a:bodyPr/>
          <a:lstStyle/>
          <a:p>
            <a:endParaRPr lang="zh-CN" altLang="en-US"/>
          </a:p>
        </p:txBody>
      </p:sp>
      <p:sp>
        <p:nvSpPr>
          <p:cNvPr id="26631" name="Line 95"/>
          <p:cNvSpPr>
            <a:spLocks noChangeShapeType="1"/>
          </p:cNvSpPr>
          <p:nvPr/>
        </p:nvSpPr>
        <p:spPr bwMode="auto">
          <a:xfrm flipV="1">
            <a:off x="8551863" y="2898775"/>
            <a:ext cx="1247775" cy="554038"/>
          </a:xfrm>
          <a:prstGeom prst="line">
            <a:avLst/>
          </a:prstGeom>
          <a:noFill/>
          <a:ln w="38100">
            <a:solidFill>
              <a:schemeClr val="tx1"/>
            </a:solidFill>
            <a:prstDash val="sysDot"/>
            <a:round/>
          </a:ln>
        </p:spPr>
        <p:txBody>
          <a:bodyPr/>
          <a:lstStyle/>
          <a:p>
            <a:endParaRPr lang="zh-CN" altLang="en-US"/>
          </a:p>
        </p:txBody>
      </p:sp>
      <p:sp>
        <p:nvSpPr>
          <p:cNvPr id="26632" name="Line 96"/>
          <p:cNvSpPr>
            <a:spLocks noChangeShapeType="1"/>
          </p:cNvSpPr>
          <p:nvPr/>
        </p:nvSpPr>
        <p:spPr bwMode="auto">
          <a:xfrm flipV="1">
            <a:off x="9732963" y="2111375"/>
            <a:ext cx="1260475" cy="785813"/>
          </a:xfrm>
          <a:prstGeom prst="line">
            <a:avLst/>
          </a:prstGeom>
          <a:noFill/>
          <a:ln w="38100">
            <a:solidFill>
              <a:schemeClr val="tx1"/>
            </a:solidFill>
            <a:prstDash val="sysDot"/>
            <a:round/>
          </a:ln>
        </p:spPr>
        <p:txBody>
          <a:bodyPr/>
          <a:lstStyle/>
          <a:p>
            <a:endParaRPr lang="zh-CN" altLang="en-US"/>
          </a:p>
        </p:txBody>
      </p:sp>
      <p:sp>
        <p:nvSpPr>
          <p:cNvPr id="26633" name="Line 73"/>
          <p:cNvSpPr>
            <a:spLocks noChangeShapeType="1"/>
          </p:cNvSpPr>
          <p:nvPr/>
        </p:nvSpPr>
        <p:spPr bwMode="auto">
          <a:xfrm flipV="1">
            <a:off x="1192213" y="4875213"/>
            <a:ext cx="1006475" cy="473075"/>
          </a:xfrm>
          <a:prstGeom prst="line">
            <a:avLst/>
          </a:prstGeom>
          <a:noFill/>
          <a:ln w="38100">
            <a:solidFill>
              <a:schemeClr val="tx1"/>
            </a:solidFill>
            <a:prstDash val="sysDot"/>
            <a:round/>
          </a:ln>
        </p:spPr>
        <p:txBody>
          <a:bodyPr/>
          <a:lstStyle/>
          <a:p>
            <a:endParaRPr lang="zh-CN" altLang="en-US"/>
          </a:p>
        </p:txBody>
      </p:sp>
      <p:cxnSp>
        <p:nvCxnSpPr>
          <p:cNvPr id="21522" name="直接连接符 20"/>
          <p:cNvCxnSpPr>
            <a:cxnSpLocks noChangeShapeType="1"/>
          </p:cNvCxnSpPr>
          <p:nvPr/>
        </p:nvCxnSpPr>
        <p:spPr bwMode="auto">
          <a:xfrm flipH="1">
            <a:off x="855663" y="6075363"/>
            <a:ext cx="10577512" cy="0"/>
          </a:xfrm>
          <a:prstGeom prst="line">
            <a:avLst/>
          </a:prstGeom>
          <a:noFill/>
          <a:ln w="28575" algn="ctr">
            <a:solidFill>
              <a:schemeClr val="tx1"/>
            </a:solidFill>
            <a:round/>
          </a:ln>
          <a:effectLst>
            <a:outerShdw dist="38100" dir="2700000" algn="tl" rotWithShape="0">
              <a:srgbClr val="000000">
                <a:alpha val="34998"/>
              </a:srgbClr>
            </a:outerShdw>
          </a:effectLst>
        </p:spPr>
      </p:cxnSp>
      <p:sp>
        <p:nvSpPr>
          <p:cNvPr id="26647" name="文本框 13"/>
          <p:cNvSpPr txBox="1">
            <a:spLocks noChangeArrowheads="1"/>
          </p:cNvSpPr>
          <p:nvPr/>
        </p:nvSpPr>
        <p:spPr bwMode="auto">
          <a:xfrm>
            <a:off x="831850" y="6156325"/>
            <a:ext cx="823913" cy="366713"/>
          </a:xfrm>
          <a:prstGeom prst="rect">
            <a:avLst/>
          </a:prstGeom>
          <a:noFill/>
          <a:ln w="9525">
            <a:noFill/>
            <a:miter lim="800000"/>
          </a:ln>
        </p:spPr>
        <p:txBody>
          <a:bodyPr>
            <a:spAutoFit/>
          </a:bodyPr>
          <a:lstStyle/>
          <a:p>
            <a:r>
              <a:rPr lang="en-US" altLang="zh-CN" b="1">
                <a:latin typeface="微软雅黑" pitchFamily="34" charset="-122"/>
                <a:ea typeface="微软雅黑" pitchFamily="34" charset="-122"/>
              </a:rPr>
              <a:t>3</a:t>
            </a:r>
            <a:r>
              <a:rPr lang="zh-CN" altLang="en-US" b="1">
                <a:latin typeface="微软雅黑" pitchFamily="34" charset="-122"/>
                <a:ea typeface="微软雅黑" pitchFamily="34" charset="-122"/>
              </a:rPr>
              <a:t>月份</a:t>
            </a:r>
          </a:p>
        </p:txBody>
      </p:sp>
      <p:cxnSp>
        <p:nvCxnSpPr>
          <p:cNvPr id="21539" name="直接连接符 20"/>
          <p:cNvCxnSpPr>
            <a:cxnSpLocks noChangeShapeType="1"/>
          </p:cNvCxnSpPr>
          <p:nvPr/>
        </p:nvCxnSpPr>
        <p:spPr bwMode="auto">
          <a:xfrm flipH="1">
            <a:off x="1260475" y="5919788"/>
            <a:ext cx="0" cy="150812"/>
          </a:xfrm>
          <a:prstGeom prst="line">
            <a:avLst/>
          </a:prstGeom>
          <a:noFill/>
          <a:ln w="28575" algn="ctr">
            <a:solidFill>
              <a:schemeClr val="tx1"/>
            </a:solidFill>
            <a:round/>
          </a:ln>
          <a:effectLst>
            <a:outerShdw dist="38100" dir="2700000" algn="tl" rotWithShape="0">
              <a:schemeClr val="tx2">
                <a:alpha val="34998"/>
              </a:schemeClr>
            </a:outerShdw>
          </a:effectLst>
        </p:spPr>
      </p:cxnSp>
      <p:cxnSp>
        <p:nvCxnSpPr>
          <p:cNvPr id="21540" name="直接连接符 20"/>
          <p:cNvCxnSpPr>
            <a:cxnSpLocks noChangeShapeType="1"/>
          </p:cNvCxnSpPr>
          <p:nvPr/>
        </p:nvCxnSpPr>
        <p:spPr bwMode="auto">
          <a:xfrm flipH="1">
            <a:off x="2254250" y="5919788"/>
            <a:ext cx="0" cy="150812"/>
          </a:xfrm>
          <a:prstGeom prst="line">
            <a:avLst/>
          </a:prstGeom>
          <a:noFill/>
          <a:ln w="28575" algn="ctr">
            <a:solidFill>
              <a:schemeClr val="tx1"/>
            </a:solidFill>
            <a:round/>
          </a:ln>
          <a:effectLst>
            <a:outerShdw dist="38100" dir="2700000" algn="tl" rotWithShape="0">
              <a:schemeClr val="tx2">
                <a:alpha val="34998"/>
              </a:schemeClr>
            </a:outerShdw>
          </a:effectLst>
        </p:spPr>
      </p:cxnSp>
      <p:cxnSp>
        <p:nvCxnSpPr>
          <p:cNvPr id="21541" name="直接连接符 20"/>
          <p:cNvCxnSpPr>
            <a:cxnSpLocks noChangeShapeType="1"/>
          </p:cNvCxnSpPr>
          <p:nvPr/>
        </p:nvCxnSpPr>
        <p:spPr bwMode="auto">
          <a:xfrm flipH="1">
            <a:off x="3271838" y="5919788"/>
            <a:ext cx="0" cy="150812"/>
          </a:xfrm>
          <a:prstGeom prst="line">
            <a:avLst/>
          </a:prstGeom>
          <a:noFill/>
          <a:ln w="28575" algn="ctr">
            <a:solidFill>
              <a:schemeClr val="tx1"/>
            </a:solidFill>
            <a:round/>
          </a:ln>
          <a:effectLst>
            <a:outerShdw dist="38100" dir="2700000" algn="tl" rotWithShape="0">
              <a:schemeClr val="tx2">
                <a:alpha val="34998"/>
              </a:schemeClr>
            </a:outerShdw>
          </a:effectLst>
        </p:spPr>
      </p:cxnSp>
      <p:cxnSp>
        <p:nvCxnSpPr>
          <p:cNvPr id="21542" name="直接连接符 20"/>
          <p:cNvCxnSpPr>
            <a:cxnSpLocks noChangeShapeType="1"/>
          </p:cNvCxnSpPr>
          <p:nvPr/>
        </p:nvCxnSpPr>
        <p:spPr bwMode="auto">
          <a:xfrm flipH="1">
            <a:off x="5465763" y="5919788"/>
            <a:ext cx="0" cy="150812"/>
          </a:xfrm>
          <a:prstGeom prst="line">
            <a:avLst/>
          </a:prstGeom>
          <a:noFill/>
          <a:ln w="28575" algn="ctr">
            <a:solidFill>
              <a:schemeClr val="tx1"/>
            </a:solidFill>
            <a:round/>
          </a:ln>
          <a:effectLst>
            <a:outerShdw dist="38100" dir="2700000" algn="tl" rotWithShape="0">
              <a:schemeClr val="tx2">
                <a:alpha val="34998"/>
              </a:schemeClr>
            </a:outerShdw>
          </a:effectLst>
        </p:spPr>
      </p:cxnSp>
      <p:cxnSp>
        <p:nvCxnSpPr>
          <p:cNvPr id="21543" name="直接连接符 20"/>
          <p:cNvCxnSpPr>
            <a:cxnSpLocks noChangeShapeType="1"/>
          </p:cNvCxnSpPr>
          <p:nvPr/>
        </p:nvCxnSpPr>
        <p:spPr bwMode="auto">
          <a:xfrm flipH="1">
            <a:off x="7567613" y="5919788"/>
            <a:ext cx="0" cy="150812"/>
          </a:xfrm>
          <a:prstGeom prst="line">
            <a:avLst/>
          </a:prstGeom>
          <a:noFill/>
          <a:ln w="28575" algn="ctr">
            <a:solidFill>
              <a:schemeClr val="tx1"/>
            </a:solidFill>
            <a:round/>
          </a:ln>
          <a:effectLst>
            <a:outerShdw dist="38100" dir="2700000" algn="tl" rotWithShape="0">
              <a:schemeClr val="tx2">
                <a:alpha val="34998"/>
              </a:schemeClr>
            </a:outerShdw>
          </a:effectLst>
        </p:spPr>
      </p:cxnSp>
      <p:cxnSp>
        <p:nvCxnSpPr>
          <p:cNvPr id="21544" name="直接连接符 20"/>
          <p:cNvCxnSpPr>
            <a:cxnSpLocks noChangeShapeType="1"/>
          </p:cNvCxnSpPr>
          <p:nvPr/>
        </p:nvCxnSpPr>
        <p:spPr bwMode="auto">
          <a:xfrm flipH="1">
            <a:off x="8648700" y="5919788"/>
            <a:ext cx="0" cy="150812"/>
          </a:xfrm>
          <a:prstGeom prst="line">
            <a:avLst/>
          </a:prstGeom>
          <a:noFill/>
          <a:ln w="28575" algn="ctr">
            <a:solidFill>
              <a:schemeClr val="tx1"/>
            </a:solidFill>
            <a:round/>
          </a:ln>
          <a:effectLst>
            <a:outerShdw dist="38100" dir="2700000" algn="tl" rotWithShape="0">
              <a:schemeClr val="tx2">
                <a:alpha val="34998"/>
              </a:schemeClr>
            </a:outerShdw>
          </a:effectLst>
        </p:spPr>
      </p:cxnSp>
      <p:cxnSp>
        <p:nvCxnSpPr>
          <p:cNvPr id="21545" name="直接连接符 20"/>
          <p:cNvCxnSpPr>
            <a:cxnSpLocks noChangeShapeType="1"/>
          </p:cNvCxnSpPr>
          <p:nvPr/>
        </p:nvCxnSpPr>
        <p:spPr bwMode="auto">
          <a:xfrm flipH="1">
            <a:off x="9832975" y="5919788"/>
            <a:ext cx="0" cy="150812"/>
          </a:xfrm>
          <a:prstGeom prst="line">
            <a:avLst/>
          </a:prstGeom>
          <a:noFill/>
          <a:ln w="28575" algn="ctr">
            <a:solidFill>
              <a:schemeClr val="tx1"/>
            </a:solidFill>
            <a:round/>
          </a:ln>
          <a:effectLst>
            <a:outerShdw dist="38100" dir="2700000" algn="tl" rotWithShape="0">
              <a:schemeClr val="tx2">
                <a:alpha val="34998"/>
              </a:schemeClr>
            </a:outerShdw>
          </a:effectLst>
        </p:spPr>
      </p:cxnSp>
      <p:cxnSp>
        <p:nvCxnSpPr>
          <p:cNvPr id="21546" name="直接连接符 20"/>
          <p:cNvCxnSpPr>
            <a:cxnSpLocks noChangeShapeType="1"/>
          </p:cNvCxnSpPr>
          <p:nvPr/>
        </p:nvCxnSpPr>
        <p:spPr bwMode="auto">
          <a:xfrm flipH="1">
            <a:off x="11017250" y="5919788"/>
            <a:ext cx="0" cy="150812"/>
          </a:xfrm>
          <a:prstGeom prst="line">
            <a:avLst/>
          </a:prstGeom>
          <a:noFill/>
          <a:ln w="28575" algn="ctr">
            <a:solidFill>
              <a:schemeClr val="tx1"/>
            </a:solidFill>
            <a:round/>
          </a:ln>
          <a:effectLst>
            <a:outerShdw dist="38100" dir="2700000" algn="tl" rotWithShape="0">
              <a:schemeClr val="tx2">
                <a:alpha val="34998"/>
              </a:schemeClr>
            </a:outerShdw>
          </a:effectLst>
        </p:spPr>
      </p:cxnSp>
      <p:cxnSp>
        <p:nvCxnSpPr>
          <p:cNvPr id="21547" name="直接连接符 20"/>
          <p:cNvCxnSpPr>
            <a:cxnSpLocks noChangeShapeType="1"/>
          </p:cNvCxnSpPr>
          <p:nvPr/>
        </p:nvCxnSpPr>
        <p:spPr bwMode="auto">
          <a:xfrm flipH="1">
            <a:off x="6526213" y="5919788"/>
            <a:ext cx="0" cy="150812"/>
          </a:xfrm>
          <a:prstGeom prst="line">
            <a:avLst/>
          </a:prstGeom>
          <a:noFill/>
          <a:ln w="28575" algn="ctr">
            <a:solidFill>
              <a:schemeClr val="tx1"/>
            </a:solidFill>
            <a:round/>
          </a:ln>
          <a:effectLst>
            <a:outerShdw dist="38100" dir="2700000" algn="tl" rotWithShape="0">
              <a:schemeClr val="tx2">
                <a:alpha val="34998"/>
              </a:schemeClr>
            </a:outerShdw>
          </a:effectLst>
        </p:spPr>
      </p:cxnSp>
      <p:cxnSp>
        <p:nvCxnSpPr>
          <p:cNvPr id="21548" name="直接连接符 20"/>
          <p:cNvCxnSpPr>
            <a:cxnSpLocks noChangeShapeType="1"/>
          </p:cNvCxnSpPr>
          <p:nvPr/>
        </p:nvCxnSpPr>
        <p:spPr bwMode="auto">
          <a:xfrm flipH="1">
            <a:off x="4373563" y="5919788"/>
            <a:ext cx="0" cy="150812"/>
          </a:xfrm>
          <a:prstGeom prst="line">
            <a:avLst/>
          </a:prstGeom>
          <a:noFill/>
          <a:ln w="28575" algn="ctr">
            <a:solidFill>
              <a:schemeClr val="tx1"/>
            </a:solidFill>
            <a:round/>
          </a:ln>
          <a:effectLst>
            <a:outerShdw dist="38100" dir="2700000" algn="tl" rotWithShape="0">
              <a:schemeClr val="tx2">
                <a:alpha val="34998"/>
              </a:schemeClr>
            </a:outerShdw>
          </a:effectLst>
        </p:spPr>
      </p:cxnSp>
      <p:sp>
        <p:nvSpPr>
          <p:cNvPr id="26663" name="文本框 13"/>
          <p:cNvSpPr txBox="1">
            <a:spLocks noChangeArrowheads="1"/>
          </p:cNvSpPr>
          <p:nvPr/>
        </p:nvSpPr>
        <p:spPr bwMode="auto">
          <a:xfrm>
            <a:off x="1654175" y="6156325"/>
            <a:ext cx="823913" cy="366713"/>
          </a:xfrm>
          <a:prstGeom prst="rect">
            <a:avLst/>
          </a:prstGeom>
          <a:noFill/>
          <a:ln w="9525">
            <a:noFill/>
            <a:miter lim="800000"/>
          </a:ln>
        </p:spPr>
        <p:txBody>
          <a:bodyPr>
            <a:spAutoFit/>
          </a:bodyPr>
          <a:lstStyle/>
          <a:p>
            <a:r>
              <a:rPr lang="en-US" altLang="zh-CN" b="1">
                <a:latin typeface="微软雅黑" pitchFamily="34" charset="-122"/>
                <a:ea typeface="微软雅黑" pitchFamily="34" charset="-122"/>
              </a:rPr>
              <a:t>4</a:t>
            </a:r>
            <a:r>
              <a:rPr lang="zh-CN" altLang="en-US" b="1">
                <a:latin typeface="微软雅黑" pitchFamily="34" charset="-122"/>
                <a:ea typeface="微软雅黑" pitchFamily="34" charset="-122"/>
              </a:rPr>
              <a:t>月份</a:t>
            </a:r>
          </a:p>
        </p:txBody>
      </p:sp>
      <p:sp>
        <p:nvSpPr>
          <p:cNvPr id="26664" name="文本框 13"/>
          <p:cNvSpPr txBox="1">
            <a:spLocks noChangeArrowheads="1"/>
          </p:cNvSpPr>
          <p:nvPr/>
        </p:nvSpPr>
        <p:spPr bwMode="auto">
          <a:xfrm>
            <a:off x="3887788" y="6156325"/>
            <a:ext cx="823912" cy="366713"/>
          </a:xfrm>
          <a:prstGeom prst="rect">
            <a:avLst/>
          </a:prstGeom>
          <a:noFill/>
          <a:ln w="9525">
            <a:noFill/>
            <a:miter lim="800000"/>
          </a:ln>
        </p:spPr>
        <p:txBody>
          <a:bodyPr>
            <a:spAutoFit/>
          </a:bodyPr>
          <a:lstStyle/>
          <a:p>
            <a:r>
              <a:rPr lang="en-US" altLang="zh-CN" b="1">
                <a:latin typeface="微软雅黑" pitchFamily="34" charset="-122"/>
                <a:ea typeface="微软雅黑" pitchFamily="34" charset="-122"/>
              </a:rPr>
              <a:t>6</a:t>
            </a:r>
            <a:r>
              <a:rPr lang="zh-CN" altLang="en-US" b="1">
                <a:latin typeface="微软雅黑" pitchFamily="34" charset="-122"/>
                <a:ea typeface="微软雅黑" pitchFamily="34" charset="-122"/>
              </a:rPr>
              <a:t>月份</a:t>
            </a:r>
          </a:p>
        </p:txBody>
      </p:sp>
      <p:sp>
        <p:nvSpPr>
          <p:cNvPr id="26665" name="文本框 13"/>
          <p:cNvSpPr txBox="1">
            <a:spLocks noChangeArrowheads="1"/>
          </p:cNvSpPr>
          <p:nvPr/>
        </p:nvSpPr>
        <p:spPr bwMode="auto">
          <a:xfrm>
            <a:off x="5045075" y="6156325"/>
            <a:ext cx="823913" cy="366713"/>
          </a:xfrm>
          <a:prstGeom prst="rect">
            <a:avLst/>
          </a:prstGeom>
          <a:noFill/>
          <a:ln w="9525">
            <a:noFill/>
            <a:miter lim="800000"/>
          </a:ln>
        </p:spPr>
        <p:txBody>
          <a:bodyPr>
            <a:spAutoFit/>
          </a:bodyPr>
          <a:lstStyle/>
          <a:p>
            <a:r>
              <a:rPr lang="en-US" altLang="zh-CN" b="1">
                <a:latin typeface="微软雅黑" pitchFamily="34" charset="-122"/>
                <a:ea typeface="微软雅黑" pitchFamily="34" charset="-122"/>
              </a:rPr>
              <a:t>7</a:t>
            </a:r>
            <a:r>
              <a:rPr lang="zh-CN" altLang="en-US" b="1">
                <a:latin typeface="微软雅黑" pitchFamily="34" charset="-122"/>
                <a:ea typeface="微软雅黑" pitchFamily="34" charset="-122"/>
              </a:rPr>
              <a:t>月份</a:t>
            </a:r>
          </a:p>
        </p:txBody>
      </p:sp>
      <p:sp>
        <p:nvSpPr>
          <p:cNvPr id="26666" name="文本框 13"/>
          <p:cNvSpPr txBox="1">
            <a:spLocks noChangeArrowheads="1"/>
          </p:cNvSpPr>
          <p:nvPr/>
        </p:nvSpPr>
        <p:spPr bwMode="auto">
          <a:xfrm>
            <a:off x="6070600" y="6156325"/>
            <a:ext cx="823913" cy="366713"/>
          </a:xfrm>
          <a:prstGeom prst="rect">
            <a:avLst/>
          </a:prstGeom>
          <a:noFill/>
          <a:ln w="9525">
            <a:noFill/>
            <a:miter lim="800000"/>
          </a:ln>
        </p:spPr>
        <p:txBody>
          <a:bodyPr>
            <a:spAutoFit/>
          </a:bodyPr>
          <a:lstStyle/>
          <a:p>
            <a:r>
              <a:rPr lang="en-US" altLang="zh-CN" b="1">
                <a:latin typeface="微软雅黑" pitchFamily="34" charset="-122"/>
                <a:ea typeface="微软雅黑" pitchFamily="34" charset="-122"/>
              </a:rPr>
              <a:t>8</a:t>
            </a:r>
            <a:r>
              <a:rPr lang="zh-CN" altLang="en-US" b="1">
                <a:latin typeface="微软雅黑" pitchFamily="34" charset="-122"/>
                <a:ea typeface="微软雅黑" pitchFamily="34" charset="-122"/>
              </a:rPr>
              <a:t>月份</a:t>
            </a:r>
          </a:p>
        </p:txBody>
      </p:sp>
      <p:sp>
        <p:nvSpPr>
          <p:cNvPr id="26667" name="文本框 13"/>
          <p:cNvSpPr txBox="1">
            <a:spLocks noChangeArrowheads="1"/>
          </p:cNvSpPr>
          <p:nvPr/>
        </p:nvSpPr>
        <p:spPr bwMode="auto">
          <a:xfrm>
            <a:off x="7135813" y="6156325"/>
            <a:ext cx="823912" cy="366713"/>
          </a:xfrm>
          <a:prstGeom prst="rect">
            <a:avLst/>
          </a:prstGeom>
          <a:noFill/>
          <a:ln w="9525">
            <a:noFill/>
            <a:miter lim="800000"/>
          </a:ln>
        </p:spPr>
        <p:txBody>
          <a:bodyPr>
            <a:spAutoFit/>
          </a:bodyPr>
          <a:lstStyle/>
          <a:p>
            <a:r>
              <a:rPr lang="en-US" altLang="zh-CN" b="1">
                <a:latin typeface="微软雅黑" pitchFamily="34" charset="-122"/>
                <a:ea typeface="微软雅黑" pitchFamily="34" charset="-122"/>
              </a:rPr>
              <a:t>9</a:t>
            </a:r>
            <a:r>
              <a:rPr lang="zh-CN" altLang="en-US" b="1">
                <a:latin typeface="微软雅黑" pitchFamily="34" charset="-122"/>
                <a:ea typeface="微软雅黑" pitchFamily="34" charset="-122"/>
              </a:rPr>
              <a:t>月份</a:t>
            </a:r>
          </a:p>
        </p:txBody>
      </p:sp>
      <p:sp>
        <p:nvSpPr>
          <p:cNvPr id="26668" name="文本框 13"/>
          <p:cNvSpPr txBox="1">
            <a:spLocks noChangeArrowheads="1"/>
          </p:cNvSpPr>
          <p:nvPr/>
        </p:nvSpPr>
        <p:spPr bwMode="auto">
          <a:xfrm>
            <a:off x="8228013" y="6156325"/>
            <a:ext cx="928687" cy="366713"/>
          </a:xfrm>
          <a:prstGeom prst="rect">
            <a:avLst/>
          </a:prstGeom>
          <a:noFill/>
          <a:ln w="9525">
            <a:noFill/>
            <a:miter lim="800000"/>
          </a:ln>
        </p:spPr>
        <p:txBody>
          <a:bodyPr>
            <a:spAutoFit/>
          </a:bodyPr>
          <a:lstStyle/>
          <a:p>
            <a:r>
              <a:rPr lang="en-US" altLang="zh-CN" b="1">
                <a:latin typeface="微软雅黑" pitchFamily="34" charset="-122"/>
                <a:ea typeface="微软雅黑" pitchFamily="34" charset="-122"/>
              </a:rPr>
              <a:t>10</a:t>
            </a:r>
            <a:r>
              <a:rPr lang="zh-CN" altLang="en-US" b="1">
                <a:latin typeface="微软雅黑" pitchFamily="34" charset="-122"/>
                <a:ea typeface="微软雅黑" pitchFamily="34" charset="-122"/>
              </a:rPr>
              <a:t>月份</a:t>
            </a:r>
          </a:p>
        </p:txBody>
      </p:sp>
      <p:sp>
        <p:nvSpPr>
          <p:cNvPr id="26669" name="文本框 13"/>
          <p:cNvSpPr txBox="1">
            <a:spLocks noChangeArrowheads="1"/>
          </p:cNvSpPr>
          <p:nvPr/>
        </p:nvSpPr>
        <p:spPr bwMode="auto">
          <a:xfrm>
            <a:off x="9421813" y="6156325"/>
            <a:ext cx="962025" cy="366713"/>
          </a:xfrm>
          <a:prstGeom prst="rect">
            <a:avLst/>
          </a:prstGeom>
          <a:noFill/>
          <a:ln w="9525">
            <a:noFill/>
            <a:miter lim="800000"/>
          </a:ln>
        </p:spPr>
        <p:txBody>
          <a:bodyPr>
            <a:spAutoFit/>
          </a:bodyPr>
          <a:lstStyle/>
          <a:p>
            <a:r>
              <a:rPr lang="en-US" altLang="zh-CN" b="1">
                <a:latin typeface="微软雅黑" pitchFamily="34" charset="-122"/>
                <a:ea typeface="微软雅黑" pitchFamily="34" charset="-122"/>
              </a:rPr>
              <a:t>11</a:t>
            </a:r>
            <a:r>
              <a:rPr lang="zh-CN" altLang="en-US" b="1">
                <a:latin typeface="微软雅黑" pitchFamily="34" charset="-122"/>
                <a:ea typeface="微软雅黑" pitchFamily="34" charset="-122"/>
              </a:rPr>
              <a:t>月份</a:t>
            </a:r>
          </a:p>
        </p:txBody>
      </p:sp>
      <p:sp>
        <p:nvSpPr>
          <p:cNvPr id="26670" name="文本框 13"/>
          <p:cNvSpPr txBox="1">
            <a:spLocks noChangeArrowheads="1"/>
          </p:cNvSpPr>
          <p:nvPr/>
        </p:nvSpPr>
        <p:spPr bwMode="auto">
          <a:xfrm>
            <a:off x="10593388" y="6156325"/>
            <a:ext cx="963612" cy="366713"/>
          </a:xfrm>
          <a:prstGeom prst="rect">
            <a:avLst/>
          </a:prstGeom>
          <a:noFill/>
          <a:ln w="9525">
            <a:noFill/>
            <a:miter lim="800000"/>
          </a:ln>
        </p:spPr>
        <p:txBody>
          <a:bodyPr>
            <a:spAutoFit/>
          </a:bodyPr>
          <a:lstStyle/>
          <a:p>
            <a:r>
              <a:rPr lang="en-US" altLang="zh-CN" b="1">
                <a:latin typeface="微软雅黑" pitchFamily="34" charset="-122"/>
                <a:ea typeface="微软雅黑" pitchFamily="34" charset="-122"/>
              </a:rPr>
              <a:t>12</a:t>
            </a:r>
            <a:r>
              <a:rPr lang="zh-CN" altLang="en-US" b="1">
                <a:latin typeface="微软雅黑" pitchFamily="34" charset="-122"/>
                <a:ea typeface="微软雅黑" pitchFamily="34" charset="-122"/>
              </a:rPr>
              <a:t>月份</a:t>
            </a:r>
          </a:p>
        </p:txBody>
      </p:sp>
      <p:sp>
        <p:nvSpPr>
          <p:cNvPr id="26671" name="文本框 13"/>
          <p:cNvSpPr txBox="1">
            <a:spLocks noChangeArrowheads="1"/>
          </p:cNvSpPr>
          <p:nvPr/>
        </p:nvSpPr>
        <p:spPr bwMode="auto">
          <a:xfrm>
            <a:off x="2778125" y="6156325"/>
            <a:ext cx="823913" cy="366713"/>
          </a:xfrm>
          <a:prstGeom prst="rect">
            <a:avLst/>
          </a:prstGeom>
          <a:noFill/>
          <a:ln w="9525">
            <a:noFill/>
            <a:miter lim="800000"/>
          </a:ln>
        </p:spPr>
        <p:txBody>
          <a:bodyPr>
            <a:spAutoFit/>
          </a:bodyPr>
          <a:lstStyle/>
          <a:p>
            <a:r>
              <a:rPr lang="en-US" altLang="zh-CN" b="1">
                <a:latin typeface="微软雅黑" pitchFamily="34" charset="-122"/>
                <a:ea typeface="微软雅黑" pitchFamily="34" charset="-122"/>
              </a:rPr>
              <a:t>5</a:t>
            </a:r>
            <a:r>
              <a:rPr lang="zh-CN" altLang="en-US" b="1">
                <a:latin typeface="微软雅黑" pitchFamily="34" charset="-122"/>
                <a:ea typeface="微软雅黑" pitchFamily="34" charset="-122"/>
              </a:rPr>
              <a:t>月份</a:t>
            </a:r>
          </a:p>
        </p:txBody>
      </p:sp>
      <p:sp>
        <p:nvSpPr>
          <p:cNvPr id="26687" name="文本框 13"/>
          <p:cNvSpPr txBox="1">
            <a:spLocks noChangeArrowheads="1"/>
          </p:cNvSpPr>
          <p:nvPr/>
        </p:nvSpPr>
        <p:spPr bwMode="auto">
          <a:xfrm>
            <a:off x="673100" y="1412875"/>
            <a:ext cx="4464050" cy="1192213"/>
          </a:xfrm>
          <a:prstGeom prst="rect">
            <a:avLst/>
          </a:prstGeom>
          <a:noFill/>
          <a:ln w="9525">
            <a:noFill/>
            <a:miter lim="800000"/>
          </a:ln>
        </p:spPr>
        <p:txBody>
          <a:bodyPr>
            <a:spAutoFit/>
          </a:bodyPr>
          <a:lstStyle/>
          <a:p>
            <a:pPr>
              <a:lnSpc>
                <a:spcPct val="150000"/>
              </a:lnSpc>
            </a:pPr>
            <a:r>
              <a:rPr lang="zh-CN" altLang="en-US" sz="1600">
                <a:latin typeface="方正正中黑简体" pitchFamily="2" charset="-122"/>
                <a:ea typeface="微软雅黑" pitchFamily="34" charset="-122"/>
              </a:rPr>
              <a:t>添加文本内容</a:t>
            </a:r>
            <a:r>
              <a:rPr lang="zh-CN" altLang="en-US" sz="1600">
                <a:ea typeface="微软雅黑" pitchFamily="34" charset="-122"/>
              </a:rPr>
              <a:t>添加文本内容添加文本内容</a:t>
            </a:r>
          </a:p>
          <a:p>
            <a:pPr>
              <a:lnSpc>
                <a:spcPct val="150000"/>
              </a:lnSpc>
            </a:pPr>
            <a:r>
              <a:rPr lang="zh-CN" altLang="en-US" sz="1600">
                <a:ea typeface="微软雅黑" pitchFamily="34" charset="-122"/>
              </a:rPr>
              <a:t>添加文本内容添加文本内容添加文本内容</a:t>
            </a:r>
          </a:p>
          <a:p>
            <a:pPr>
              <a:lnSpc>
                <a:spcPct val="150000"/>
              </a:lnSpc>
            </a:pPr>
            <a:r>
              <a:rPr lang="zh-CN" altLang="en-US" sz="1600">
                <a:ea typeface="微软雅黑" pitchFamily="34" charset="-122"/>
              </a:rPr>
              <a:t>添加文本内容添加文本内容添加文本内容</a:t>
            </a:r>
          </a:p>
        </p:txBody>
      </p:sp>
      <p:sp>
        <p:nvSpPr>
          <p:cNvPr id="19496" name="文本框 13"/>
          <p:cNvSpPr txBox="1">
            <a:spLocks noChangeArrowheads="1"/>
          </p:cNvSpPr>
          <p:nvPr/>
        </p:nvSpPr>
        <p:spPr bwMode="auto">
          <a:xfrm>
            <a:off x="696913" y="1039813"/>
            <a:ext cx="2103437" cy="457200"/>
          </a:xfrm>
          <a:prstGeom prst="rect">
            <a:avLst/>
          </a:prstGeom>
          <a:noFill/>
          <a:ln w="9525">
            <a:noFill/>
            <a:miter lim="800000"/>
          </a:ln>
        </p:spPr>
        <p:txBody>
          <a:bodyPr>
            <a:spAutoFit/>
          </a:bodyPr>
          <a:lstStyle/>
          <a:p>
            <a:r>
              <a:rPr lang="zh-CN" altLang="en-US" sz="2400" b="1">
                <a:solidFill>
                  <a:srgbClr val="08489B"/>
                </a:solidFill>
                <a:latin typeface="微软雅黑" pitchFamily="34" charset="-122"/>
                <a:ea typeface="微软雅黑" pitchFamily="34" charset="-122"/>
              </a:rPr>
              <a:t>添加标题内容</a:t>
            </a:r>
          </a:p>
        </p:txBody>
      </p:sp>
      <p:sp>
        <p:nvSpPr>
          <p:cNvPr id="26689" name="文本框 13"/>
          <p:cNvSpPr txBox="1">
            <a:spLocks noChangeArrowheads="1"/>
          </p:cNvSpPr>
          <p:nvPr/>
        </p:nvSpPr>
        <p:spPr bwMode="auto">
          <a:xfrm>
            <a:off x="385763" y="4641850"/>
            <a:ext cx="1466850" cy="458788"/>
          </a:xfrm>
          <a:prstGeom prst="rect">
            <a:avLst/>
          </a:prstGeom>
          <a:noFill/>
          <a:ln w="9525">
            <a:noFill/>
            <a:miter lim="800000"/>
          </a:ln>
        </p:spPr>
        <p:txBody>
          <a:bodyPr>
            <a:spAutoFit/>
          </a:bodyPr>
          <a:lstStyle/>
          <a:p>
            <a:pPr>
              <a:lnSpc>
                <a:spcPct val="150000"/>
              </a:lnSpc>
            </a:pPr>
            <a:r>
              <a:rPr lang="zh-CN" altLang="en-US" sz="1600">
                <a:latin typeface="方正正中黑简体" pitchFamily="2" charset="-122"/>
                <a:ea typeface="微软雅黑" pitchFamily="34" charset="-122"/>
              </a:rPr>
              <a:t>添加文本内容</a:t>
            </a:r>
            <a:endParaRPr lang="zh-CN" altLang="en-US" sz="1600">
              <a:ea typeface="微软雅黑" pitchFamily="34" charset="-122"/>
            </a:endParaRPr>
          </a:p>
        </p:txBody>
      </p:sp>
      <p:sp>
        <p:nvSpPr>
          <p:cNvPr id="26690" name="文本框 13"/>
          <p:cNvSpPr txBox="1">
            <a:spLocks noChangeArrowheads="1"/>
          </p:cNvSpPr>
          <p:nvPr/>
        </p:nvSpPr>
        <p:spPr bwMode="auto">
          <a:xfrm>
            <a:off x="1847850" y="5013325"/>
            <a:ext cx="1466850" cy="458788"/>
          </a:xfrm>
          <a:prstGeom prst="rect">
            <a:avLst/>
          </a:prstGeom>
          <a:noFill/>
          <a:ln w="9525">
            <a:noFill/>
            <a:miter lim="800000"/>
          </a:ln>
        </p:spPr>
        <p:txBody>
          <a:bodyPr>
            <a:spAutoFit/>
          </a:bodyPr>
          <a:lstStyle/>
          <a:p>
            <a:pPr>
              <a:lnSpc>
                <a:spcPct val="150000"/>
              </a:lnSpc>
            </a:pPr>
            <a:r>
              <a:rPr lang="zh-CN" altLang="en-US" sz="1600">
                <a:latin typeface="方正正中黑简体" pitchFamily="2" charset="-122"/>
                <a:ea typeface="微软雅黑" pitchFamily="34" charset="-122"/>
              </a:rPr>
              <a:t>添加文本内容</a:t>
            </a:r>
            <a:endParaRPr lang="zh-CN" altLang="en-US" sz="1600">
              <a:ea typeface="微软雅黑" pitchFamily="34" charset="-122"/>
            </a:endParaRPr>
          </a:p>
        </p:txBody>
      </p:sp>
      <p:sp>
        <p:nvSpPr>
          <p:cNvPr id="26691" name="文本框 13"/>
          <p:cNvSpPr txBox="1">
            <a:spLocks noChangeArrowheads="1"/>
          </p:cNvSpPr>
          <p:nvPr/>
        </p:nvSpPr>
        <p:spPr bwMode="auto">
          <a:xfrm>
            <a:off x="3321050" y="4403725"/>
            <a:ext cx="1466850" cy="458788"/>
          </a:xfrm>
          <a:prstGeom prst="rect">
            <a:avLst/>
          </a:prstGeom>
          <a:noFill/>
          <a:ln w="9525">
            <a:noFill/>
            <a:miter lim="800000"/>
          </a:ln>
        </p:spPr>
        <p:txBody>
          <a:bodyPr>
            <a:spAutoFit/>
          </a:bodyPr>
          <a:lstStyle/>
          <a:p>
            <a:pPr>
              <a:lnSpc>
                <a:spcPct val="150000"/>
              </a:lnSpc>
            </a:pPr>
            <a:r>
              <a:rPr lang="zh-CN" altLang="en-US" sz="1600">
                <a:latin typeface="方正正中黑简体" pitchFamily="2" charset="-122"/>
                <a:ea typeface="微软雅黑" pitchFamily="34" charset="-122"/>
              </a:rPr>
              <a:t>添加文本内容</a:t>
            </a:r>
            <a:endParaRPr lang="zh-CN" altLang="en-US" sz="1600">
              <a:ea typeface="微软雅黑" pitchFamily="34" charset="-122"/>
            </a:endParaRPr>
          </a:p>
        </p:txBody>
      </p:sp>
      <p:sp>
        <p:nvSpPr>
          <p:cNvPr id="26692" name="文本框 13"/>
          <p:cNvSpPr txBox="1">
            <a:spLocks noChangeArrowheads="1"/>
          </p:cNvSpPr>
          <p:nvPr/>
        </p:nvSpPr>
        <p:spPr bwMode="auto">
          <a:xfrm>
            <a:off x="3648075" y="3357563"/>
            <a:ext cx="1466850" cy="458787"/>
          </a:xfrm>
          <a:prstGeom prst="rect">
            <a:avLst/>
          </a:prstGeom>
          <a:noFill/>
          <a:ln w="9525">
            <a:noFill/>
            <a:miter lim="800000"/>
          </a:ln>
        </p:spPr>
        <p:txBody>
          <a:bodyPr>
            <a:spAutoFit/>
          </a:bodyPr>
          <a:lstStyle/>
          <a:p>
            <a:pPr>
              <a:lnSpc>
                <a:spcPct val="150000"/>
              </a:lnSpc>
            </a:pPr>
            <a:r>
              <a:rPr lang="zh-CN" altLang="en-US" sz="1600">
                <a:latin typeface="方正正中黑简体" pitchFamily="2" charset="-122"/>
                <a:ea typeface="微软雅黑" pitchFamily="34" charset="-122"/>
              </a:rPr>
              <a:t>添加文本内容</a:t>
            </a:r>
            <a:endParaRPr lang="zh-CN" altLang="en-US" sz="1600">
              <a:ea typeface="微软雅黑" pitchFamily="34" charset="-122"/>
            </a:endParaRPr>
          </a:p>
        </p:txBody>
      </p:sp>
      <p:sp>
        <p:nvSpPr>
          <p:cNvPr id="26693" name="文本框 13"/>
          <p:cNvSpPr txBox="1">
            <a:spLocks noChangeArrowheads="1"/>
          </p:cNvSpPr>
          <p:nvPr/>
        </p:nvSpPr>
        <p:spPr bwMode="auto">
          <a:xfrm>
            <a:off x="4957763" y="4384675"/>
            <a:ext cx="1466850" cy="458788"/>
          </a:xfrm>
          <a:prstGeom prst="rect">
            <a:avLst/>
          </a:prstGeom>
          <a:noFill/>
          <a:ln w="9525">
            <a:noFill/>
            <a:miter lim="800000"/>
          </a:ln>
        </p:spPr>
        <p:txBody>
          <a:bodyPr>
            <a:spAutoFit/>
          </a:bodyPr>
          <a:lstStyle/>
          <a:p>
            <a:pPr>
              <a:lnSpc>
                <a:spcPct val="150000"/>
              </a:lnSpc>
            </a:pPr>
            <a:r>
              <a:rPr lang="zh-CN" altLang="en-US" sz="1600">
                <a:latin typeface="方正正中黑简体" pitchFamily="2" charset="-122"/>
                <a:ea typeface="微软雅黑" pitchFamily="34" charset="-122"/>
              </a:rPr>
              <a:t>添加文本内容</a:t>
            </a:r>
            <a:endParaRPr lang="zh-CN" altLang="en-US" sz="1600">
              <a:ea typeface="微软雅黑" pitchFamily="34" charset="-122"/>
            </a:endParaRPr>
          </a:p>
        </p:txBody>
      </p:sp>
      <p:sp>
        <p:nvSpPr>
          <p:cNvPr id="26694" name="文本框 13"/>
          <p:cNvSpPr txBox="1">
            <a:spLocks noChangeArrowheads="1"/>
          </p:cNvSpPr>
          <p:nvPr/>
        </p:nvSpPr>
        <p:spPr bwMode="auto">
          <a:xfrm>
            <a:off x="6600825" y="4076700"/>
            <a:ext cx="1466850" cy="458788"/>
          </a:xfrm>
          <a:prstGeom prst="rect">
            <a:avLst/>
          </a:prstGeom>
          <a:noFill/>
          <a:ln w="9525">
            <a:noFill/>
            <a:miter lim="800000"/>
          </a:ln>
        </p:spPr>
        <p:txBody>
          <a:bodyPr>
            <a:spAutoFit/>
          </a:bodyPr>
          <a:lstStyle/>
          <a:p>
            <a:pPr>
              <a:lnSpc>
                <a:spcPct val="150000"/>
              </a:lnSpc>
            </a:pPr>
            <a:r>
              <a:rPr lang="zh-CN" altLang="en-US" sz="1600">
                <a:latin typeface="方正正中黑简体" pitchFamily="2" charset="-122"/>
                <a:ea typeface="微软雅黑" pitchFamily="34" charset="-122"/>
              </a:rPr>
              <a:t>添加文本内容</a:t>
            </a:r>
            <a:endParaRPr lang="zh-CN" altLang="en-US" sz="1600">
              <a:ea typeface="微软雅黑" pitchFamily="34" charset="-122"/>
            </a:endParaRPr>
          </a:p>
        </p:txBody>
      </p:sp>
      <p:sp>
        <p:nvSpPr>
          <p:cNvPr id="26695" name="文本框 13"/>
          <p:cNvSpPr txBox="1">
            <a:spLocks noChangeArrowheads="1"/>
          </p:cNvSpPr>
          <p:nvPr/>
        </p:nvSpPr>
        <p:spPr bwMode="auto">
          <a:xfrm>
            <a:off x="7618413" y="3668713"/>
            <a:ext cx="1466850" cy="458787"/>
          </a:xfrm>
          <a:prstGeom prst="rect">
            <a:avLst/>
          </a:prstGeom>
          <a:noFill/>
          <a:ln w="9525">
            <a:noFill/>
            <a:miter lim="800000"/>
          </a:ln>
        </p:spPr>
        <p:txBody>
          <a:bodyPr>
            <a:spAutoFit/>
          </a:bodyPr>
          <a:lstStyle/>
          <a:p>
            <a:pPr>
              <a:lnSpc>
                <a:spcPct val="150000"/>
              </a:lnSpc>
            </a:pPr>
            <a:r>
              <a:rPr lang="zh-CN" altLang="en-US" sz="1600">
                <a:latin typeface="方正正中黑简体" pitchFamily="2" charset="-122"/>
                <a:ea typeface="微软雅黑" pitchFamily="34" charset="-122"/>
              </a:rPr>
              <a:t>添加文本内容</a:t>
            </a:r>
            <a:endParaRPr lang="zh-CN" altLang="en-US" sz="1600">
              <a:ea typeface="微软雅黑" pitchFamily="34" charset="-122"/>
            </a:endParaRPr>
          </a:p>
        </p:txBody>
      </p:sp>
      <p:sp>
        <p:nvSpPr>
          <p:cNvPr id="26696" name="文本框 13"/>
          <p:cNvSpPr txBox="1">
            <a:spLocks noChangeArrowheads="1"/>
          </p:cNvSpPr>
          <p:nvPr/>
        </p:nvSpPr>
        <p:spPr bwMode="auto">
          <a:xfrm>
            <a:off x="8707438" y="3263900"/>
            <a:ext cx="1466850" cy="458788"/>
          </a:xfrm>
          <a:prstGeom prst="rect">
            <a:avLst/>
          </a:prstGeom>
          <a:noFill/>
          <a:ln w="9525">
            <a:noFill/>
            <a:miter lim="800000"/>
          </a:ln>
        </p:spPr>
        <p:txBody>
          <a:bodyPr>
            <a:spAutoFit/>
          </a:bodyPr>
          <a:lstStyle/>
          <a:p>
            <a:pPr>
              <a:lnSpc>
                <a:spcPct val="150000"/>
              </a:lnSpc>
            </a:pPr>
            <a:r>
              <a:rPr lang="zh-CN" altLang="en-US" sz="1600">
                <a:latin typeface="方正正中黑简体" pitchFamily="2" charset="-122"/>
                <a:ea typeface="微软雅黑" pitchFamily="34" charset="-122"/>
              </a:rPr>
              <a:t>添加文本内容</a:t>
            </a:r>
            <a:endParaRPr lang="zh-CN" altLang="en-US" sz="1600">
              <a:ea typeface="微软雅黑" pitchFamily="34" charset="-122"/>
            </a:endParaRPr>
          </a:p>
        </p:txBody>
      </p:sp>
      <p:sp>
        <p:nvSpPr>
          <p:cNvPr id="26697" name="文本框 13"/>
          <p:cNvSpPr txBox="1">
            <a:spLocks noChangeArrowheads="1"/>
          </p:cNvSpPr>
          <p:nvPr/>
        </p:nvSpPr>
        <p:spPr bwMode="auto">
          <a:xfrm>
            <a:off x="9904413" y="2687638"/>
            <a:ext cx="1466850" cy="458787"/>
          </a:xfrm>
          <a:prstGeom prst="rect">
            <a:avLst/>
          </a:prstGeom>
          <a:noFill/>
          <a:ln w="9525">
            <a:noFill/>
            <a:miter lim="800000"/>
          </a:ln>
        </p:spPr>
        <p:txBody>
          <a:bodyPr>
            <a:spAutoFit/>
          </a:bodyPr>
          <a:lstStyle/>
          <a:p>
            <a:pPr>
              <a:lnSpc>
                <a:spcPct val="150000"/>
              </a:lnSpc>
            </a:pPr>
            <a:r>
              <a:rPr lang="zh-CN" altLang="en-US" sz="1600">
                <a:latin typeface="方正正中黑简体" pitchFamily="2" charset="-122"/>
                <a:ea typeface="微软雅黑" pitchFamily="34" charset="-122"/>
              </a:rPr>
              <a:t>添加文本内容</a:t>
            </a:r>
            <a:endParaRPr lang="zh-CN" altLang="en-US" sz="1600">
              <a:ea typeface="微软雅黑" pitchFamily="34" charset="-122"/>
            </a:endParaRPr>
          </a:p>
        </p:txBody>
      </p:sp>
      <p:sp>
        <p:nvSpPr>
          <p:cNvPr id="26698" name="文本框 13"/>
          <p:cNvSpPr txBox="1">
            <a:spLocks noChangeArrowheads="1"/>
          </p:cNvSpPr>
          <p:nvPr/>
        </p:nvSpPr>
        <p:spPr bwMode="auto">
          <a:xfrm>
            <a:off x="10236200" y="1524000"/>
            <a:ext cx="1466850" cy="458788"/>
          </a:xfrm>
          <a:prstGeom prst="rect">
            <a:avLst/>
          </a:prstGeom>
          <a:noFill/>
          <a:ln w="9525">
            <a:noFill/>
            <a:miter lim="800000"/>
          </a:ln>
        </p:spPr>
        <p:txBody>
          <a:bodyPr>
            <a:spAutoFit/>
          </a:bodyPr>
          <a:lstStyle/>
          <a:p>
            <a:pPr>
              <a:lnSpc>
                <a:spcPct val="150000"/>
              </a:lnSpc>
            </a:pPr>
            <a:r>
              <a:rPr lang="zh-CN" altLang="en-US" sz="1600">
                <a:latin typeface="方正正中黑简体" pitchFamily="2" charset="-122"/>
                <a:ea typeface="微软雅黑" pitchFamily="34" charset="-122"/>
              </a:rPr>
              <a:t>添加文本内容</a:t>
            </a:r>
            <a:endParaRPr lang="zh-CN" altLang="en-US" sz="1600">
              <a:ea typeface="微软雅黑" pitchFamily="34" charset="-122"/>
            </a:endParaRPr>
          </a:p>
        </p:txBody>
      </p:sp>
      <p:sp>
        <p:nvSpPr>
          <p:cNvPr id="19507" name="AutoShape 82"/>
          <p:cNvSpPr>
            <a:spLocks noChangeArrowheads="1"/>
          </p:cNvSpPr>
          <p:nvPr/>
        </p:nvSpPr>
        <p:spPr bwMode="auto">
          <a:xfrm>
            <a:off x="1055688" y="5210175"/>
            <a:ext cx="287337" cy="287338"/>
          </a:xfrm>
          <a:custGeom>
            <a:avLst/>
            <a:gdLst>
              <a:gd name="T0" fmla="*/ 143669 w 21600"/>
              <a:gd name="T1" fmla="*/ 0 h 21600"/>
              <a:gd name="T2" fmla="*/ 42076 w 21600"/>
              <a:gd name="T3" fmla="*/ 42076 h 21600"/>
              <a:gd name="T4" fmla="*/ 0 w 21600"/>
              <a:gd name="T5" fmla="*/ 143669 h 21600"/>
              <a:gd name="T6" fmla="*/ 42076 w 21600"/>
              <a:gd name="T7" fmla="*/ 245262 h 21600"/>
              <a:gd name="T8" fmla="*/ 143669 w 21600"/>
              <a:gd name="T9" fmla="*/ 287338 h 21600"/>
              <a:gd name="T10" fmla="*/ 245261 w 21600"/>
              <a:gd name="T11" fmla="*/ 245262 h 21600"/>
              <a:gd name="T12" fmla="*/ 287337 w 21600"/>
              <a:gd name="T13" fmla="*/ 143669 h 21600"/>
              <a:gd name="T14" fmla="*/ 245261 w 21600"/>
              <a:gd name="T15" fmla="*/ 4207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974" y="10800"/>
                </a:moveTo>
                <a:cubicBezTo>
                  <a:pt x="6974" y="12913"/>
                  <a:pt x="8687" y="14626"/>
                  <a:pt x="10800" y="14626"/>
                </a:cubicBezTo>
                <a:cubicBezTo>
                  <a:pt x="12913" y="14626"/>
                  <a:pt x="14626" y="12913"/>
                  <a:pt x="14626" y="10800"/>
                </a:cubicBezTo>
                <a:cubicBezTo>
                  <a:pt x="14626" y="8687"/>
                  <a:pt x="12913" y="6974"/>
                  <a:pt x="10800" y="6974"/>
                </a:cubicBezTo>
                <a:cubicBezTo>
                  <a:pt x="8687" y="6974"/>
                  <a:pt x="6974" y="8687"/>
                  <a:pt x="6974" y="10800"/>
                </a:cubicBezTo>
                <a:close/>
              </a:path>
            </a:pathLst>
          </a:custGeom>
          <a:solidFill>
            <a:srgbClr val="0848AF"/>
          </a:solidFill>
          <a:ln w="9525">
            <a:noFill/>
            <a:round/>
          </a:ln>
          <a:effectLst>
            <a:outerShdw dist="28398" dir="1593903" algn="ctr" rotWithShape="0">
              <a:srgbClr val="808080"/>
            </a:outerShdw>
          </a:effectLst>
        </p:spPr>
        <p:txBody>
          <a:bodyPr wrap="none" anchor="ctr"/>
          <a:lstStyle/>
          <a:p>
            <a:pPr>
              <a:defRPr/>
            </a:pPr>
            <a:endParaRPr lang="zh-CN" altLang="en-US"/>
          </a:p>
        </p:txBody>
      </p:sp>
      <p:sp>
        <p:nvSpPr>
          <p:cNvPr id="19508" name="AutoShape 84"/>
          <p:cNvSpPr>
            <a:spLocks noChangeArrowheads="1"/>
          </p:cNvSpPr>
          <p:nvPr/>
        </p:nvSpPr>
        <p:spPr bwMode="auto">
          <a:xfrm>
            <a:off x="2079625" y="4719638"/>
            <a:ext cx="287338" cy="287337"/>
          </a:xfrm>
          <a:custGeom>
            <a:avLst/>
            <a:gdLst>
              <a:gd name="T0" fmla="*/ 143669 w 21600"/>
              <a:gd name="T1" fmla="*/ 0 h 21600"/>
              <a:gd name="T2" fmla="*/ 42076 w 21600"/>
              <a:gd name="T3" fmla="*/ 42076 h 21600"/>
              <a:gd name="T4" fmla="*/ 0 w 21600"/>
              <a:gd name="T5" fmla="*/ 143669 h 21600"/>
              <a:gd name="T6" fmla="*/ 42076 w 21600"/>
              <a:gd name="T7" fmla="*/ 245261 h 21600"/>
              <a:gd name="T8" fmla="*/ 143669 w 21600"/>
              <a:gd name="T9" fmla="*/ 287337 h 21600"/>
              <a:gd name="T10" fmla="*/ 245262 w 21600"/>
              <a:gd name="T11" fmla="*/ 245261 h 21600"/>
              <a:gd name="T12" fmla="*/ 287338 w 21600"/>
              <a:gd name="T13" fmla="*/ 143669 h 21600"/>
              <a:gd name="T14" fmla="*/ 245262 w 21600"/>
              <a:gd name="T15" fmla="*/ 4207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974" y="10800"/>
                </a:moveTo>
                <a:cubicBezTo>
                  <a:pt x="6974" y="12913"/>
                  <a:pt x="8687" y="14626"/>
                  <a:pt x="10800" y="14626"/>
                </a:cubicBezTo>
                <a:cubicBezTo>
                  <a:pt x="12913" y="14626"/>
                  <a:pt x="14626" y="12913"/>
                  <a:pt x="14626" y="10800"/>
                </a:cubicBezTo>
                <a:cubicBezTo>
                  <a:pt x="14626" y="8687"/>
                  <a:pt x="12913" y="6974"/>
                  <a:pt x="10800" y="6974"/>
                </a:cubicBezTo>
                <a:cubicBezTo>
                  <a:pt x="8687" y="6974"/>
                  <a:pt x="6974" y="8687"/>
                  <a:pt x="6974" y="10800"/>
                </a:cubicBezTo>
                <a:close/>
              </a:path>
            </a:pathLst>
          </a:custGeom>
          <a:solidFill>
            <a:srgbClr val="0848AF"/>
          </a:solidFill>
          <a:ln w="9525">
            <a:noFill/>
            <a:round/>
          </a:ln>
          <a:effectLst>
            <a:outerShdw dist="28398" dir="1593903" algn="ctr" rotWithShape="0">
              <a:srgbClr val="808080"/>
            </a:outerShdw>
          </a:effectLst>
        </p:spPr>
        <p:txBody>
          <a:bodyPr wrap="none" anchor="ctr"/>
          <a:lstStyle/>
          <a:p>
            <a:pPr>
              <a:defRPr/>
            </a:pPr>
            <a:endParaRPr lang="zh-CN" altLang="en-US"/>
          </a:p>
        </p:txBody>
      </p:sp>
      <p:sp>
        <p:nvSpPr>
          <p:cNvPr id="19509" name="AutoShape 85"/>
          <p:cNvSpPr>
            <a:spLocks noChangeArrowheads="1"/>
          </p:cNvSpPr>
          <p:nvPr/>
        </p:nvSpPr>
        <p:spPr bwMode="auto">
          <a:xfrm>
            <a:off x="3049588" y="4459288"/>
            <a:ext cx="287337" cy="287337"/>
          </a:xfrm>
          <a:custGeom>
            <a:avLst/>
            <a:gdLst>
              <a:gd name="T0" fmla="*/ 143669 w 21600"/>
              <a:gd name="T1" fmla="*/ 0 h 21600"/>
              <a:gd name="T2" fmla="*/ 42076 w 21600"/>
              <a:gd name="T3" fmla="*/ 42076 h 21600"/>
              <a:gd name="T4" fmla="*/ 0 w 21600"/>
              <a:gd name="T5" fmla="*/ 143669 h 21600"/>
              <a:gd name="T6" fmla="*/ 42076 w 21600"/>
              <a:gd name="T7" fmla="*/ 245261 h 21600"/>
              <a:gd name="T8" fmla="*/ 143669 w 21600"/>
              <a:gd name="T9" fmla="*/ 287337 h 21600"/>
              <a:gd name="T10" fmla="*/ 245261 w 21600"/>
              <a:gd name="T11" fmla="*/ 245261 h 21600"/>
              <a:gd name="T12" fmla="*/ 287337 w 21600"/>
              <a:gd name="T13" fmla="*/ 143669 h 21600"/>
              <a:gd name="T14" fmla="*/ 245261 w 21600"/>
              <a:gd name="T15" fmla="*/ 4207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974" y="10800"/>
                </a:moveTo>
                <a:cubicBezTo>
                  <a:pt x="6974" y="12913"/>
                  <a:pt x="8687" y="14626"/>
                  <a:pt x="10800" y="14626"/>
                </a:cubicBezTo>
                <a:cubicBezTo>
                  <a:pt x="12913" y="14626"/>
                  <a:pt x="14626" y="12913"/>
                  <a:pt x="14626" y="10800"/>
                </a:cubicBezTo>
                <a:cubicBezTo>
                  <a:pt x="14626" y="8687"/>
                  <a:pt x="12913" y="6974"/>
                  <a:pt x="10800" y="6974"/>
                </a:cubicBezTo>
                <a:cubicBezTo>
                  <a:pt x="8687" y="6974"/>
                  <a:pt x="6974" y="8687"/>
                  <a:pt x="6974" y="10800"/>
                </a:cubicBezTo>
                <a:close/>
              </a:path>
            </a:pathLst>
          </a:custGeom>
          <a:solidFill>
            <a:srgbClr val="0848AF"/>
          </a:solidFill>
          <a:ln w="9525">
            <a:noFill/>
            <a:round/>
          </a:ln>
          <a:effectLst>
            <a:outerShdw dist="28398" dir="1593903" algn="ctr" rotWithShape="0">
              <a:srgbClr val="808080"/>
            </a:outerShdw>
          </a:effectLst>
        </p:spPr>
        <p:txBody>
          <a:bodyPr wrap="none" anchor="ctr"/>
          <a:lstStyle/>
          <a:p>
            <a:pPr>
              <a:defRPr/>
            </a:pPr>
            <a:endParaRPr lang="zh-CN" altLang="en-US"/>
          </a:p>
        </p:txBody>
      </p:sp>
      <p:sp>
        <p:nvSpPr>
          <p:cNvPr id="19510" name="AutoShape 86"/>
          <p:cNvSpPr>
            <a:spLocks noChangeArrowheads="1"/>
          </p:cNvSpPr>
          <p:nvPr/>
        </p:nvSpPr>
        <p:spPr bwMode="auto">
          <a:xfrm>
            <a:off x="6419850" y="4090988"/>
            <a:ext cx="287338" cy="287337"/>
          </a:xfrm>
          <a:custGeom>
            <a:avLst/>
            <a:gdLst>
              <a:gd name="T0" fmla="*/ 143669 w 21600"/>
              <a:gd name="T1" fmla="*/ 0 h 21600"/>
              <a:gd name="T2" fmla="*/ 42076 w 21600"/>
              <a:gd name="T3" fmla="*/ 42076 h 21600"/>
              <a:gd name="T4" fmla="*/ 0 w 21600"/>
              <a:gd name="T5" fmla="*/ 143669 h 21600"/>
              <a:gd name="T6" fmla="*/ 42076 w 21600"/>
              <a:gd name="T7" fmla="*/ 245261 h 21600"/>
              <a:gd name="T8" fmla="*/ 143669 w 21600"/>
              <a:gd name="T9" fmla="*/ 287337 h 21600"/>
              <a:gd name="T10" fmla="*/ 245262 w 21600"/>
              <a:gd name="T11" fmla="*/ 245261 h 21600"/>
              <a:gd name="T12" fmla="*/ 287338 w 21600"/>
              <a:gd name="T13" fmla="*/ 143669 h 21600"/>
              <a:gd name="T14" fmla="*/ 245262 w 21600"/>
              <a:gd name="T15" fmla="*/ 4207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974" y="10800"/>
                </a:moveTo>
                <a:cubicBezTo>
                  <a:pt x="6974" y="12913"/>
                  <a:pt x="8687" y="14626"/>
                  <a:pt x="10800" y="14626"/>
                </a:cubicBezTo>
                <a:cubicBezTo>
                  <a:pt x="12913" y="14626"/>
                  <a:pt x="14626" y="12913"/>
                  <a:pt x="14626" y="10800"/>
                </a:cubicBezTo>
                <a:cubicBezTo>
                  <a:pt x="14626" y="8687"/>
                  <a:pt x="12913" y="6974"/>
                  <a:pt x="10800" y="6974"/>
                </a:cubicBezTo>
                <a:cubicBezTo>
                  <a:pt x="8687" y="6974"/>
                  <a:pt x="6974" y="8687"/>
                  <a:pt x="6974" y="10800"/>
                </a:cubicBezTo>
                <a:close/>
              </a:path>
            </a:pathLst>
          </a:custGeom>
          <a:solidFill>
            <a:srgbClr val="0848AF"/>
          </a:solidFill>
          <a:ln w="9525">
            <a:noFill/>
            <a:round/>
          </a:ln>
          <a:effectLst>
            <a:outerShdw dist="28398" dir="1593903" algn="ctr" rotWithShape="0">
              <a:srgbClr val="808080"/>
            </a:outerShdw>
          </a:effectLst>
        </p:spPr>
        <p:txBody>
          <a:bodyPr wrap="none" anchor="ctr"/>
          <a:lstStyle/>
          <a:p>
            <a:pPr>
              <a:defRPr/>
            </a:pPr>
            <a:endParaRPr lang="zh-CN" altLang="en-US"/>
          </a:p>
        </p:txBody>
      </p:sp>
      <p:sp>
        <p:nvSpPr>
          <p:cNvPr id="19511" name="AutoShape 87"/>
          <p:cNvSpPr>
            <a:spLocks noChangeArrowheads="1"/>
          </p:cNvSpPr>
          <p:nvPr/>
        </p:nvSpPr>
        <p:spPr bwMode="auto">
          <a:xfrm>
            <a:off x="7334250" y="3670300"/>
            <a:ext cx="287338" cy="287338"/>
          </a:xfrm>
          <a:custGeom>
            <a:avLst/>
            <a:gdLst>
              <a:gd name="T0" fmla="*/ 143669 w 21600"/>
              <a:gd name="T1" fmla="*/ 0 h 21600"/>
              <a:gd name="T2" fmla="*/ 42076 w 21600"/>
              <a:gd name="T3" fmla="*/ 42076 h 21600"/>
              <a:gd name="T4" fmla="*/ 0 w 21600"/>
              <a:gd name="T5" fmla="*/ 143669 h 21600"/>
              <a:gd name="T6" fmla="*/ 42076 w 21600"/>
              <a:gd name="T7" fmla="*/ 245262 h 21600"/>
              <a:gd name="T8" fmla="*/ 143669 w 21600"/>
              <a:gd name="T9" fmla="*/ 287338 h 21600"/>
              <a:gd name="T10" fmla="*/ 245262 w 21600"/>
              <a:gd name="T11" fmla="*/ 245262 h 21600"/>
              <a:gd name="T12" fmla="*/ 287338 w 21600"/>
              <a:gd name="T13" fmla="*/ 143669 h 21600"/>
              <a:gd name="T14" fmla="*/ 245262 w 21600"/>
              <a:gd name="T15" fmla="*/ 4207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974" y="10800"/>
                </a:moveTo>
                <a:cubicBezTo>
                  <a:pt x="6974" y="12913"/>
                  <a:pt x="8687" y="14626"/>
                  <a:pt x="10800" y="14626"/>
                </a:cubicBezTo>
                <a:cubicBezTo>
                  <a:pt x="12913" y="14626"/>
                  <a:pt x="14626" y="12913"/>
                  <a:pt x="14626" y="10800"/>
                </a:cubicBezTo>
                <a:cubicBezTo>
                  <a:pt x="14626" y="8687"/>
                  <a:pt x="12913" y="6974"/>
                  <a:pt x="10800" y="6974"/>
                </a:cubicBezTo>
                <a:cubicBezTo>
                  <a:pt x="8687" y="6974"/>
                  <a:pt x="6974" y="8687"/>
                  <a:pt x="6974" y="10800"/>
                </a:cubicBezTo>
                <a:close/>
              </a:path>
            </a:pathLst>
          </a:custGeom>
          <a:solidFill>
            <a:srgbClr val="0848AF"/>
          </a:solidFill>
          <a:ln w="9525">
            <a:noFill/>
            <a:round/>
          </a:ln>
          <a:effectLst>
            <a:outerShdw dist="28398" dir="1593903" algn="ctr" rotWithShape="0">
              <a:srgbClr val="808080"/>
            </a:outerShdw>
          </a:effectLst>
        </p:spPr>
        <p:txBody>
          <a:bodyPr wrap="none" anchor="ctr"/>
          <a:lstStyle/>
          <a:p>
            <a:pPr>
              <a:defRPr/>
            </a:pPr>
            <a:endParaRPr lang="zh-CN" altLang="en-US"/>
          </a:p>
        </p:txBody>
      </p:sp>
      <p:sp>
        <p:nvSpPr>
          <p:cNvPr id="19512" name="AutoShape 88"/>
          <p:cNvSpPr>
            <a:spLocks noChangeArrowheads="1"/>
          </p:cNvSpPr>
          <p:nvPr/>
        </p:nvSpPr>
        <p:spPr bwMode="auto">
          <a:xfrm>
            <a:off x="4203700" y="3770313"/>
            <a:ext cx="287338" cy="287337"/>
          </a:xfrm>
          <a:custGeom>
            <a:avLst/>
            <a:gdLst>
              <a:gd name="T0" fmla="*/ 143669 w 21600"/>
              <a:gd name="T1" fmla="*/ 0 h 21600"/>
              <a:gd name="T2" fmla="*/ 42076 w 21600"/>
              <a:gd name="T3" fmla="*/ 42076 h 21600"/>
              <a:gd name="T4" fmla="*/ 0 w 21600"/>
              <a:gd name="T5" fmla="*/ 143669 h 21600"/>
              <a:gd name="T6" fmla="*/ 42076 w 21600"/>
              <a:gd name="T7" fmla="*/ 245261 h 21600"/>
              <a:gd name="T8" fmla="*/ 143669 w 21600"/>
              <a:gd name="T9" fmla="*/ 287337 h 21600"/>
              <a:gd name="T10" fmla="*/ 245262 w 21600"/>
              <a:gd name="T11" fmla="*/ 245261 h 21600"/>
              <a:gd name="T12" fmla="*/ 287338 w 21600"/>
              <a:gd name="T13" fmla="*/ 143669 h 21600"/>
              <a:gd name="T14" fmla="*/ 245262 w 21600"/>
              <a:gd name="T15" fmla="*/ 4207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974" y="10800"/>
                </a:moveTo>
                <a:cubicBezTo>
                  <a:pt x="6974" y="12913"/>
                  <a:pt x="8687" y="14626"/>
                  <a:pt x="10800" y="14626"/>
                </a:cubicBezTo>
                <a:cubicBezTo>
                  <a:pt x="12913" y="14626"/>
                  <a:pt x="14626" y="12913"/>
                  <a:pt x="14626" y="10800"/>
                </a:cubicBezTo>
                <a:cubicBezTo>
                  <a:pt x="14626" y="8687"/>
                  <a:pt x="12913" y="6974"/>
                  <a:pt x="10800" y="6974"/>
                </a:cubicBezTo>
                <a:cubicBezTo>
                  <a:pt x="8687" y="6974"/>
                  <a:pt x="6974" y="8687"/>
                  <a:pt x="6974" y="10800"/>
                </a:cubicBezTo>
                <a:close/>
              </a:path>
            </a:pathLst>
          </a:custGeom>
          <a:solidFill>
            <a:srgbClr val="0848AF"/>
          </a:solidFill>
          <a:ln w="9525">
            <a:noFill/>
            <a:round/>
          </a:ln>
          <a:effectLst>
            <a:outerShdw dist="28398" dir="1593903" algn="ctr" rotWithShape="0">
              <a:srgbClr val="808080"/>
            </a:outerShdw>
          </a:effectLst>
        </p:spPr>
        <p:txBody>
          <a:bodyPr wrap="none" anchor="ctr"/>
          <a:lstStyle/>
          <a:p>
            <a:pPr>
              <a:defRPr/>
            </a:pPr>
            <a:endParaRPr lang="zh-CN" altLang="en-US"/>
          </a:p>
        </p:txBody>
      </p:sp>
      <p:sp>
        <p:nvSpPr>
          <p:cNvPr id="19513" name="AutoShape 89"/>
          <p:cNvSpPr>
            <a:spLocks noChangeArrowheads="1"/>
          </p:cNvSpPr>
          <p:nvPr/>
        </p:nvSpPr>
        <p:spPr bwMode="auto">
          <a:xfrm>
            <a:off x="5218113" y="4110038"/>
            <a:ext cx="287337" cy="287337"/>
          </a:xfrm>
          <a:custGeom>
            <a:avLst/>
            <a:gdLst>
              <a:gd name="T0" fmla="*/ 143669 w 21600"/>
              <a:gd name="T1" fmla="*/ 0 h 21600"/>
              <a:gd name="T2" fmla="*/ 42076 w 21600"/>
              <a:gd name="T3" fmla="*/ 42076 h 21600"/>
              <a:gd name="T4" fmla="*/ 0 w 21600"/>
              <a:gd name="T5" fmla="*/ 143669 h 21600"/>
              <a:gd name="T6" fmla="*/ 42076 w 21600"/>
              <a:gd name="T7" fmla="*/ 245261 h 21600"/>
              <a:gd name="T8" fmla="*/ 143669 w 21600"/>
              <a:gd name="T9" fmla="*/ 287337 h 21600"/>
              <a:gd name="T10" fmla="*/ 245261 w 21600"/>
              <a:gd name="T11" fmla="*/ 245261 h 21600"/>
              <a:gd name="T12" fmla="*/ 287337 w 21600"/>
              <a:gd name="T13" fmla="*/ 143669 h 21600"/>
              <a:gd name="T14" fmla="*/ 245261 w 21600"/>
              <a:gd name="T15" fmla="*/ 4207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974" y="10800"/>
                </a:moveTo>
                <a:cubicBezTo>
                  <a:pt x="6974" y="12913"/>
                  <a:pt x="8687" y="14626"/>
                  <a:pt x="10800" y="14626"/>
                </a:cubicBezTo>
                <a:cubicBezTo>
                  <a:pt x="12913" y="14626"/>
                  <a:pt x="14626" y="12913"/>
                  <a:pt x="14626" y="10800"/>
                </a:cubicBezTo>
                <a:cubicBezTo>
                  <a:pt x="14626" y="8687"/>
                  <a:pt x="12913" y="6974"/>
                  <a:pt x="10800" y="6974"/>
                </a:cubicBezTo>
                <a:cubicBezTo>
                  <a:pt x="8687" y="6974"/>
                  <a:pt x="6974" y="8687"/>
                  <a:pt x="6974" y="10800"/>
                </a:cubicBezTo>
                <a:close/>
              </a:path>
            </a:pathLst>
          </a:custGeom>
          <a:solidFill>
            <a:srgbClr val="0848AF"/>
          </a:solidFill>
          <a:ln w="9525">
            <a:noFill/>
            <a:round/>
          </a:ln>
          <a:effectLst>
            <a:outerShdw dist="28398" dir="1593903" algn="ctr" rotWithShape="0">
              <a:srgbClr val="808080"/>
            </a:outerShdw>
          </a:effectLst>
        </p:spPr>
        <p:txBody>
          <a:bodyPr wrap="none" anchor="ctr"/>
          <a:lstStyle/>
          <a:p>
            <a:pPr>
              <a:defRPr/>
            </a:pPr>
            <a:endParaRPr lang="zh-CN" altLang="en-US"/>
          </a:p>
        </p:txBody>
      </p:sp>
      <p:sp>
        <p:nvSpPr>
          <p:cNvPr id="19514" name="AutoShape 90"/>
          <p:cNvSpPr>
            <a:spLocks noChangeArrowheads="1"/>
          </p:cNvSpPr>
          <p:nvPr/>
        </p:nvSpPr>
        <p:spPr bwMode="auto">
          <a:xfrm>
            <a:off x="8410575" y="3271838"/>
            <a:ext cx="287338" cy="287337"/>
          </a:xfrm>
          <a:custGeom>
            <a:avLst/>
            <a:gdLst>
              <a:gd name="T0" fmla="*/ 143669 w 21600"/>
              <a:gd name="T1" fmla="*/ 0 h 21600"/>
              <a:gd name="T2" fmla="*/ 42076 w 21600"/>
              <a:gd name="T3" fmla="*/ 42076 h 21600"/>
              <a:gd name="T4" fmla="*/ 0 w 21600"/>
              <a:gd name="T5" fmla="*/ 143669 h 21600"/>
              <a:gd name="T6" fmla="*/ 42076 w 21600"/>
              <a:gd name="T7" fmla="*/ 245261 h 21600"/>
              <a:gd name="T8" fmla="*/ 143669 w 21600"/>
              <a:gd name="T9" fmla="*/ 287337 h 21600"/>
              <a:gd name="T10" fmla="*/ 245262 w 21600"/>
              <a:gd name="T11" fmla="*/ 245261 h 21600"/>
              <a:gd name="T12" fmla="*/ 287338 w 21600"/>
              <a:gd name="T13" fmla="*/ 143669 h 21600"/>
              <a:gd name="T14" fmla="*/ 245262 w 21600"/>
              <a:gd name="T15" fmla="*/ 4207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974" y="10800"/>
                </a:moveTo>
                <a:cubicBezTo>
                  <a:pt x="6974" y="12913"/>
                  <a:pt x="8687" y="14626"/>
                  <a:pt x="10800" y="14626"/>
                </a:cubicBezTo>
                <a:cubicBezTo>
                  <a:pt x="12913" y="14626"/>
                  <a:pt x="14626" y="12913"/>
                  <a:pt x="14626" y="10800"/>
                </a:cubicBezTo>
                <a:cubicBezTo>
                  <a:pt x="14626" y="8687"/>
                  <a:pt x="12913" y="6974"/>
                  <a:pt x="10800" y="6974"/>
                </a:cubicBezTo>
                <a:cubicBezTo>
                  <a:pt x="8687" y="6974"/>
                  <a:pt x="6974" y="8687"/>
                  <a:pt x="6974" y="10800"/>
                </a:cubicBezTo>
                <a:close/>
              </a:path>
            </a:pathLst>
          </a:custGeom>
          <a:solidFill>
            <a:srgbClr val="0848AF"/>
          </a:solidFill>
          <a:ln w="9525">
            <a:noFill/>
            <a:round/>
          </a:ln>
          <a:effectLst>
            <a:outerShdw dist="28398" dir="1593903" algn="ctr" rotWithShape="0">
              <a:srgbClr val="808080"/>
            </a:outerShdw>
          </a:effectLst>
        </p:spPr>
        <p:txBody>
          <a:bodyPr wrap="none" anchor="ctr"/>
          <a:lstStyle/>
          <a:p>
            <a:pPr>
              <a:defRPr/>
            </a:pPr>
            <a:endParaRPr lang="zh-CN" altLang="en-US"/>
          </a:p>
        </p:txBody>
      </p:sp>
      <p:sp>
        <p:nvSpPr>
          <p:cNvPr id="19515" name="AutoShape 91"/>
          <p:cNvSpPr>
            <a:spLocks noChangeArrowheads="1"/>
          </p:cNvSpPr>
          <p:nvPr/>
        </p:nvSpPr>
        <p:spPr bwMode="auto">
          <a:xfrm>
            <a:off x="9652000" y="2697163"/>
            <a:ext cx="287338" cy="287337"/>
          </a:xfrm>
          <a:custGeom>
            <a:avLst/>
            <a:gdLst>
              <a:gd name="T0" fmla="*/ 143669 w 21600"/>
              <a:gd name="T1" fmla="*/ 0 h 21600"/>
              <a:gd name="T2" fmla="*/ 42076 w 21600"/>
              <a:gd name="T3" fmla="*/ 42076 h 21600"/>
              <a:gd name="T4" fmla="*/ 0 w 21600"/>
              <a:gd name="T5" fmla="*/ 143669 h 21600"/>
              <a:gd name="T6" fmla="*/ 42076 w 21600"/>
              <a:gd name="T7" fmla="*/ 245261 h 21600"/>
              <a:gd name="T8" fmla="*/ 143669 w 21600"/>
              <a:gd name="T9" fmla="*/ 287337 h 21600"/>
              <a:gd name="T10" fmla="*/ 245262 w 21600"/>
              <a:gd name="T11" fmla="*/ 245261 h 21600"/>
              <a:gd name="T12" fmla="*/ 287338 w 21600"/>
              <a:gd name="T13" fmla="*/ 143669 h 21600"/>
              <a:gd name="T14" fmla="*/ 245262 w 21600"/>
              <a:gd name="T15" fmla="*/ 4207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974" y="10800"/>
                </a:moveTo>
                <a:cubicBezTo>
                  <a:pt x="6974" y="12913"/>
                  <a:pt x="8687" y="14626"/>
                  <a:pt x="10800" y="14626"/>
                </a:cubicBezTo>
                <a:cubicBezTo>
                  <a:pt x="12913" y="14626"/>
                  <a:pt x="14626" y="12913"/>
                  <a:pt x="14626" y="10800"/>
                </a:cubicBezTo>
                <a:cubicBezTo>
                  <a:pt x="14626" y="8687"/>
                  <a:pt x="12913" y="6974"/>
                  <a:pt x="10800" y="6974"/>
                </a:cubicBezTo>
                <a:cubicBezTo>
                  <a:pt x="8687" y="6974"/>
                  <a:pt x="6974" y="8687"/>
                  <a:pt x="6974" y="10800"/>
                </a:cubicBezTo>
                <a:close/>
              </a:path>
            </a:pathLst>
          </a:custGeom>
          <a:solidFill>
            <a:srgbClr val="0848AF"/>
          </a:solidFill>
          <a:ln w="9525">
            <a:noFill/>
            <a:round/>
          </a:ln>
          <a:effectLst>
            <a:outerShdw dist="28398" dir="1593903" algn="ctr" rotWithShape="0">
              <a:srgbClr val="808080"/>
            </a:outerShdw>
          </a:effectLst>
        </p:spPr>
        <p:txBody>
          <a:bodyPr wrap="none" anchor="ctr"/>
          <a:lstStyle/>
          <a:p>
            <a:pPr>
              <a:defRPr/>
            </a:pPr>
            <a:endParaRPr lang="zh-CN" altLang="en-US"/>
          </a:p>
        </p:txBody>
      </p:sp>
      <p:sp>
        <p:nvSpPr>
          <p:cNvPr id="19516" name="AutoShape 92"/>
          <p:cNvSpPr>
            <a:spLocks noChangeArrowheads="1"/>
          </p:cNvSpPr>
          <p:nvPr/>
        </p:nvSpPr>
        <p:spPr bwMode="auto">
          <a:xfrm>
            <a:off x="10826750" y="1966913"/>
            <a:ext cx="287338" cy="287337"/>
          </a:xfrm>
          <a:custGeom>
            <a:avLst/>
            <a:gdLst>
              <a:gd name="T0" fmla="*/ 143669 w 21600"/>
              <a:gd name="T1" fmla="*/ 0 h 21600"/>
              <a:gd name="T2" fmla="*/ 42076 w 21600"/>
              <a:gd name="T3" fmla="*/ 42076 h 21600"/>
              <a:gd name="T4" fmla="*/ 0 w 21600"/>
              <a:gd name="T5" fmla="*/ 143669 h 21600"/>
              <a:gd name="T6" fmla="*/ 42076 w 21600"/>
              <a:gd name="T7" fmla="*/ 245261 h 21600"/>
              <a:gd name="T8" fmla="*/ 143669 w 21600"/>
              <a:gd name="T9" fmla="*/ 287337 h 21600"/>
              <a:gd name="T10" fmla="*/ 245262 w 21600"/>
              <a:gd name="T11" fmla="*/ 245261 h 21600"/>
              <a:gd name="T12" fmla="*/ 287338 w 21600"/>
              <a:gd name="T13" fmla="*/ 143669 h 21600"/>
              <a:gd name="T14" fmla="*/ 245262 w 21600"/>
              <a:gd name="T15" fmla="*/ 4207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974" y="10800"/>
                </a:moveTo>
                <a:cubicBezTo>
                  <a:pt x="6974" y="12913"/>
                  <a:pt x="8687" y="14626"/>
                  <a:pt x="10800" y="14626"/>
                </a:cubicBezTo>
                <a:cubicBezTo>
                  <a:pt x="12913" y="14626"/>
                  <a:pt x="14626" y="12913"/>
                  <a:pt x="14626" y="10800"/>
                </a:cubicBezTo>
                <a:cubicBezTo>
                  <a:pt x="14626" y="8687"/>
                  <a:pt x="12913" y="6974"/>
                  <a:pt x="10800" y="6974"/>
                </a:cubicBezTo>
                <a:cubicBezTo>
                  <a:pt x="8687" y="6974"/>
                  <a:pt x="6974" y="8687"/>
                  <a:pt x="6974" y="10800"/>
                </a:cubicBezTo>
                <a:close/>
              </a:path>
            </a:pathLst>
          </a:custGeom>
          <a:solidFill>
            <a:srgbClr val="0848AF"/>
          </a:solidFill>
          <a:ln w="9525">
            <a:noFill/>
            <a:round/>
          </a:ln>
          <a:effectLst>
            <a:outerShdw dist="28398" dir="1593903" algn="ctr" rotWithShape="0">
              <a:srgbClr val="808080"/>
            </a:outerShdw>
          </a:effectLst>
        </p:spPr>
        <p:txBody>
          <a:bodyPr wrap="none" anchor="ctr"/>
          <a:lstStyle/>
          <a:p>
            <a:pPr>
              <a:defRPr/>
            </a:pPr>
            <a:endParaRPr lang="zh-CN" altLang="en-US"/>
          </a:p>
        </p:txBody>
      </p:sp>
    </p:spTree>
    <p:custDataLst>
      <p:tags r:id="rId1"/>
    </p:custDataLst>
  </p:cSld>
  <p:clrMapOvr>
    <a:masterClrMapping/>
  </p:clrMapOvr>
  <p:transition advTm="7146">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slide(fromLeft)">
                                      <p:cBhvr>
                                        <p:cTn id="7" dur="500"/>
                                        <p:tgtEl>
                                          <p:spTgt spid="1945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1522"/>
                                        </p:tgtEl>
                                        <p:attrNameLst>
                                          <p:attrName>style.visibility</p:attrName>
                                        </p:attrNameLst>
                                      </p:cBhvr>
                                      <p:to>
                                        <p:strVal val="visible"/>
                                      </p:to>
                                    </p:set>
                                    <p:anim calcmode="lin" valueType="num">
                                      <p:cBhvr additive="base">
                                        <p:cTn id="11" dur="500" fill="hold"/>
                                        <p:tgtEl>
                                          <p:spTgt spid="21522"/>
                                        </p:tgtEl>
                                        <p:attrNameLst>
                                          <p:attrName>ppt_x</p:attrName>
                                        </p:attrNameLst>
                                      </p:cBhvr>
                                      <p:tavLst>
                                        <p:tav tm="0">
                                          <p:val>
                                            <p:strVal val="0-#ppt_w/2"/>
                                          </p:val>
                                        </p:tav>
                                        <p:tav tm="100000">
                                          <p:val>
                                            <p:strVal val="#ppt_x"/>
                                          </p:val>
                                        </p:tav>
                                      </p:tavLst>
                                    </p:anim>
                                    <p:anim calcmode="lin" valueType="num">
                                      <p:cBhvr additive="base">
                                        <p:cTn id="12" dur="500" fill="hold"/>
                                        <p:tgtEl>
                                          <p:spTgt spid="215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6647"/>
                                        </p:tgtEl>
                                        <p:attrNameLst>
                                          <p:attrName>style.visibility</p:attrName>
                                        </p:attrNameLst>
                                      </p:cBhvr>
                                      <p:to>
                                        <p:strVal val="visible"/>
                                      </p:to>
                                    </p:set>
                                    <p:anim calcmode="lin" valueType="num">
                                      <p:cBhvr additive="base">
                                        <p:cTn id="15" dur="500" fill="hold"/>
                                        <p:tgtEl>
                                          <p:spTgt spid="26647"/>
                                        </p:tgtEl>
                                        <p:attrNameLst>
                                          <p:attrName>ppt_x</p:attrName>
                                        </p:attrNameLst>
                                      </p:cBhvr>
                                      <p:tavLst>
                                        <p:tav tm="0">
                                          <p:val>
                                            <p:strVal val="0-#ppt_w/2"/>
                                          </p:val>
                                        </p:tav>
                                        <p:tav tm="100000">
                                          <p:val>
                                            <p:strVal val="#ppt_x"/>
                                          </p:val>
                                        </p:tav>
                                      </p:tavLst>
                                    </p:anim>
                                    <p:anim calcmode="lin" valueType="num">
                                      <p:cBhvr additive="base">
                                        <p:cTn id="16" dur="500" fill="hold"/>
                                        <p:tgtEl>
                                          <p:spTgt spid="2664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539"/>
                                        </p:tgtEl>
                                        <p:attrNameLst>
                                          <p:attrName>style.visibility</p:attrName>
                                        </p:attrNameLst>
                                      </p:cBhvr>
                                      <p:to>
                                        <p:strVal val="visible"/>
                                      </p:to>
                                    </p:set>
                                    <p:anim calcmode="lin" valueType="num">
                                      <p:cBhvr additive="base">
                                        <p:cTn id="19" dur="500" fill="hold"/>
                                        <p:tgtEl>
                                          <p:spTgt spid="21539"/>
                                        </p:tgtEl>
                                        <p:attrNameLst>
                                          <p:attrName>ppt_x</p:attrName>
                                        </p:attrNameLst>
                                      </p:cBhvr>
                                      <p:tavLst>
                                        <p:tav tm="0">
                                          <p:val>
                                            <p:strVal val="0-#ppt_w/2"/>
                                          </p:val>
                                        </p:tav>
                                        <p:tav tm="100000">
                                          <p:val>
                                            <p:strVal val="#ppt_x"/>
                                          </p:val>
                                        </p:tav>
                                      </p:tavLst>
                                    </p:anim>
                                    <p:anim calcmode="lin" valueType="num">
                                      <p:cBhvr additive="base">
                                        <p:cTn id="20" dur="500" fill="hold"/>
                                        <p:tgtEl>
                                          <p:spTgt spid="2153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540"/>
                                        </p:tgtEl>
                                        <p:attrNameLst>
                                          <p:attrName>style.visibility</p:attrName>
                                        </p:attrNameLst>
                                      </p:cBhvr>
                                      <p:to>
                                        <p:strVal val="visible"/>
                                      </p:to>
                                    </p:set>
                                    <p:anim calcmode="lin" valueType="num">
                                      <p:cBhvr additive="base">
                                        <p:cTn id="23" dur="500" fill="hold"/>
                                        <p:tgtEl>
                                          <p:spTgt spid="21540"/>
                                        </p:tgtEl>
                                        <p:attrNameLst>
                                          <p:attrName>ppt_x</p:attrName>
                                        </p:attrNameLst>
                                      </p:cBhvr>
                                      <p:tavLst>
                                        <p:tav tm="0">
                                          <p:val>
                                            <p:strVal val="0-#ppt_w/2"/>
                                          </p:val>
                                        </p:tav>
                                        <p:tav tm="100000">
                                          <p:val>
                                            <p:strVal val="#ppt_x"/>
                                          </p:val>
                                        </p:tav>
                                      </p:tavLst>
                                    </p:anim>
                                    <p:anim calcmode="lin" valueType="num">
                                      <p:cBhvr additive="base">
                                        <p:cTn id="24" dur="500" fill="hold"/>
                                        <p:tgtEl>
                                          <p:spTgt spid="2154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1541"/>
                                        </p:tgtEl>
                                        <p:attrNameLst>
                                          <p:attrName>style.visibility</p:attrName>
                                        </p:attrNameLst>
                                      </p:cBhvr>
                                      <p:to>
                                        <p:strVal val="visible"/>
                                      </p:to>
                                    </p:set>
                                    <p:anim calcmode="lin" valueType="num">
                                      <p:cBhvr additive="base">
                                        <p:cTn id="27" dur="500" fill="hold"/>
                                        <p:tgtEl>
                                          <p:spTgt spid="21541"/>
                                        </p:tgtEl>
                                        <p:attrNameLst>
                                          <p:attrName>ppt_x</p:attrName>
                                        </p:attrNameLst>
                                      </p:cBhvr>
                                      <p:tavLst>
                                        <p:tav tm="0">
                                          <p:val>
                                            <p:strVal val="0-#ppt_w/2"/>
                                          </p:val>
                                        </p:tav>
                                        <p:tav tm="100000">
                                          <p:val>
                                            <p:strVal val="#ppt_x"/>
                                          </p:val>
                                        </p:tav>
                                      </p:tavLst>
                                    </p:anim>
                                    <p:anim calcmode="lin" valueType="num">
                                      <p:cBhvr additive="base">
                                        <p:cTn id="28" dur="500" fill="hold"/>
                                        <p:tgtEl>
                                          <p:spTgt spid="21541"/>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1542"/>
                                        </p:tgtEl>
                                        <p:attrNameLst>
                                          <p:attrName>style.visibility</p:attrName>
                                        </p:attrNameLst>
                                      </p:cBhvr>
                                      <p:to>
                                        <p:strVal val="visible"/>
                                      </p:to>
                                    </p:set>
                                    <p:anim calcmode="lin" valueType="num">
                                      <p:cBhvr additive="base">
                                        <p:cTn id="31" dur="500" fill="hold"/>
                                        <p:tgtEl>
                                          <p:spTgt spid="21542"/>
                                        </p:tgtEl>
                                        <p:attrNameLst>
                                          <p:attrName>ppt_x</p:attrName>
                                        </p:attrNameLst>
                                      </p:cBhvr>
                                      <p:tavLst>
                                        <p:tav tm="0">
                                          <p:val>
                                            <p:strVal val="0-#ppt_w/2"/>
                                          </p:val>
                                        </p:tav>
                                        <p:tav tm="100000">
                                          <p:val>
                                            <p:strVal val="#ppt_x"/>
                                          </p:val>
                                        </p:tav>
                                      </p:tavLst>
                                    </p:anim>
                                    <p:anim calcmode="lin" valueType="num">
                                      <p:cBhvr additive="base">
                                        <p:cTn id="32" dur="500" fill="hold"/>
                                        <p:tgtEl>
                                          <p:spTgt spid="2154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1543"/>
                                        </p:tgtEl>
                                        <p:attrNameLst>
                                          <p:attrName>style.visibility</p:attrName>
                                        </p:attrNameLst>
                                      </p:cBhvr>
                                      <p:to>
                                        <p:strVal val="visible"/>
                                      </p:to>
                                    </p:set>
                                    <p:anim calcmode="lin" valueType="num">
                                      <p:cBhvr additive="base">
                                        <p:cTn id="35" dur="500" fill="hold"/>
                                        <p:tgtEl>
                                          <p:spTgt spid="21543"/>
                                        </p:tgtEl>
                                        <p:attrNameLst>
                                          <p:attrName>ppt_x</p:attrName>
                                        </p:attrNameLst>
                                      </p:cBhvr>
                                      <p:tavLst>
                                        <p:tav tm="0">
                                          <p:val>
                                            <p:strVal val="0-#ppt_w/2"/>
                                          </p:val>
                                        </p:tav>
                                        <p:tav tm="100000">
                                          <p:val>
                                            <p:strVal val="#ppt_x"/>
                                          </p:val>
                                        </p:tav>
                                      </p:tavLst>
                                    </p:anim>
                                    <p:anim calcmode="lin" valueType="num">
                                      <p:cBhvr additive="base">
                                        <p:cTn id="36" dur="500" fill="hold"/>
                                        <p:tgtEl>
                                          <p:spTgt spid="21543"/>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1544"/>
                                        </p:tgtEl>
                                        <p:attrNameLst>
                                          <p:attrName>style.visibility</p:attrName>
                                        </p:attrNameLst>
                                      </p:cBhvr>
                                      <p:to>
                                        <p:strVal val="visible"/>
                                      </p:to>
                                    </p:set>
                                    <p:anim calcmode="lin" valueType="num">
                                      <p:cBhvr additive="base">
                                        <p:cTn id="39" dur="500" fill="hold"/>
                                        <p:tgtEl>
                                          <p:spTgt spid="21544"/>
                                        </p:tgtEl>
                                        <p:attrNameLst>
                                          <p:attrName>ppt_x</p:attrName>
                                        </p:attrNameLst>
                                      </p:cBhvr>
                                      <p:tavLst>
                                        <p:tav tm="0">
                                          <p:val>
                                            <p:strVal val="0-#ppt_w/2"/>
                                          </p:val>
                                        </p:tav>
                                        <p:tav tm="100000">
                                          <p:val>
                                            <p:strVal val="#ppt_x"/>
                                          </p:val>
                                        </p:tav>
                                      </p:tavLst>
                                    </p:anim>
                                    <p:anim calcmode="lin" valueType="num">
                                      <p:cBhvr additive="base">
                                        <p:cTn id="40" dur="500" fill="hold"/>
                                        <p:tgtEl>
                                          <p:spTgt spid="21544"/>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1545"/>
                                        </p:tgtEl>
                                        <p:attrNameLst>
                                          <p:attrName>style.visibility</p:attrName>
                                        </p:attrNameLst>
                                      </p:cBhvr>
                                      <p:to>
                                        <p:strVal val="visible"/>
                                      </p:to>
                                    </p:set>
                                    <p:anim calcmode="lin" valueType="num">
                                      <p:cBhvr additive="base">
                                        <p:cTn id="43" dur="500" fill="hold"/>
                                        <p:tgtEl>
                                          <p:spTgt spid="21545"/>
                                        </p:tgtEl>
                                        <p:attrNameLst>
                                          <p:attrName>ppt_x</p:attrName>
                                        </p:attrNameLst>
                                      </p:cBhvr>
                                      <p:tavLst>
                                        <p:tav tm="0">
                                          <p:val>
                                            <p:strVal val="0-#ppt_w/2"/>
                                          </p:val>
                                        </p:tav>
                                        <p:tav tm="100000">
                                          <p:val>
                                            <p:strVal val="#ppt_x"/>
                                          </p:val>
                                        </p:tav>
                                      </p:tavLst>
                                    </p:anim>
                                    <p:anim calcmode="lin" valueType="num">
                                      <p:cBhvr additive="base">
                                        <p:cTn id="44" dur="500" fill="hold"/>
                                        <p:tgtEl>
                                          <p:spTgt spid="21545"/>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1546"/>
                                        </p:tgtEl>
                                        <p:attrNameLst>
                                          <p:attrName>style.visibility</p:attrName>
                                        </p:attrNameLst>
                                      </p:cBhvr>
                                      <p:to>
                                        <p:strVal val="visible"/>
                                      </p:to>
                                    </p:set>
                                    <p:anim calcmode="lin" valueType="num">
                                      <p:cBhvr additive="base">
                                        <p:cTn id="47" dur="500" fill="hold"/>
                                        <p:tgtEl>
                                          <p:spTgt spid="21546"/>
                                        </p:tgtEl>
                                        <p:attrNameLst>
                                          <p:attrName>ppt_x</p:attrName>
                                        </p:attrNameLst>
                                      </p:cBhvr>
                                      <p:tavLst>
                                        <p:tav tm="0">
                                          <p:val>
                                            <p:strVal val="0-#ppt_w/2"/>
                                          </p:val>
                                        </p:tav>
                                        <p:tav tm="100000">
                                          <p:val>
                                            <p:strVal val="#ppt_x"/>
                                          </p:val>
                                        </p:tav>
                                      </p:tavLst>
                                    </p:anim>
                                    <p:anim calcmode="lin" valueType="num">
                                      <p:cBhvr additive="base">
                                        <p:cTn id="48" dur="500" fill="hold"/>
                                        <p:tgtEl>
                                          <p:spTgt spid="21546"/>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1547"/>
                                        </p:tgtEl>
                                        <p:attrNameLst>
                                          <p:attrName>style.visibility</p:attrName>
                                        </p:attrNameLst>
                                      </p:cBhvr>
                                      <p:to>
                                        <p:strVal val="visible"/>
                                      </p:to>
                                    </p:set>
                                    <p:anim calcmode="lin" valueType="num">
                                      <p:cBhvr additive="base">
                                        <p:cTn id="51" dur="500" fill="hold"/>
                                        <p:tgtEl>
                                          <p:spTgt spid="21547"/>
                                        </p:tgtEl>
                                        <p:attrNameLst>
                                          <p:attrName>ppt_x</p:attrName>
                                        </p:attrNameLst>
                                      </p:cBhvr>
                                      <p:tavLst>
                                        <p:tav tm="0">
                                          <p:val>
                                            <p:strVal val="0-#ppt_w/2"/>
                                          </p:val>
                                        </p:tav>
                                        <p:tav tm="100000">
                                          <p:val>
                                            <p:strVal val="#ppt_x"/>
                                          </p:val>
                                        </p:tav>
                                      </p:tavLst>
                                    </p:anim>
                                    <p:anim calcmode="lin" valueType="num">
                                      <p:cBhvr additive="base">
                                        <p:cTn id="52" dur="500" fill="hold"/>
                                        <p:tgtEl>
                                          <p:spTgt spid="21547"/>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1548"/>
                                        </p:tgtEl>
                                        <p:attrNameLst>
                                          <p:attrName>style.visibility</p:attrName>
                                        </p:attrNameLst>
                                      </p:cBhvr>
                                      <p:to>
                                        <p:strVal val="visible"/>
                                      </p:to>
                                    </p:set>
                                    <p:anim calcmode="lin" valueType="num">
                                      <p:cBhvr additive="base">
                                        <p:cTn id="55" dur="500" fill="hold"/>
                                        <p:tgtEl>
                                          <p:spTgt spid="21548"/>
                                        </p:tgtEl>
                                        <p:attrNameLst>
                                          <p:attrName>ppt_x</p:attrName>
                                        </p:attrNameLst>
                                      </p:cBhvr>
                                      <p:tavLst>
                                        <p:tav tm="0">
                                          <p:val>
                                            <p:strVal val="0-#ppt_w/2"/>
                                          </p:val>
                                        </p:tav>
                                        <p:tav tm="100000">
                                          <p:val>
                                            <p:strVal val="#ppt_x"/>
                                          </p:val>
                                        </p:tav>
                                      </p:tavLst>
                                    </p:anim>
                                    <p:anim calcmode="lin" valueType="num">
                                      <p:cBhvr additive="base">
                                        <p:cTn id="56" dur="500" fill="hold"/>
                                        <p:tgtEl>
                                          <p:spTgt spid="21548"/>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6663"/>
                                        </p:tgtEl>
                                        <p:attrNameLst>
                                          <p:attrName>style.visibility</p:attrName>
                                        </p:attrNameLst>
                                      </p:cBhvr>
                                      <p:to>
                                        <p:strVal val="visible"/>
                                      </p:to>
                                    </p:set>
                                    <p:anim calcmode="lin" valueType="num">
                                      <p:cBhvr additive="base">
                                        <p:cTn id="59" dur="500" fill="hold"/>
                                        <p:tgtEl>
                                          <p:spTgt spid="26663"/>
                                        </p:tgtEl>
                                        <p:attrNameLst>
                                          <p:attrName>ppt_x</p:attrName>
                                        </p:attrNameLst>
                                      </p:cBhvr>
                                      <p:tavLst>
                                        <p:tav tm="0">
                                          <p:val>
                                            <p:strVal val="0-#ppt_w/2"/>
                                          </p:val>
                                        </p:tav>
                                        <p:tav tm="100000">
                                          <p:val>
                                            <p:strVal val="#ppt_x"/>
                                          </p:val>
                                        </p:tav>
                                      </p:tavLst>
                                    </p:anim>
                                    <p:anim calcmode="lin" valueType="num">
                                      <p:cBhvr additive="base">
                                        <p:cTn id="60" dur="500" fill="hold"/>
                                        <p:tgtEl>
                                          <p:spTgt spid="2666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6664"/>
                                        </p:tgtEl>
                                        <p:attrNameLst>
                                          <p:attrName>style.visibility</p:attrName>
                                        </p:attrNameLst>
                                      </p:cBhvr>
                                      <p:to>
                                        <p:strVal val="visible"/>
                                      </p:to>
                                    </p:set>
                                    <p:anim calcmode="lin" valueType="num">
                                      <p:cBhvr additive="base">
                                        <p:cTn id="63" dur="500" fill="hold"/>
                                        <p:tgtEl>
                                          <p:spTgt spid="26664"/>
                                        </p:tgtEl>
                                        <p:attrNameLst>
                                          <p:attrName>ppt_x</p:attrName>
                                        </p:attrNameLst>
                                      </p:cBhvr>
                                      <p:tavLst>
                                        <p:tav tm="0">
                                          <p:val>
                                            <p:strVal val="0-#ppt_w/2"/>
                                          </p:val>
                                        </p:tav>
                                        <p:tav tm="100000">
                                          <p:val>
                                            <p:strVal val="#ppt_x"/>
                                          </p:val>
                                        </p:tav>
                                      </p:tavLst>
                                    </p:anim>
                                    <p:anim calcmode="lin" valueType="num">
                                      <p:cBhvr additive="base">
                                        <p:cTn id="64" dur="500" fill="hold"/>
                                        <p:tgtEl>
                                          <p:spTgt spid="26664"/>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6665"/>
                                        </p:tgtEl>
                                        <p:attrNameLst>
                                          <p:attrName>style.visibility</p:attrName>
                                        </p:attrNameLst>
                                      </p:cBhvr>
                                      <p:to>
                                        <p:strVal val="visible"/>
                                      </p:to>
                                    </p:set>
                                    <p:anim calcmode="lin" valueType="num">
                                      <p:cBhvr additive="base">
                                        <p:cTn id="67" dur="500" fill="hold"/>
                                        <p:tgtEl>
                                          <p:spTgt spid="26665"/>
                                        </p:tgtEl>
                                        <p:attrNameLst>
                                          <p:attrName>ppt_x</p:attrName>
                                        </p:attrNameLst>
                                      </p:cBhvr>
                                      <p:tavLst>
                                        <p:tav tm="0">
                                          <p:val>
                                            <p:strVal val="0-#ppt_w/2"/>
                                          </p:val>
                                        </p:tav>
                                        <p:tav tm="100000">
                                          <p:val>
                                            <p:strVal val="#ppt_x"/>
                                          </p:val>
                                        </p:tav>
                                      </p:tavLst>
                                    </p:anim>
                                    <p:anim calcmode="lin" valueType="num">
                                      <p:cBhvr additive="base">
                                        <p:cTn id="68" dur="500" fill="hold"/>
                                        <p:tgtEl>
                                          <p:spTgt spid="26665"/>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6666"/>
                                        </p:tgtEl>
                                        <p:attrNameLst>
                                          <p:attrName>style.visibility</p:attrName>
                                        </p:attrNameLst>
                                      </p:cBhvr>
                                      <p:to>
                                        <p:strVal val="visible"/>
                                      </p:to>
                                    </p:set>
                                    <p:anim calcmode="lin" valueType="num">
                                      <p:cBhvr additive="base">
                                        <p:cTn id="71" dur="500" fill="hold"/>
                                        <p:tgtEl>
                                          <p:spTgt spid="26666"/>
                                        </p:tgtEl>
                                        <p:attrNameLst>
                                          <p:attrName>ppt_x</p:attrName>
                                        </p:attrNameLst>
                                      </p:cBhvr>
                                      <p:tavLst>
                                        <p:tav tm="0">
                                          <p:val>
                                            <p:strVal val="0-#ppt_w/2"/>
                                          </p:val>
                                        </p:tav>
                                        <p:tav tm="100000">
                                          <p:val>
                                            <p:strVal val="#ppt_x"/>
                                          </p:val>
                                        </p:tav>
                                      </p:tavLst>
                                    </p:anim>
                                    <p:anim calcmode="lin" valueType="num">
                                      <p:cBhvr additive="base">
                                        <p:cTn id="72" dur="500" fill="hold"/>
                                        <p:tgtEl>
                                          <p:spTgt spid="26666"/>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26667"/>
                                        </p:tgtEl>
                                        <p:attrNameLst>
                                          <p:attrName>style.visibility</p:attrName>
                                        </p:attrNameLst>
                                      </p:cBhvr>
                                      <p:to>
                                        <p:strVal val="visible"/>
                                      </p:to>
                                    </p:set>
                                    <p:anim calcmode="lin" valueType="num">
                                      <p:cBhvr additive="base">
                                        <p:cTn id="75" dur="500" fill="hold"/>
                                        <p:tgtEl>
                                          <p:spTgt spid="26667"/>
                                        </p:tgtEl>
                                        <p:attrNameLst>
                                          <p:attrName>ppt_x</p:attrName>
                                        </p:attrNameLst>
                                      </p:cBhvr>
                                      <p:tavLst>
                                        <p:tav tm="0">
                                          <p:val>
                                            <p:strVal val="0-#ppt_w/2"/>
                                          </p:val>
                                        </p:tav>
                                        <p:tav tm="100000">
                                          <p:val>
                                            <p:strVal val="#ppt_x"/>
                                          </p:val>
                                        </p:tav>
                                      </p:tavLst>
                                    </p:anim>
                                    <p:anim calcmode="lin" valueType="num">
                                      <p:cBhvr additive="base">
                                        <p:cTn id="76" dur="500" fill="hold"/>
                                        <p:tgtEl>
                                          <p:spTgt spid="26667"/>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26668"/>
                                        </p:tgtEl>
                                        <p:attrNameLst>
                                          <p:attrName>style.visibility</p:attrName>
                                        </p:attrNameLst>
                                      </p:cBhvr>
                                      <p:to>
                                        <p:strVal val="visible"/>
                                      </p:to>
                                    </p:set>
                                    <p:anim calcmode="lin" valueType="num">
                                      <p:cBhvr additive="base">
                                        <p:cTn id="79" dur="500" fill="hold"/>
                                        <p:tgtEl>
                                          <p:spTgt spid="26668"/>
                                        </p:tgtEl>
                                        <p:attrNameLst>
                                          <p:attrName>ppt_x</p:attrName>
                                        </p:attrNameLst>
                                      </p:cBhvr>
                                      <p:tavLst>
                                        <p:tav tm="0">
                                          <p:val>
                                            <p:strVal val="0-#ppt_w/2"/>
                                          </p:val>
                                        </p:tav>
                                        <p:tav tm="100000">
                                          <p:val>
                                            <p:strVal val="#ppt_x"/>
                                          </p:val>
                                        </p:tav>
                                      </p:tavLst>
                                    </p:anim>
                                    <p:anim calcmode="lin" valueType="num">
                                      <p:cBhvr additive="base">
                                        <p:cTn id="80" dur="500" fill="hold"/>
                                        <p:tgtEl>
                                          <p:spTgt spid="26668"/>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26669"/>
                                        </p:tgtEl>
                                        <p:attrNameLst>
                                          <p:attrName>style.visibility</p:attrName>
                                        </p:attrNameLst>
                                      </p:cBhvr>
                                      <p:to>
                                        <p:strVal val="visible"/>
                                      </p:to>
                                    </p:set>
                                    <p:anim calcmode="lin" valueType="num">
                                      <p:cBhvr additive="base">
                                        <p:cTn id="83" dur="500" fill="hold"/>
                                        <p:tgtEl>
                                          <p:spTgt spid="26669"/>
                                        </p:tgtEl>
                                        <p:attrNameLst>
                                          <p:attrName>ppt_x</p:attrName>
                                        </p:attrNameLst>
                                      </p:cBhvr>
                                      <p:tavLst>
                                        <p:tav tm="0">
                                          <p:val>
                                            <p:strVal val="0-#ppt_w/2"/>
                                          </p:val>
                                        </p:tav>
                                        <p:tav tm="100000">
                                          <p:val>
                                            <p:strVal val="#ppt_x"/>
                                          </p:val>
                                        </p:tav>
                                      </p:tavLst>
                                    </p:anim>
                                    <p:anim calcmode="lin" valueType="num">
                                      <p:cBhvr additive="base">
                                        <p:cTn id="84" dur="500" fill="hold"/>
                                        <p:tgtEl>
                                          <p:spTgt spid="26669"/>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6670"/>
                                        </p:tgtEl>
                                        <p:attrNameLst>
                                          <p:attrName>style.visibility</p:attrName>
                                        </p:attrNameLst>
                                      </p:cBhvr>
                                      <p:to>
                                        <p:strVal val="visible"/>
                                      </p:to>
                                    </p:set>
                                    <p:anim calcmode="lin" valueType="num">
                                      <p:cBhvr additive="base">
                                        <p:cTn id="87" dur="500" fill="hold"/>
                                        <p:tgtEl>
                                          <p:spTgt spid="26670"/>
                                        </p:tgtEl>
                                        <p:attrNameLst>
                                          <p:attrName>ppt_x</p:attrName>
                                        </p:attrNameLst>
                                      </p:cBhvr>
                                      <p:tavLst>
                                        <p:tav tm="0">
                                          <p:val>
                                            <p:strVal val="0-#ppt_w/2"/>
                                          </p:val>
                                        </p:tav>
                                        <p:tav tm="100000">
                                          <p:val>
                                            <p:strVal val="#ppt_x"/>
                                          </p:val>
                                        </p:tav>
                                      </p:tavLst>
                                    </p:anim>
                                    <p:anim calcmode="lin" valueType="num">
                                      <p:cBhvr additive="base">
                                        <p:cTn id="88" dur="500" fill="hold"/>
                                        <p:tgtEl>
                                          <p:spTgt spid="26670"/>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26671"/>
                                        </p:tgtEl>
                                        <p:attrNameLst>
                                          <p:attrName>style.visibility</p:attrName>
                                        </p:attrNameLst>
                                      </p:cBhvr>
                                      <p:to>
                                        <p:strVal val="visible"/>
                                      </p:to>
                                    </p:set>
                                    <p:anim calcmode="lin" valueType="num">
                                      <p:cBhvr additive="base">
                                        <p:cTn id="91" dur="500" fill="hold"/>
                                        <p:tgtEl>
                                          <p:spTgt spid="26671"/>
                                        </p:tgtEl>
                                        <p:attrNameLst>
                                          <p:attrName>ppt_x</p:attrName>
                                        </p:attrNameLst>
                                      </p:cBhvr>
                                      <p:tavLst>
                                        <p:tav tm="0">
                                          <p:val>
                                            <p:strVal val="0-#ppt_w/2"/>
                                          </p:val>
                                        </p:tav>
                                        <p:tav tm="100000">
                                          <p:val>
                                            <p:strVal val="#ppt_x"/>
                                          </p:val>
                                        </p:tav>
                                      </p:tavLst>
                                    </p:anim>
                                    <p:anim calcmode="lin" valueType="num">
                                      <p:cBhvr additive="base">
                                        <p:cTn id="92" dur="500" fill="hold"/>
                                        <p:tgtEl>
                                          <p:spTgt spid="26671"/>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2" presetClass="entr" presetSubtype="4" fill="hold" nodeType="clickEffect">
                                  <p:stCondLst>
                                    <p:cond delay="0"/>
                                  </p:stCondLst>
                                  <p:childTnLst>
                                    <p:set>
                                      <p:cBhvr>
                                        <p:cTn id="96" dur="1" fill="hold">
                                          <p:stCondLst>
                                            <p:cond delay="0"/>
                                          </p:stCondLst>
                                        </p:cTn>
                                        <p:tgtEl>
                                          <p:spTgt spid="19507"/>
                                        </p:tgtEl>
                                        <p:attrNameLst>
                                          <p:attrName>style.visibility</p:attrName>
                                        </p:attrNameLst>
                                      </p:cBhvr>
                                      <p:to>
                                        <p:strVal val="visible"/>
                                      </p:to>
                                    </p:set>
                                    <p:animEffect transition="in" filter="slide(fromBottom)">
                                      <p:cBhvr>
                                        <p:cTn id="97" dur="500"/>
                                        <p:tgtEl>
                                          <p:spTgt spid="19507"/>
                                        </p:tgtEl>
                                      </p:cBhvr>
                                    </p:animEffect>
                                  </p:childTnLst>
                                </p:cTn>
                              </p:par>
                            </p:childTnLst>
                          </p:cTn>
                        </p:par>
                        <p:par>
                          <p:cTn id="98" fill="hold">
                            <p:stCondLst>
                              <p:cond delay="500"/>
                            </p:stCondLst>
                            <p:childTnLst>
                              <p:par>
                                <p:cTn id="99" presetID="41" presetClass="entr" presetSubtype="0" fill="hold" grpId="0" nodeType="afterEffect">
                                  <p:stCondLst>
                                    <p:cond delay="0"/>
                                  </p:stCondLst>
                                  <p:iterate type="lt">
                                    <p:tmPct val="10000"/>
                                  </p:iterate>
                                  <p:childTnLst>
                                    <p:set>
                                      <p:cBhvr>
                                        <p:cTn id="100" dur="1" fill="hold">
                                          <p:stCondLst>
                                            <p:cond delay="0"/>
                                          </p:stCondLst>
                                        </p:cTn>
                                        <p:tgtEl>
                                          <p:spTgt spid="26689"/>
                                        </p:tgtEl>
                                        <p:attrNameLst>
                                          <p:attrName>style.visibility</p:attrName>
                                        </p:attrNameLst>
                                      </p:cBhvr>
                                      <p:to>
                                        <p:strVal val="visible"/>
                                      </p:to>
                                    </p:set>
                                    <p:anim calcmode="lin" valueType="num">
                                      <p:cBhvr>
                                        <p:cTn id="101" dur="500" fill="hold"/>
                                        <p:tgtEl>
                                          <p:spTgt spid="26689"/>
                                        </p:tgtEl>
                                        <p:attrNameLst>
                                          <p:attrName>ppt_x</p:attrName>
                                        </p:attrNameLst>
                                      </p:cBhvr>
                                      <p:tavLst>
                                        <p:tav tm="0">
                                          <p:val>
                                            <p:strVal val="#ppt_x"/>
                                          </p:val>
                                        </p:tav>
                                        <p:tav tm="50000">
                                          <p:val>
                                            <p:strVal val="#ppt_x+.1"/>
                                          </p:val>
                                        </p:tav>
                                        <p:tav tm="100000">
                                          <p:val>
                                            <p:strVal val="#ppt_x"/>
                                          </p:val>
                                        </p:tav>
                                      </p:tavLst>
                                    </p:anim>
                                    <p:anim calcmode="lin" valueType="num">
                                      <p:cBhvr>
                                        <p:cTn id="102" dur="500" fill="hold"/>
                                        <p:tgtEl>
                                          <p:spTgt spid="26689"/>
                                        </p:tgtEl>
                                        <p:attrNameLst>
                                          <p:attrName>ppt_y</p:attrName>
                                        </p:attrNameLst>
                                      </p:cBhvr>
                                      <p:tavLst>
                                        <p:tav tm="0">
                                          <p:val>
                                            <p:strVal val="#ppt_y"/>
                                          </p:val>
                                        </p:tav>
                                        <p:tav tm="100000">
                                          <p:val>
                                            <p:strVal val="#ppt_y"/>
                                          </p:val>
                                        </p:tav>
                                      </p:tavLst>
                                    </p:anim>
                                    <p:anim calcmode="lin" valueType="num">
                                      <p:cBhvr>
                                        <p:cTn id="103" dur="500" fill="hold"/>
                                        <p:tgtEl>
                                          <p:spTgt spid="26689"/>
                                        </p:tgtEl>
                                        <p:attrNameLst>
                                          <p:attrName>ppt_h</p:attrName>
                                        </p:attrNameLst>
                                      </p:cBhvr>
                                      <p:tavLst>
                                        <p:tav tm="0">
                                          <p:val>
                                            <p:strVal val="#ppt_h/10"/>
                                          </p:val>
                                        </p:tav>
                                        <p:tav tm="50000">
                                          <p:val>
                                            <p:strVal val="#ppt_h+.01"/>
                                          </p:val>
                                        </p:tav>
                                        <p:tav tm="100000">
                                          <p:val>
                                            <p:strVal val="#ppt_h"/>
                                          </p:val>
                                        </p:tav>
                                      </p:tavLst>
                                    </p:anim>
                                    <p:anim calcmode="lin" valueType="num">
                                      <p:cBhvr>
                                        <p:cTn id="104" dur="500" fill="hold"/>
                                        <p:tgtEl>
                                          <p:spTgt spid="26689"/>
                                        </p:tgtEl>
                                        <p:attrNameLst>
                                          <p:attrName>ppt_w</p:attrName>
                                        </p:attrNameLst>
                                      </p:cBhvr>
                                      <p:tavLst>
                                        <p:tav tm="0">
                                          <p:val>
                                            <p:strVal val="#ppt_w/10"/>
                                          </p:val>
                                        </p:tav>
                                        <p:tav tm="50000">
                                          <p:val>
                                            <p:strVal val="#ppt_w+.01"/>
                                          </p:val>
                                        </p:tav>
                                        <p:tav tm="100000">
                                          <p:val>
                                            <p:strVal val="#ppt_w"/>
                                          </p:val>
                                        </p:tav>
                                      </p:tavLst>
                                    </p:anim>
                                    <p:animEffect transition="in" filter="fade">
                                      <p:cBhvr>
                                        <p:cTn id="105" dur="500" tmFilter="0,0; .5, 1; 1, 1"/>
                                        <p:tgtEl>
                                          <p:spTgt spid="26689"/>
                                        </p:tgtEl>
                                      </p:cBhvr>
                                    </p:animEffect>
                                  </p:childTnLst>
                                </p:cTn>
                              </p:par>
                            </p:childTnLst>
                          </p:cTn>
                        </p:par>
                        <p:par>
                          <p:cTn id="106" fill="hold">
                            <p:stCondLst>
                              <p:cond delay="1250"/>
                            </p:stCondLst>
                            <p:childTnLst>
                              <p:par>
                                <p:cTn id="107" presetID="18" presetClass="entr" presetSubtype="3" fill="hold" grpId="0" nodeType="afterEffect">
                                  <p:stCondLst>
                                    <p:cond delay="0"/>
                                  </p:stCondLst>
                                  <p:childTnLst>
                                    <p:set>
                                      <p:cBhvr>
                                        <p:cTn id="108" dur="1" fill="hold">
                                          <p:stCondLst>
                                            <p:cond delay="0"/>
                                          </p:stCondLst>
                                        </p:cTn>
                                        <p:tgtEl>
                                          <p:spTgt spid="26633"/>
                                        </p:tgtEl>
                                        <p:attrNameLst>
                                          <p:attrName>style.visibility</p:attrName>
                                        </p:attrNameLst>
                                      </p:cBhvr>
                                      <p:to>
                                        <p:strVal val="visible"/>
                                      </p:to>
                                    </p:set>
                                    <p:animEffect transition="in" filter="strips(upRight)">
                                      <p:cBhvr>
                                        <p:cTn id="109" dur="500"/>
                                        <p:tgtEl>
                                          <p:spTgt spid="26633"/>
                                        </p:tgtEl>
                                      </p:cBhvr>
                                    </p:animEffect>
                                  </p:childTnLst>
                                </p:cTn>
                              </p:par>
                              <p:par>
                                <p:cTn id="110" presetID="12" presetClass="entr" presetSubtype="4" fill="hold" nodeType="withEffect">
                                  <p:stCondLst>
                                    <p:cond delay="0"/>
                                  </p:stCondLst>
                                  <p:childTnLst>
                                    <p:set>
                                      <p:cBhvr>
                                        <p:cTn id="111" dur="1" fill="hold">
                                          <p:stCondLst>
                                            <p:cond delay="0"/>
                                          </p:stCondLst>
                                        </p:cTn>
                                        <p:tgtEl>
                                          <p:spTgt spid="19508"/>
                                        </p:tgtEl>
                                        <p:attrNameLst>
                                          <p:attrName>style.visibility</p:attrName>
                                        </p:attrNameLst>
                                      </p:cBhvr>
                                      <p:to>
                                        <p:strVal val="visible"/>
                                      </p:to>
                                    </p:set>
                                    <p:animEffect transition="in" filter="slide(fromBottom)">
                                      <p:cBhvr>
                                        <p:cTn id="112" dur="500"/>
                                        <p:tgtEl>
                                          <p:spTgt spid="19508"/>
                                        </p:tgtEl>
                                      </p:cBhvr>
                                    </p:animEffect>
                                  </p:childTnLst>
                                </p:cTn>
                              </p:par>
                            </p:childTnLst>
                          </p:cTn>
                        </p:par>
                        <p:par>
                          <p:cTn id="113" fill="hold">
                            <p:stCondLst>
                              <p:cond delay="1750"/>
                            </p:stCondLst>
                            <p:childTnLst>
                              <p:par>
                                <p:cTn id="114" presetID="41" presetClass="entr" presetSubtype="0" fill="hold" grpId="0" nodeType="afterEffect">
                                  <p:stCondLst>
                                    <p:cond delay="0"/>
                                  </p:stCondLst>
                                  <p:iterate type="lt">
                                    <p:tmPct val="10000"/>
                                  </p:iterate>
                                  <p:childTnLst>
                                    <p:set>
                                      <p:cBhvr>
                                        <p:cTn id="115" dur="1" fill="hold">
                                          <p:stCondLst>
                                            <p:cond delay="0"/>
                                          </p:stCondLst>
                                        </p:cTn>
                                        <p:tgtEl>
                                          <p:spTgt spid="26690"/>
                                        </p:tgtEl>
                                        <p:attrNameLst>
                                          <p:attrName>style.visibility</p:attrName>
                                        </p:attrNameLst>
                                      </p:cBhvr>
                                      <p:to>
                                        <p:strVal val="visible"/>
                                      </p:to>
                                    </p:set>
                                    <p:anim calcmode="lin" valueType="num">
                                      <p:cBhvr>
                                        <p:cTn id="116" dur="500" fill="hold"/>
                                        <p:tgtEl>
                                          <p:spTgt spid="26690"/>
                                        </p:tgtEl>
                                        <p:attrNameLst>
                                          <p:attrName>ppt_x</p:attrName>
                                        </p:attrNameLst>
                                      </p:cBhvr>
                                      <p:tavLst>
                                        <p:tav tm="0">
                                          <p:val>
                                            <p:strVal val="#ppt_x"/>
                                          </p:val>
                                        </p:tav>
                                        <p:tav tm="50000">
                                          <p:val>
                                            <p:strVal val="#ppt_x+.1"/>
                                          </p:val>
                                        </p:tav>
                                        <p:tav tm="100000">
                                          <p:val>
                                            <p:strVal val="#ppt_x"/>
                                          </p:val>
                                        </p:tav>
                                      </p:tavLst>
                                    </p:anim>
                                    <p:anim calcmode="lin" valueType="num">
                                      <p:cBhvr>
                                        <p:cTn id="117" dur="500" fill="hold"/>
                                        <p:tgtEl>
                                          <p:spTgt spid="26690"/>
                                        </p:tgtEl>
                                        <p:attrNameLst>
                                          <p:attrName>ppt_y</p:attrName>
                                        </p:attrNameLst>
                                      </p:cBhvr>
                                      <p:tavLst>
                                        <p:tav tm="0">
                                          <p:val>
                                            <p:strVal val="#ppt_y"/>
                                          </p:val>
                                        </p:tav>
                                        <p:tav tm="100000">
                                          <p:val>
                                            <p:strVal val="#ppt_y"/>
                                          </p:val>
                                        </p:tav>
                                      </p:tavLst>
                                    </p:anim>
                                    <p:anim calcmode="lin" valueType="num">
                                      <p:cBhvr>
                                        <p:cTn id="118" dur="500" fill="hold"/>
                                        <p:tgtEl>
                                          <p:spTgt spid="26690"/>
                                        </p:tgtEl>
                                        <p:attrNameLst>
                                          <p:attrName>ppt_h</p:attrName>
                                        </p:attrNameLst>
                                      </p:cBhvr>
                                      <p:tavLst>
                                        <p:tav tm="0">
                                          <p:val>
                                            <p:strVal val="#ppt_h/10"/>
                                          </p:val>
                                        </p:tav>
                                        <p:tav tm="50000">
                                          <p:val>
                                            <p:strVal val="#ppt_h+.01"/>
                                          </p:val>
                                        </p:tav>
                                        <p:tav tm="100000">
                                          <p:val>
                                            <p:strVal val="#ppt_h"/>
                                          </p:val>
                                        </p:tav>
                                      </p:tavLst>
                                    </p:anim>
                                    <p:anim calcmode="lin" valueType="num">
                                      <p:cBhvr>
                                        <p:cTn id="119" dur="500" fill="hold"/>
                                        <p:tgtEl>
                                          <p:spTgt spid="26690"/>
                                        </p:tgtEl>
                                        <p:attrNameLst>
                                          <p:attrName>ppt_w</p:attrName>
                                        </p:attrNameLst>
                                      </p:cBhvr>
                                      <p:tavLst>
                                        <p:tav tm="0">
                                          <p:val>
                                            <p:strVal val="#ppt_w/10"/>
                                          </p:val>
                                        </p:tav>
                                        <p:tav tm="50000">
                                          <p:val>
                                            <p:strVal val="#ppt_w+.01"/>
                                          </p:val>
                                        </p:tav>
                                        <p:tav tm="100000">
                                          <p:val>
                                            <p:strVal val="#ppt_w"/>
                                          </p:val>
                                        </p:tav>
                                      </p:tavLst>
                                    </p:anim>
                                    <p:animEffect transition="in" filter="fade">
                                      <p:cBhvr>
                                        <p:cTn id="120" dur="500" tmFilter="0,0; .5, 1; 1, 1"/>
                                        <p:tgtEl>
                                          <p:spTgt spid="26690"/>
                                        </p:tgtEl>
                                      </p:cBhvr>
                                    </p:animEffect>
                                  </p:childTnLst>
                                </p:cTn>
                              </p:par>
                            </p:childTnLst>
                          </p:cTn>
                        </p:par>
                        <p:par>
                          <p:cTn id="121" fill="hold">
                            <p:stCondLst>
                              <p:cond delay="2500"/>
                            </p:stCondLst>
                            <p:childTnLst>
                              <p:par>
                                <p:cTn id="122" presetID="18" presetClass="entr" presetSubtype="3" fill="hold" grpId="0" nodeType="afterEffect">
                                  <p:stCondLst>
                                    <p:cond delay="0"/>
                                  </p:stCondLst>
                                  <p:childTnLst>
                                    <p:set>
                                      <p:cBhvr>
                                        <p:cTn id="123" dur="1" fill="hold">
                                          <p:stCondLst>
                                            <p:cond delay="0"/>
                                          </p:stCondLst>
                                        </p:cTn>
                                        <p:tgtEl>
                                          <p:spTgt spid="26625"/>
                                        </p:tgtEl>
                                        <p:attrNameLst>
                                          <p:attrName>style.visibility</p:attrName>
                                        </p:attrNameLst>
                                      </p:cBhvr>
                                      <p:to>
                                        <p:strVal val="visible"/>
                                      </p:to>
                                    </p:set>
                                    <p:animEffect transition="in" filter="strips(upRight)">
                                      <p:cBhvr>
                                        <p:cTn id="124" dur="500"/>
                                        <p:tgtEl>
                                          <p:spTgt spid="26625"/>
                                        </p:tgtEl>
                                      </p:cBhvr>
                                    </p:animEffect>
                                  </p:childTnLst>
                                </p:cTn>
                              </p:par>
                              <p:par>
                                <p:cTn id="125" presetID="12" presetClass="entr" presetSubtype="4" fill="hold" nodeType="withEffect">
                                  <p:stCondLst>
                                    <p:cond delay="0"/>
                                  </p:stCondLst>
                                  <p:childTnLst>
                                    <p:set>
                                      <p:cBhvr>
                                        <p:cTn id="126" dur="1" fill="hold">
                                          <p:stCondLst>
                                            <p:cond delay="0"/>
                                          </p:stCondLst>
                                        </p:cTn>
                                        <p:tgtEl>
                                          <p:spTgt spid="19509"/>
                                        </p:tgtEl>
                                        <p:attrNameLst>
                                          <p:attrName>style.visibility</p:attrName>
                                        </p:attrNameLst>
                                      </p:cBhvr>
                                      <p:to>
                                        <p:strVal val="visible"/>
                                      </p:to>
                                    </p:set>
                                    <p:animEffect transition="in" filter="slide(fromBottom)">
                                      <p:cBhvr>
                                        <p:cTn id="127" dur="500"/>
                                        <p:tgtEl>
                                          <p:spTgt spid="19509"/>
                                        </p:tgtEl>
                                      </p:cBhvr>
                                    </p:animEffect>
                                  </p:childTnLst>
                                </p:cTn>
                              </p:par>
                            </p:childTnLst>
                          </p:cTn>
                        </p:par>
                        <p:par>
                          <p:cTn id="128" fill="hold">
                            <p:stCondLst>
                              <p:cond delay="3000"/>
                            </p:stCondLst>
                            <p:childTnLst>
                              <p:par>
                                <p:cTn id="129" presetID="41" presetClass="entr" presetSubtype="0" fill="hold" grpId="0" nodeType="afterEffect">
                                  <p:stCondLst>
                                    <p:cond delay="0"/>
                                  </p:stCondLst>
                                  <p:iterate type="lt">
                                    <p:tmPct val="10000"/>
                                  </p:iterate>
                                  <p:childTnLst>
                                    <p:set>
                                      <p:cBhvr>
                                        <p:cTn id="130" dur="1" fill="hold">
                                          <p:stCondLst>
                                            <p:cond delay="0"/>
                                          </p:stCondLst>
                                        </p:cTn>
                                        <p:tgtEl>
                                          <p:spTgt spid="26691"/>
                                        </p:tgtEl>
                                        <p:attrNameLst>
                                          <p:attrName>style.visibility</p:attrName>
                                        </p:attrNameLst>
                                      </p:cBhvr>
                                      <p:to>
                                        <p:strVal val="visible"/>
                                      </p:to>
                                    </p:set>
                                    <p:anim calcmode="lin" valueType="num">
                                      <p:cBhvr>
                                        <p:cTn id="131" dur="500" fill="hold"/>
                                        <p:tgtEl>
                                          <p:spTgt spid="26691"/>
                                        </p:tgtEl>
                                        <p:attrNameLst>
                                          <p:attrName>ppt_x</p:attrName>
                                        </p:attrNameLst>
                                      </p:cBhvr>
                                      <p:tavLst>
                                        <p:tav tm="0">
                                          <p:val>
                                            <p:strVal val="#ppt_x"/>
                                          </p:val>
                                        </p:tav>
                                        <p:tav tm="50000">
                                          <p:val>
                                            <p:strVal val="#ppt_x+.1"/>
                                          </p:val>
                                        </p:tav>
                                        <p:tav tm="100000">
                                          <p:val>
                                            <p:strVal val="#ppt_x"/>
                                          </p:val>
                                        </p:tav>
                                      </p:tavLst>
                                    </p:anim>
                                    <p:anim calcmode="lin" valueType="num">
                                      <p:cBhvr>
                                        <p:cTn id="132" dur="500" fill="hold"/>
                                        <p:tgtEl>
                                          <p:spTgt spid="26691"/>
                                        </p:tgtEl>
                                        <p:attrNameLst>
                                          <p:attrName>ppt_y</p:attrName>
                                        </p:attrNameLst>
                                      </p:cBhvr>
                                      <p:tavLst>
                                        <p:tav tm="0">
                                          <p:val>
                                            <p:strVal val="#ppt_y"/>
                                          </p:val>
                                        </p:tav>
                                        <p:tav tm="100000">
                                          <p:val>
                                            <p:strVal val="#ppt_y"/>
                                          </p:val>
                                        </p:tav>
                                      </p:tavLst>
                                    </p:anim>
                                    <p:anim calcmode="lin" valueType="num">
                                      <p:cBhvr>
                                        <p:cTn id="133" dur="500" fill="hold"/>
                                        <p:tgtEl>
                                          <p:spTgt spid="26691"/>
                                        </p:tgtEl>
                                        <p:attrNameLst>
                                          <p:attrName>ppt_h</p:attrName>
                                        </p:attrNameLst>
                                      </p:cBhvr>
                                      <p:tavLst>
                                        <p:tav tm="0">
                                          <p:val>
                                            <p:strVal val="#ppt_h/10"/>
                                          </p:val>
                                        </p:tav>
                                        <p:tav tm="50000">
                                          <p:val>
                                            <p:strVal val="#ppt_h+.01"/>
                                          </p:val>
                                        </p:tav>
                                        <p:tav tm="100000">
                                          <p:val>
                                            <p:strVal val="#ppt_h"/>
                                          </p:val>
                                        </p:tav>
                                      </p:tavLst>
                                    </p:anim>
                                    <p:anim calcmode="lin" valueType="num">
                                      <p:cBhvr>
                                        <p:cTn id="134" dur="500" fill="hold"/>
                                        <p:tgtEl>
                                          <p:spTgt spid="26691"/>
                                        </p:tgtEl>
                                        <p:attrNameLst>
                                          <p:attrName>ppt_w</p:attrName>
                                        </p:attrNameLst>
                                      </p:cBhvr>
                                      <p:tavLst>
                                        <p:tav tm="0">
                                          <p:val>
                                            <p:strVal val="#ppt_w/10"/>
                                          </p:val>
                                        </p:tav>
                                        <p:tav tm="50000">
                                          <p:val>
                                            <p:strVal val="#ppt_w+.01"/>
                                          </p:val>
                                        </p:tav>
                                        <p:tav tm="100000">
                                          <p:val>
                                            <p:strVal val="#ppt_w"/>
                                          </p:val>
                                        </p:tav>
                                      </p:tavLst>
                                    </p:anim>
                                    <p:animEffect transition="in" filter="fade">
                                      <p:cBhvr>
                                        <p:cTn id="135" dur="500" tmFilter="0,0; .5, 1; 1, 1"/>
                                        <p:tgtEl>
                                          <p:spTgt spid="26691"/>
                                        </p:tgtEl>
                                      </p:cBhvr>
                                    </p:animEffect>
                                  </p:childTnLst>
                                </p:cTn>
                              </p:par>
                            </p:childTnLst>
                          </p:cTn>
                        </p:par>
                        <p:par>
                          <p:cTn id="136" fill="hold">
                            <p:stCondLst>
                              <p:cond delay="3750"/>
                            </p:stCondLst>
                            <p:childTnLst>
                              <p:par>
                                <p:cTn id="137" presetID="18" presetClass="entr" presetSubtype="3" fill="hold" grpId="0" nodeType="afterEffect">
                                  <p:stCondLst>
                                    <p:cond delay="0"/>
                                  </p:stCondLst>
                                  <p:childTnLst>
                                    <p:set>
                                      <p:cBhvr>
                                        <p:cTn id="138" dur="1" fill="hold">
                                          <p:stCondLst>
                                            <p:cond delay="0"/>
                                          </p:stCondLst>
                                        </p:cTn>
                                        <p:tgtEl>
                                          <p:spTgt spid="26626"/>
                                        </p:tgtEl>
                                        <p:attrNameLst>
                                          <p:attrName>style.visibility</p:attrName>
                                        </p:attrNameLst>
                                      </p:cBhvr>
                                      <p:to>
                                        <p:strVal val="visible"/>
                                      </p:to>
                                    </p:set>
                                    <p:animEffect transition="in" filter="strips(upRight)">
                                      <p:cBhvr>
                                        <p:cTn id="139" dur="500"/>
                                        <p:tgtEl>
                                          <p:spTgt spid="26626"/>
                                        </p:tgtEl>
                                      </p:cBhvr>
                                    </p:animEffect>
                                  </p:childTnLst>
                                </p:cTn>
                              </p:par>
                              <p:par>
                                <p:cTn id="140" presetID="12" presetClass="entr" presetSubtype="4" fill="hold" nodeType="withEffect">
                                  <p:stCondLst>
                                    <p:cond delay="0"/>
                                  </p:stCondLst>
                                  <p:childTnLst>
                                    <p:set>
                                      <p:cBhvr>
                                        <p:cTn id="141" dur="1" fill="hold">
                                          <p:stCondLst>
                                            <p:cond delay="0"/>
                                          </p:stCondLst>
                                        </p:cTn>
                                        <p:tgtEl>
                                          <p:spTgt spid="19512"/>
                                        </p:tgtEl>
                                        <p:attrNameLst>
                                          <p:attrName>style.visibility</p:attrName>
                                        </p:attrNameLst>
                                      </p:cBhvr>
                                      <p:to>
                                        <p:strVal val="visible"/>
                                      </p:to>
                                    </p:set>
                                    <p:animEffect transition="in" filter="slide(fromBottom)">
                                      <p:cBhvr>
                                        <p:cTn id="142" dur="500"/>
                                        <p:tgtEl>
                                          <p:spTgt spid="19512"/>
                                        </p:tgtEl>
                                      </p:cBhvr>
                                    </p:animEffect>
                                  </p:childTnLst>
                                </p:cTn>
                              </p:par>
                            </p:childTnLst>
                          </p:cTn>
                        </p:par>
                        <p:par>
                          <p:cTn id="143" fill="hold">
                            <p:stCondLst>
                              <p:cond delay="4250"/>
                            </p:stCondLst>
                            <p:childTnLst>
                              <p:par>
                                <p:cTn id="144" presetID="41" presetClass="entr" presetSubtype="0" fill="hold" grpId="0" nodeType="afterEffect">
                                  <p:stCondLst>
                                    <p:cond delay="0"/>
                                  </p:stCondLst>
                                  <p:iterate type="lt">
                                    <p:tmPct val="10000"/>
                                  </p:iterate>
                                  <p:childTnLst>
                                    <p:set>
                                      <p:cBhvr>
                                        <p:cTn id="145" dur="1" fill="hold">
                                          <p:stCondLst>
                                            <p:cond delay="0"/>
                                          </p:stCondLst>
                                        </p:cTn>
                                        <p:tgtEl>
                                          <p:spTgt spid="26692"/>
                                        </p:tgtEl>
                                        <p:attrNameLst>
                                          <p:attrName>style.visibility</p:attrName>
                                        </p:attrNameLst>
                                      </p:cBhvr>
                                      <p:to>
                                        <p:strVal val="visible"/>
                                      </p:to>
                                    </p:set>
                                    <p:anim calcmode="lin" valueType="num">
                                      <p:cBhvr>
                                        <p:cTn id="146" dur="500" fill="hold"/>
                                        <p:tgtEl>
                                          <p:spTgt spid="26692"/>
                                        </p:tgtEl>
                                        <p:attrNameLst>
                                          <p:attrName>ppt_x</p:attrName>
                                        </p:attrNameLst>
                                      </p:cBhvr>
                                      <p:tavLst>
                                        <p:tav tm="0">
                                          <p:val>
                                            <p:strVal val="#ppt_x"/>
                                          </p:val>
                                        </p:tav>
                                        <p:tav tm="50000">
                                          <p:val>
                                            <p:strVal val="#ppt_x+.1"/>
                                          </p:val>
                                        </p:tav>
                                        <p:tav tm="100000">
                                          <p:val>
                                            <p:strVal val="#ppt_x"/>
                                          </p:val>
                                        </p:tav>
                                      </p:tavLst>
                                    </p:anim>
                                    <p:anim calcmode="lin" valueType="num">
                                      <p:cBhvr>
                                        <p:cTn id="147" dur="500" fill="hold"/>
                                        <p:tgtEl>
                                          <p:spTgt spid="26692"/>
                                        </p:tgtEl>
                                        <p:attrNameLst>
                                          <p:attrName>ppt_y</p:attrName>
                                        </p:attrNameLst>
                                      </p:cBhvr>
                                      <p:tavLst>
                                        <p:tav tm="0">
                                          <p:val>
                                            <p:strVal val="#ppt_y"/>
                                          </p:val>
                                        </p:tav>
                                        <p:tav tm="100000">
                                          <p:val>
                                            <p:strVal val="#ppt_y"/>
                                          </p:val>
                                        </p:tav>
                                      </p:tavLst>
                                    </p:anim>
                                    <p:anim calcmode="lin" valueType="num">
                                      <p:cBhvr>
                                        <p:cTn id="148" dur="500" fill="hold"/>
                                        <p:tgtEl>
                                          <p:spTgt spid="26692"/>
                                        </p:tgtEl>
                                        <p:attrNameLst>
                                          <p:attrName>ppt_h</p:attrName>
                                        </p:attrNameLst>
                                      </p:cBhvr>
                                      <p:tavLst>
                                        <p:tav tm="0">
                                          <p:val>
                                            <p:strVal val="#ppt_h/10"/>
                                          </p:val>
                                        </p:tav>
                                        <p:tav tm="50000">
                                          <p:val>
                                            <p:strVal val="#ppt_h+.01"/>
                                          </p:val>
                                        </p:tav>
                                        <p:tav tm="100000">
                                          <p:val>
                                            <p:strVal val="#ppt_h"/>
                                          </p:val>
                                        </p:tav>
                                      </p:tavLst>
                                    </p:anim>
                                    <p:anim calcmode="lin" valueType="num">
                                      <p:cBhvr>
                                        <p:cTn id="149" dur="500" fill="hold"/>
                                        <p:tgtEl>
                                          <p:spTgt spid="26692"/>
                                        </p:tgtEl>
                                        <p:attrNameLst>
                                          <p:attrName>ppt_w</p:attrName>
                                        </p:attrNameLst>
                                      </p:cBhvr>
                                      <p:tavLst>
                                        <p:tav tm="0">
                                          <p:val>
                                            <p:strVal val="#ppt_w/10"/>
                                          </p:val>
                                        </p:tav>
                                        <p:tav tm="50000">
                                          <p:val>
                                            <p:strVal val="#ppt_w+.01"/>
                                          </p:val>
                                        </p:tav>
                                        <p:tav tm="100000">
                                          <p:val>
                                            <p:strVal val="#ppt_w"/>
                                          </p:val>
                                        </p:tav>
                                      </p:tavLst>
                                    </p:anim>
                                    <p:animEffect transition="in" filter="fade">
                                      <p:cBhvr>
                                        <p:cTn id="150" dur="500" tmFilter="0,0; .5, 1; 1, 1"/>
                                        <p:tgtEl>
                                          <p:spTgt spid="26692"/>
                                        </p:tgtEl>
                                      </p:cBhvr>
                                    </p:animEffect>
                                  </p:childTnLst>
                                </p:cTn>
                              </p:par>
                            </p:childTnLst>
                          </p:cTn>
                        </p:par>
                        <p:par>
                          <p:cTn id="151" fill="hold">
                            <p:stCondLst>
                              <p:cond delay="5000"/>
                            </p:stCondLst>
                            <p:childTnLst>
                              <p:par>
                                <p:cTn id="152" presetID="18" presetClass="entr" presetSubtype="6" fill="hold" grpId="0" nodeType="afterEffect">
                                  <p:stCondLst>
                                    <p:cond delay="0"/>
                                  </p:stCondLst>
                                  <p:childTnLst>
                                    <p:set>
                                      <p:cBhvr>
                                        <p:cTn id="153" dur="1" fill="hold">
                                          <p:stCondLst>
                                            <p:cond delay="0"/>
                                          </p:stCondLst>
                                        </p:cTn>
                                        <p:tgtEl>
                                          <p:spTgt spid="26628"/>
                                        </p:tgtEl>
                                        <p:attrNameLst>
                                          <p:attrName>style.visibility</p:attrName>
                                        </p:attrNameLst>
                                      </p:cBhvr>
                                      <p:to>
                                        <p:strVal val="visible"/>
                                      </p:to>
                                    </p:set>
                                    <p:animEffect transition="in" filter="strips(downRight)">
                                      <p:cBhvr>
                                        <p:cTn id="154" dur="500"/>
                                        <p:tgtEl>
                                          <p:spTgt spid="26628"/>
                                        </p:tgtEl>
                                      </p:cBhvr>
                                    </p:animEffect>
                                  </p:childTnLst>
                                </p:cTn>
                              </p:par>
                              <p:par>
                                <p:cTn id="155" presetID="12" presetClass="entr" presetSubtype="4" fill="hold" nodeType="withEffect">
                                  <p:stCondLst>
                                    <p:cond delay="0"/>
                                  </p:stCondLst>
                                  <p:childTnLst>
                                    <p:set>
                                      <p:cBhvr>
                                        <p:cTn id="156" dur="1" fill="hold">
                                          <p:stCondLst>
                                            <p:cond delay="0"/>
                                          </p:stCondLst>
                                        </p:cTn>
                                        <p:tgtEl>
                                          <p:spTgt spid="19513"/>
                                        </p:tgtEl>
                                        <p:attrNameLst>
                                          <p:attrName>style.visibility</p:attrName>
                                        </p:attrNameLst>
                                      </p:cBhvr>
                                      <p:to>
                                        <p:strVal val="visible"/>
                                      </p:to>
                                    </p:set>
                                    <p:animEffect transition="in" filter="slide(fromBottom)">
                                      <p:cBhvr>
                                        <p:cTn id="157" dur="500"/>
                                        <p:tgtEl>
                                          <p:spTgt spid="19513"/>
                                        </p:tgtEl>
                                      </p:cBhvr>
                                    </p:animEffect>
                                  </p:childTnLst>
                                </p:cTn>
                              </p:par>
                            </p:childTnLst>
                          </p:cTn>
                        </p:par>
                        <p:par>
                          <p:cTn id="158" fill="hold">
                            <p:stCondLst>
                              <p:cond delay="5500"/>
                            </p:stCondLst>
                            <p:childTnLst>
                              <p:par>
                                <p:cTn id="159" presetID="41" presetClass="entr" presetSubtype="0" fill="hold" grpId="0" nodeType="afterEffect">
                                  <p:stCondLst>
                                    <p:cond delay="0"/>
                                  </p:stCondLst>
                                  <p:iterate type="lt">
                                    <p:tmPct val="10000"/>
                                  </p:iterate>
                                  <p:childTnLst>
                                    <p:set>
                                      <p:cBhvr>
                                        <p:cTn id="160" dur="1" fill="hold">
                                          <p:stCondLst>
                                            <p:cond delay="0"/>
                                          </p:stCondLst>
                                        </p:cTn>
                                        <p:tgtEl>
                                          <p:spTgt spid="26693"/>
                                        </p:tgtEl>
                                        <p:attrNameLst>
                                          <p:attrName>style.visibility</p:attrName>
                                        </p:attrNameLst>
                                      </p:cBhvr>
                                      <p:to>
                                        <p:strVal val="visible"/>
                                      </p:to>
                                    </p:set>
                                    <p:anim calcmode="lin" valueType="num">
                                      <p:cBhvr>
                                        <p:cTn id="161" dur="500" fill="hold"/>
                                        <p:tgtEl>
                                          <p:spTgt spid="26693"/>
                                        </p:tgtEl>
                                        <p:attrNameLst>
                                          <p:attrName>ppt_x</p:attrName>
                                        </p:attrNameLst>
                                      </p:cBhvr>
                                      <p:tavLst>
                                        <p:tav tm="0">
                                          <p:val>
                                            <p:strVal val="#ppt_x"/>
                                          </p:val>
                                        </p:tav>
                                        <p:tav tm="50000">
                                          <p:val>
                                            <p:strVal val="#ppt_x+.1"/>
                                          </p:val>
                                        </p:tav>
                                        <p:tav tm="100000">
                                          <p:val>
                                            <p:strVal val="#ppt_x"/>
                                          </p:val>
                                        </p:tav>
                                      </p:tavLst>
                                    </p:anim>
                                    <p:anim calcmode="lin" valueType="num">
                                      <p:cBhvr>
                                        <p:cTn id="162" dur="500" fill="hold"/>
                                        <p:tgtEl>
                                          <p:spTgt spid="26693"/>
                                        </p:tgtEl>
                                        <p:attrNameLst>
                                          <p:attrName>ppt_y</p:attrName>
                                        </p:attrNameLst>
                                      </p:cBhvr>
                                      <p:tavLst>
                                        <p:tav tm="0">
                                          <p:val>
                                            <p:strVal val="#ppt_y"/>
                                          </p:val>
                                        </p:tav>
                                        <p:tav tm="100000">
                                          <p:val>
                                            <p:strVal val="#ppt_y"/>
                                          </p:val>
                                        </p:tav>
                                      </p:tavLst>
                                    </p:anim>
                                    <p:anim calcmode="lin" valueType="num">
                                      <p:cBhvr>
                                        <p:cTn id="163" dur="500" fill="hold"/>
                                        <p:tgtEl>
                                          <p:spTgt spid="26693"/>
                                        </p:tgtEl>
                                        <p:attrNameLst>
                                          <p:attrName>ppt_h</p:attrName>
                                        </p:attrNameLst>
                                      </p:cBhvr>
                                      <p:tavLst>
                                        <p:tav tm="0">
                                          <p:val>
                                            <p:strVal val="#ppt_h/10"/>
                                          </p:val>
                                        </p:tav>
                                        <p:tav tm="50000">
                                          <p:val>
                                            <p:strVal val="#ppt_h+.01"/>
                                          </p:val>
                                        </p:tav>
                                        <p:tav tm="100000">
                                          <p:val>
                                            <p:strVal val="#ppt_h"/>
                                          </p:val>
                                        </p:tav>
                                      </p:tavLst>
                                    </p:anim>
                                    <p:anim calcmode="lin" valueType="num">
                                      <p:cBhvr>
                                        <p:cTn id="164" dur="500" fill="hold"/>
                                        <p:tgtEl>
                                          <p:spTgt spid="26693"/>
                                        </p:tgtEl>
                                        <p:attrNameLst>
                                          <p:attrName>ppt_w</p:attrName>
                                        </p:attrNameLst>
                                      </p:cBhvr>
                                      <p:tavLst>
                                        <p:tav tm="0">
                                          <p:val>
                                            <p:strVal val="#ppt_w/10"/>
                                          </p:val>
                                        </p:tav>
                                        <p:tav tm="50000">
                                          <p:val>
                                            <p:strVal val="#ppt_w+.01"/>
                                          </p:val>
                                        </p:tav>
                                        <p:tav tm="100000">
                                          <p:val>
                                            <p:strVal val="#ppt_w"/>
                                          </p:val>
                                        </p:tav>
                                      </p:tavLst>
                                    </p:anim>
                                    <p:animEffect transition="in" filter="fade">
                                      <p:cBhvr>
                                        <p:cTn id="165" dur="500" tmFilter="0,0; .5, 1; 1, 1"/>
                                        <p:tgtEl>
                                          <p:spTgt spid="26693"/>
                                        </p:tgtEl>
                                      </p:cBhvr>
                                    </p:animEffect>
                                  </p:childTnLst>
                                </p:cTn>
                              </p:par>
                            </p:childTnLst>
                          </p:cTn>
                        </p:par>
                        <p:par>
                          <p:cTn id="166" fill="hold">
                            <p:stCondLst>
                              <p:cond delay="6250"/>
                            </p:stCondLst>
                            <p:childTnLst>
                              <p:par>
                                <p:cTn id="167" presetID="18" presetClass="entr" presetSubtype="6" fill="hold" grpId="0" nodeType="afterEffect">
                                  <p:stCondLst>
                                    <p:cond delay="0"/>
                                  </p:stCondLst>
                                  <p:childTnLst>
                                    <p:set>
                                      <p:cBhvr>
                                        <p:cTn id="168" dur="1" fill="hold">
                                          <p:stCondLst>
                                            <p:cond delay="0"/>
                                          </p:stCondLst>
                                        </p:cTn>
                                        <p:tgtEl>
                                          <p:spTgt spid="26627"/>
                                        </p:tgtEl>
                                        <p:attrNameLst>
                                          <p:attrName>style.visibility</p:attrName>
                                        </p:attrNameLst>
                                      </p:cBhvr>
                                      <p:to>
                                        <p:strVal val="visible"/>
                                      </p:to>
                                    </p:set>
                                    <p:animEffect transition="in" filter="strips(downRight)">
                                      <p:cBhvr>
                                        <p:cTn id="169" dur="500"/>
                                        <p:tgtEl>
                                          <p:spTgt spid="26627"/>
                                        </p:tgtEl>
                                      </p:cBhvr>
                                    </p:animEffect>
                                  </p:childTnLst>
                                </p:cTn>
                              </p:par>
                              <p:par>
                                <p:cTn id="170" presetID="12" presetClass="entr" presetSubtype="4" fill="hold" nodeType="withEffect">
                                  <p:stCondLst>
                                    <p:cond delay="0"/>
                                  </p:stCondLst>
                                  <p:childTnLst>
                                    <p:set>
                                      <p:cBhvr>
                                        <p:cTn id="171" dur="1" fill="hold">
                                          <p:stCondLst>
                                            <p:cond delay="0"/>
                                          </p:stCondLst>
                                        </p:cTn>
                                        <p:tgtEl>
                                          <p:spTgt spid="19510"/>
                                        </p:tgtEl>
                                        <p:attrNameLst>
                                          <p:attrName>style.visibility</p:attrName>
                                        </p:attrNameLst>
                                      </p:cBhvr>
                                      <p:to>
                                        <p:strVal val="visible"/>
                                      </p:to>
                                    </p:set>
                                    <p:animEffect transition="in" filter="slide(fromBottom)">
                                      <p:cBhvr>
                                        <p:cTn id="172" dur="500"/>
                                        <p:tgtEl>
                                          <p:spTgt spid="19510"/>
                                        </p:tgtEl>
                                      </p:cBhvr>
                                    </p:animEffect>
                                  </p:childTnLst>
                                </p:cTn>
                              </p:par>
                            </p:childTnLst>
                          </p:cTn>
                        </p:par>
                        <p:par>
                          <p:cTn id="173" fill="hold">
                            <p:stCondLst>
                              <p:cond delay="6750"/>
                            </p:stCondLst>
                            <p:childTnLst>
                              <p:par>
                                <p:cTn id="174" presetID="41" presetClass="entr" presetSubtype="0" fill="hold" grpId="0" nodeType="afterEffect">
                                  <p:stCondLst>
                                    <p:cond delay="0"/>
                                  </p:stCondLst>
                                  <p:iterate type="lt">
                                    <p:tmPct val="10000"/>
                                  </p:iterate>
                                  <p:childTnLst>
                                    <p:set>
                                      <p:cBhvr>
                                        <p:cTn id="175" dur="1" fill="hold">
                                          <p:stCondLst>
                                            <p:cond delay="0"/>
                                          </p:stCondLst>
                                        </p:cTn>
                                        <p:tgtEl>
                                          <p:spTgt spid="26694"/>
                                        </p:tgtEl>
                                        <p:attrNameLst>
                                          <p:attrName>style.visibility</p:attrName>
                                        </p:attrNameLst>
                                      </p:cBhvr>
                                      <p:to>
                                        <p:strVal val="visible"/>
                                      </p:to>
                                    </p:set>
                                    <p:anim calcmode="lin" valueType="num">
                                      <p:cBhvr>
                                        <p:cTn id="176" dur="500" fill="hold"/>
                                        <p:tgtEl>
                                          <p:spTgt spid="26694"/>
                                        </p:tgtEl>
                                        <p:attrNameLst>
                                          <p:attrName>ppt_x</p:attrName>
                                        </p:attrNameLst>
                                      </p:cBhvr>
                                      <p:tavLst>
                                        <p:tav tm="0">
                                          <p:val>
                                            <p:strVal val="#ppt_x"/>
                                          </p:val>
                                        </p:tav>
                                        <p:tav tm="50000">
                                          <p:val>
                                            <p:strVal val="#ppt_x+.1"/>
                                          </p:val>
                                        </p:tav>
                                        <p:tav tm="100000">
                                          <p:val>
                                            <p:strVal val="#ppt_x"/>
                                          </p:val>
                                        </p:tav>
                                      </p:tavLst>
                                    </p:anim>
                                    <p:anim calcmode="lin" valueType="num">
                                      <p:cBhvr>
                                        <p:cTn id="177" dur="500" fill="hold"/>
                                        <p:tgtEl>
                                          <p:spTgt spid="26694"/>
                                        </p:tgtEl>
                                        <p:attrNameLst>
                                          <p:attrName>ppt_y</p:attrName>
                                        </p:attrNameLst>
                                      </p:cBhvr>
                                      <p:tavLst>
                                        <p:tav tm="0">
                                          <p:val>
                                            <p:strVal val="#ppt_y"/>
                                          </p:val>
                                        </p:tav>
                                        <p:tav tm="100000">
                                          <p:val>
                                            <p:strVal val="#ppt_y"/>
                                          </p:val>
                                        </p:tav>
                                      </p:tavLst>
                                    </p:anim>
                                    <p:anim calcmode="lin" valueType="num">
                                      <p:cBhvr>
                                        <p:cTn id="178" dur="500" fill="hold"/>
                                        <p:tgtEl>
                                          <p:spTgt spid="26694"/>
                                        </p:tgtEl>
                                        <p:attrNameLst>
                                          <p:attrName>ppt_h</p:attrName>
                                        </p:attrNameLst>
                                      </p:cBhvr>
                                      <p:tavLst>
                                        <p:tav tm="0">
                                          <p:val>
                                            <p:strVal val="#ppt_h/10"/>
                                          </p:val>
                                        </p:tav>
                                        <p:tav tm="50000">
                                          <p:val>
                                            <p:strVal val="#ppt_h+.01"/>
                                          </p:val>
                                        </p:tav>
                                        <p:tav tm="100000">
                                          <p:val>
                                            <p:strVal val="#ppt_h"/>
                                          </p:val>
                                        </p:tav>
                                      </p:tavLst>
                                    </p:anim>
                                    <p:anim calcmode="lin" valueType="num">
                                      <p:cBhvr>
                                        <p:cTn id="179" dur="500" fill="hold"/>
                                        <p:tgtEl>
                                          <p:spTgt spid="26694"/>
                                        </p:tgtEl>
                                        <p:attrNameLst>
                                          <p:attrName>ppt_w</p:attrName>
                                        </p:attrNameLst>
                                      </p:cBhvr>
                                      <p:tavLst>
                                        <p:tav tm="0">
                                          <p:val>
                                            <p:strVal val="#ppt_w/10"/>
                                          </p:val>
                                        </p:tav>
                                        <p:tav tm="50000">
                                          <p:val>
                                            <p:strVal val="#ppt_w+.01"/>
                                          </p:val>
                                        </p:tav>
                                        <p:tav tm="100000">
                                          <p:val>
                                            <p:strVal val="#ppt_w"/>
                                          </p:val>
                                        </p:tav>
                                      </p:tavLst>
                                    </p:anim>
                                    <p:animEffect transition="in" filter="fade">
                                      <p:cBhvr>
                                        <p:cTn id="180" dur="500" tmFilter="0,0; .5, 1; 1, 1"/>
                                        <p:tgtEl>
                                          <p:spTgt spid="26694"/>
                                        </p:tgtEl>
                                      </p:cBhvr>
                                    </p:animEffect>
                                  </p:childTnLst>
                                </p:cTn>
                              </p:par>
                            </p:childTnLst>
                          </p:cTn>
                        </p:par>
                        <p:par>
                          <p:cTn id="181" fill="hold">
                            <p:stCondLst>
                              <p:cond delay="7500"/>
                            </p:stCondLst>
                            <p:childTnLst>
                              <p:par>
                                <p:cTn id="182" presetID="18" presetClass="entr" presetSubtype="6" fill="hold" grpId="0" nodeType="afterEffect">
                                  <p:stCondLst>
                                    <p:cond delay="0"/>
                                  </p:stCondLst>
                                  <p:childTnLst>
                                    <p:set>
                                      <p:cBhvr>
                                        <p:cTn id="183" dur="1" fill="hold">
                                          <p:stCondLst>
                                            <p:cond delay="0"/>
                                          </p:stCondLst>
                                        </p:cTn>
                                        <p:tgtEl>
                                          <p:spTgt spid="26629"/>
                                        </p:tgtEl>
                                        <p:attrNameLst>
                                          <p:attrName>style.visibility</p:attrName>
                                        </p:attrNameLst>
                                      </p:cBhvr>
                                      <p:to>
                                        <p:strVal val="visible"/>
                                      </p:to>
                                    </p:set>
                                    <p:animEffect transition="in" filter="strips(downRight)">
                                      <p:cBhvr>
                                        <p:cTn id="184" dur="500"/>
                                        <p:tgtEl>
                                          <p:spTgt spid="26629"/>
                                        </p:tgtEl>
                                      </p:cBhvr>
                                    </p:animEffect>
                                  </p:childTnLst>
                                </p:cTn>
                              </p:par>
                              <p:par>
                                <p:cTn id="185" presetID="12" presetClass="entr" presetSubtype="4" fill="hold" nodeType="withEffect">
                                  <p:stCondLst>
                                    <p:cond delay="0"/>
                                  </p:stCondLst>
                                  <p:childTnLst>
                                    <p:set>
                                      <p:cBhvr>
                                        <p:cTn id="186" dur="1" fill="hold">
                                          <p:stCondLst>
                                            <p:cond delay="0"/>
                                          </p:stCondLst>
                                        </p:cTn>
                                        <p:tgtEl>
                                          <p:spTgt spid="19511"/>
                                        </p:tgtEl>
                                        <p:attrNameLst>
                                          <p:attrName>style.visibility</p:attrName>
                                        </p:attrNameLst>
                                      </p:cBhvr>
                                      <p:to>
                                        <p:strVal val="visible"/>
                                      </p:to>
                                    </p:set>
                                    <p:animEffect transition="in" filter="slide(fromBottom)">
                                      <p:cBhvr>
                                        <p:cTn id="187" dur="500"/>
                                        <p:tgtEl>
                                          <p:spTgt spid="19511"/>
                                        </p:tgtEl>
                                      </p:cBhvr>
                                    </p:animEffect>
                                  </p:childTnLst>
                                </p:cTn>
                              </p:par>
                            </p:childTnLst>
                          </p:cTn>
                        </p:par>
                        <p:par>
                          <p:cTn id="188" fill="hold">
                            <p:stCondLst>
                              <p:cond delay="8000"/>
                            </p:stCondLst>
                            <p:childTnLst>
                              <p:par>
                                <p:cTn id="189" presetID="41" presetClass="entr" presetSubtype="0" fill="hold" grpId="0" nodeType="afterEffect">
                                  <p:stCondLst>
                                    <p:cond delay="0"/>
                                  </p:stCondLst>
                                  <p:iterate type="lt">
                                    <p:tmPct val="10000"/>
                                  </p:iterate>
                                  <p:childTnLst>
                                    <p:set>
                                      <p:cBhvr>
                                        <p:cTn id="190" dur="1" fill="hold">
                                          <p:stCondLst>
                                            <p:cond delay="0"/>
                                          </p:stCondLst>
                                        </p:cTn>
                                        <p:tgtEl>
                                          <p:spTgt spid="26695"/>
                                        </p:tgtEl>
                                        <p:attrNameLst>
                                          <p:attrName>style.visibility</p:attrName>
                                        </p:attrNameLst>
                                      </p:cBhvr>
                                      <p:to>
                                        <p:strVal val="visible"/>
                                      </p:to>
                                    </p:set>
                                    <p:anim calcmode="lin" valueType="num">
                                      <p:cBhvr>
                                        <p:cTn id="191" dur="500" fill="hold"/>
                                        <p:tgtEl>
                                          <p:spTgt spid="26695"/>
                                        </p:tgtEl>
                                        <p:attrNameLst>
                                          <p:attrName>ppt_x</p:attrName>
                                        </p:attrNameLst>
                                      </p:cBhvr>
                                      <p:tavLst>
                                        <p:tav tm="0">
                                          <p:val>
                                            <p:strVal val="#ppt_x"/>
                                          </p:val>
                                        </p:tav>
                                        <p:tav tm="50000">
                                          <p:val>
                                            <p:strVal val="#ppt_x+.1"/>
                                          </p:val>
                                        </p:tav>
                                        <p:tav tm="100000">
                                          <p:val>
                                            <p:strVal val="#ppt_x"/>
                                          </p:val>
                                        </p:tav>
                                      </p:tavLst>
                                    </p:anim>
                                    <p:anim calcmode="lin" valueType="num">
                                      <p:cBhvr>
                                        <p:cTn id="192" dur="500" fill="hold"/>
                                        <p:tgtEl>
                                          <p:spTgt spid="26695"/>
                                        </p:tgtEl>
                                        <p:attrNameLst>
                                          <p:attrName>ppt_y</p:attrName>
                                        </p:attrNameLst>
                                      </p:cBhvr>
                                      <p:tavLst>
                                        <p:tav tm="0">
                                          <p:val>
                                            <p:strVal val="#ppt_y"/>
                                          </p:val>
                                        </p:tav>
                                        <p:tav tm="100000">
                                          <p:val>
                                            <p:strVal val="#ppt_y"/>
                                          </p:val>
                                        </p:tav>
                                      </p:tavLst>
                                    </p:anim>
                                    <p:anim calcmode="lin" valueType="num">
                                      <p:cBhvr>
                                        <p:cTn id="193" dur="500" fill="hold"/>
                                        <p:tgtEl>
                                          <p:spTgt spid="26695"/>
                                        </p:tgtEl>
                                        <p:attrNameLst>
                                          <p:attrName>ppt_h</p:attrName>
                                        </p:attrNameLst>
                                      </p:cBhvr>
                                      <p:tavLst>
                                        <p:tav tm="0">
                                          <p:val>
                                            <p:strVal val="#ppt_h/10"/>
                                          </p:val>
                                        </p:tav>
                                        <p:tav tm="50000">
                                          <p:val>
                                            <p:strVal val="#ppt_h+.01"/>
                                          </p:val>
                                        </p:tav>
                                        <p:tav tm="100000">
                                          <p:val>
                                            <p:strVal val="#ppt_h"/>
                                          </p:val>
                                        </p:tav>
                                      </p:tavLst>
                                    </p:anim>
                                    <p:anim calcmode="lin" valueType="num">
                                      <p:cBhvr>
                                        <p:cTn id="194" dur="500" fill="hold"/>
                                        <p:tgtEl>
                                          <p:spTgt spid="26695"/>
                                        </p:tgtEl>
                                        <p:attrNameLst>
                                          <p:attrName>ppt_w</p:attrName>
                                        </p:attrNameLst>
                                      </p:cBhvr>
                                      <p:tavLst>
                                        <p:tav tm="0">
                                          <p:val>
                                            <p:strVal val="#ppt_w/10"/>
                                          </p:val>
                                        </p:tav>
                                        <p:tav tm="50000">
                                          <p:val>
                                            <p:strVal val="#ppt_w+.01"/>
                                          </p:val>
                                        </p:tav>
                                        <p:tav tm="100000">
                                          <p:val>
                                            <p:strVal val="#ppt_w"/>
                                          </p:val>
                                        </p:tav>
                                      </p:tavLst>
                                    </p:anim>
                                    <p:animEffect transition="in" filter="fade">
                                      <p:cBhvr>
                                        <p:cTn id="195" dur="500" tmFilter="0,0; .5, 1; 1, 1"/>
                                        <p:tgtEl>
                                          <p:spTgt spid="26695"/>
                                        </p:tgtEl>
                                      </p:cBhvr>
                                    </p:animEffect>
                                  </p:childTnLst>
                                </p:cTn>
                              </p:par>
                            </p:childTnLst>
                          </p:cTn>
                        </p:par>
                        <p:par>
                          <p:cTn id="196" fill="hold">
                            <p:stCondLst>
                              <p:cond delay="8750"/>
                            </p:stCondLst>
                            <p:childTnLst>
                              <p:par>
                                <p:cTn id="197" presetID="18" presetClass="entr" presetSubtype="6" fill="hold" grpId="0" nodeType="afterEffect">
                                  <p:stCondLst>
                                    <p:cond delay="0"/>
                                  </p:stCondLst>
                                  <p:childTnLst>
                                    <p:set>
                                      <p:cBhvr>
                                        <p:cTn id="198" dur="1" fill="hold">
                                          <p:stCondLst>
                                            <p:cond delay="0"/>
                                          </p:stCondLst>
                                        </p:cTn>
                                        <p:tgtEl>
                                          <p:spTgt spid="26630"/>
                                        </p:tgtEl>
                                        <p:attrNameLst>
                                          <p:attrName>style.visibility</p:attrName>
                                        </p:attrNameLst>
                                      </p:cBhvr>
                                      <p:to>
                                        <p:strVal val="visible"/>
                                      </p:to>
                                    </p:set>
                                    <p:animEffect transition="in" filter="strips(downRight)">
                                      <p:cBhvr>
                                        <p:cTn id="199" dur="500"/>
                                        <p:tgtEl>
                                          <p:spTgt spid="26630"/>
                                        </p:tgtEl>
                                      </p:cBhvr>
                                    </p:animEffect>
                                  </p:childTnLst>
                                </p:cTn>
                              </p:par>
                              <p:par>
                                <p:cTn id="200" presetID="12" presetClass="entr" presetSubtype="4" fill="hold" nodeType="withEffect">
                                  <p:stCondLst>
                                    <p:cond delay="0"/>
                                  </p:stCondLst>
                                  <p:childTnLst>
                                    <p:set>
                                      <p:cBhvr>
                                        <p:cTn id="201" dur="1" fill="hold">
                                          <p:stCondLst>
                                            <p:cond delay="0"/>
                                          </p:stCondLst>
                                        </p:cTn>
                                        <p:tgtEl>
                                          <p:spTgt spid="19514"/>
                                        </p:tgtEl>
                                        <p:attrNameLst>
                                          <p:attrName>style.visibility</p:attrName>
                                        </p:attrNameLst>
                                      </p:cBhvr>
                                      <p:to>
                                        <p:strVal val="visible"/>
                                      </p:to>
                                    </p:set>
                                    <p:animEffect transition="in" filter="slide(fromBottom)">
                                      <p:cBhvr>
                                        <p:cTn id="202" dur="500"/>
                                        <p:tgtEl>
                                          <p:spTgt spid="19514"/>
                                        </p:tgtEl>
                                      </p:cBhvr>
                                    </p:animEffect>
                                  </p:childTnLst>
                                </p:cTn>
                              </p:par>
                            </p:childTnLst>
                          </p:cTn>
                        </p:par>
                        <p:par>
                          <p:cTn id="203" fill="hold">
                            <p:stCondLst>
                              <p:cond delay="9250"/>
                            </p:stCondLst>
                            <p:childTnLst>
                              <p:par>
                                <p:cTn id="204" presetID="41" presetClass="entr" presetSubtype="0" fill="hold" grpId="0" nodeType="afterEffect">
                                  <p:stCondLst>
                                    <p:cond delay="0"/>
                                  </p:stCondLst>
                                  <p:iterate type="lt">
                                    <p:tmPct val="10000"/>
                                  </p:iterate>
                                  <p:childTnLst>
                                    <p:set>
                                      <p:cBhvr>
                                        <p:cTn id="205" dur="1" fill="hold">
                                          <p:stCondLst>
                                            <p:cond delay="0"/>
                                          </p:stCondLst>
                                        </p:cTn>
                                        <p:tgtEl>
                                          <p:spTgt spid="26696"/>
                                        </p:tgtEl>
                                        <p:attrNameLst>
                                          <p:attrName>style.visibility</p:attrName>
                                        </p:attrNameLst>
                                      </p:cBhvr>
                                      <p:to>
                                        <p:strVal val="visible"/>
                                      </p:to>
                                    </p:set>
                                    <p:anim calcmode="lin" valueType="num">
                                      <p:cBhvr>
                                        <p:cTn id="206" dur="500" fill="hold"/>
                                        <p:tgtEl>
                                          <p:spTgt spid="26696"/>
                                        </p:tgtEl>
                                        <p:attrNameLst>
                                          <p:attrName>ppt_x</p:attrName>
                                        </p:attrNameLst>
                                      </p:cBhvr>
                                      <p:tavLst>
                                        <p:tav tm="0">
                                          <p:val>
                                            <p:strVal val="#ppt_x"/>
                                          </p:val>
                                        </p:tav>
                                        <p:tav tm="50000">
                                          <p:val>
                                            <p:strVal val="#ppt_x+.1"/>
                                          </p:val>
                                        </p:tav>
                                        <p:tav tm="100000">
                                          <p:val>
                                            <p:strVal val="#ppt_x"/>
                                          </p:val>
                                        </p:tav>
                                      </p:tavLst>
                                    </p:anim>
                                    <p:anim calcmode="lin" valueType="num">
                                      <p:cBhvr>
                                        <p:cTn id="207" dur="500" fill="hold"/>
                                        <p:tgtEl>
                                          <p:spTgt spid="26696"/>
                                        </p:tgtEl>
                                        <p:attrNameLst>
                                          <p:attrName>ppt_y</p:attrName>
                                        </p:attrNameLst>
                                      </p:cBhvr>
                                      <p:tavLst>
                                        <p:tav tm="0">
                                          <p:val>
                                            <p:strVal val="#ppt_y"/>
                                          </p:val>
                                        </p:tav>
                                        <p:tav tm="100000">
                                          <p:val>
                                            <p:strVal val="#ppt_y"/>
                                          </p:val>
                                        </p:tav>
                                      </p:tavLst>
                                    </p:anim>
                                    <p:anim calcmode="lin" valueType="num">
                                      <p:cBhvr>
                                        <p:cTn id="208" dur="500" fill="hold"/>
                                        <p:tgtEl>
                                          <p:spTgt spid="26696"/>
                                        </p:tgtEl>
                                        <p:attrNameLst>
                                          <p:attrName>ppt_h</p:attrName>
                                        </p:attrNameLst>
                                      </p:cBhvr>
                                      <p:tavLst>
                                        <p:tav tm="0">
                                          <p:val>
                                            <p:strVal val="#ppt_h/10"/>
                                          </p:val>
                                        </p:tav>
                                        <p:tav tm="50000">
                                          <p:val>
                                            <p:strVal val="#ppt_h+.01"/>
                                          </p:val>
                                        </p:tav>
                                        <p:tav tm="100000">
                                          <p:val>
                                            <p:strVal val="#ppt_h"/>
                                          </p:val>
                                        </p:tav>
                                      </p:tavLst>
                                    </p:anim>
                                    <p:anim calcmode="lin" valueType="num">
                                      <p:cBhvr>
                                        <p:cTn id="209" dur="500" fill="hold"/>
                                        <p:tgtEl>
                                          <p:spTgt spid="26696"/>
                                        </p:tgtEl>
                                        <p:attrNameLst>
                                          <p:attrName>ppt_w</p:attrName>
                                        </p:attrNameLst>
                                      </p:cBhvr>
                                      <p:tavLst>
                                        <p:tav tm="0">
                                          <p:val>
                                            <p:strVal val="#ppt_w/10"/>
                                          </p:val>
                                        </p:tav>
                                        <p:tav tm="50000">
                                          <p:val>
                                            <p:strVal val="#ppt_w+.01"/>
                                          </p:val>
                                        </p:tav>
                                        <p:tav tm="100000">
                                          <p:val>
                                            <p:strVal val="#ppt_w"/>
                                          </p:val>
                                        </p:tav>
                                      </p:tavLst>
                                    </p:anim>
                                    <p:animEffect transition="in" filter="fade">
                                      <p:cBhvr>
                                        <p:cTn id="210" dur="500" tmFilter="0,0; .5, 1; 1, 1"/>
                                        <p:tgtEl>
                                          <p:spTgt spid="26696"/>
                                        </p:tgtEl>
                                      </p:cBhvr>
                                    </p:animEffect>
                                  </p:childTnLst>
                                </p:cTn>
                              </p:par>
                            </p:childTnLst>
                          </p:cTn>
                        </p:par>
                        <p:par>
                          <p:cTn id="211" fill="hold">
                            <p:stCondLst>
                              <p:cond delay="10000"/>
                            </p:stCondLst>
                            <p:childTnLst>
                              <p:par>
                                <p:cTn id="212" presetID="18" presetClass="entr" presetSubtype="6" fill="hold" grpId="0" nodeType="afterEffect">
                                  <p:stCondLst>
                                    <p:cond delay="0"/>
                                  </p:stCondLst>
                                  <p:childTnLst>
                                    <p:set>
                                      <p:cBhvr>
                                        <p:cTn id="213" dur="1" fill="hold">
                                          <p:stCondLst>
                                            <p:cond delay="0"/>
                                          </p:stCondLst>
                                        </p:cTn>
                                        <p:tgtEl>
                                          <p:spTgt spid="26631"/>
                                        </p:tgtEl>
                                        <p:attrNameLst>
                                          <p:attrName>style.visibility</p:attrName>
                                        </p:attrNameLst>
                                      </p:cBhvr>
                                      <p:to>
                                        <p:strVal val="visible"/>
                                      </p:to>
                                    </p:set>
                                    <p:animEffect transition="in" filter="strips(downRight)">
                                      <p:cBhvr>
                                        <p:cTn id="214" dur="500"/>
                                        <p:tgtEl>
                                          <p:spTgt spid="26631"/>
                                        </p:tgtEl>
                                      </p:cBhvr>
                                    </p:animEffect>
                                  </p:childTnLst>
                                </p:cTn>
                              </p:par>
                              <p:par>
                                <p:cTn id="215" presetID="12" presetClass="entr" presetSubtype="4" fill="hold" nodeType="withEffect">
                                  <p:stCondLst>
                                    <p:cond delay="0"/>
                                  </p:stCondLst>
                                  <p:childTnLst>
                                    <p:set>
                                      <p:cBhvr>
                                        <p:cTn id="216" dur="1" fill="hold">
                                          <p:stCondLst>
                                            <p:cond delay="0"/>
                                          </p:stCondLst>
                                        </p:cTn>
                                        <p:tgtEl>
                                          <p:spTgt spid="19515"/>
                                        </p:tgtEl>
                                        <p:attrNameLst>
                                          <p:attrName>style.visibility</p:attrName>
                                        </p:attrNameLst>
                                      </p:cBhvr>
                                      <p:to>
                                        <p:strVal val="visible"/>
                                      </p:to>
                                    </p:set>
                                    <p:animEffect transition="in" filter="slide(fromBottom)">
                                      <p:cBhvr>
                                        <p:cTn id="217" dur="500"/>
                                        <p:tgtEl>
                                          <p:spTgt spid="19515"/>
                                        </p:tgtEl>
                                      </p:cBhvr>
                                    </p:animEffect>
                                  </p:childTnLst>
                                </p:cTn>
                              </p:par>
                            </p:childTnLst>
                          </p:cTn>
                        </p:par>
                        <p:par>
                          <p:cTn id="218" fill="hold">
                            <p:stCondLst>
                              <p:cond delay="10500"/>
                            </p:stCondLst>
                            <p:childTnLst>
                              <p:par>
                                <p:cTn id="219" presetID="41" presetClass="entr" presetSubtype="0" fill="hold" grpId="0" nodeType="afterEffect">
                                  <p:stCondLst>
                                    <p:cond delay="0"/>
                                  </p:stCondLst>
                                  <p:iterate type="lt">
                                    <p:tmPct val="10000"/>
                                  </p:iterate>
                                  <p:childTnLst>
                                    <p:set>
                                      <p:cBhvr>
                                        <p:cTn id="220" dur="1" fill="hold">
                                          <p:stCondLst>
                                            <p:cond delay="0"/>
                                          </p:stCondLst>
                                        </p:cTn>
                                        <p:tgtEl>
                                          <p:spTgt spid="26697"/>
                                        </p:tgtEl>
                                        <p:attrNameLst>
                                          <p:attrName>style.visibility</p:attrName>
                                        </p:attrNameLst>
                                      </p:cBhvr>
                                      <p:to>
                                        <p:strVal val="visible"/>
                                      </p:to>
                                    </p:set>
                                    <p:anim calcmode="lin" valueType="num">
                                      <p:cBhvr>
                                        <p:cTn id="221" dur="500" fill="hold"/>
                                        <p:tgtEl>
                                          <p:spTgt spid="26697"/>
                                        </p:tgtEl>
                                        <p:attrNameLst>
                                          <p:attrName>ppt_x</p:attrName>
                                        </p:attrNameLst>
                                      </p:cBhvr>
                                      <p:tavLst>
                                        <p:tav tm="0">
                                          <p:val>
                                            <p:strVal val="#ppt_x"/>
                                          </p:val>
                                        </p:tav>
                                        <p:tav tm="50000">
                                          <p:val>
                                            <p:strVal val="#ppt_x+.1"/>
                                          </p:val>
                                        </p:tav>
                                        <p:tav tm="100000">
                                          <p:val>
                                            <p:strVal val="#ppt_x"/>
                                          </p:val>
                                        </p:tav>
                                      </p:tavLst>
                                    </p:anim>
                                    <p:anim calcmode="lin" valueType="num">
                                      <p:cBhvr>
                                        <p:cTn id="222" dur="500" fill="hold"/>
                                        <p:tgtEl>
                                          <p:spTgt spid="26697"/>
                                        </p:tgtEl>
                                        <p:attrNameLst>
                                          <p:attrName>ppt_y</p:attrName>
                                        </p:attrNameLst>
                                      </p:cBhvr>
                                      <p:tavLst>
                                        <p:tav tm="0">
                                          <p:val>
                                            <p:strVal val="#ppt_y"/>
                                          </p:val>
                                        </p:tav>
                                        <p:tav tm="100000">
                                          <p:val>
                                            <p:strVal val="#ppt_y"/>
                                          </p:val>
                                        </p:tav>
                                      </p:tavLst>
                                    </p:anim>
                                    <p:anim calcmode="lin" valueType="num">
                                      <p:cBhvr>
                                        <p:cTn id="223" dur="500" fill="hold"/>
                                        <p:tgtEl>
                                          <p:spTgt spid="26697"/>
                                        </p:tgtEl>
                                        <p:attrNameLst>
                                          <p:attrName>ppt_h</p:attrName>
                                        </p:attrNameLst>
                                      </p:cBhvr>
                                      <p:tavLst>
                                        <p:tav tm="0">
                                          <p:val>
                                            <p:strVal val="#ppt_h/10"/>
                                          </p:val>
                                        </p:tav>
                                        <p:tav tm="50000">
                                          <p:val>
                                            <p:strVal val="#ppt_h+.01"/>
                                          </p:val>
                                        </p:tav>
                                        <p:tav tm="100000">
                                          <p:val>
                                            <p:strVal val="#ppt_h"/>
                                          </p:val>
                                        </p:tav>
                                      </p:tavLst>
                                    </p:anim>
                                    <p:anim calcmode="lin" valueType="num">
                                      <p:cBhvr>
                                        <p:cTn id="224" dur="500" fill="hold"/>
                                        <p:tgtEl>
                                          <p:spTgt spid="26697"/>
                                        </p:tgtEl>
                                        <p:attrNameLst>
                                          <p:attrName>ppt_w</p:attrName>
                                        </p:attrNameLst>
                                      </p:cBhvr>
                                      <p:tavLst>
                                        <p:tav tm="0">
                                          <p:val>
                                            <p:strVal val="#ppt_w/10"/>
                                          </p:val>
                                        </p:tav>
                                        <p:tav tm="50000">
                                          <p:val>
                                            <p:strVal val="#ppt_w+.01"/>
                                          </p:val>
                                        </p:tav>
                                        <p:tav tm="100000">
                                          <p:val>
                                            <p:strVal val="#ppt_w"/>
                                          </p:val>
                                        </p:tav>
                                      </p:tavLst>
                                    </p:anim>
                                    <p:animEffect transition="in" filter="fade">
                                      <p:cBhvr>
                                        <p:cTn id="225" dur="500" tmFilter="0,0; .5, 1; 1, 1"/>
                                        <p:tgtEl>
                                          <p:spTgt spid="26697"/>
                                        </p:tgtEl>
                                      </p:cBhvr>
                                    </p:animEffect>
                                  </p:childTnLst>
                                </p:cTn>
                              </p:par>
                            </p:childTnLst>
                          </p:cTn>
                        </p:par>
                        <p:par>
                          <p:cTn id="226" fill="hold">
                            <p:stCondLst>
                              <p:cond delay="11250"/>
                            </p:stCondLst>
                            <p:childTnLst>
                              <p:par>
                                <p:cTn id="227" presetID="18" presetClass="entr" presetSubtype="3" fill="hold" grpId="0" nodeType="afterEffect">
                                  <p:stCondLst>
                                    <p:cond delay="0"/>
                                  </p:stCondLst>
                                  <p:childTnLst>
                                    <p:set>
                                      <p:cBhvr>
                                        <p:cTn id="228" dur="1" fill="hold">
                                          <p:stCondLst>
                                            <p:cond delay="0"/>
                                          </p:stCondLst>
                                        </p:cTn>
                                        <p:tgtEl>
                                          <p:spTgt spid="26632"/>
                                        </p:tgtEl>
                                        <p:attrNameLst>
                                          <p:attrName>style.visibility</p:attrName>
                                        </p:attrNameLst>
                                      </p:cBhvr>
                                      <p:to>
                                        <p:strVal val="visible"/>
                                      </p:to>
                                    </p:set>
                                    <p:animEffect transition="in" filter="strips(upRight)">
                                      <p:cBhvr>
                                        <p:cTn id="229" dur="500"/>
                                        <p:tgtEl>
                                          <p:spTgt spid="26632"/>
                                        </p:tgtEl>
                                      </p:cBhvr>
                                    </p:animEffect>
                                  </p:childTnLst>
                                </p:cTn>
                              </p:par>
                              <p:par>
                                <p:cTn id="230" presetID="12" presetClass="entr" presetSubtype="4" fill="hold" nodeType="withEffect">
                                  <p:stCondLst>
                                    <p:cond delay="0"/>
                                  </p:stCondLst>
                                  <p:childTnLst>
                                    <p:set>
                                      <p:cBhvr>
                                        <p:cTn id="231" dur="1" fill="hold">
                                          <p:stCondLst>
                                            <p:cond delay="0"/>
                                          </p:stCondLst>
                                        </p:cTn>
                                        <p:tgtEl>
                                          <p:spTgt spid="19516"/>
                                        </p:tgtEl>
                                        <p:attrNameLst>
                                          <p:attrName>style.visibility</p:attrName>
                                        </p:attrNameLst>
                                      </p:cBhvr>
                                      <p:to>
                                        <p:strVal val="visible"/>
                                      </p:to>
                                    </p:set>
                                    <p:animEffect transition="in" filter="slide(fromBottom)">
                                      <p:cBhvr>
                                        <p:cTn id="232" dur="500"/>
                                        <p:tgtEl>
                                          <p:spTgt spid="19516"/>
                                        </p:tgtEl>
                                      </p:cBhvr>
                                    </p:animEffect>
                                  </p:childTnLst>
                                </p:cTn>
                              </p:par>
                            </p:childTnLst>
                          </p:cTn>
                        </p:par>
                        <p:par>
                          <p:cTn id="233" fill="hold">
                            <p:stCondLst>
                              <p:cond delay="11750"/>
                            </p:stCondLst>
                            <p:childTnLst>
                              <p:par>
                                <p:cTn id="234" presetID="41" presetClass="entr" presetSubtype="0" fill="hold" nodeType="afterEffect">
                                  <p:stCondLst>
                                    <p:cond delay="0"/>
                                  </p:stCondLst>
                                  <p:iterate type="lt">
                                    <p:tmPct val="10000"/>
                                  </p:iterate>
                                  <p:childTnLst>
                                    <p:set>
                                      <p:cBhvr>
                                        <p:cTn id="235" dur="1" fill="hold">
                                          <p:stCondLst>
                                            <p:cond delay="0"/>
                                          </p:stCondLst>
                                        </p:cTn>
                                        <p:tgtEl>
                                          <p:spTgt spid="26698">
                                            <p:txEl>
                                              <p:pRg st="0" end="0"/>
                                            </p:txEl>
                                          </p:spTgt>
                                        </p:tgtEl>
                                        <p:attrNameLst>
                                          <p:attrName>style.visibility</p:attrName>
                                        </p:attrNameLst>
                                      </p:cBhvr>
                                      <p:to>
                                        <p:strVal val="visible"/>
                                      </p:to>
                                    </p:set>
                                    <p:anim calcmode="lin" valueType="num">
                                      <p:cBhvr>
                                        <p:cTn id="236" dur="500" fill="hold"/>
                                        <p:tgtEl>
                                          <p:spTgt spid="2669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7" dur="500" fill="hold"/>
                                        <p:tgtEl>
                                          <p:spTgt spid="26698">
                                            <p:txEl>
                                              <p:pRg st="0" end="0"/>
                                            </p:txEl>
                                          </p:spTgt>
                                        </p:tgtEl>
                                        <p:attrNameLst>
                                          <p:attrName>ppt_y</p:attrName>
                                        </p:attrNameLst>
                                      </p:cBhvr>
                                      <p:tavLst>
                                        <p:tav tm="0">
                                          <p:val>
                                            <p:strVal val="#ppt_y"/>
                                          </p:val>
                                        </p:tav>
                                        <p:tav tm="100000">
                                          <p:val>
                                            <p:strVal val="#ppt_y"/>
                                          </p:val>
                                        </p:tav>
                                      </p:tavLst>
                                    </p:anim>
                                    <p:anim calcmode="lin" valueType="num">
                                      <p:cBhvr>
                                        <p:cTn id="238" dur="500" fill="hold"/>
                                        <p:tgtEl>
                                          <p:spTgt spid="2669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9" dur="500" fill="hold"/>
                                        <p:tgtEl>
                                          <p:spTgt spid="2669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0" dur="500" tmFilter="0,0; .5, 1; 1, 1"/>
                                        <p:tgtEl>
                                          <p:spTgt spid="26698">
                                            <p:txEl>
                                              <p:pRg st="0" end="0"/>
                                            </p:txEl>
                                          </p:spTgt>
                                        </p:tgtEl>
                                      </p:cBhvr>
                                    </p:animEffect>
                                  </p:childTnLst>
                                </p:cTn>
                              </p:par>
                            </p:childTnLst>
                          </p:cTn>
                        </p:par>
                        <p:par>
                          <p:cTn id="241" fill="hold">
                            <p:stCondLst>
                              <p:cond delay="12500"/>
                            </p:stCondLst>
                            <p:childTnLst>
                              <p:par>
                                <p:cTn id="242" presetID="56" presetClass="entr" presetSubtype="0" fill="hold" grpId="0" nodeType="afterEffect">
                                  <p:stCondLst>
                                    <p:cond delay="0"/>
                                  </p:stCondLst>
                                  <p:iterate type="lt">
                                    <p:tmPct val="10000"/>
                                  </p:iterate>
                                  <p:childTnLst>
                                    <p:set>
                                      <p:cBhvr>
                                        <p:cTn id="243" dur="1" fill="hold">
                                          <p:stCondLst>
                                            <p:cond delay="0"/>
                                          </p:stCondLst>
                                        </p:cTn>
                                        <p:tgtEl>
                                          <p:spTgt spid="19496"/>
                                        </p:tgtEl>
                                        <p:attrNameLst>
                                          <p:attrName>style.visibility</p:attrName>
                                        </p:attrNameLst>
                                      </p:cBhvr>
                                      <p:to>
                                        <p:strVal val="visible"/>
                                      </p:to>
                                    </p:set>
                                    <p:anim by="(-#ppt_w*2)" calcmode="lin" valueType="num">
                                      <p:cBhvr rctx="PPT">
                                        <p:cTn id="244" dur="500" autoRev="1" fill="hold">
                                          <p:stCondLst>
                                            <p:cond delay="0"/>
                                          </p:stCondLst>
                                        </p:cTn>
                                        <p:tgtEl>
                                          <p:spTgt spid="19496"/>
                                        </p:tgtEl>
                                        <p:attrNameLst>
                                          <p:attrName>ppt_w</p:attrName>
                                        </p:attrNameLst>
                                      </p:cBhvr>
                                    </p:anim>
                                    <p:anim by="(#ppt_w*0.50)" calcmode="lin" valueType="num">
                                      <p:cBhvr>
                                        <p:cTn id="245" dur="500" decel="50000" autoRev="1" fill="hold">
                                          <p:stCondLst>
                                            <p:cond delay="0"/>
                                          </p:stCondLst>
                                        </p:cTn>
                                        <p:tgtEl>
                                          <p:spTgt spid="19496"/>
                                        </p:tgtEl>
                                        <p:attrNameLst>
                                          <p:attrName>ppt_x</p:attrName>
                                        </p:attrNameLst>
                                      </p:cBhvr>
                                    </p:anim>
                                    <p:anim from="(-#ppt_h/2)" to="(#ppt_y)" calcmode="lin" valueType="num">
                                      <p:cBhvr>
                                        <p:cTn id="246" dur="1000" fill="hold">
                                          <p:stCondLst>
                                            <p:cond delay="0"/>
                                          </p:stCondLst>
                                        </p:cTn>
                                        <p:tgtEl>
                                          <p:spTgt spid="19496"/>
                                        </p:tgtEl>
                                        <p:attrNameLst>
                                          <p:attrName>ppt_y</p:attrName>
                                        </p:attrNameLst>
                                      </p:cBhvr>
                                    </p:anim>
                                    <p:animRot by="21600000">
                                      <p:cBhvr>
                                        <p:cTn id="247" dur="1000" fill="hold">
                                          <p:stCondLst>
                                            <p:cond delay="0"/>
                                          </p:stCondLst>
                                        </p:cTn>
                                        <p:tgtEl>
                                          <p:spTgt spid="19496"/>
                                        </p:tgtEl>
                                        <p:attrNameLst>
                                          <p:attrName>r</p:attrName>
                                        </p:attrNameLst>
                                      </p:cBhvr>
                                    </p:animRot>
                                  </p:childTnLst>
                                </p:cTn>
                              </p:par>
                            </p:childTnLst>
                          </p:cTn>
                        </p:par>
                        <p:par>
                          <p:cTn id="248" fill="hold">
                            <p:stCondLst>
                              <p:cond delay="14000"/>
                            </p:stCondLst>
                            <p:childTnLst>
                              <p:par>
                                <p:cTn id="249" presetID="41" presetClass="entr" presetSubtype="0" fill="hold" grpId="0" nodeType="afterEffect">
                                  <p:stCondLst>
                                    <p:cond delay="0"/>
                                  </p:stCondLst>
                                  <p:iterate type="lt">
                                    <p:tmPct val="10000"/>
                                  </p:iterate>
                                  <p:childTnLst>
                                    <p:set>
                                      <p:cBhvr>
                                        <p:cTn id="250" dur="1" fill="hold">
                                          <p:stCondLst>
                                            <p:cond delay="0"/>
                                          </p:stCondLst>
                                        </p:cTn>
                                        <p:tgtEl>
                                          <p:spTgt spid="26687"/>
                                        </p:tgtEl>
                                        <p:attrNameLst>
                                          <p:attrName>style.visibility</p:attrName>
                                        </p:attrNameLst>
                                      </p:cBhvr>
                                      <p:to>
                                        <p:strVal val="visible"/>
                                      </p:to>
                                    </p:set>
                                    <p:anim calcmode="lin" valueType="num">
                                      <p:cBhvr>
                                        <p:cTn id="251" dur="500" fill="hold"/>
                                        <p:tgtEl>
                                          <p:spTgt spid="26687"/>
                                        </p:tgtEl>
                                        <p:attrNameLst>
                                          <p:attrName>ppt_x</p:attrName>
                                        </p:attrNameLst>
                                      </p:cBhvr>
                                      <p:tavLst>
                                        <p:tav tm="0">
                                          <p:val>
                                            <p:strVal val="#ppt_x"/>
                                          </p:val>
                                        </p:tav>
                                        <p:tav tm="50000">
                                          <p:val>
                                            <p:strVal val="#ppt_x+.1"/>
                                          </p:val>
                                        </p:tav>
                                        <p:tav tm="100000">
                                          <p:val>
                                            <p:strVal val="#ppt_x"/>
                                          </p:val>
                                        </p:tav>
                                      </p:tavLst>
                                    </p:anim>
                                    <p:anim calcmode="lin" valueType="num">
                                      <p:cBhvr>
                                        <p:cTn id="252" dur="500" fill="hold"/>
                                        <p:tgtEl>
                                          <p:spTgt spid="26687"/>
                                        </p:tgtEl>
                                        <p:attrNameLst>
                                          <p:attrName>ppt_y</p:attrName>
                                        </p:attrNameLst>
                                      </p:cBhvr>
                                      <p:tavLst>
                                        <p:tav tm="0">
                                          <p:val>
                                            <p:strVal val="#ppt_y"/>
                                          </p:val>
                                        </p:tav>
                                        <p:tav tm="100000">
                                          <p:val>
                                            <p:strVal val="#ppt_y"/>
                                          </p:val>
                                        </p:tav>
                                      </p:tavLst>
                                    </p:anim>
                                    <p:anim calcmode="lin" valueType="num">
                                      <p:cBhvr>
                                        <p:cTn id="253" dur="500" fill="hold"/>
                                        <p:tgtEl>
                                          <p:spTgt spid="26687"/>
                                        </p:tgtEl>
                                        <p:attrNameLst>
                                          <p:attrName>ppt_h</p:attrName>
                                        </p:attrNameLst>
                                      </p:cBhvr>
                                      <p:tavLst>
                                        <p:tav tm="0">
                                          <p:val>
                                            <p:strVal val="#ppt_h/10"/>
                                          </p:val>
                                        </p:tav>
                                        <p:tav tm="50000">
                                          <p:val>
                                            <p:strVal val="#ppt_h+.01"/>
                                          </p:val>
                                        </p:tav>
                                        <p:tav tm="100000">
                                          <p:val>
                                            <p:strVal val="#ppt_h"/>
                                          </p:val>
                                        </p:tav>
                                      </p:tavLst>
                                    </p:anim>
                                    <p:anim calcmode="lin" valueType="num">
                                      <p:cBhvr>
                                        <p:cTn id="254" dur="500" fill="hold"/>
                                        <p:tgtEl>
                                          <p:spTgt spid="26687"/>
                                        </p:tgtEl>
                                        <p:attrNameLst>
                                          <p:attrName>ppt_w</p:attrName>
                                        </p:attrNameLst>
                                      </p:cBhvr>
                                      <p:tavLst>
                                        <p:tav tm="0">
                                          <p:val>
                                            <p:strVal val="#ppt_w/10"/>
                                          </p:val>
                                        </p:tav>
                                        <p:tav tm="50000">
                                          <p:val>
                                            <p:strVal val="#ppt_w+.01"/>
                                          </p:val>
                                        </p:tav>
                                        <p:tav tm="100000">
                                          <p:val>
                                            <p:strVal val="#ppt_w"/>
                                          </p:val>
                                        </p:tav>
                                      </p:tavLst>
                                    </p:anim>
                                    <p:animEffect transition="in" filter="fade">
                                      <p:cBhvr>
                                        <p:cTn id="255" dur="500" tmFilter="0,0; .5, 1; 1, 1"/>
                                        <p:tgtEl>
                                          <p:spTgt spid="26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26625" grpId="0" animBg="1"/>
      <p:bldP spid="26626" grpId="0" animBg="1"/>
      <p:bldP spid="26627" grpId="0" animBg="1"/>
      <p:bldP spid="26628" grpId="0" animBg="1"/>
      <p:bldP spid="26629" grpId="0" animBg="1"/>
      <p:bldP spid="26630" grpId="0" animBg="1"/>
      <p:bldP spid="26631" grpId="0" animBg="1"/>
      <p:bldP spid="26632" grpId="0" animBg="1"/>
      <p:bldP spid="26633" grpId="0" animBg="1"/>
      <p:bldP spid="26647" grpId="0"/>
      <p:bldP spid="26663" grpId="0"/>
      <p:bldP spid="26664" grpId="0"/>
      <p:bldP spid="26665" grpId="0"/>
      <p:bldP spid="26666" grpId="0"/>
      <p:bldP spid="26667" grpId="0"/>
      <p:bldP spid="26668" grpId="0"/>
      <p:bldP spid="26669" grpId="0"/>
      <p:bldP spid="26670" grpId="0"/>
      <p:bldP spid="26671" grpId="0"/>
      <p:bldP spid="26687" grpId="0"/>
      <p:bldP spid="19496" grpId="0"/>
      <p:bldP spid="26689" grpId="0"/>
      <p:bldP spid="26690" grpId="0"/>
      <p:bldP spid="26691" grpId="0"/>
      <p:bldP spid="26692" grpId="0"/>
      <p:bldP spid="26693" grpId="0"/>
      <p:bldP spid="26694" grpId="0"/>
      <p:bldP spid="26695" grpId="0"/>
      <p:bldP spid="26696" grpId="0"/>
      <p:bldP spid="2669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对角圆角矩形 28"/>
          <p:cNvSpPr/>
          <p:nvPr/>
        </p:nvSpPr>
        <p:spPr bwMode="auto">
          <a:xfrm>
            <a:off x="4800600" y="2446338"/>
            <a:ext cx="4175125" cy="649287"/>
          </a:xfrm>
          <a:custGeom>
            <a:avLst/>
            <a:gdLst>
              <a:gd name="T0" fmla="*/ 4175125 w 4175125"/>
              <a:gd name="T1" fmla="*/ 324644 h 649287"/>
              <a:gd name="T2" fmla="*/ 2087565 w 4175125"/>
              <a:gd name="T3" fmla="*/ 649287 h 649287"/>
              <a:gd name="T4" fmla="*/ 0 w 4175125"/>
              <a:gd name="T5" fmla="*/ 324644 h 649287"/>
              <a:gd name="T6" fmla="*/ 2087565 w 4175125"/>
              <a:gd name="T7" fmla="*/ 0 h 649287"/>
              <a:gd name="T8" fmla="*/ 0 60000 65536"/>
              <a:gd name="T9" fmla="*/ 5898240 60000 65536"/>
              <a:gd name="T10" fmla="*/ 11796480 60000 65536"/>
              <a:gd name="T11" fmla="*/ 17694720 60000 65536"/>
              <a:gd name="T12" fmla="*/ 39827 w 4175125"/>
              <a:gd name="T13" fmla="*/ 39827 h 649287"/>
              <a:gd name="T14" fmla="*/ 4135299 w 4175125"/>
              <a:gd name="T15" fmla="*/ 609460 h 649287"/>
            </a:gdLst>
            <a:ahLst/>
            <a:cxnLst>
              <a:cxn ang="T8">
                <a:pos x="T0" y="T1"/>
              </a:cxn>
              <a:cxn ang="T9">
                <a:pos x="T2" y="T3"/>
              </a:cxn>
              <a:cxn ang="T10">
                <a:pos x="T4" y="T5"/>
              </a:cxn>
              <a:cxn ang="T11">
                <a:pos x="T6" y="T7"/>
              </a:cxn>
            </a:cxnLst>
            <a:rect l="T12" t="T13" r="T14" b="T15"/>
            <a:pathLst>
              <a:path w="4175125" h="649287">
                <a:moveTo>
                  <a:pt x="135980" y="0"/>
                </a:moveTo>
                <a:lnTo>
                  <a:pt x="4175125" y="0"/>
                </a:lnTo>
                <a:lnTo>
                  <a:pt x="4175125" y="513307"/>
                </a:lnTo>
                <a:cubicBezTo>
                  <a:pt x="4175125" y="588406"/>
                  <a:pt x="4114244" y="649286"/>
                  <a:pt x="4039145" y="649287"/>
                </a:cubicBezTo>
                <a:lnTo>
                  <a:pt x="0" y="649287"/>
                </a:lnTo>
                <a:lnTo>
                  <a:pt x="0" y="135980"/>
                </a:lnTo>
                <a:cubicBezTo>
                  <a:pt x="0" y="60880"/>
                  <a:pt x="60880" y="0"/>
                  <a:pt x="135979" y="0"/>
                </a:cubicBezTo>
                <a:close/>
              </a:path>
            </a:pathLst>
          </a:custGeom>
          <a:solidFill>
            <a:srgbClr val="0848AF"/>
          </a:solidFill>
          <a:ln w="25400" cap="flat" cmpd="sng" algn="ctr">
            <a:noFill/>
            <a:prstDash val="solid"/>
            <a:round/>
          </a:ln>
        </p:spPr>
        <p:txBody>
          <a:bodyPr anchor="ctr"/>
          <a:lstStyle/>
          <a:p>
            <a:endParaRPr lang="zh-CN" altLang="en-US"/>
          </a:p>
        </p:txBody>
      </p:sp>
      <p:sp>
        <p:nvSpPr>
          <p:cNvPr id="21506" name="Rectangle 6"/>
          <p:cNvSpPr>
            <a:spLocks noChangeArrowheads="1"/>
          </p:cNvSpPr>
          <p:nvPr/>
        </p:nvSpPr>
        <p:spPr bwMode="auto">
          <a:xfrm>
            <a:off x="0" y="0"/>
            <a:ext cx="4008438" cy="6858000"/>
          </a:xfrm>
          <a:prstGeom prst="rect">
            <a:avLst/>
          </a:prstGeom>
          <a:solidFill>
            <a:srgbClr val="0848AF"/>
          </a:solidFill>
          <a:ln w="25400" algn="ctr">
            <a:noFill/>
            <a:miter lim="800000"/>
          </a:ln>
        </p:spPr>
        <p:txBody>
          <a:bodyPr anchor="ctr"/>
          <a:lstStyle/>
          <a:p>
            <a:pPr algn="ctr"/>
            <a:endParaRPr lang="en-US" altLang="zh-CN">
              <a:solidFill>
                <a:srgbClr val="FFFFFF"/>
              </a:solidFill>
              <a:latin typeface="Calibri" pitchFamily="34" charset="0"/>
            </a:endParaRPr>
          </a:p>
        </p:txBody>
      </p:sp>
      <p:sp>
        <p:nvSpPr>
          <p:cNvPr id="25603" name="TextBox 15"/>
          <p:cNvSpPr txBox="1">
            <a:spLocks noChangeArrowheads="1"/>
          </p:cNvSpPr>
          <p:nvPr/>
        </p:nvSpPr>
        <p:spPr bwMode="auto">
          <a:xfrm>
            <a:off x="1490663" y="2586038"/>
            <a:ext cx="2374900" cy="585787"/>
          </a:xfrm>
          <a:prstGeom prst="rect">
            <a:avLst/>
          </a:prstGeom>
          <a:noFill/>
          <a:ln w="9525">
            <a:noFill/>
            <a:miter lim="800000"/>
          </a:ln>
        </p:spPr>
        <p:txBody>
          <a:bodyPr>
            <a:spAutoFit/>
          </a:bodyPr>
          <a:lstStyle/>
          <a:p>
            <a:pPr algn="ctr"/>
            <a:r>
              <a:rPr lang="en-US" altLang="zh-CN" sz="3200">
                <a:solidFill>
                  <a:schemeClr val="bg1"/>
                </a:solidFill>
                <a:latin typeface="Agency FB" pitchFamily="34" charset="0"/>
                <a:ea typeface="Adobe 宋体 Std L" pitchFamily="18" charset="-122"/>
              </a:rPr>
              <a:t>Transition Page</a:t>
            </a:r>
          </a:p>
        </p:txBody>
      </p:sp>
      <p:sp>
        <p:nvSpPr>
          <p:cNvPr id="25604" name="文本框 52"/>
          <p:cNvSpPr txBox="1">
            <a:spLocks noChangeArrowheads="1"/>
          </p:cNvSpPr>
          <p:nvPr/>
        </p:nvSpPr>
        <p:spPr bwMode="auto">
          <a:xfrm>
            <a:off x="1490663" y="1700213"/>
            <a:ext cx="2374900" cy="862012"/>
          </a:xfrm>
          <a:prstGeom prst="rect">
            <a:avLst/>
          </a:prstGeom>
          <a:noFill/>
          <a:ln w="9525">
            <a:noFill/>
            <a:miter lim="800000"/>
          </a:ln>
        </p:spPr>
        <p:txBody>
          <a:bodyPr>
            <a:spAutoFit/>
          </a:bodyPr>
          <a:lstStyle/>
          <a:p>
            <a:pPr algn="ctr"/>
            <a:r>
              <a:rPr lang="zh-CN" altLang="en-US" sz="5000" b="1">
                <a:solidFill>
                  <a:schemeClr val="bg1"/>
                </a:solidFill>
                <a:latin typeface="Calibri" pitchFamily="34" charset="0"/>
                <a:ea typeface="微软雅黑" pitchFamily="34" charset="-122"/>
              </a:rPr>
              <a:t>过渡页</a:t>
            </a:r>
          </a:p>
        </p:txBody>
      </p:sp>
      <p:sp>
        <p:nvSpPr>
          <p:cNvPr id="25605" name="TextBox 5"/>
          <p:cNvSpPr txBox="1">
            <a:spLocks noChangeArrowheads="1"/>
          </p:cNvSpPr>
          <p:nvPr/>
        </p:nvSpPr>
        <p:spPr bwMode="auto">
          <a:xfrm>
            <a:off x="5357813" y="4083050"/>
            <a:ext cx="3832225" cy="365125"/>
          </a:xfrm>
          <a:prstGeom prst="rect">
            <a:avLst/>
          </a:prstGeom>
          <a:noFill/>
          <a:ln w="9525">
            <a:noFill/>
            <a:miter lim="800000"/>
          </a:ln>
        </p:spPr>
        <p:txBody>
          <a:bodyPr lIns="0" tIns="0" rIns="0" bIns="0" anchor="ctr">
            <a:spAutoFit/>
          </a:bodyPr>
          <a:lstStyle/>
          <a:p>
            <a:r>
              <a:rPr lang="en-US" altLang="zh-CN" sz="2400" b="1">
                <a:latin typeface="Impact" pitchFamily="34" charset="0"/>
                <a:ea typeface="微软雅黑" pitchFamily="34" charset="-122"/>
              </a:rPr>
              <a:t>04    </a:t>
            </a:r>
            <a:r>
              <a:rPr lang="zh-CN" altLang="en-US" sz="2400" b="1">
                <a:latin typeface="微软雅黑" pitchFamily="34" charset="-122"/>
                <a:ea typeface="微软雅黑" pitchFamily="34" charset="-122"/>
              </a:rPr>
              <a:t>工作存在不足</a:t>
            </a:r>
          </a:p>
        </p:txBody>
      </p:sp>
      <p:sp>
        <p:nvSpPr>
          <p:cNvPr id="25606" name="TextBox 6"/>
          <p:cNvSpPr txBox="1">
            <a:spLocks noChangeArrowheads="1"/>
          </p:cNvSpPr>
          <p:nvPr/>
        </p:nvSpPr>
        <p:spPr bwMode="auto">
          <a:xfrm>
            <a:off x="5357813" y="1851025"/>
            <a:ext cx="3832225" cy="365125"/>
          </a:xfrm>
          <a:prstGeom prst="rect">
            <a:avLst/>
          </a:prstGeom>
          <a:noFill/>
          <a:ln w="9525">
            <a:noFill/>
            <a:miter lim="800000"/>
          </a:ln>
        </p:spPr>
        <p:txBody>
          <a:bodyPr lIns="0" tIns="0" rIns="0" bIns="0" anchor="ctr">
            <a:spAutoFit/>
          </a:bodyPr>
          <a:lstStyle/>
          <a:p>
            <a:r>
              <a:rPr lang="en-US" altLang="zh-CN" sz="2400" b="1">
                <a:latin typeface="Impact" pitchFamily="34" charset="0"/>
                <a:ea typeface="微软雅黑" pitchFamily="34" charset="-122"/>
              </a:rPr>
              <a:t>01    </a:t>
            </a:r>
            <a:r>
              <a:rPr lang="zh-CN" altLang="en-US" sz="2400" b="1">
                <a:latin typeface="微软雅黑" pitchFamily="34" charset="-122"/>
                <a:ea typeface="微软雅黑" pitchFamily="34" charset="-122"/>
              </a:rPr>
              <a:t>年度工作概述</a:t>
            </a:r>
          </a:p>
        </p:txBody>
      </p:sp>
      <p:sp>
        <p:nvSpPr>
          <p:cNvPr id="25607" name="TextBox 10"/>
          <p:cNvSpPr txBox="1">
            <a:spLocks noChangeArrowheads="1"/>
          </p:cNvSpPr>
          <p:nvPr/>
        </p:nvSpPr>
        <p:spPr bwMode="auto">
          <a:xfrm>
            <a:off x="5357813" y="2593975"/>
            <a:ext cx="3832225" cy="368300"/>
          </a:xfrm>
          <a:prstGeom prst="rect">
            <a:avLst/>
          </a:prstGeom>
          <a:noFill/>
          <a:ln w="9525">
            <a:noFill/>
            <a:miter lim="800000"/>
          </a:ln>
        </p:spPr>
        <p:txBody>
          <a:bodyPr lIns="0" tIns="0" rIns="0" bIns="0" anchor="ctr">
            <a:spAutoFit/>
          </a:bodyPr>
          <a:lstStyle/>
          <a:p>
            <a:r>
              <a:rPr lang="en-US" altLang="zh-CN" sz="2400" b="1">
                <a:latin typeface="Impact" pitchFamily="34" charset="0"/>
                <a:ea typeface="微软雅黑" pitchFamily="34" charset="-122"/>
              </a:rPr>
              <a:t>02    </a:t>
            </a:r>
            <a:r>
              <a:rPr lang="zh-CN" altLang="en-US" sz="2400" b="1">
                <a:latin typeface="微软雅黑" pitchFamily="34" charset="-122"/>
                <a:ea typeface="微软雅黑" pitchFamily="34" charset="-122"/>
              </a:rPr>
              <a:t>工作完成情况</a:t>
            </a:r>
          </a:p>
        </p:txBody>
      </p:sp>
      <p:sp>
        <p:nvSpPr>
          <p:cNvPr id="25608" name="TextBox 11"/>
          <p:cNvSpPr txBox="1">
            <a:spLocks noChangeArrowheads="1"/>
          </p:cNvSpPr>
          <p:nvPr/>
        </p:nvSpPr>
        <p:spPr bwMode="auto">
          <a:xfrm>
            <a:off x="5357813" y="3338513"/>
            <a:ext cx="3832225" cy="365125"/>
          </a:xfrm>
          <a:prstGeom prst="rect">
            <a:avLst/>
          </a:prstGeom>
          <a:noFill/>
          <a:ln w="9525">
            <a:noFill/>
            <a:miter lim="800000"/>
          </a:ln>
        </p:spPr>
        <p:txBody>
          <a:bodyPr lIns="0" tIns="0" rIns="0" bIns="0" anchor="ctr">
            <a:spAutoFit/>
          </a:bodyPr>
          <a:lstStyle/>
          <a:p>
            <a:r>
              <a:rPr lang="en-US" altLang="zh-CN" sz="2400" b="1">
                <a:latin typeface="Impact" pitchFamily="34" charset="0"/>
                <a:ea typeface="微软雅黑" pitchFamily="34" charset="-122"/>
              </a:rPr>
              <a:t>03    </a:t>
            </a:r>
            <a:r>
              <a:rPr lang="zh-CN" altLang="en-US" sz="2400" b="1">
                <a:latin typeface="微软雅黑" pitchFamily="34" charset="-122"/>
                <a:ea typeface="微软雅黑" pitchFamily="34" charset="-122"/>
              </a:rPr>
              <a:t>成功项目展示</a:t>
            </a:r>
          </a:p>
        </p:txBody>
      </p:sp>
      <p:sp>
        <p:nvSpPr>
          <p:cNvPr id="25609" name="TextBox 5"/>
          <p:cNvSpPr txBox="1">
            <a:spLocks noChangeArrowheads="1"/>
          </p:cNvSpPr>
          <p:nvPr/>
        </p:nvSpPr>
        <p:spPr bwMode="auto">
          <a:xfrm>
            <a:off x="5357813" y="4797425"/>
            <a:ext cx="3832225" cy="365125"/>
          </a:xfrm>
          <a:prstGeom prst="rect">
            <a:avLst/>
          </a:prstGeom>
          <a:noFill/>
          <a:ln w="9525">
            <a:noFill/>
            <a:miter lim="800000"/>
          </a:ln>
        </p:spPr>
        <p:txBody>
          <a:bodyPr lIns="0" tIns="0" rIns="0" bIns="0" anchor="ctr">
            <a:spAutoFit/>
          </a:bodyPr>
          <a:lstStyle/>
          <a:p>
            <a:r>
              <a:rPr lang="en-US" altLang="zh-CN" sz="2400" b="1">
                <a:latin typeface="Impact" pitchFamily="34" charset="0"/>
                <a:ea typeface="微软雅黑" pitchFamily="34" charset="-122"/>
              </a:rPr>
              <a:t>05    </a:t>
            </a:r>
            <a:r>
              <a:rPr lang="zh-CN" altLang="en-US" sz="2400" b="1">
                <a:latin typeface="微软雅黑" pitchFamily="34" charset="-122"/>
                <a:ea typeface="微软雅黑" pitchFamily="34" charset="-122"/>
              </a:rPr>
              <a:t>明年工作计划</a:t>
            </a:r>
          </a:p>
        </p:txBody>
      </p:sp>
      <p:pic>
        <p:nvPicPr>
          <p:cNvPr id="4"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00415" y="3140710"/>
            <a:ext cx="3556635" cy="262191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advTm="5275">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0-#ppt_w/2"/>
                                          </p:val>
                                        </p:tav>
                                        <p:tav tm="100000">
                                          <p:val>
                                            <p:strVal val="#ppt_x"/>
                                          </p:val>
                                        </p:tav>
                                      </p:tavLst>
                                    </p:anim>
                                    <p:anim calcmode="lin" valueType="num">
                                      <p:cBhvr additive="base">
                                        <p:cTn id="8" dur="500" fill="hold"/>
                                        <p:tgtEl>
                                          <p:spTgt spid="2150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603"/>
                                        </p:tgtEl>
                                        <p:attrNameLst>
                                          <p:attrName>style.visibility</p:attrName>
                                        </p:attrNameLst>
                                      </p:cBhvr>
                                      <p:to>
                                        <p:strVal val="visible"/>
                                      </p:to>
                                    </p:set>
                                    <p:anim calcmode="lin" valueType="num">
                                      <p:cBhvr additive="base">
                                        <p:cTn id="11" dur="500" fill="hold"/>
                                        <p:tgtEl>
                                          <p:spTgt spid="25603"/>
                                        </p:tgtEl>
                                        <p:attrNameLst>
                                          <p:attrName>ppt_x</p:attrName>
                                        </p:attrNameLst>
                                      </p:cBhvr>
                                      <p:tavLst>
                                        <p:tav tm="0">
                                          <p:val>
                                            <p:strVal val="0-#ppt_w/2"/>
                                          </p:val>
                                        </p:tav>
                                        <p:tav tm="100000">
                                          <p:val>
                                            <p:strVal val="#ppt_x"/>
                                          </p:val>
                                        </p:tav>
                                      </p:tavLst>
                                    </p:anim>
                                    <p:anim calcmode="lin" valueType="num">
                                      <p:cBhvr additive="base">
                                        <p:cTn id="12" dur="500" fill="hold"/>
                                        <p:tgtEl>
                                          <p:spTgt spid="2560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5604"/>
                                        </p:tgtEl>
                                        <p:attrNameLst>
                                          <p:attrName>style.visibility</p:attrName>
                                        </p:attrNameLst>
                                      </p:cBhvr>
                                      <p:to>
                                        <p:strVal val="visible"/>
                                      </p:to>
                                    </p:set>
                                    <p:anim calcmode="lin" valueType="num">
                                      <p:cBhvr additive="base">
                                        <p:cTn id="15" dur="500" fill="hold"/>
                                        <p:tgtEl>
                                          <p:spTgt spid="25604"/>
                                        </p:tgtEl>
                                        <p:attrNameLst>
                                          <p:attrName>ppt_x</p:attrName>
                                        </p:attrNameLst>
                                      </p:cBhvr>
                                      <p:tavLst>
                                        <p:tav tm="0">
                                          <p:val>
                                            <p:strVal val="0-#ppt_w/2"/>
                                          </p:val>
                                        </p:tav>
                                        <p:tav tm="100000">
                                          <p:val>
                                            <p:strVal val="#ppt_x"/>
                                          </p:val>
                                        </p:tav>
                                      </p:tavLst>
                                    </p:anim>
                                    <p:anim calcmode="lin" valueType="num">
                                      <p:cBhvr additive="base">
                                        <p:cTn id="16" dur="500" fill="hold"/>
                                        <p:tgtEl>
                                          <p:spTgt spid="2560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25605"/>
                                        </p:tgtEl>
                                        <p:attrNameLst>
                                          <p:attrName>style.visibility</p:attrName>
                                        </p:attrNameLst>
                                      </p:cBhvr>
                                      <p:to>
                                        <p:strVal val="visible"/>
                                      </p:to>
                                    </p:set>
                                    <p:anim calcmode="lin" valueType="num">
                                      <p:cBhvr additive="base">
                                        <p:cTn id="20" dur="500" fill="hold"/>
                                        <p:tgtEl>
                                          <p:spTgt spid="25605"/>
                                        </p:tgtEl>
                                        <p:attrNameLst>
                                          <p:attrName>ppt_x</p:attrName>
                                        </p:attrNameLst>
                                      </p:cBhvr>
                                      <p:tavLst>
                                        <p:tav tm="0">
                                          <p:val>
                                            <p:strVal val="#ppt_x"/>
                                          </p:val>
                                        </p:tav>
                                        <p:tav tm="100000">
                                          <p:val>
                                            <p:strVal val="#ppt_x"/>
                                          </p:val>
                                        </p:tav>
                                      </p:tavLst>
                                    </p:anim>
                                    <p:anim calcmode="lin" valueType="num">
                                      <p:cBhvr additive="base">
                                        <p:cTn id="21" dur="500" fill="hold"/>
                                        <p:tgtEl>
                                          <p:spTgt spid="2560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5606"/>
                                        </p:tgtEl>
                                        <p:attrNameLst>
                                          <p:attrName>style.visibility</p:attrName>
                                        </p:attrNameLst>
                                      </p:cBhvr>
                                      <p:to>
                                        <p:strVal val="visible"/>
                                      </p:to>
                                    </p:set>
                                    <p:anim calcmode="lin" valueType="num">
                                      <p:cBhvr additive="base">
                                        <p:cTn id="24" dur="500" fill="hold"/>
                                        <p:tgtEl>
                                          <p:spTgt spid="25606"/>
                                        </p:tgtEl>
                                        <p:attrNameLst>
                                          <p:attrName>ppt_x</p:attrName>
                                        </p:attrNameLst>
                                      </p:cBhvr>
                                      <p:tavLst>
                                        <p:tav tm="0">
                                          <p:val>
                                            <p:strVal val="#ppt_x"/>
                                          </p:val>
                                        </p:tav>
                                        <p:tav tm="100000">
                                          <p:val>
                                            <p:strVal val="#ppt_x"/>
                                          </p:val>
                                        </p:tav>
                                      </p:tavLst>
                                    </p:anim>
                                    <p:anim calcmode="lin" valueType="num">
                                      <p:cBhvr additive="base">
                                        <p:cTn id="25" dur="500" fill="hold"/>
                                        <p:tgtEl>
                                          <p:spTgt spid="2560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iterate type="lt">
                                    <p:tmPct val="0"/>
                                  </p:iterate>
                                  <p:childTnLst>
                                    <p:set>
                                      <p:cBhvr>
                                        <p:cTn id="27" dur="1" fill="hold">
                                          <p:stCondLst>
                                            <p:cond delay="0"/>
                                          </p:stCondLst>
                                        </p:cTn>
                                        <p:tgtEl>
                                          <p:spTgt spid="25607">
                                            <p:txEl>
                                              <p:pRg st="0" end="0"/>
                                            </p:txEl>
                                          </p:spTgt>
                                        </p:tgtEl>
                                        <p:attrNameLst>
                                          <p:attrName>style.visibility</p:attrName>
                                        </p:attrNameLst>
                                      </p:cBhvr>
                                      <p:to>
                                        <p:strVal val="visible"/>
                                      </p:to>
                                    </p:set>
                                    <p:anim calcmode="lin" valueType="num">
                                      <p:cBhvr additive="base">
                                        <p:cTn id="28" dur="500" fill="hold"/>
                                        <p:tgtEl>
                                          <p:spTgt spid="2560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5607">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5608"/>
                                        </p:tgtEl>
                                        <p:attrNameLst>
                                          <p:attrName>style.visibility</p:attrName>
                                        </p:attrNameLst>
                                      </p:cBhvr>
                                      <p:to>
                                        <p:strVal val="visible"/>
                                      </p:to>
                                    </p:set>
                                    <p:anim calcmode="lin" valueType="num">
                                      <p:cBhvr additive="base">
                                        <p:cTn id="32" dur="500" fill="hold"/>
                                        <p:tgtEl>
                                          <p:spTgt spid="25608"/>
                                        </p:tgtEl>
                                        <p:attrNameLst>
                                          <p:attrName>ppt_x</p:attrName>
                                        </p:attrNameLst>
                                      </p:cBhvr>
                                      <p:tavLst>
                                        <p:tav tm="0">
                                          <p:val>
                                            <p:strVal val="#ppt_x"/>
                                          </p:val>
                                        </p:tav>
                                        <p:tav tm="100000">
                                          <p:val>
                                            <p:strVal val="#ppt_x"/>
                                          </p:val>
                                        </p:tav>
                                      </p:tavLst>
                                    </p:anim>
                                    <p:anim calcmode="lin" valueType="num">
                                      <p:cBhvr additive="base">
                                        <p:cTn id="33" dur="500" fill="hold"/>
                                        <p:tgtEl>
                                          <p:spTgt spid="2560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609"/>
                                        </p:tgtEl>
                                        <p:attrNameLst>
                                          <p:attrName>style.visibility</p:attrName>
                                        </p:attrNameLst>
                                      </p:cBhvr>
                                      <p:to>
                                        <p:strVal val="visible"/>
                                      </p:to>
                                    </p:set>
                                    <p:anim calcmode="lin" valueType="num">
                                      <p:cBhvr additive="base">
                                        <p:cTn id="36" dur="500" fill="hold"/>
                                        <p:tgtEl>
                                          <p:spTgt spid="25609"/>
                                        </p:tgtEl>
                                        <p:attrNameLst>
                                          <p:attrName>ppt_x</p:attrName>
                                        </p:attrNameLst>
                                      </p:cBhvr>
                                      <p:tavLst>
                                        <p:tav tm="0">
                                          <p:val>
                                            <p:strVal val="#ppt_x"/>
                                          </p:val>
                                        </p:tav>
                                        <p:tav tm="100000">
                                          <p:val>
                                            <p:strVal val="#ppt_x"/>
                                          </p:val>
                                        </p:tav>
                                      </p:tavLst>
                                    </p:anim>
                                    <p:anim calcmode="lin" valueType="num">
                                      <p:cBhvr additive="base">
                                        <p:cTn id="37" dur="500" fill="hold"/>
                                        <p:tgtEl>
                                          <p:spTgt spid="25609"/>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2" presetClass="entr" presetSubtype="8" fill="hold" grpId="0" nodeType="afterEffect">
                                  <p:stCondLst>
                                    <p:cond delay="0"/>
                                  </p:stCondLst>
                                  <p:childTnLst>
                                    <p:set>
                                      <p:cBhvr>
                                        <p:cTn id="40" dur="1" fill="hold">
                                          <p:stCondLst>
                                            <p:cond delay="0"/>
                                          </p:stCondLst>
                                        </p:cTn>
                                        <p:tgtEl>
                                          <p:spTgt spid="21505"/>
                                        </p:tgtEl>
                                        <p:attrNameLst>
                                          <p:attrName>style.visibility</p:attrName>
                                        </p:attrNameLst>
                                      </p:cBhvr>
                                      <p:to>
                                        <p:strVal val="visible"/>
                                      </p:to>
                                    </p:set>
                                    <p:anim calcmode="lin" valueType="num">
                                      <p:cBhvr additive="base">
                                        <p:cTn id="41" dur="2000" fill="hold"/>
                                        <p:tgtEl>
                                          <p:spTgt spid="21505"/>
                                        </p:tgtEl>
                                        <p:attrNameLst>
                                          <p:attrName>ppt_x</p:attrName>
                                        </p:attrNameLst>
                                      </p:cBhvr>
                                      <p:tavLst>
                                        <p:tav tm="0">
                                          <p:val>
                                            <p:strVal val="0-#ppt_w/2"/>
                                          </p:val>
                                        </p:tav>
                                        <p:tav tm="100000">
                                          <p:val>
                                            <p:strVal val="#ppt_x"/>
                                          </p:val>
                                        </p:tav>
                                      </p:tavLst>
                                    </p:anim>
                                    <p:anim calcmode="lin" valueType="num">
                                      <p:cBhvr additive="base">
                                        <p:cTn id="42" dur="2000" fill="hold"/>
                                        <p:tgtEl>
                                          <p:spTgt spid="21505"/>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0" presetClass="emph" presetSubtype="0" fill="hold" nodeType="afterEffect">
                                  <p:stCondLst>
                                    <p:cond delay="0"/>
                                  </p:stCondLst>
                                  <p:iterate type="lt">
                                    <p:tmPct val="10000"/>
                                  </p:iterate>
                                  <p:childTnLst>
                                    <p:set>
                                      <p:cBhvr override="childStyle">
                                        <p:cTn id="45" dur="500" autoRev="1" fill="hold"/>
                                        <p:tgtEl>
                                          <p:spTgt spid="25607">
                                            <p:txEl>
                                              <p:pRg st="0" end="0"/>
                                            </p:txEl>
                                          </p:spTgt>
                                        </p:tgtEl>
                                        <p:attrNameLst>
                                          <p:attrName>style.color</p:attrName>
                                        </p:attrNameLst>
                                      </p:cBhvr>
                                      <p:to>
                                        <p:clrVal>
                                          <a:schemeClr val="bg1"/>
                                        </p:clrVal>
                                      </p:to>
                                    </p:set>
                                    <p:set>
                                      <p:cBhvr>
                                        <p:cTn id="46" dur="500" autoRev="1" fill="hold"/>
                                        <p:tgtEl>
                                          <p:spTgt spid="25607">
                                            <p:txEl>
                                              <p:pRg st="0" end="0"/>
                                            </p:txEl>
                                          </p:spTgt>
                                        </p:tgtEl>
                                        <p:attrNameLst>
                                          <p:attrName>fillcolor</p:attrName>
                                        </p:attrNameLst>
                                      </p:cBhvr>
                                      <p:to>
                                        <p:clrVal>
                                          <a:schemeClr val="bg1"/>
                                        </p:clrVal>
                                      </p:to>
                                    </p:set>
                                    <p:set>
                                      <p:cBhvr>
                                        <p:cTn id="47" dur="500" autoRev="1" fill="hold"/>
                                        <p:tgtEl>
                                          <p:spTgt spid="25607">
                                            <p:txEl>
                                              <p:pRg st="0" end="0"/>
                                            </p:txEl>
                                          </p:spTgt>
                                        </p:tgtEl>
                                        <p:attrNameLst>
                                          <p:attrName>fill.type</p:attrName>
                                        </p:attrNameLst>
                                      </p:cBhvr>
                                      <p:to>
                                        <p:strVal val="solid"/>
                                      </p:to>
                                    </p:set>
                                  </p:childTnLst>
                                </p:cTn>
                              </p:par>
                              <p:par>
                                <p:cTn id="48" presetID="2" presetClass="entr" presetSubtype="2"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2000" fill="hold"/>
                                        <p:tgtEl>
                                          <p:spTgt spid="4"/>
                                        </p:tgtEl>
                                        <p:attrNameLst>
                                          <p:attrName>ppt_x</p:attrName>
                                        </p:attrNameLst>
                                      </p:cBhvr>
                                      <p:tavLst>
                                        <p:tav tm="0">
                                          <p:val>
                                            <p:strVal val="1+#ppt_w/2"/>
                                          </p:val>
                                        </p:tav>
                                        <p:tav tm="100000">
                                          <p:val>
                                            <p:strVal val="#ppt_x"/>
                                          </p:val>
                                        </p:tav>
                                      </p:tavLst>
                                    </p:anim>
                                    <p:anim calcmode="lin" valueType="num">
                                      <p:cBhvr additive="base">
                                        <p:cTn id="51"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animBg="1"/>
      <p:bldP spid="21506" grpId="0" animBg="1"/>
      <p:bldP spid="25603" grpId="0"/>
      <p:bldP spid="25604" grpId="0"/>
      <p:bldP spid="25605" grpId="0"/>
      <p:bldP spid="25606" grpId="0"/>
      <p:bldP spid="25607" grpId="0" build="allAtOnce"/>
      <p:bldP spid="25608" grpId="0"/>
      <p:bldP spid="2560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9"/>
</p:tagLst>
</file>

<file path=ppt/tags/tag2.xml><?xml version="1.0" encoding="utf-8"?>
<p:tagLst xmlns:a="http://schemas.openxmlformats.org/drawingml/2006/main" xmlns:r="http://schemas.openxmlformats.org/officeDocument/2006/relationships" xmlns:p="http://schemas.openxmlformats.org/presentationml/2006/main">
  <p:tag name="TIMING" val="|0.7|1|0.6|0.6"/>
</p:tagLst>
</file>

<file path=ppt/tags/tag3.xml><?xml version="1.0" encoding="utf-8"?>
<p:tagLst xmlns:a="http://schemas.openxmlformats.org/drawingml/2006/main" xmlns:r="http://schemas.openxmlformats.org/officeDocument/2006/relationships" xmlns:p="http://schemas.openxmlformats.org/presentationml/2006/main">
  <p:tag name="TIMING" val="|3"/>
</p:tagLst>
</file>

<file path=ppt/tags/tag4.xml><?xml version="1.0" encoding="utf-8"?>
<p:tagLst xmlns:a="http://schemas.openxmlformats.org/drawingml/2006/main" xmlns:r="http://schemas.openxmlformats.org/officeDocument/2006/relationships" xmlns:p="http://schemas.openxmlformats.org/presentationml/2006/main">
  <p:tag name="TIMING" val="|0.7|1|0.6|0.6"/>
</p:tagLst>
</file>

<file path=ppt/theme/theme1.xml><?xml version="1.0" encoding="utf-8"?>
<a:theme xmlns:a="http://schemas.openxmlformats.org/drawingml/2006/main" name="亮亮图文旗舰店https://liangliangtuwen.tmall.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7164</Words>
  <Application>Microsoft Office PowerPoint</Application>
  <PresentationFormat>自定义</PresentationFormat>
  <Paragraphs>720</Paragraphs>
  <Slides>40</Slides>
  <Notes>40</Notes>
  <HiddenSlides>0</HiddenSlides>
  <MMClips>1</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亮亮图文旗舰店https://liangliangtuwen.tmall.com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vector>
  </TitlesOfParts>
  <Manager>hl81829782</Manager>
  <Company>hl81829782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丫丫精饰</dc:title>
  <dc:subject>丫丫精饰</dc:subject>
  <dc:creator>丫丫精饰</dc:creator>
  <cp:keywords>https://cyppt.taobao.com/</cp:keywords>
  <dc:description>https://cyppt.taobao.com/</dc:description>
  <cp:lastModifiedBy>Administrator</cp:lastModifiedBy>
  <cp:revision>1845</cp:revision>
  <dcterms:created xsi:type="dcterms:W3CDTF">2016-01-13T14:39:00Z</dcterms:created>
  <dcterms:modified xsi:type="dcterms:W3CDTF">2017-07-06T19:04:24Z</dcterms:modified>
  <cp:category>https://cyppt.taobao.com/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2052-10.1.0.5399</vt:lpwstr>
  </property>
</Properties>
</file>