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90" r:id="rId2"/>
    <p:sldId id="257" r:id="rId3"/>
    <p:sldId id="258" r:id="rId4"/>
    <p:sldId id="282" r:id="rId5"/>
    <p:sldId id="284" r:id="rId6"/>
    <p:sldId id="265" r:id="rId7"/>
    <p:sldId id="260" r:id="rId8"/>
    <p:sldId id="262" r:id="rId9"/>
    <p:sldId id="264" r:id="rId10"/>
    <p:sldId id="266" r:id="rId11"/>
    <p:sldId id="261" r:id="rId12"/>
    <p:sldId id="263" r:id="rId13"/>
    <p:sldId id="267" r:id="rId14"/>
    <p:sldId id="287" r:id="rId15"/>
    <p:sldId id="269" r:id="rId16"/>
    <p:sldId id="268" r:id="rId17"/>
    <p:sldId id="270" r:id="rId18"/>
    <p:sldId id="271" r:id="rId19"/>
    <p:sldId id="285" r:id="rId20"/>
    <p:sldId id="276" r:id="rId21"/>
    <p:sldId id="286" r:id="rId22"/>
    <p:sldId id="273" r:id="rId23"/>
    <p:sldId id="272" r:id="rId24"/>
    <p:sldId id="274" r:id="rId25"/>
    <p:sldId id="279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方正综艺简体" charset="-122"/>
      <p:regular r:id="rId32"/>
    </p:embeddedFont>
    <p:embeddedFont>
      <p:font typeface="方正兰亭细黑_GBK" charset="-122"/>
      <p:regular r:id="rId33"/>
    </p:embeddedFont>
    <p:embeddedFont>
      <p:font typeface="Watford DB"/>
      <p:regular r:id="rId34"/>
    </p:embeddedFont>
    <p:embeddedFont>
      <p:font typeface="微软雅黑" pitchFamily="34" charset="-122"/>
      <p:regular r:id="rId35"/>
      <p:bold r:id="rId36"/>
    </p:embeddedFont>
    <p:embeddedFont>
      <p:font typeface="Stencil" charset="0"/>
      <p:regular r:id="rId37"/>
    </p:embeddedFont>
    <p:embeddedFont>
      <p:font typeface="Segoe UI Black" charset="0"/>
      <p:bold r:id="rId38"/>
      <p:boldItalic r:id="rId39"/>
    </p:embeddedFont>
    <p:embeddedFont>
      <p:font typeface="Arial Unicode MS" charset="-122"/>
      <p:regular r:id="rId40"/>
    </p:embeddedFont>
    <p:embeddedFont>
      <p:font typeface="方正兰亭粗黑简体" charset="-122"/>
      <p:regular r:id="rId41"/>
    </p:embeddedFont>
    <p:embeddedFont>
      <p:font typeface="方正兰亭细黑_GBK_M" charset="2"/>
      <p:regular r:id="rId42"/>
    </p:embeddedFont>
    <p:embeddedFont>
      <p:font typeface="方正兰亭黑_GBK" charset="-122"/>
      <p:regular r:id="rId43"/>
    </p:embeddedFont>
    <p:embeddedFont>
      <p:font typeface="张海山锐线体简" charset="-122"/>
      <p:regular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-8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7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022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953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642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3411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750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5119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31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7858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7578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8871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595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7663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7152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7586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6330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1498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778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784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78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2215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340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327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776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54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814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790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108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227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391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146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120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57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272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634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655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2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535598" y="216613"/>
            <a:ext cx="3741377" cy="37413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椭圆 7"/>
          <p:cNvSpPr/>
          <p:nvPr/>
        </p:nvSpPr>
        <p:spPr>
          <a:xfrm rot="10498052">
            <a:off x="1620315" y="3970953"/>
            <a:ext cx="563789" cy="56378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0498052">
            <a:off x="2373672" y="4627445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189283" y="3406942"/>
            <a:ext cx="845906" cy="8459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45846" y="3501799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898806" y="4332147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 rot="10498052">
            <a:off x="1885935" y="3263614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23937" y="4521063"/>
            <a:ext cx="441364" cy="4413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椭圆 22"/>
          <p:cNvSpPr/>
          <p:nvPr/>
        </p:nvSpPr>
        <p:spPr>
          <a:xfrm rot="10498052">
            <a:off x="864969" y="4139410"/>
            <a:ext cx="303658" cy="3036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438065" y="4115253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椭圆 26"/>
          <p:cNvSpPr/>
          <p:nvPr/>
        </p:nvSpPr>
        <p:spPr>
          <a:xfrm rot="10498052">
            <a:off x="3629030" y="4713305"/>
            <a:ext cx="192350" cy="1923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0498052">
            <a:off x="419086" y="4786416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707744" y="2126728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时尚工作总结</a:t>
            </a:r>
            <a:r>
              <a:rPr lang="en-US" altLang="zh-CN" sz="32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PPT</a:t>
            </a:r>
            <a:endParaRPr lang="zh-CN" altLang="en-US" sz="3200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2898806" y="2126728"/>
            <a:ext cx="304241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120765" y="996974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rgbClr val="00206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2018</a:t>
            </a:r>
            <a:endParaRPr lang="zh-CN" altLang="en-US" sz="8000" dirty="0">
              <a:solidFill>
                <a:srgbClr val="002060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7085" y="38110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LOGO</a:t>
            </a:r>
            <a:endParaRPr lang="zh-CN" altLang="en-US" sz="2800" dirty="0"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59" name="椭圆 58"/>
          <p:cNvSpPr/>
          <p:nvPr/>
        </p:nvSpPr>
        <p:spPr>
          <a:xfrm rot="10498052">
            <a:off x="6535215" y="4000987"/>
            <a:ext cx="563789" cy="56378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0498052">
            <a:off x="7288572" y="4657479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7104183" y="3436976"/>
            <a:ext cx="845906" cy="84590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960746" y="3531833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813706" y="4362181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椭圆 69"/>
          <p:cNvSpPr/>
          <p:nvPr/>
        </p:nvSpPr>
        <p:spPr>
          <a:xfrm rot="10498052">
            <a:off x="6800835" y="3293648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6138837" y="4551097"/>
            <a:ext cx="441364" cy="4413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椭圆 73"/>
          <p:cNvSpPr/>
          <p:nvPr/>
        </p:nvSpPr>
        <p:spPr>
          <a:xfrm rot="10498052">
            <a:off x="5779869" y="4169444"/>
            <a:ext cx="303658" cy="3036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8352965" y="4145287"/>
            <a:ext cx="310515" cy="3105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 rot="10498052">
            <a:off x="8543930" y="4743339"/>
            <a:ext cx="192350" cy="1923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 rot="10498052">
            <a:off x="5333986" y="4816450"/>
            <a:ext cx="228599" cy="2285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【Audiojungle】 Missing You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06286" y="-705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7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458 -0.82685 L 3.88889E-6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29" y="413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267 -0.5607 L -5.55556E-7 2.03892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42" y="280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511 -0.74143 L -3.61111E-6 4.4331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64" y="370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" y="405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182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1828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458 -0.82685 L 3.88889E-6 -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29" y="413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267 -0.5607 L -5.55556E-7 2.03892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42" y="2802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511 -0.74143 L -3.61111E-6 4.4331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64" y="370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" y="405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182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" y="1828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" y="3945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9027 -0.68768 L 3.61111E-6 2.94717E-6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14" y="34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00"/>
                            </p:stCondLst>
                            <p:childTnLst>
                              <p:par>
                                <p:cTn id="6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50">
                <p:cTn id="7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9" grpId="0" animBg="1"/>
      <p:bldP spid="23" grpId="0" animBg="1"/>
      <p:bldP spid="27" grpId="0" animBg="1"/>
      <p:bldP spid="28" grpId="0" animBg="1"/>
      <p:bldP spid="50" grpId="0"/>
      <p:bldP spid="57" grpId="0"/>
      <p:bldP spid="57" grpId="1"/>
      <p:bldP spid="58" grpId="0"/>
      <p:bldP spid="59" grpId="0" animBg="1"/>
      <p:bldP spid="60" grpId="0" animBg="1"/>
      <p:bldP spid="70" grpId="0" animBg="1"/>
      <p:bldP spid="74" grpId="0" animBg="1"/>
      <p:bldP spid="78" grpId="0" animBg="1"/>
      <p:bldP spid="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已完成的项目及情况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727103" y="29844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04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5120" y="24215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9262" y="341102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项目三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1984" y="241416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2055" y="336022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项目四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34"/>
          <p:cNvSpPr/>
          <p:nvPr/>
        </p:nvSpPr>
        <p:spPr>
          <a:xfrm rot="5400000">
            <a:off x="4583471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181254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463040" y="2789125"/>
            <a:ext cx="19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亮亮图文旗舰店</a:t>
            </a:r>
            <a:r>
              <a:rPr lang="en-US" altLang="zh-CN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https://liangliangtuwen.tmall.com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82040" y="3796161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21810" y="2752426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52908" y="3735945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9161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4" grpId="0"/>
          <p:bldP spid="25" grpId="0"/>
          <p:bldP spid="28" grpId="0"/>
          <p:bldP spid="29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4" grpId="0"/>
          <p:bldP spid="25" grpId="0"/>
          <p:bldP spid="28" grpId="0"/>
          <p:bldP spid="29" grpId="0"/>
          <p:bldP spid="3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项目完成情况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853986" y="308377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275766" y="1730252"/>
            <a:ext cx="4412986" cy="20755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2275766" y="1758168"/>
            <a:ext cx="4412986" cy="20755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3837420" y="2062944"/>
            <a:ext cx="1382075" cy="1382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35522" y="1473647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535522" y="3549190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44083" y="1456511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44083" y="3566326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838293" y="147581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项目一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70393" y="359172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项目四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365586" y="147046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项目二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829402" y="357459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项目三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544923" y="1726583"/>
            <a:ext cx="1777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endParaRPr lang="en-US" altLang="zh-CN" sz="9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98489" y="2414080"/>
            <a:ext cx="1227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0" dirty="0" smtClean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项目完成情况</a:t>
            </a:r>
            <a:endParaRPr lang="zh-CN" altLang="en-US" sz="2000" spc="300" dirty="0">
              <a:solidFill>
                <a:schemeClr val="tx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73682" y="1706519"/>
            <a:ext cx="1777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endParaRPr lang="en-US" altLang="zh-CN" sz="9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4083" y="3833711"/>
            <a:ext cx="1777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endParaRPr lang="en-US" altLang="zh-CN" sz="9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7391" y="3798686"/>
            <a:ext cx="1777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endParaRPr lang="en-US" altLang="zh-CN" sz="9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744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20" grpId="0"/>
      <p:bldP spid="122" grpId="0"/>
      <p:bldP spid="123" grpId="0"/>
      <p:bldP spid="124" grpId="0"/>
      <p:bldP spid="126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项目完成情况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825958" y="30208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959007" y="1474648"/>
            <a:ext cx="2894793" cy="1088363"/>
            <a:chOff x="2652567" y="2086579"/>
            <a:chExt cx="3791776" cy="1425604"/>
          </a:xfrm>
        </p:grpSpPr>
        <p:grpSp>
          <p:nvGrpSpPr>
            <p:cNvPr id="4" name="组合 3"/>
            <p:cNvGrpSpPr/>
            <p:nvPr/>
          </p:nvGrpSpPr>
          <p:grpSpPr>
            <a:xfrm>
              <a:off x="3702615" y="2622833"/>
              <a:ext cx="1604974" cy="368530"/>
              <a:chOff x="3838575" y="2712368"/>
              <a:chExt cx="1604974" cy="368530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3838575" y="2892218"/>
                <a:ext cx="59318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4952634" y="2911353"/>
                <a:ext cx="49091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4405565" y="2712368"/>
                <a:ext cx="186017" cy="18946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4807526" y="2899283"/>
                <a:ext cx="171299" cy="1744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543202" y="2717130"/>
                <a:ext cx="316707" cy="36376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椭圆 62"/>
            <p:cNvSpPr/>
            <p:nvPr/>
          </p:nvSpPr>
          <p:spPr>
            <a:xfrm>
              <a:off x="2652567" y="2088733"/>
              <a:ext cx="1423450" cy="14234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5041985" y="2086579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5" name="同心圆 6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 rot="10800000">
            <a:off x="3043470" y="2839637"/>
            <a:ext cx="2894793" cy="1088363"/>
            <a:chOff x="2652567" y="2086579"/>
            <a:chExt cx="3791776" cy="1425604"/>
          </a:xfrm>
        </p:grpSpPr>
        <p:grpSp>
          <p:nvGrpSpPr>
            <p:cNvPr id="29" name="组合 28"/>
            <p:cNvGrpSpPr/>
            <p:nvPr/>
          </p:nvGrpSpPr>
          <p:grpSpPr>
            <a:xfrm>
              <a:off x="3702615" y="2622833"/>
              <a:ext cx="1604974" cy="368530"/>
              <a:chOff x="3838575" y="2712368"/>
              <a:chExt cx="1604974" cy="36853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3838575" y="2892218"/>
                <a:ext cx="59318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4952634" y="2911353"/>
                <a:ext cx="490915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4405565" y="2712368"/>
                <a:ext cx="186017" cy="18946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4807526" y="2899283"/>
                <a:ext cx="171299" cy="1744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 flipV="1">
                <a:off x="4543202" y="2717130"/>
                <a:ext cx="316707" cy="36376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椭圆 29"/>
            <p:cNvSpPr/>
            <p:nvPr/>
          </p:nvSpPr>
          <p:spPr>
            <a:xfrm>
              <a:off x="2652567" y="2088733"/>
              <a:ext cx="1423450" cy="14234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041985" y="2086579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6797254" y="154912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44473" y="296933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项目四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9410" y="1952326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96748" y="3332085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48498" y="16325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64482" y="304526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项目三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6418" y="2000121"/>
            <a:ext cx="192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亮亮图文旗舰店</a:t>
            </a:r>
            <a:r>
              <a:rPr lang="en-US" altLang="zh-CN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https://liangliangtuwen.tmall.com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7260" y="3430401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604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24" grpId="0"/>
      <p:bldP spid="39" grpId="0"/>
      <p:bldP spid="40" grpId="0"/>
      <p:bldP spid="41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未完成的项目及情况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55868" y="27703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619688" y="2276246"/>
            <a:ext cx="1335946" cy="13359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未完成的项目</a:t>
              </a:r>
              <a:endParaRPr lang="zh-CN" altLang="en-US" dirty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2706448" y="1163553"/>
            <a:ext cx="727041" cy="72704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2727183" y="2497084"/>
            <a:ext cx="811400" cy="81140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" name="左大括号 1"/>
          <p:cNvSpPr/>
          <p:nvPr/>
        </p:nvSpPr>
        <p:spPr>
          <a:xfrm>
            <a:off x="2070395" y="1462863"/>
            <a:ext cx="370707" cy="2934157"/>
          </a:xfrm>
          <a:prstGeom prst="leftBrace">
            <a:avLst/>
          </a:prstGeom>
          <a:ln w="38100">
            <a:solidFill>
              <a:schemeClr val="tx1"/>
            </a:solidFill>
          </a:ln>
          <a:effectLst>
            <a:outerShdw blurRad="139700" dist="63500" dir="8100000" sx="98000" sy="98000" algn="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791518" y="4019588"/>
            <a:ext cx="727041" cy="72704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29308" y="1357647"/>
            <a:ext cx="102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sz="16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19496" y="2733507"/>
            <a:ext cx="102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72566" y="4189643"/>
            <a:ext cx="102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sz="16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8008" y="1254559"/>
            <a:ext cx="40462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58008" y="2464202"/>
            <a:ext cx="40462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48196" y="3920338"/>
            <a:ext cx="40462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endParaRPr lang="zh-CN" alt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4262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78" grpId="0" animBg="1"/>
      <p:bldP spid="37" grpId="0"/>
      <p:bldP spid="2" grpId="0" animBg="1"/>
      <p:bldP spid="39" grpId="0" animBg="1"/>
      <p:bldP spid="3" grpId="0"/>
      <p:bldP spid="41" grpId="0"/>
      <p:bldP spid="45" grpId="0"/>
      <p:bldP spid="4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接连接符 27"/>
          <p:cNvCxnSpPr/>
          <p:nvPr/>
        </p:nvCxnSpPr>
        <p:spPr>
          <a:xfrm>
            <a:off x="-15282" y="2834895"/>
            <a:ext cx="9159282" cy="35999"/>
          </a:xfrm>
          <a:prstGeom prst="line">
            <a:avLst/>
          </a:prstGeom>
          <a:ln w="3810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899592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85584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871576" y="2696709"/>
            <a:ext cx="333927" cy="333927"/>
            <a:chOff x="612948" y="3577580"/>
            <a:chExt cx="333927" cy="333927"/>
          </a:xfrm>
        </p:grpSpPr>
        <p:sp>
          <p:nvSpPr>
            <p:cNvPr id="7" name="椭圆 6"/>
            <p:cNvSpPr/>
            <p:nvPr/>
          </p:nvSpPr>
          <p:spPr>
            <a:xfrm>
              <a:off x="612948" y="3577580"/>
              <a:ext cx="333927" cy="3339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67368" y="3632001"/>
              <a:ext cx="225086" cy="225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2619495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105487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591479" y="2696709"/>
            <a:ext cx="333927" cy="333927"/>
            <a:chOff x="612948" y="3577580"/>
            <a:chExt cx="333927" cy="333927"/>
          </a:xfrm>
        </p:grpSpPr>
        <p:sp>
          <p:nvSpPr>
            <p:cNvPr id="12" name="椭圆 11"/>
            <p:cNvSpPr/>
            <p:nvPr/>
          </p:nvSpPr>
          <p:spPr>
            <a:xfrm>
              <a:off x="612948" y="3577580"/>
              <a:ext cx="333927" cy="3339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67368" y="3632001"/>
              <a:ext cx="225086" cy="225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>
            <a:off x="4339398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825390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311382" y="2696709"/>
            <a:ext cx="333927" cy="333927"/>
            <a:chOff x="612948" y="3577580"/>
            <a:chExt cx="333927" cy="333927"/>
          </a:xfrm>
        </p:grpSpPr>
        <p:sp>
          <p:nvSpPr>
            <p:cNvPr id="17" name="椭圆 16"/>
            <p:cNvSpPr/>
            <p:nvPr/>
          </p:nvSpPr>
          <p:spPr>
            <a:xfrm>
              <a:off x="612948" y="3577580"/>
              <a:ext cx="333927" cy="3339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67368" y="3632001"/>
              <a:ext cx="225086" cy="225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6059301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545293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031285" y="2696709"/>
            <a:ext cx="333927" cy="333927"/>
            <a:chOff x="612948" y="3577580"/>
            <a:chExt cx="333927" cy="333927"/>
          </a:xfrm>
        </p:grpSpPr>
        <p:sp>
          <p:nvSpPr>
            <p:cNvPr id="22" name="椭圆 21"/>
            <p:cNvSpPr/>
            <p:nvPr/>
          </p:nvSpPr>
          <p:spPr>
            <a:xfrm>
              <a:off x="612948" y="3577580"/>
              <a:ext cx="333927" cy="3339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67368" y="3632001"/>
              <a:ext cx="225086" cy="225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7779204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265192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5536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727683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4"/>
          <p:cNvSpPr/>
          <p:nvPr/>
        </p:nvSpPr>
        <p:spPr>
          <a:xfrm>
            <a:off x="3388414" y="3289487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rot="10800000">
            <a:off x="1659359" y="1483396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 rot="10800000">
            <a:off x="5098570" y="1569121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4"/>
          <p:cNvSpPr/>
          <p:nvPr/>
        </p:nvSpPr>
        <p:spPr>
          <a:xfrm>
            <a:off x="6843436" y="3289487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2626536" y="1526045"/>
            <a:ext cx="146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2626534" y="1793757"/>
            <a:ext cx="173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此处添加目标扼要说明，</a:t>
            </a:r>
            <a:endParaRPr lang="en-US" altLang="zh-CN" sz="1100" b="0" dirty="0" smtClean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添加简短说明文字。</a:t>
            </a:r>
            <a:endParaRPr lang="en-US" altLang="zh-CN" sz="1100" b="0" dirty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131301" y="1664532"/>
            <a:ext cx="146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131299" y="1932244"/>
            <a:ext cx="173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此处添加目标扼要说明，</a:t>
            </a:r>
            <a:endParaRPr lang="en-US" altLang="zh-CN" sz="1100" b="0" dirty="0" smtClean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添加简短说明文字。</a:t>
            </a:r>
            <a:endParaRPr lang="en-US" altLang="zh-CN" sz="1100" b="0" dirty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308495" y="3508643"/>
            <a:ext cx="146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308493" y="3776355"/>
            <a:ext cx="173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此处添加目标扼要说明，</a:t>
            </a:r>
            <a:endParaRPr lang="en-US" altLang="zh-CN" sz="1100" b="0" dirty="0" smtClean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添加简短说明文字。</a:t>
            </a:r>
            <a:endParaRPr lang="en-US" altLang="zh-CN" sz="1100" b="0" dirty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867115" y="3407242"/>
            <a:ext cx="146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867113" y="3674954"/>
            <a:ext cx="173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此处添加目标扼要说明，</a:t>
            </a:r>
            <a:endParaRPr lang="en-US" altLang="zh-CN" sz="1100" b="0" dirty="0" smtClean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添加简短说明文字。</a:t>
            </a:r>
            <a:endParaRPr lang="en-US" altLang="zh-CN" sz="1100" b="0" dirty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9209" y="55110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230832" y="16918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TextBox 93"/>
          <p:cNvSpPr txBox="1"/>
          <p:nvPr/>
        </p:nvSpPr>
        <p:spPr>
          <a:xfrm>
            <a:off x="492909" y="13332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已</a:t>
            </a:r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完成的项目及情况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058323" y="22162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95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0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1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animBg="1"/>
          <p:bldP spid="10" grpId="0" animBg="1"/>
          <p:bldP spid="14" grpId="0" animBg="1"/>
          <p:bldP spid="15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27" grpId="0" animBg="1"/>
          <p:bldP spid="31" grpId="0" animBg="1"/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0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1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animBg="1"/>
          <p:bldP spid="10" grpId="0" animBg="1"/>
          <p:bldP spid="14" grpId="0" animBg="1"/>
          <p:bldP spid="15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27" grpId="0" animBg="1"/>
          <p:bldP spid="31" grpId="0" animBg="1"/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胜任能力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6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1780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成功的项目展现一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74371" y="26605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0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项目一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74534" y="326988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项目五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6293" y="332770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项目二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24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项目六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7101" y="3876141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项目四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33729" y="3860330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项目三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140758" y="1864286"/>
            <a:ext cx="2412192" cy="70117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846347" y="1864286"/>
            <a:ext cx="1706603" cy="153772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902570" y="1864286"/>
            <a:ext cx="650380" cy="202786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52950" y="1864286"/>
            <a:ext cx="574541" cy="207557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4552950" y="1864286"/>
            <a:ext cx="1647314" cy="153772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552950" y="1864286"/>
            <a:ext cx="2437224" cy="75731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491278" y="3066785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547501" y="3584792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65040" y="3584792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845195" y="3046939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635105" y="2266529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785689" y="2184509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851771" y="1163107"/>
            <a:ext cx="1402358" cy="1402358"/>
            <a:chOff x="3851771" y="1163107"/>
            <a:chExt cx="140235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4054971" y="1565324"/>
              <a:ext cx="1186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300" dirty="0" smtClean="0">
                  <a:solidFill>
                    <a:schemeClr val="tx2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成功项目展现</a:t>
              </a:r>
              <a:endParaRPr lang="zh-CN" altLang="en-US" sz="2000" spc="300" dirty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3921" y="2794904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3921" y="3669994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1721" y="4278750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4534" y="3669150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8625" y="281286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3229" y="4249331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9380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7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3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3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5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3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3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3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3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7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3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3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5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3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9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3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3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3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4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力量合理地组织和有效地协调起来的能力。包括协调关系的能力和善于用人的能力等等。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002567" y="3097311"/>
              <a:ext cx="1150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300" dirty="0" smtClean="0">
                  <a:solidFill>
                    <a:schemeClr val="tx2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成功项目展现</a:t>
              </a:r>
              <a:endParaRPr lang="zh-CN" altLang="en-US" sz="2000" spc="300" dirty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32735" y="19424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项目一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2620" y="2835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项目五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96587" y="425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项目四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49915" y="2916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项目二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60447" y="43355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项目三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908957" y="206330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成功的项目展现</a:t>
            </a:r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二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474371" y="26605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05235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64482" y="1246912"/>
            <a:ext cx="32176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09344" y="2389808"/>
            <a:ext cx="21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01.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9344" y="3218448"/>
            <a:ext cx="21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02.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9344" y="4047089"/>
            <a:ext cx="182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03.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后。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6346" y="3718858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项目一</a:t>
            </a:r>
            <a:endParaRPr lang="zh-CN" altLang="en-US" sz="2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7459" y="266142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项目二</a:t>
            </a:r>
            <a:endParaRPr lang="zh-CN" altLang="en-US" sz="2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007" y="1607750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项目三</a:t>
            </a:r>
            <a:endParaRPr lang="zh-CN" altLang="en-US" sz="2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5593" y="1379191"/>
            <a:ext cx="914014" cy="914014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45280" y="2331973"/>
            <a:ext cx="914014" cy="914014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8794" y="3334906"/>
            <a:ext cx="914014" cy="914014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99209" y="55110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230832" y="16918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TextBox 93"/>
          <p:cNvSpPr txBox="1"/>
          <p:nvPr/>
        </p:nvSpPr>
        <p:spPr>
          <a:xfrm>
            <a:off x="492909" y="133320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成功的项目展现三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058323" y="22162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02883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18064" y="1329119"/>
            <a:ext cx="2417560" cy="1523402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26844" y="3018227"/>
            <a:ext cx="2447760" cy="1519299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91794" y="1734344"/>
            <a:ext cx="2903597" cy="1870305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442"/>
          <a:stretch/>
        </p:blipFill>
        <p:spPr bwMode="auto">
          <a:xfrm>
            <a:off x="6858794" y="2090820"/>
            <a:ext cx="1442525" cy="1854813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9" name="直接连接符 8"/>
          <p:cNvCxnSpPr/>
          <p:nvPr/>
        </p:nvCxnSpPr>
        <p:spPr>
          <a:xfrm>
            <a:off x="99209" y="55110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30832" y="16918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TextBox 93"/>
          <p:cNvSpPr txBox="1"/>
          <p:nvPr/>
        </p:nvSpPr>
        <p:spPr>
          <a:xfrm>
            <a:off x="492909" y="133320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成功的项目展现四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058323" y="22162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967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926509" y="1776916"/>
            <a:ext cx="1615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年度工作概述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2757947" y="3176336"/>
            <a:ext cx="1832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工作完成情况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605612" y="1773781"/>
            <a:ext cx="1850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成功项目展示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692222" y="3119204"/>
            <a:ext cx="1812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经验总结与不足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2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2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2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2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主目录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002060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rgbClr val="00206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002060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rgbClr val="00206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002060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rgbClr val="00206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002060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rgbClr val="00206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3" name="图片 2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91084" y="-1050904"/>
            <a:ext cx="8810625" cy="4924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9160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752477" y="2190690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经验总结与不足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47430" y="2694582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8408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空心弧 4"/>
          <p:cNvSpPr/>
          <p:nvPr/>
        </p:nvSpPr>
        <p:spPr>
          <a:xfrm>
            <a:off x="2384053" y="2826451"/>
            <a:ext cx="4239295" cy="4239295"/>
          </a:xfrm>
          <a:prstGeom prst="blockArc">
            <a:avLst>
              <a:gd name="adj1" fmla="val 10800000"/>
              <a:gd name="adj2" fmla="val 1"/>
              <a:gd name="adj3" fmla="val 3011"/>
            </a:avLst>
          </a:prstGeom>
          <a:solidFill>
            <a:srgbClr val="EBEBEB"/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34"/>
          <p:cNvSpPr/>
          <p:nvPr/>
        </p:nvSpPr>
        <p:spPr>
          <a:xfrm rot="10190714">
            <a:off x="3599881" y="1858425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13303882">
            <a:off x="6648304" y="3526768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1594412">
            <a:off x="5083766" y="1948428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34"/>
          <p:cNvSpPr/>
          <p:nvPr/>
        </p:nvSpPr>
        <p:spPr>
          <a:xfrm rot="13009338">
            <a:off x="6174512" y="2591287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9469324">
            <a:off x="2419325" y="2359982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34"/>
          <p:cNvSpPr/>
          <p:nvPr/>
        </p:nvSpPr>
        <p:spPr>
          <a:xfrm rot="8068240">
            <a:off x="1670786" y="3527312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657545" y="3232969"/>
            <a:ext cx="1612681" cy="1612685"/>
            <a:chOff x="3851771" y="1163107"/>
            <a:chExt cx="1402358" cy="1402358"/>
          </a:xfrm>
        </p:grpSpPr>
        <p:grpSp>
          <p:nvGrpSpPr>
            <p:cNvPr id="26" name="组合 2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08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030123" y="1333410"/>
              <a:ext cx="1186820" cy="104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chemeClr val="tx2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经验总结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99209" y="55110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230832" y="16918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TextBox 93"/>
          <p:cNvSpPr txBox="1"/>
          <p:nvPr/>
        </p:nvSpPr>
        <p:spPr>
          <a:xfrm>
            <a:off x="492909" y="13332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经验总结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058323" y="221624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57385" y="3867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77391" y="2456750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endParaRPr lang="zh-CN" altLang="en-US" sz="3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32126" y="2050921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3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9466" y="3625522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6</a:t>
            </a:r>
            <a:endParaRPr lang="zh-CN" altLang="en-US" sz="3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5561" y="2650308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32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26906" y="1896854"/>
            <a:ext cx="455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5317" y="3624543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3927" y="304881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0595" y="1973798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19017" y="1211798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23375" y="1366731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85510" y="2222844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30966" y="3235083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3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 animBg="1"/>
          <p:bldP spid="24" grpId="0" animBg="1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7" grpId="0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3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 animBg="1"/>
          <p:bldP spid="24" grpId="0" animBg="1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7" grpId="0"/>
          <p:bldP spid="4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工作中存在的问题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53243" y="308377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883988"/>
            <a:ext cx="7539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97708" y="3814130"/>
            <a:ext cx="8002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问题三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05147" y="3796251"/>
            <a:ext cx="8002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问题四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86072" y="2380240"/>
            <a:ext cx="10054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问题儿二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68734" y="2471360"/>
            <a:ext cx="8002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问题一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椭圆 34"/>
          <p:cNvSpPr/>
          <p:nvPr/>
        </p:nvSpPr>
        <p:spPr>
          <a:xfrm rot="10800000">
            <a:off x="3288725" y="223067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3492928" y="3457744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椭圆 34"/>
          <p:cNvSpPr/>
          <p:nvPr/>
        </p:nvSpPr>
        <p:spPr>
          <a:xfrm>
            <a:off x="4720609" y="3292349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4525211" y="20337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89771" y="278537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6088" y="4157644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7887" y="278902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7569" y="421777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0330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1043" y="3344765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59602" y="2818794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70902" y="2292822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90301" y="1766850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90543" y="3476945"/>
            <a:ext cx="80021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问题四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16249" y="2923940"/>
            <a:ext cx="80021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问题三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94201" y="2423369"/>
            <a:ext cx="80021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问题二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62749" y="1888907"/>
            <a:ext cx="80021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问题一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59882" y="4106421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50111" y="354355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90301" y="3138391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78848" y="2395698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908957" y="206330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工作中存在的问题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453243" y="308377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44479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1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3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3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0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3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4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3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8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  <p:bldP spid="68" grpId="0"/>
          <p:bldP spid="69" grpId="0"/>
          <p:bldP spid="70" grpId="0"/>
          <p:bldP spid="71" grpId="0"/>
          <p:bldP spid="76" grpId="0" animBg="1"/>
          <p:bldP spid="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1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3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3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0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3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4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3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8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  <p:bldP spid="68" grpId="0"/>
          <p:bldP spid="69" grpId="0"/>
          <p:bldP spid="70" grpId="0"/>
          <p:bldP spid="71" grpId="0"/>
          <p:bldP spid="76" grpId="0" animBg="1"/>
          <p:bldP spid="7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改进工作不足的方法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643744" y="308377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769688"/>
            <a:ext cx="7558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629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72690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82423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21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56082" y="2330007"/>
            <a:ext cx="12285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       </a:t>
            </a:r>
            <a:r>
              <a:rPr lang="zh-CN" altLang="en-US" sz="14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对策一</a:t>
            </a:r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r>
              <a:rPr lang="zh-CN" altLang="en-US" sz="1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亮亮图文旗舰店</a:t>
            </a:r>
            <a:r>
              <a:rPr lang="en-US" altLang="zh-CN" sz="1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https://liangliangtuwen.tmall.com</a:t>
            </a:r>
            <a:endParaRPr lang="zh-CN" altLang="en-US" sz="1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75050" y="3700015"/>
            <a:ext cx="500908" cy="50090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17380" y="3924326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552263" y="3924685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55929" y="4043024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175518" y="3929345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062244" y="3921840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553278" y="4053247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850333" y="3956451"/>
            <a:ext cx="250454" cy="25045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726981" y="3923044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51556" y="3931099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359742" y="3980235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900741" y="3740541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070359" y="4053531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6355" y="3776638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206031" y="3868485"/>
            <a:ext cx="322151" cy="32215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075958" y="392122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06867" y="3924555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21657" y="4055787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772349" y="3741284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690644" y="3977618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193490" y="3783833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30460" y="3915261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084894" y="2320252"/>
            <a:ext cx="1228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       </a:t>
            </a:r>
            <a:r>
              <a:rPr lang="zh-CN" altLang="en-US" sz="14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对策二</a:t>
            </a:r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r>
              <a:rPr lang="zh-CN" altLang="en-US" sz="1000" dirty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1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，</a:t>
            </a:r>
            <a:endParaRPr lang="zh-CN" altLang="en-US" sz="1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19813" y="2272857"/>
            <a:ext cx="1228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       </a:t>
            </a:r>
            <a:r>
              <a:rPr lang="zh-CN" altLang="en-US" sz="1400" dirty="0" smtClean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对策三</a:t>
            </a:r>
            <a:endParaRPr lang="en-US" altLang="zh-CN" sz="1400" dirty="0" smtClean="0">
              <a:solidFill>
                <a:schemeClr val="tx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endParaRPr lang="en-US" altLang="zh-CN" sz="1400" dirty="0" smtClean="0">
              <a:solidFill>
                <a:schemeClr val="tx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r>
              <a:rPr lang="zh-CN" altLang="en-US" sz="1000" dirty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1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，</a:t>
            </a:r>
            <a:endParaRPr lang="zh-CN" altLang="en-US" sz="1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53435" y="2337283"/>
            <a:ext cx="1228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       </a:t>
            </a:r>
            <a:r>
              <a:rPr lang="zh-CN" altLang="en-US" sz="14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对策四</a:t>
            </a:r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r>
              <a:rPr lang="zh-CN" altLang="en-US" sz="1000" dirty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1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，</a:t>
            </a:r>
            <a:endParaRPr lang="zh-CN" altLang="en-US" sz="1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0738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67" grpId="0"/>
      <p:bldP spid="35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53" grpId="0"/>
      <p:bldP spid="54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67153" y="1627928"/>
            <a:ext cx="167706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THANKS</a:t>
            </a:r>
            <a:endParaRPr lang="zh-CN" altLang="en-US" sz="2800" dirty="0">
              <a:solidFill>
                <a:schemeClr val="tx2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79091" y="3297397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latin typeface="张海山锐线体简" pitchFamily="2" charset="-122"/>
                <a:ea typeface="张海山锐线体简" pitchFamily="2" charset="-122"/>
              </a:rPr>
              <a:t>感谢收看</a:t>
            </a:r>
            <a:endParaRPr lang="en-US" altLang="zh-CN" sz="4600" dirty="0" smtClean="0">
              <a:latin typeface="张海山锐线体简" pitchFamily="2" charset="-122"/>
              <a:ea typeface="张海山锐线体简" pitchFamily="2" charset="-122"/>
            </a:endParaRPr>
          </a:p>
          <a:p>
            <a:r>
              <a:rPr lang="zh-CN" altLang="en-US" sz="4600" dirty="0" smtClean="0">
                <a:latin typeface="张海山锐线体简" pitchFamily="2" charset="-122"/>
                <a:ea typeface="张海山锐线体简" pitchFamily="2" charset="-122"/>
              </a:rPr>
              <a:t>欢迎下载</a:t>
            </a:r>
            <a:endParaRPr lang="en-US" altLang="zh-CN" sz="4600" dirty="0" smtClean="0">
              <a:latin typeface="张海山锐线体简" pitchFamily="2" charset="-122"/>
              <a:ea typeface="张海山锐线体简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8875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年度工作概述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561232"/>
            <a:ext cx="2060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</a:rPr>
              <a:t>Annual work </a:t>
            </a:r>
            <a:r>
              <a:rPr lang="en-US" altLang="zh-CN" sz="1600" dirty="0" smtClean="0">
                <a:solidFill>
                  <a:srgbClr val="002060"/>
                </a:solidFill>
              </a:rPr>
              <a:t>summary</a:t>
            </a:r>
            <a:endParaRPr lang="zh-CN" altLang="en-US" sz="16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solidFill>
            <a:srgbClr val="002060"/>
          </a:solidFill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4756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直接连接符 30"/>
          <p:cNvCxnSpPr>
            <a:endCxn id="42" idx="1"/>
          </p:cNvCxnSpPr>
          <p:nvPr/>
        </p:nvCxnSpPr>
        <p:spPr>
          <a:xfrm flipV="1">
            <a:off x="1951916" y="2603397"/>
            <a:ext cx="1539217" cy="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45" idx="1"/>
          </p:cNvCxnSpPr>
          <p:nvPr/>
        </p:nvCxnSpPr>
        <p:spPr>
          <a:xfrm>
            <a:off x="1690242" y="2802682"/>
            <a:ext cx="1781841" cy="104849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799516" y="1247775"/>
            <a:ext cx="1762834" cy="9571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81025" y="1800225"/>
            <a:ext cx="1619642" cy="1658481"/>
            <a:chOff x="6651335" y="1494971"/>
            <a:chExt cx="1360493" cy="1360493"/>
          </a:xfrm>
        </p:grpSpPr>
        <p:grpSp>
          <p:nvGrpSpPr>
            <p:cNvPr id="12" name="组合 11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854606" y="1702647"/>
              <a:ext cx="930712" cy="98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 smtClean="0">
                  <a:solidFill>
                    <a:srgbClr val="00206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工作</a:t>
              </a:r>
              <a:endParaRPr lang="en-US" altLang="zh-CN" sz="3600" dirty="0" smtClean="0">
                <a:solidFill>
                  <a:srgbClr val="00206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  <a:p>
              <a:r>
                <a:rPr lang="zh-CN" altLang="en-US" sz="3600" dirty="0" smtClean="0">
                  <a:solidFill>
                    <a:srgbClr val="00206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概述</a:t>
              </a:r>
              <a:endParaRPr lang="zh-CN" altLang="en-US" sz="3600" dirty="0">
                <a:solidFill>
                  <a:srgbClr val="00206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05405" y="839710"/>
            <a:ext cx="4181432" cy="102905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2060"/>
                  </a:solidFill>
                </a:rPr>
                <a:t>点击添加你的标题</a:t>
              </a:r>
              <a:endParaRPr lang="en-US" altLang="zh-CN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，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908957" y="206330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年度工作概述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3438960" y="2088870"/>
            <a:ext cx="4181432" cy="102905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圆角矩形 4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2060"/>
                  </a:solidFill>
                </a:rPr>
                <a:t>点击添加你的标题</a:t>
              </a:r>
              <a:endParaRPr lang="en-US" altLang="zh-CN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，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19910" y="3336645"/>
            <a:ext cx="4181432" cy="102905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圆角矩形 4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4351930" y="1373340"/>
              <a:ext cx="3742172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2060"/>
                  </a:solidFill>
                </a:rPr>
                <a:t>点击添加你的标题</a:t>
              </a:r>
              <a:endParaRPr lang="en-US" altLang="zh-CN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，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8913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圆角矩形 44"/>
          <p:cNvSpPr/>
          <p:nvPr/>
        </p:nvSpPr>
        <p:spPr>
          <a:xfrm>
            <a:off x="920141" y="1580737"/>
            <a:ext cx="1309958" cy="3290821"/>
          </a:xfrm>
          <a:prstGeom prst="roundRect">
            <a:avLst>
              <a:gd name="adj" fmla="val 9741"/>
            </a:avLst>
          </a:prstGeom>
          <a:gradFill flip="none" rotWithShape="1">
            <a:gsLst>
              <a:gs pos="59000">
                <a:srgbClr val="EFEFEF"/>
              </a:gs>
              <a:gs pos="6000">
                <a:srgbClr val="DFDFDF"/>
              </a:gs>
              <a:gs pos="0">
                <a:schemeClr val="bg1"/>
              </a:gs>
              <a:gs pos="96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190500" dist="63500" dir="78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078326" y="1689237"/>
            <a:ext cx="1309958" cy="3290821"/>
          </a:xfrm>
          <a:prstGeom prst="roundRect">
            <a:avLst>
              <a:gd name="adj" fmla="val 9741"/>
            </a:avLst>
          </a:prstGeom>
          <a:gradFill flip="none" rotWithShape="1">
            <a:gsLst>
              <a:gs pos="59000">
                <a:srgbClr val="EFEFEF"/>
              </a:gs>
              <a:gs pos="6000">
                <a:srgbClr val="DFDFDF"/>
              </a:gs>
              <a:gs pos="0">
                <a:schemeClr val="bg1"/>
              </a:gs>
              <a:gs pos="96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190500" dist="63500" dir="78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126770" y="1548695"/>
            <a:ext cx="1309958" cy="3290821"/>
          </a:xfrm>
          <a:prstGeom prst="roundRect">
            <a:avLst>
              <a:gd name="adj" fmla="val 9741"/>
            </a:avLst>
          </a:prstGeom>
          <a:solidFill>
            <a:srgbClr val="002060"/>
          </a:solidFill>
          <a:ln>
            <a:noFill/>
          </a:ln>
          <a:effectLst>
            <a:outerShdw blurRad="241300" dist="139700" dir="8100000" sx="98000" sy="98000" algn="tr" rotWithShape="0">
              <a:prstClr val="black">
                <a:alpha val="8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7030811" y="1535995"/>
            <a:ext cx="1309958" cy="3290821"/>
          </a:xfrm>
          <a:prstGeom prst="roundRect">
            <a:avLst>
              <a:gd name="adj" fmla="val 9741"/>
            </a:avLst>
          </a:prstGeom>
          <a:solidFill>
            <a:srgbClr val="002060"/>
          </a:solidFill>
          <a:ln>
            <a:noFill/>
          </a:ln>
          <a:effectLst>
            <a:outerShdw blurRad="190500" dist="63500" dir="78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48680" y="1719331"/>
            <a:ext cx="876747" cy="876748"/>
          </a:xfrm>
          <a:prstGeom prst="ellipse">
            <a:avLst/>
          </a:prstGeom>
          <a:gradFill>
            <a:gsLst>
              <a:gs pos="28000">
                <a:srgbClr val="D8D1D8"/>
              </a:gs>
              <a:gs pos="76000">
                <a:srgbClr val="F2F2F2"/>
              </a:gs>
            </a:gsLst>
            <a:lin ang="78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41300" dist="177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361506" y="1706631"/>
            <a:ext cx="876747" cy="876748"/>
          </a:xfrm>
          <a:prstGeom prst="ellipse">
            <a:avLst/>
          </a:prstGeom>
          <a:gradFill>
            <a:gsLst>
              <a:gs pos="28000">
                <a:srgbClr val="D8D1D8"/>
              </a:gs>
              <a:gs pos="76000">
                <a:srgbClr val="F2F2F2"/>
              </a:gs>
            </a:gsLst>
            <a:lin ang="78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41300" dist="177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294932" y="1693931"/>
            <a:ext cx="876747" cy="876748"/>
          </a:xfrm>
          <a:prstGeom prst="ellipse">
            <a:avLst/>
          </a:prstGeom>
          <a:gradFill>
            <a:gsLst>
              <a:gs pos="28000">
                <a:srgbClr val="D8D1D8"/>
              </a:gs>
              <a:gs pos="76000">
                <a:srgbClr val="F2F2F2"/>
              </a:gs>
            </a:gsLst>
            <a:lin ang="78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41300" dist="177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266458" y="1693931"/>
            <a:ext cx="876747" cy="876748"/>
          </a:xfrm>
          <a:prstGeom prst="ellipse">
            <a:avLst/>
          </a:prstGeom>
          <a:gradFill>
            <a:gsLst>
              <a:gs pos="28000">
                <a:srgbClr val="D8D1D8"/>
              </a:gs>
              <a:gs pos="76000">
                <a:srgbClr val="F2F2F2"/>
              </a:gs>
            </a:gsLst>
            <a:lin ang="78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41300" dist="177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1141274" y="1907615"/>
            <a:ext cx="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tencil" panose="040409050D0802020404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40%</a:t>
            </a:r>
            <a:endParaRPr lang="zh-CN" altLang="en-US" sz="2800" dirty="0">
              <a:latin typeface="Stencil" panose="040409050D0802020404" pitchFamily="82" charset="0"/>
              <a:ea typeface="Arial Unicode MS" panose="020B0604020202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3292515" y="1844115"/>
            <a:ext cx="104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2"/>
                </a:solidFill>
                <a:latin typeface="Stencil" panose="040409050D0802020404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50%</a:t>
            </a:r>
            <a:endParaRPr lang="zh-CN" altLang="en-US" sz="3200" dirty="0">
              <a:solidFill>
                <a:schemeClr val="tx2"/>
              </a:solidFill>
              <a:latin typeface="Stencil" panose="040409050D0802020404" pitchFamily="82" charset="0"/>
              <a:ea typeface="Arial Unicode MS" panose="020B0604020202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5276282" y="1898090"/>
            <a:ext cx="102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tencil" panose="040409050D0802020404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60%</a:t>
            </a:r>
            <a:endParaRPr lang="zh-CN" altLang="en-US" sz="2800" dirty="0">
              <a:latin typeface="Stencil" panose="040409050D0802020404" pitchFamily="82" charset="0"/>
              <a:ea typeface="Arial Unicode MS" panose="020B0604020202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7221951" y="1844115"/>
            <a:ext cx="9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2"/>
                </a:solidFill>
                <a:latin typeface="Stencil" panose="040409050D0802020404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70%</a:t>
            </a:r>
            <a:endParaRPr lang="zh-CN" altLang="en-US" sz="3200" dirty="0">
              <a:solidFill>
                <a:schemeClr val="tx2"/>
              </a:solidFill>
              <a:latin typeface="Stencil" panose="040409050D0802020404" pitchFamily="82" charset="0"/>
              <a:ea typeface="Arial Unicode MS" panose="020B0604020202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939800" y="2697687"/>
            <a:ext cx="1137099" cy="45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67234" y="3198258"/>
            <a:ext cx="1415772" cy="1549974"/>
            <a:chOff x="418404" y="1881001"/>
            <a:chExt cx="2954929" cy="2231497"/>
          </a:xfrm>
        </p:grpSpPr>
        <p:sp>
          <p:nvSpPr>
            <p:cNvPr id="18" name="矩形 17"/>
            <p:cNvSpPr/>
            <p:nvPr/>
          </p:nvSpPr>
          <p:spPr>
            <a:xfrm>
              <a:off x="418404" y="2428690"/>
              <a:ext cx="2498645" cy="168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ea typeface="Arial Unicode MS" panose="020B0604020202020204" pitchFamily="34" charset="-122"/>
                </a:rPr>
                <a:t>Click here to add you to the center of the narrative thought</a:t>
              </a:r>
              <a:endParaRPr lang="zh-CN" altLang="en-US" sz="1400" dirty="0">
                <a:ea typeface="Arial Unicode MS" panose="020B0604020202020204" pitchFamily="34" charset="-122"/>
              </a:endParaRPr>
            </a:p>
          </p:txBody>
        </p:sp>
        <p:sp>
          <p:nvSpPr>
            <p:cNvPr id="19" name="文本框 16"/>
            <p:cNvSpPr txBox="1"/>
            <p:nvPr/>
          </p:nvSpPr>
          <p:spPr>
            <a:xfrm>
              <a:off x="418404" y="1881001"/>
              <a:ext cx="2954929" cy="487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2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添加你的标题</a:t>
              </a:r>
            </a:p>
          </p:txBody>
        </p:sp>
      </p:grpSp>
      <p:sp>
        <p:nvSpPr>
          <p:cNvPr id="20" name="Freeform 65"/>
          <p:cNvSpPr>
            <a:spLocks noChangeAspect="1"/>
          </p:cNvSpPr>
          <p:nvPr/>
        </p:nvSpPr>
        <p:spPr bwMode="auto">
          <a:xfrm>
            <a:off x="3557487" y="2838371"/>
            <a:ext cx="344169" cy="275057"/>
          </a:xfrm>
          <a:custGeom>
            <a:avLst/>
            <a:gdLst>
              <a:gd name="T0" fmla="*/ 203 w 206"/>
              <a:gd name="T1" fmla="*/ 3 h 164"/>
              <a:gd name="T2" fmla="*/ 154 w 206"/>
              <a:gd name="T3" fmla="*/ 82 h 164"/>
              <a:gd name="T4" fmla="*/ 147 w 206"/>
              <a:gd name="T5" fmla="*/ 83 h 164"/>
              <a:gd name="T6" fmla="*/ 123 w 206"/>
              <a:gd name="T7" fmla="*/ 61 h 164"/>
              <a:gd name="T8" fmla="*/ 115 w 206"/>
              <a:gd name="T9" fmla="*/ 62 h 164"/>
              <a:gd name="T10" fmla="*/ 82 w 206"/>
              <a:gd name="T11" fmla="*/ 111 h 164"/>
              <a:gd name="T12" fmla="*/ 74 w 206"/>
              <a:gd name="T13" fmla="*/ 112 h 164"/>
              <a:gd name="T14" fmla="*/ 59 w 206"/>
              <a:gd name="T15" fmla="*/ 99 h 164"/>
              <a:gd name="T16" fmla="*/ 50 w 206"/>
              <a:gd name="T17" fmla="*/ 99 h 164"/>
              <a:gd name="T18" fmla="*/ 2 w 206"/>
              <a:gd name="T19" fmla="*/ 159 h 164"/>
              <a:gd name="T20" fmla="*/ 4 w 206"/>
              <a:gd name="T21" fmla="*/ 164 h 164"/>
              <a:gd name="T22" fmla="*/ 206 w 206"/>
              <a:gd name="T23" fmla="*/ 164 h 164"/>
              <a:gd name="T24" fmla="*/ 206 w 206"/>
              <a:gd name="T25" fmla="*/ 4 h 164"/>
              <a:gd name="T26" fmla="*/ 203 w 206"/>
              <a:gd name="T27" fmla="*/ 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164">
                <a:moveTo>
                  <a:pt x="203" y="3"/>
                </a:moveTo>
                <a:cubicBezTo>
                  <a:pt x="154" y="82"/>
                  <a:pt x="154" y="82"/>
                  <a:pt x="154" y="82"/>
                </a:cubicBezTo>
                <a:cubicBezTo>
                  <a:pt x="153" y="85"/>
                  <a:pt x="149" y="85"/>
                  <a:pt x="147" y="83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1" y="59"/>
                  <a:pt x="117" y="59"/>
                  <a:pt x="115" y="62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0" y="114"/>
                  <a:pt x="77" y="115"/>
                  <a:pt x="74" y="112"/>
                </a:cubicBezTo>
                <a:cubicBezTo>
                  <a:pt x="59" y="99"/>
                  <a:pt x="59" y="99"/>
                  <a:pt x="59" y="99"/>
                </a:cubicBezTo>
                <a:cubicBezTo>
                  <a:pt x="56" y="96"/>
                  <a:pt x="52" y="97"/>
                  <a:pt x="50" y="99"/>
                </a:cubicBezTo>
                <a:cubicBezTo>
                  <a:pt x="2" y="159"/>
                  <a:pt x="2" y="159"/>
                  <a:pt x="2" y="159"/>
                </a:cubicBezTo>
                <a:cubicBezTo>
                  <a:pt x="0" y="162"/>
                  <a:pt x="1" y="164"/>
                  <a:pt x="4" y="164"/>
                </a:cubicBezTo>
                <a:cubicBezTo>
                  <a:pt x="206" y="164"/>
                  <a:pt x="206" y="164"/>
                  <a:pt x="206" y="16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6" y="0"/>
                  <a:pt x="205" y="0"/>
                  <a:pt x="203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87"/>
          <p:cNvSpPr>
            <a:spLocks noChangeAspect="1" noEditPoints="1"/>
          </p:cNvSpPr>
          <p:nvPr/>
        </p:nvSpPr>
        <p:spPr bwMode="auto">
          <a:xfrm>
            <a:off x="5410189" y="2825671"/>
            <a:ext cx="388153" cy="400083"/>
          </a:xfrm>
          <a:custGeom>
            <a:avLst/>
            <a:gdLst>
              <a:gd name="T0" fmla="*/ 45 w 204"/>
              <a:gd name="T1" fmla="*/ 210 h 210"/>
              <a:gd name="T2" fmla="*/ 3 w 204"/>
              <a:gd name="T3" fmla="*/ 210 h 210"/>
              <a:gd name="T4" fmla="*/ 0 w 204"/>
              <a:gd name="T5" fmla="*/ 207 h 210"/>
              <a:gd name="T6" fmla="*/ 0 w 204"/>
              <a:gd name="T7" fmla="*/ 149 h 210"/>
              <a:gd name="T8" fmla="*/ 3 w 204"/>
              <a:gd name="T9" fmla="*/ 146 h 210"/>
              <a:gd name="T10" fmla="*/ 45 w 204"/>
              <a:gd name="T11" fmla="*/ 146 h 210"/>
              <a:gd name="T12" fmla="*/ 48 w 204"/>
              <a:gd name="T13" fmla="*/ 149 h 210"/>
              <a:gd name="T14" fmla="*/ 48 w 204"/>
              <a:gd name="T15" fmla="*/ 207 h 210"/>
              <a:gd name="T16" fmla="*/ 45 w 204"/>
              <a:gd name="T17" fmla="*/ 210 h 210"/>
              <a:gd name="T18" fmla="*/ 122 w 204"/>
              <a:gd name="T19" fmla="*/ 207 h 210"/>
              <a:gd name="T20" fmla="*/ 122 w 204"/>
              <a:gd name="T21" fmla="*/ 104 h 210"/>
              <a:gd name="T22" fmla="*/ 118 w 204"/>
              <a:gd name="T23" fmla="*/ 101 h 210"/>
              <a:gd name="T24" fmla="*/ 77 w 204"/>
              <a:gd name="T25" fmla="*/ 101 h 210"/>
              <a:gd name="T26" fmla="*/ 74 w 204"/>
              <a:gd name="T27" fmla="*/ 104 h 210"/>
              <a:gd name="T28" fmla="*/ 74 w 204"/>
              <a:gd name="T29" fmla="*/ 207 h 210"/>
              <a:gd name="T30" fmla="*/ 77 w 204"/>
              <a:gd name="T31" fmla="*/ 210 h 210"/>
              <a:gd name="T32" fmla="*/ 118 w 204"/>
              <a:gd name="T33" fmla="*/ 210 h 210"/>
              <a:gd name="T34" fmla="*/ 122 w 204"/>
              <a:gd name="T35" fmla="*/ 207 h 210"/>
              <a:gd name="T36" fmla="*/ 203 w 204"/>
              <a:gd name="T37" fmla="*/ 58 h 210"/>
              <a:gd name="T38" fmla="*/ 171 w 204"/>
              <a:gd name="T39" fmla="*/ 3 h 210"/>
              <a:gd name="T40" fmla="*/ 165 w 204"/>
              <a:gd name="T41" fmla="*/ 3 h 210"/>
              <a:gd name="T42" fmla="*/ 133 w 204"/>
              <a:gd name="T43" fmla="*/ 58 h 210"/>
              <a:gd name="T44" fmla="*/ 136 w 204"/>
              <a:gd name="T45" fmla="*/ 63 h 210"/>
              <a:gd name="T46" fmla="*/ 147 w 204"/>
              <a:gd name="T47" fmla="*/ 63 h 210"/>
              <a:gd name="T48" fmla="*/ 147 w 204"/>
              <a:gd name="T49" fmla="*/ 207 h 210"/>
              <a:gd name="T50" fmla="*/ 150 w 204"/>
              <a:gd name="T51" fmla="*/ 210 h 210"/>
              <a:gd name="T52" fmla="*/ 186 w 204"/>
              <a:gd name="T53" fmla="*/ 210 h 210"/>
              <a:gd name="T54" fmla="*/ 189 w 204"/>
              <a:gd name="T55" fmla="*/ 207 h 210"/>
              <a:gd name="T56" fmla="*/ 189 w 204"/>
              <a:gd name="T57" fmla="*/ 63 h 210"/>
              <a:gd name="T58" fmla="*/ 200 w 204"/>
              <a:gd name="T59" fmla="*/ 63 h 210"/>
              <a:gd name="T60" fmla="*/ 203 w 204"/>
              <a:gd name="T61" fmla="*/ 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4" h="210">
                <a:moveTo>
                  <a:pt x="45" y="210"/>
                </a:moveTo>
                <a:cubicBezTo>
                  <a:pt x="3" y="210"/>
                  <a:pt x="3" y="210"/>
                  <a:pt x="3" y="210"/>
                </a:cubicBezTo>
                <a:cubicBezTo>
                  <a:pt x="1" y="210"/>
                  <a:pt x="0" y="209"/>
                  <a:pt x="0" y="207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7"/>
                  <a:pt x="1" y="146"/>
                  <a:pt x="3" y="146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7" y="146"/>
                  <a:pt x="48" y="147"/>
                  <a:pt x="48" y="149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48" y="209"/>
                  <a:pt x="47" y="210"/>
                  <a:pt x="45" y="210"/>
                </a:cubicBezTo>
                <a:close/>
                <a:moveTo>
                  <a:pt x="122" y="207"/>
                </a:moveTo>
                <a:cubicBezTo>
                  <a:pt x="122" y="104"/>
                  <a:pt x="122" y="104"/>
                  <a:pt x="122" y="104"/>
                </a:cubicBezTo>
                <a:cubicBezTo>
                  <a:pt x="122" y="103"/>
                  <a:pt x="120" y="101"/>
                  <a:pt x="118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5" y="101"/>
                  <a:pt x="74" y="103"/>
                  <a:pt x="74" y="104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74" y="209"/>
                  <a:pt x="75" y="210"/>
                  <a:pt x="77" y="210"/>
                </a:cubicBezTo>
                <a:cubicBezTo>
                  <a:pt x="118" y="210"/>
                  <a:pt x="118" y="210"/>
                  <a:pt x="118" y="210"/>
                </a:cubicBezTo>
                <a:cubicBezTo>
                  <a:pt x="120" y="210"/>
                  <a:pt x="122" y="209"/>
                  <a:pt x="122" y="207"/>
                </a:cubicBezTo>
                <a:close/>
                <a:moveTo>
                  <a:pt x="203" y="58"/>
                </a:moveTo>
                <a:cubicBezTo>
                  <a:pt x="171" y="3"/>
                  <a:pt x="171" y="3"/>
                  <a:pt x="171" y="3"/>
                </a:cubicBezTo>
                <a:cubicBezTo>
                  <a:pt x="169" y="0"/>
                  <a:pt x="167" y="0"/>
                  <a:pt x="165" y="3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32" y="61"/>
                  <a:pt x="133" y="63"/>
                  <a:pt x="136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7" y="207"/>
                  <a:pt x="147" y="207"/>
                  <a:pt x="147" y="207"/>
                </a:cubicBezTo>
                <a:cubicBezTo>
                  <a:pt x="147" y="209"/>
                  <a:pt x="149" y="210"/>
                  <a:pt x="150" y="210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187" y="210"/>
                  <a:pt x="189" y="209"/>
                  <a:pt x="189" y="207"/>
                </a:cubicBezTo>
                <a:cubicBezTo>
                  <a:pt x="189" y="63"/>
                  <a:pt x="189" y="63"/>
                  <a:pt x="189" y="63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203" y="63"/>
                  <a:pt x="204" y="61"/>
                  <a:pt x="203" y="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3"/>
          <p:cNvSpPr>
            <a:spLocks noChangeAspect="1" noEditPoints="1"/>
          </p:cNvSpPr>
          <p:nvPr/>
        </p:nvSpPr>
        <p:spPr bwMode="auto">
          <a:xfrm>
            <a:off x="1344102" y="2851071"/>
            <a:ext cx="411202" cy="375077"/>
          </a:xfrm>
          <a:custGeom>
            <a:avLst/>
            <a:gdLst>
              <a:gd name="T0" fmla="*/ 209 w 223"/>
              <a:gd name="T1" fmla="*/ 56 h 204"/>
              <a:gd name="T2" fmla="*/ 196 w 223"/>
              <a:gd name="T3" fmla="*/ 43 h 204"/>
              <a:gd name="T4" fmla="*/ 123 w 223"/>
              <a:gd name="T5" fmla="*/ 118 h 204"/>
              <a:gd name="T6" fmla="*/ 116 w 223"/>
              <a:gd name="T7" fmla="*/ 121 h 204"/>
              <a:gd name="T8" fmla="*/ 116 w 223"/>
              <a:gd name="T9" fmla="*/ 121 h 204"/>
              <a:gd name="T10" fmla="*/ 109 w 223"/>
              <a:gd name="T11" fmla="*/ 118 h 204"/>
              <a:gd name="T12" fmla="*/ 71 w 223"/>
              <a:gd name="T13" fmla="*/ 79 h 204"/>
              <a:gd name="T14" fmla="*/ 18 w 223"/>
              <a:gd name="T15" fmla="*/ 136 h 204"/>
              <a:gd name="T16" fmla="*/ 11 w 223"/>
              <a:gd name="T17" fmla="*/ 139 h 204"/>
              <a:gd name="T18" fmla="*/ 4 w 223"/>
              <a:gd name="T19" fmla="*/ 136 h 204"/>
              <a:gd name="T20" fmla="*/ 4 w 223"/>
              <a:gd name="T21" fmla="*/ 122 h 204"/>
              <a:gd name="T22" fmla="*/ 64 w 223"/>
              <a:gd name="T23" fmla="*/ 58 h 204"/>
              <a:gd name="T24" fmla="*/ 71 w 223"/>
              <a:gd name="T25" fmla="*/ 55 h 204"/>
              <a:gd name="T26" fmla="*/ 71 w 223"/>
              <a:gd name="T27" fmla="*/ 55 h 204"/>
              <a:gd name="T28" fmla="*/ 78 w 223"/>
              <a:gd name="T29" fmla="*/ 58 h 204"/>
              <a:gd name="T30" fmla="*/ 116 w 223"/>
              <a:gd name="T31" fmla="*/ 98 h 204"/>
              <a:gd name="T32" fmla="*/ 182 w 223"/>
              <a:gd name="T33" fmla="*/ 29 h 204"/>
              <a:gd name="T34" fmla="*/ 168 w 223"/>
              <a:gd name="T35" fmla="*/ 16 h 204"/>
              <a:gd name="T36" fmla="*/ 223 w 223"/>
              <a:gd name="T37" fmla="*/ 0 h 204"/>
              <a:gd name="T38" fmla="*/ 209 w 223"/>
              <a:gd name="T39" fmla="*/ 56 h 204"/>
              <a:gd name="T40" fmla="*/ 11 w 223"/>
              <a:gd name="T41" fmla="*/ 151 h 204"/>
              <a:gd name="T42" fmla="*/ 4 w 223"/>
              <a:gd name="T43" fmla="*/ 150 h 204"/>
              <a:gd name="T44" fmla="*/ 4 w 223"/>
              <a:gd name="T45" fmla="*/ 204 h 204"/>
              <a:gd name="T46" fmla="*/ 33 w 223"/>
              <a:gd name="T47" fmla="*/ 204 h 204"/>
              <a:gd name="T48" fmla="*/ 33 w 223"/>
              <a:gd name="T49" fmla="*/ 138 h 204"/>
              <a:gd name="T50" fmla="*/ 27 w 223"/>
              <a:gd name="T51" fmla="*/ 144 h 204"/>
              <a:gd name="T52" fmla="*/ 11 w 223"/>
              <a:gd name="T53" fmla="*/ 151 h 204"/>
              <a:gd name="T54" fmla="*/ 39 w 223"/>
              <a:gd name="T55" fmla="*/ 204 h 204"/>
              <a:gd name="T56" fmla="*/ 68 w 223"/>
              <a:gd name="T57" fmla="*/ 204 h 204"/>
              <a:gd name="T58" fmla="*/ 68 w 223"/>
              <a:gd name="T59" fmla="*/ 101 h 204"/>
              <a:gd name="T60" fmla="*/ 39 w 223"/>
              <a:gd name="T61" fmla="*/ 131 h 204"/>
              <a:gd name="T62" fmla="*/ 39 w 223"/>
              <a:gd name="T63" fmla="*/ 204 h 204"/>
              <a:gd name="T64" fmla="*/ 100 w 223"/>
              <a:gd name="T65" fmla="*/ 127 h 204"/>
              <a:gd name="T66" fmla="*/ 75 w 223"/>
              <a:gd name="T67" fmla="*/ 101 h 204"/>
              <a:gd name="T68" fmla="*/ 75 w 223"/>
              <a:gd name="T69" fmla="*/ 204 h 204"/>
              <a:gd name="T70" fmla="*/ 103 w 223"/>
              <a:gd name="T71" fmla="*/ 204 h 204"/>
              <a:gd name="T72" fmla="*/ 103 w 223"/>
              <a:gd name="T73" fmla="*/ 130 h 204"/>
              <a:gd name="T74" fmla="*/ 100 w 223"/>
              <a:gd name="T75" fmla="*/ 127 h 204"/>
              <a:gd name="T76" fmla="*/ 116 w 223"/>
              <a:gd name="T77" fmla="*/ 134 h 204"/>
              <a:gd name="T78" fmla="*/ 110 w 223"/>
              <a:gd name="T79" fmla="*/ 133 h 204"/>
              <a:gd name="T80" fmla="*/ 110 w 223"/>
              <a:gd name="T81" fmla="*/ 204 h 204"/>
              <a:gd name="T82" fmla="*/ 139 w 223"/>
              <a:gd name="T83" fmla="*/ 204 h 204"/>
              <a:gd name="T84" fmla="*/ 139 w 223"/>
              <a:gd name="T85" fmla="*/ 120 h 204"/>
              <a:gd name="T86" fmla="*/ 132 w 223"/>
              <a:gd name="T87" fmla="*/ 127 h 204"/>
              <a:gd name="T88" fmla="*/ 116 w 223"/>
              <a:gd name="T89" fmla="*/ 134 h 204"/>
              <a:gd name="T90" fmla="*/ 145 w 223"/>
              <a:gd name="T91" fmla="*/ 114 h 204"/>
              <a:gd name="T92" fmla="*/ 145 w 223"/>
              <a:gd name="T93" fmla="*/ 204 h 204"/>
              <a:gd name="T94" fmla="*/ 174 w 223"/>
              <a:gd name="T95" fmla="*/ 204 h 204"/>
              <a:gd name="T96" fmla="*/ 174 w 223"/>
              <a:gd name="T97" fmla="*/ 84 h 204"/>
              <a:gd name="T98" fmla="*/ 145 w 223"/>
              <a:gd name="T99" fmla="*/ 114 h 204"/>
              <a:gd name="T100" fmla="*/ 196 w 223"/>
              <a:gd name="T101" fmla="*/ 61 h 204"/>
              <a:gd name="T102" fmla="*/ 180 w 223"/>
              <a:gd name="T103" fmla="*/ 77 h 204"/>
              <a:gd name="T104" fmla="*/ 180 w 223"/>
              <a:gd name="T105" fmla="*/ 204 h 204"/>
              <a:gd name="T106" fmla="*/ 209 w 223"/>
              <a:gd name="T107" fmla="*/ 204 h 204"/>
              <a:gd name="T108" fmla="*/ 209 w 223"/>
              <a:gd name="T109" fmla="*/ 73 h 204"/>
              <a:gd name="T110" fmla="*/ 196 w 223"/>
              <a:gd name="T111" fmla="*/ 6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3" h="204">
                <a:moveTo>
                  <a:pt x="209" y="56"/>
                </a:moveTo>
                <a:cubicBezTo>
                  <a:pt x="196" y="43"/>
                  <a:pt x="196" y="43"/>
                  <a:pt x="196" y="43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1" y="120"/>
                  <a:pt x="119" y="121"/>
                  <a:pt x="116" y="121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4" y="121"/>
                  <a:pt x="111" y="120"/>
                  <a:pt x="109" y="118"/>
                </a:cubicBezTo>
                <a:cubicBezTo>
                  <a:pt x="71" y="79"/>
                  <a:pt x="71" y="79"/>
                  <a:pt x="71" y="79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8"/>
                  <a:pt x="13" y="139"/>
                  <a:pt x="11" y="139"/>
                </a:cubicBezTo>
                <a:cubicBezTo>
                  <a:pt x="8" y="139"/>
                  <a:pt x="6" y="138"/>
                  <a:pt x="4" y="136"/>
                </a:cubicBezTo>
                <a:cubicBezTo>
                  <a:pt x="0" y="132"/>
                  <a:pt x="0" y="126"/>
                  <a:pt x="4" y="122"/>
                </a:cubicBezTo>
                <a:cubicBezTo>
                  <a:pt x="64" y="58"/>
                  <a:pt x="64" y="58"/>
                  <a:pt x="64" y="58"/>
                </a:cubicBezTo>
                <a:cubicBezTo>
                  <a:pt x="66" y="56"/>
                  <a:pt x="69" y="55"/>
                  <a:pt x="71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4" y="55"/>
                  <a:pt x="77" y="56"/>
                  <a:pt x="78" y="58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82" y="29"/>
                  <a:pt x="182" y="29"/>
                  <a:pt x="182" y="29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223" y="0"/>
                  <a:pt x="223" y="0"/>
                  <a:pt x="223" y="0"/>
                </a:cubicBezTo>
                <a:lnTo>
                  <a:pt x="209" y="56"/>
                </a:lnTo>
                <a:close/>
                <a:moveTo>
                  <a:pt x="11" y="151"/>
                </a:moveTo>
                <a:cubicBezTo>
                  <a:pt x="8" y="151"/>
                  <a:pt x="6" y="151"/>
                  <a:pt x="4" y="150"/>
                </a:cubicBezTo>
                <a:cubicBezTo>
                  <a:pt x="4" y="204"/>
                  <a:pt x="4" y="204"/>
                  <a:pt x="4" y="204"/>
                </a:cubicBezTo>
                <a:cubicBezTo>
                  <a:pt x="33" y="204"/>
                  <a:pt x="33" y="204"/>
                  <a:pt x="33" y="204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23" y="149"/>
                  <a:pt x="17" y="151"/>
                  <a:pt x="11" y="151"/>
                </a:cubicBezTo>
                <a:close/>
                <a:moveTo>
                  <a:pt x="39" y="204"/>
                </a:moveTo>
                <a:cubicBezTo>
                  <a:pt x="68" y="204"/>
                  <a:pt x="68" y="204"/>
                  <a:pt x="68" y="204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39" y="131"/>
                  <a:pt x="39" y="131"/>
                  <a:pt x="39" y="131"/>
                </a:cubicBezTo>
                <a:lnTo>
                  <a:pt x="39" y="204"/>
                </a:lnTo>
                <a:close/>
                <a:moveTo>
                  <a:pt x="100" y="127"/>
                </a:moveTo>
                <a:cubicBezTo>
                  <a:pt x="75" y="101"/>
                  <a:pt x="75" y="101"/>
                  <a:pt x="75" y="101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2" y="129"/>
                  <a:pt x="101" y="128"/>
                  <a:pt x="100" y="127"/>
                </a:cubicBezTo>
                <a:close/>
                <a:moveTo>
                  <a:pt x="116" y="134"/>
                </a:moveTo>
                <a:cubicBezTo>
                  <a:pt x="114" y="134"/>
                  <a:pt x="112" y="133"/>
                  <a:pt x="110" y="133"/>
                </a:cubicBezTo>
                <a:cubicBezTo>
                  <a:pt x="110" y="204"/>
                  <a:pt x="110" y="204"/>
                  <a:pt x="110" y="204"/>
                </a:cubicBezTo>
                <a:cubicBezTo>
                  <a:pt x="139" y="204"/>
                  <a:pt x="139" y="204"/>
                  <a:pt x="139" y="204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28" y="131"/>
                  <a:pt x="122" y="134"/>
                  <a:pt x="116" y="134"/>
                </a:cubicBezTo>
                <a:close/>
                <a:moveTo>
                  <a:pt x="145" y="114"/>
                </a:moveTo>
                <a:cubicBezTo>
                  <a:pt x="145" y="204"/>
                  <a:pt x="145" y="204"/>
                  <a:pt x="145" y="204"/>
                </a:cubicBezTo>
                <a:cubicBezTo>
                  <a:pt x="174" y="204"/>
                  <a:pt x="174" y="204"/>
                  <a:pt x="174" y="204"/>
                </a:cubicBezTo>
                <a:cubicBezTo>
                  <a:pt x="174" y="84"/>
                  <a:pt x="174" y="84"/>
                  <a:pt x="174" y="84"/>
                </a:cubicBezTo>
                <a:lnTo>
                  <a:pt x="145" y="114"/>
                </a:lnTo>
                <a:close/>
                <a:moveTo>
                  <a:pt x="196" y="61"/>
                </a:moveTo>
                <a:cubicBezTo>
                  <a:pt x="180" y="77"/>
                  <a:pt x="180" y="77"/>
                  <a:pt x="180" y="77"/>
                </a:cubicBezTo>
                <a:cubicBezTo>
                  <a:pt x="180" y="204"/>
                  <a:pt x="180" y="204"/>
                  <a:pt x="180" y="204"/>
                </a:cubicBezTo>
                <a:cubicBezTo>
                  <a:pt x="209" y="204"/>
                  <a:pt x="209" y="204"/>
                  <a:pt x="209" y="204"/>
                </a:cubicBezTo>
                <a:cubicBezTo>
                  <a:pt x="209" y="73"/>
                  <a:pt x="209" y="73"/>
                  <a:pt x="209" y="73"/>
                </a:cubicBezTo>
                <a:lnTo>
                  <a:pt x="196" y="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3"/>
          <p:cNvSpPr>
            <a:spLocks noChangeAspect="1" noEditPoints="1"/>
          </p:cNvSpPr>
          <p:nvPr/>
        </p:nvSpPr>
        <p:spPr bwMode="auto">
          <a:xfrm>
            <a:off x="7451885" y="2865658"/>
            <a:ext cx="425088" cy="425088"/>
          </a:xfrm>
          <a:custGeom>
            <a:avLst/>
            <a:gdLst>
              <a:gd name="T0" fmla="*/ 189 w 219"/>
              <a:gd name="T1" fmla="*/ 219 h 219"/>
              <a:gd name="T2" fmla="*/ 192 w 219"/>
              <a:gd name="T3" fmla="*/ 211 h 219"/>
              <a:gd name="T4" fmla="*/ 8 w 219"/>
              <a:gd name="T5" fmla="*/ 211 h 219"/>
              <a:gd name="T6" fmla="*/ 8 w 219"/>
              <a:gd name="T7" fmla="*/ 27 h 219"/>
              <a:gd name="T8" fmla="*/ 0 w 219"/>
              <a:gd name="T9" fmla="*/ 30 h 219"/>
              <a:gd name="T10" fmla="*/ 13 w 219"/>
              <a:gd name="T11" fmla="*/ 0 h 219"/>
              <a:gd name="T12" fmla="*/ 26 w 219"/>
              <a:gd name="T13" fmla="*/ 30 h 219"/>
              <a:gd name="T14" fmla="*/ 18 w 219"/>
              <a:gd name="T15" fmla="*/ 27 h 219"/>
              <a:gd name="T16" fmla="*/ 18 w 219"/>
              <a:gd name="T17" fmla="*/ 202 h 219"/>
              <a:gd name="T18" fmla="*/ 192 w 219"/>
              <a:gd name="T19" fmla="*/ 202 h 219"/>
              <a:gd name="T20" fmla="*/ 189 w 219"/>
              <a:gd name="T21" fmla="*/ 194 h 219"/>
              <a:gd name="T22" fmla="*/ 219 w 219"/>
              <a:gd name="T23" fmla="*/ 206 h 219"/>
              <a:gd name="T24" fmla="*/ 189 w 219"/>
              <a:gd name="T25" fmla="*/ 219 h 219"/>
              <a:gd name="T26" fmla="*/ 34 w 219"/>
              <a:gd name="T27" fmla="*/ 189 h 219"/>
              <a:gd name="T28" fmla="*/ 66 w 219"/>
              <a:gd name="T29" fmla="*/ 189 h 219"/>
              <a:gd name="T30" fmla="*/ 66 w 219"/>
              <a:gd name="T31" fmla="*/ 150 h 219"/>
              <a:gd name="T32" fmla="*/ 34 w 219"/>
              <a:gd name="T33" fmla="*/ 150 h 219"/>
              <a:gd name="T34" fmla="*/ 34 w 219"/>
              <a:gd name="T35" fmla="*/ 189 h 219"/>
              <a:gd name="T36" fmla="*/ 114 w 219"/>
              <a:gd name="T37" fmla="*/ 189 h 219"/>
              <a:gd name="T38" fmla="*/ 114 w 219"/>
              <a:gd name="T39" fmla="*/ 115 h 219"/>
              <a:gd name="T40" fmla="*/ 82 w 219"/>
              <a:gd name="T41" fmla="*/ 115 h 219"/>
              <a:gd name="T42" fmla="*/ 82 w 219"/>
              <a:gd name="T43" fmla="*/ 189 h 219"/>
              <a:gd name="T44" fmla="*/ 114 w 219"/>
              <a:gd name="T45" fmla="*/ 189 h 219"/>
              <a:gd name="T46" fmla="*/ 136 w 219"/>
              <a:gd name="T47" fmla="*/ 189 h 219"/>
              <a:gd name="T48" fmla="*/ 168 w 219"/>
              <a:gd name="T49" fmla="*/ 189 h 219"/>
              <a:gd name="T50" fmla="*/ 168 w 219"/>
              <a:gd name="T51" fmla="*/ 83 h 219"/>
              <a:gd name="T52" fmla="*/ 136 w 219"/>
              <a:gd name="T53" fmla="*/ 83 h 219"/>
              <a:gd name="T54" fmla="*/ 136 w 219"/>
              <a:gd name="T55" fmla="*/ 189 h 219"/>
              <a:gd name="T56" fmla="*/ 33 w 219"/>
              <a:gd name="T57" fmla="*/ 104 h 219"/>
              <a:gd name="T58" fmla="*/ 35 w 219"/>
              <a:gd name="T59" fmla="*/ 113 h 219"/>
              <a:gd name="T60" fmla="*/ 158 w 219"/>
              <a:gd name="T61" fmla="*/ 43 h 219"/>
              <a:gd name="T62" fmla="*/ 170 w 219"/>
              <a:gd name="T63" fmla="*/ 52 h 219"/>
              <a:gd name="T64" fmla="*/ 174 w 219"/>
              <a:gd name="T65" fmla="*/ 13 h 219"/>
              <a:gd name="T66" fmla="*/ 138 w 219"/>
              <a:gd name="T67" fmla="*/ 28 h 219"/>
              <a:gd name="T68" fmla="*/ 150 w 219"/>
              <a:gd name="T69" fmla="*/ 37 h 219"/>
              <a:gd name="T70" fmla="*/ 33 w 219"/>
              <a:gd name="T71" fmla="*/ 10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19">
                <a:moveTo>
                  <a:pt x="189" y="219"/>
                </a:moveTo>
                <a:cubicBezTo>
                  <a:pt x="192" y="211"/>
                  <a:pt x="192" y="211"/>
                  <a:pt x="192" y="211"/>
                </a:cubicBezTo>
                <a:cubicBezTo>
                  <a:pt x="8" y="211"/>
                  <a:pt x="8" y="211"/>
                  <a:pt x="8" y="211"/>
                </a:cubicBezTo>
                <a:cubicBezTo>
                  <a:pt x="8" y="27"/>
                  <a:pt x="8" y="27"/>
                  <a:pt x="8" y="27"/>
                </a:cubicBezTo>
                <a:cubicBezTo>
                  <a:pt x="0" y="30"/>
                  <a:pt x="0" y="30"/>
                  <a:pt x="0" y="30"/>
                </a:cubicBezTo>
                <a:cubicBezTo>
                  <a:pt x="13" y="0"/>
                  <a:pt x="13" y="0"/>
                  <a:pt x="13" y="0"/>
                </a:cubicBezTo>
                <a:cubicBezTo>
                  <a:pt x="26" y="30"/>
                  <a:pt x="26" y="30"/>
                  <a:pt x="26" y="30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92" y="202"/>
                  <a:pt x="192" y="202"/>
                  <a:pt x="192" y="202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219" y="206"/>
                  <a:pt x="219" y="206"/>
                  <a:pt x="219" y="206"/>
                </a:cubicBezTo>
                <a:lnTo>
                  <a:pt x="189" y="219"/>
                </a:lnTo>
                <a:close/>
                <a:moveTo>
                  <a:pt x="34" y="189"/>
                </a:moveTo>
                <a:cubicBezTo>
                  <a:pt x="66" y="189"/>
                  <a:pt x="66" y="189"/>
                  <a:pt x="66" y="189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34" y="150"/>
                  <a:pt x="34" y="150"/>
                  <a:pt x="34" y="150"/>
                </a:cubicBezTo>
                <a:lnTo>
                  <a:pt x="34" y="189"/>
                </a:lnTo>
                <a:close/>
                <a:moveTo>
                  <a:pt x="114" y="189"/>
                </a:moveTo>
                <a:cubicBezTo>
                  <a:pt x="114" y="115"/>
                  <a:pt x="114" y="115"/>
                  <a:pt x="114" y="115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82" y="189"/>
                  <a:pt x="82" y="189"/>
                  <a:pt x="82" y="189"/>
                </a:cubicBezTo>
                <a:lnTo>
                  <a:pt x="114" y="189"/>
                </a:lnTo>
                <a:close/>
                <a:moveTo>
                  <a:pt x="136" y="189"/>
                </a:moveTo>
                <a:cubicBezTo>
                  <a:pt x="168" y="189"/>
                  <a:pt x="168" y="189"/>
                  <a:pt x="168" y="189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36" y="83"/>
                  <a:pt x="136" y="83"/>
                  <a:pt x="136" y="83"/>
                </a:cubicBezTo>
                <a:lnTo>
                  <a:pt x="136" y="189"/>
                </a:lnTo>
                <a:close/>
                <a:moveTo>
                  <a:pt x="33" y="104"/>
                </a:moveTo>
                <a:cubicBezTo>
                  <a:pt x="35" y="113"/>
                  <a:pt x="35" y="113"/>
                  <a:pt x="35" y="113"/>
                </a:cubicBezTo>
                <a:cubicBezTo>
                  <a:pt x="69" y="105"/>
                  <a:pt x="122" y="82"/>
                  <a:pt x="158" y="43"/>
                </a:cubicBezTo>
                <a:cubicBezTo>
                  <a:pt x="170" y="52"/>
                  <a:pt x="170" y="52"/>
                  <a:pt x="170" y="52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50" y="37"/>
                  <a:pt x="150" y="37"/>
                  <a:pt x="150" y="37"/>
                </a:cubicBezTo>
                <a:cubicBezTo>
                  <a:pt x="116" y="74"/>
                  <a:pt x="66" y="96"/>
                  <a:pt x="33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flipV="1">
            <a:off x="3253620" y="2697687"/>
            <a:ext cx="1137099" cy="45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flipV="1">
            <a:off x="5186440" y="2684987"/>
            <a:ext cx="1137099" cy="45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flipV="1">
            <a:off x="7157361" y="2684987"/>
            <a:ext cx="1137099" cy="45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079985" y="3185558"/>
            <a:ext cx="1415772" cy="1384870"/>
            <a:chOff x="418404" y="1881001"/>
            <a:chExt cx="2954930" cy="1993801"/>
          </a:xfrm>
        </p:grpSpPr>
        <p:sp>
          <p:nvSpPr>
            <p:cNvPr id="28" name="矩形 27"/>
            <p:cNvSpPr/>
            <p:nvPr/>
          </p:nvSpPr>
          <p:spPr>
            <a:xfrm>
              <a:off x="418404" y="2190996"/>
              <a:ext cx="2498645" cy="1683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a typeface="Arial Unicode MS" panose="020B0604020202020204" pitchFamily="34" charset="-122"/>
                </a:rPr>
                <a:t>Click here to add you to the center of the narrative thought</a:t>
              </a:r>
              <a:endParaRPr lang="zh-CN" altLang="en-US" sz="1400" dirty="0">
                <a:solidFill>
                  <a:schemeClr val="bg1"/>
                </a:solidFill>
                <a:ea typeface="Arial Unicode MS" panose="020B0604020202020204" pitchFamily="34" charset="-122"/>
              </a:endParaRPr>
            </a:p>
          </p:txBody>
        </p:sp>
        <p:sp>
          <p:nvSpPr>
            <p:cNvPr id="29" name="文本框 32"/>
            <p:cNvSpPr txBox="1"/>
            <p:nvPr/>
          </p:nvSpPr>
          <p:spPr>
            <a:xfrm>
              <a:off x="418404" y="1881001"/>
              <a:ext cx="2954930" cy="487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添加你的标题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13336" y="3172858"/>
            <a:ext cx="1415772" cy="1588075"/>
            <a:chOff x="418404" y="1881001"/>
            <a:chExt cx="2954930" cy="2286350"/>
          </a:xfrm>
        </p:grpSpPr>
        <p:sp>
          <p:nvSpPr>
            <p:cNvPr id="31" name="矩形 30"/>
            <p:cNvSpPr/>
            <p:nvPr/>
          </p:nvSpPr>
          <p:spPr>
            <a:xfrm>
              <a:off x="444911" y="2483542"/>
              <a:ext cx="2498645" cy="1683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ea typeface="Arial Unicode MS" panose="020B0604020202020204" pitchFamily="34" charset="-122"/>
                </a:rPr>
                <a:t>Click here to add you to the center of the narrative thought</a:t>
              </a:r>
              <a:endParaRPr lang="zh-CN" altLang="en-US" sz="1400" dirty="0">
                <a:ea typeface="Arial Unicode MS" panose="020B0604020202020204" pitchFamily="34" charset="-122"/>
              </a:endParaRPr>
            </a:p>
          </p:txBody>
        </p:sp>
        <p:sp>
          <p:nvSpPr>
            <p:cNvPr id="32" name="文本框 39"/>
            <p:cNvSpPr txBox="1"/>
            <p:nvPr/>
          </p:nvSpPr>
          <p:spPr>
            <a:xfrm>
              <a:off x="418404" y="1881001"/>
              <a:ext cx="2954930" cy="487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2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添加你的标题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84787" y="3172858"/>
            <a:ext cx="1415772" cy="1537274"/>
            <a:chOff x="418404" y="1881001"/>
            <a:chExt cx="2954930" cy="2213213"/>
          </a:xfrm>
        </p:grpSpPr>
        <p:sp>
          <p:nvSpPr>
            <p:cNvPr id="34" name="矩形 33"/>
            <p:cNvSpPr/>
            <p:nvPr/>
          </p:nvSpPr>
          <p:spPr>
            <a:xfrm>
              <a:off x="444911" y="2410406"/>
              <a:ext cx="2498645" cy="168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a typeface="Arial Unicode MS" panose="020B0604020202020204" pitchFamily="34" charset="-122"/>
                </a:rPr>
                <a:t>Click here to add you to the center of the narrative thought</a:t>
              </a:r>
              <a:endParaRPr lang="zh-CN" altLang="en-US" sz="1400" dirty="0">
                <a:solidFill>
                  <a:schemeClr val="bg1"/>
                </a:solidFill>
                <a:ea typeface="Arial Unicode MS" panose="020B0604020202020204" pitchFamily="34" charset="-122"/>
              </a:endParaRPr>
            </a:p>
          </p:txBody>
        </p:sp>
        <p:sp>
          <p:nvSpPr>
            <p:cNvPr id="35" name="文本框 42"/>
            <p:cNvSpPr txBox="1"/>
            <p:nvPr/>
          </p:nvSpPr>
          <p:spPr>
            <a:xfrm>
              <a:off x="418404" y="1881001"/>
              <a:ext cx="2954930" cy="487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添加你的标题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908957" y="20633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年度完成的主要工作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661591" y="308377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5821" y="1087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第一季度</a:t>
            </a:r>
            <a:endParaRPr lang="zh-CN" altLang="en-US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33873" y="11158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第二季度</a:t>
            </a:r>
            <a:endParaRPr lang="zh-CN" altLang="en-US" dirty="0">
              <a:solidFill>
                <a:srgbClr val="0020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79307" y="10835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第</a:t>
            </a:r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三</a:t>
            </a:r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季度</a:t>
            </a:r>
            <a:endParaRPr lang="zh-CN" altLang="en-US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31792" y="10835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第四季度</a:t>
            </a:r>
            <a:endParaRPr lang="zh-CN" altLang="en-US" dirty="0">
              <a:solidFill>
                <a:srgbClr val="0020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64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4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0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9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4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9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9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8" grpId="0" animBg="1"/>
      <p:bldP spid="39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椭圆 34"/>
          <p:cNvSpPr/>
          <p:nvPr/>
        </p:nvSpPr>
        <p:spPr>
          <a:xfrm>
            <a:off x="689744" y="2578761"/>
            <a:ext cx="574328" cy="738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年度</a:t>
            </a:r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完成的主要工作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65321" y="27925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hidden="1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发现问题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是解决问题的先决条件，但仅仅满足有提出问题是不够的，提出问题的目的是为了有效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解决问题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生就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是解决一系列问题的过程。个体克服生活、学习、实践中新的矛盾时的复杂心理活动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，其中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主要是思维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活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动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。教育心理学着重研究学生学习知识、应用知识中的问题解决。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814999" y="3019059"/>
            <a:ext cx="7719401" cy="0"/>
            <a:chOff x="814999" y="3019059"/>
            <a:chExt cx="7719401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814999" y="3019059"/>
              <a:ext cx="3062193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784843" y="3019059"/>
              <a:ext cx="4749557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702792" y="284604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5</a:t>
            </a:r>
            <a:r>
              <a:rPr lang="zh-CN" altLang="en-US" sz="1600" dirty="0" smtClean="0">
                <a:solidFill>
                  <a:schemeClr val="bg1"/>
                </a:solidFill>
              </a:rPr>
              <a:t>月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88194" y="3556349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/>
              <a:t>您的内容打在这里，或者通过复制您的文本后，在此框中选择</a:t>
            </a:r>
          </a:p>
        </p:txBody>
      </p:sp>
      <p:sp>
        <p:nvSpPr>
          <p:cNvPr id="65" name="矩形 64"/>
          <p:cNvSpPr/>
          <p:nvPr/>
        </p:nvSpPr>
        <p:spPr>
          <a:xfrm>
            <a:off x="7808791" y="3542060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/>
              <a:t>您的内容打在这里，或者通过复制您的文本后，在此框中选择</a:t>
            </a:r>
          </a:p>
        </p:txBody>
      </p:sp>
      <p:sp>
        <p:nvSpPr>
          <p:cNvPr id="66" name="矩形 65"/>
          <p:cNvSpPr/>
          <p:nvPr/>
        </p:nvSpPr>
        <p:spPr>
          <a:xfrm>
            <a:off x="5731328" y="3556349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/>
              <a:t>您的内容打在这里，或者通过复制您的文本后，在此框中选择</a:t>
            </a:r>
          </a:p>
        </p:txBody>
      </p:sp>
      <p:sp>
        <p:nvSpPr>
          <p:cNvPr id="67" name="矩形 66"/>
          <p:cNvSpPr/>
          <p:nvPr/>
        </p:nvSpPr>
        <p:spPr>
          <a:xfrm>
            <a:off x="517293" y="1527524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</a:rPr>
              <a:t>您的内容打在这里，或者通过复制您的文本后，在此框中选择</a:t>
            </a:r>
          </a:p>
        </p:txBody>
      </p:sp>
      <p:sp>
        <p:nvSpPr>
          <p:cNvPr id="68" name="矩形 67"/>
          <p:cNvSpPr/>
          <p:nvPr/>
        </p:nvSpPr>
        <p:spPr>
          <a:xfrm>
            <a:off x="4660763" y="1513235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</a:rPr>
              <a:t>您的内容打在这里，或者通过复制您的文本后，在此框中选择</a:t>
            </a:r>
          </a:p>
        </p:txBody>
      </p:sp>
      <p:sp>
        <p:nvSpPr>
          <p:cNvPr id="69" name="矩形 68"/>
          <p:cNvSpPr/>
          <p:nvPr/>
        </p:nvSpPr>
        <p:spPr>
          <a:xfrm>
            <a:off x="2560427" y="1527524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</a:rPr>
              <a:t>您的内容打在这里，或者通过复制您的文本后，在此框中选择</a:t>
            </a:r>
          </a:p>
        </p:txBody>
      </p:sp>
      <p:sp>
        <p:nvSpPr>
          <p:cNvPr id="70" name="矩形 69"/>
          <p:cNvSpPr/>
          <p:nvPr/>
        </p:nvSpPr>
        <p:spPr>
          <a:xfrm>
            <a:off x="1590334" y="3557492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/>
              <a:t>您的内容打在这里，或者通过复制您的文本后，在此框中选择</a:t>
            </a:r>
          </a:p>
        </p:txBody>
      </p:sp>
      <p:sp>
        <p:nvSpPr>
          <p:cNvPr id="71" name="矩形 70"/>
          <p:cNvSpPr/>
          <p:nvPr/>
        </p:nvSpPr>
        <p:spPr>
          <a:xfrm>
            <a:off x="6751479" y="1528665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</a:rPr>
              <a:t>您的内容打在这里，或者通过复制您的文本后，在此框中选择</a:t>
            </a:r>
          </a:p>
        </p:txBody>
      </p:sp>
      <p:sp>
        <p:nvSpPr>
          <p:cNvPr id="51" name="椭圆 34"/>
          <p:cNvSpPr/>
          <p:nvPr/>
        </p:nvSpPr>
        <p:spPr>
          <a:xfrm>
            <a:off x="2727445" y="2560543"/>
            <a:ext cx="574328" cy="738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34"/>
          <p:cNvSpPr/>
          <p:nvPr/>
        </p:nvSpPr>
        <p:spPr>
          <a:xfrm>
            <a:off x="4827781" y="2618451"/>
            <a:ext cx="574328" cy="738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34"/>
          <p:cNvSpPr/>
          <p:nvPr/>
        </p:nvSpPr>
        <p:spPr>
          <a:xfrm>
            <a:off x="6918497" y="2662507"/>
            <a:ext cx="574328" cy="738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 rot="10800000">
            <a:off x="3802426" y="2737005"/>
            <a:ext cx="633946" cy="82364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0800000">
            <a:off x="5842648" y="2760028"/>
            <a:ext cx="633946" cy="82364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 rot="10800000">
            <a:off x="7919504" y="2626386"/>
            <a:ext cx="633946" cy="82364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729045" y="285126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53140" y="287572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8</a:t>
            </a:r>
            <a:r>
              <a:rPr lang="zh-CN" altLang="en-US" dirty="0" smtClean="0">
                <a:solidFill>
                  <a:schemeClr val="tx2"/>
                </a:solidFill>
              </a:rPr>
              <a:t>月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48686" y="285126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56485" y="286600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</a:rPr>
              <a:t>9</a:t>
            </a:r>
            <a:r>
              <a:rPr lang="zh-CN" altLang="en-US" dirty="0" smtClean="0">
                <a:solidFill>
                  <a:schemeClr val="tx2"/>
                </a:solidFill>
              </a:rPr>
              <a:t>月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39402" y="290863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32118" y="276725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11</a:t>
            </a:r>
            <a:r>
              <a:rPr lang="zh-CN" altLang="en-US" dirty="0" smtClean="0">
                <a:solidFill>
                  <a:schemeClr val="tx2"/>
                </a:solidFill>
              </a:rPr>
              <a:t>月</a:t>
            </a:r>
            <a:endParaRPr lang="zh-CN" altLang="en-US" dirty="0">
              <a:solidFill>
                <a:schemeClr val="tx2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 rot="10800000">
            <a:off x="1712150" y="2691082"/>
            <a:ext cx="633946" cy="82364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79506" y="282461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6</a:t>
            </a:r>
            <a:r>
              <a:rPr lang="zh-CN" altLang="en-US" dirty="0" smtClean="0">
                <a:solidFill>
                  <a:schemeClr val="tx2"/>
                </a:solidFill>
              </a:rPr>
              <a:t>月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0148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6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03" grpId="0" animBg="1"/>
          <p:bldP spid="94" grpId="0"/>
          <p:bldP spid="24" grpId="0"/>
          <p:bldP spid="22" grpId="0"/>
          <p:bldP spid="61" grpId="0"/>
          <p:bldP spid="12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51" grpId="0" animBg="1"/>
          <p:bldP spid="52" grpId="0" animBg="1"/>
          <p:bldP spid="57" grpId="0" animBg="1"/>
          <p:bldP spid="76" grpId="0"/>
          <p:bldP spid="77" grpId="0"/>
          <p:bldP spid="78" grpId="0"/>
          <p:bldP spid="79" grpId="0"/>
          <p:bldP spid="80" grpId="0"/>
          <p:bldP spid="83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6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03" grpId="0" animBg="1"/>
          <p:bldP spid="94" grpId="0"/>
          <p:bldP spid="24" grpId="0"/>
          <p:bldP spid="22" grpId="0"/>
          <p:bldP spid="61" grpId="0"/>
          <p:bldP spid="12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51" grpId="0" animBg="1"/>
          <p:bldP spid="52" grpId="0" animBg="1"/>
          <p:bldP spid="57" grpId="0" animBg="1"/>
          <p:bldP spid="76" grpId="0"/>
          <p:bldP spid="77" grpId="0"/>
          <p:bldP spid="78" grpId="0"/>
          <p:bldP spid="79" grpId="0"/>
          <p:bldP spid="80" grpId="0"/>
          <p:bldP spid="83" grpId="0"/>
          <p:bldP spid="1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年度完成的主要工作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2164" y="30208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/>
          <p:cNvGrpSpPr/>
          <p:nvPr/>
        </p:nvGrpSpPr>
        <p:grpSpPr>
          <a:xfrm>
            <a:off x="5128485" y="1197868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5476941" y="1719263"/>
            <a:ext cx="699328" cy="69932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40702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4635500" y="2978887"/>
            <a:ext cx="986506" cy="98650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275007" y="2762199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2540000" y="1285842"/>
            <a:ext cx="1603512" cy="160351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6928962" y="1244382"/>
            <a:ext cx="181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29827" y="133671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71636" y="202330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添加标题文字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27583" y="27440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90680" y="351605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 flipV="1">
            <a:off x="6896230" y="129518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486164" y="27106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35617" y="199077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6841083" y="347452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1846800" y="34731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1274389" y="1945552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79775" y="1964532"/>
            <a:ext cx="181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40735" y="2688432"/>
            <a:ext cx="181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36875" y="3442445"/>
            <a:ext cx="181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06714" y="1900190"/>
            <a:ext cx="111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718" y="197981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1273982" y="1950996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1814475" y="3430474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46800" y="3385112"/>
            <a:ext cx="111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8804" y="346473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1814068" y="343591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65859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7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9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6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1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93" grpId="0" animBg="1"/>
          <p:bldP spid="92" grpId="0" animBg="1"/>
          <p:bldP spid="80" grpId="0" animBg="1"/>
          <p:bldP spid="143" grpId="0"/>
          <p:bldP spid="145" grpId="0"/>
          <p:bldP spid="139" grpId="0"/>
          <p:bldP spid="133" grpId="0"/>
          <p:bldP spid="12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7" grpId="0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7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9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6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12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4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93" grpId="0" animBg="1"/>
          <p:bldP spid="92" grpId="0" animBg="1"/>
          <p:bldP spid="80" grpId="0" animBg="1"/>
          <p:bldP spid="143" grpId="0"/>
          <p:bldP spid="145" grpId="0"/>
          <p:bldP spid="139" grpId="0"/>
          <p:bldP spid="133" grpId="0"/>
          <p:bldP spid="12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7" grpId="0"/>
          <p:bldP spid="4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本年度四个重要工作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3008" y="27163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6588" y="990679"/>
            <a:ext cx="2077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1</a:t>
            </a:r>
            <a:r>
              <a:rPr lang="zh-CN" altLang="en-US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添加你</a:t>
            </a:r>
            <a:r>
              <a:rPr lang="zh-CN" altLang="en-US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的标题</a:t>
            </a:r>
            <a:endParaRPr lang="zh-CN" altLang="en-US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169" y="1847547"/>
            <a:ext cx="2077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2</a:t>
            </a:r>
            <a:r>
              <a:rPr lang="zh-CN" altLang="en-US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添加你的标题</a:t>
            </a:r>
            <a:endParaRPr lang="zh-CN" altLang="en-US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225" y="2748162"/>
            <a:ext cx="151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3</a:t>
            </a:r>
            <a:r>
              <a:rPr lang="zh-CN" altLang="en-US" sz="16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添加标题</a:t>
            </a:r>
            <a:endParaRPr lang="zh-CN" altLang="en-US" sz="16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1454" y="3751343"/>
            <a:ext cx="151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4</a:t>
            </a:r>
            <a:r>
              <a:rPr lang="zh-CN" altLang="en-US" sz="16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添加标题</a:t>
            </a:r>
            <a:endParaRPr lang="zh-CN" altLang="en-US" sz="16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51454" y="162950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点击替换你的文字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74627" y="338239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点击替换你的文字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4750" y="438976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替换你的文字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6431" y="248610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点击替换你的文字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86687" y="1063249"/>
            <a:ext cx="936015" cy="93601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099842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2979001" y="2856332"/>
            <a:ext cx="936015" cy="93601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903586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4273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4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6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6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岗位认知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6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solidFill>
            <a:srgbClr val="002060"/>
          </a:solidFill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2127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0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3658</Words>
  <Application>Microsoft Office PowerPoint</Application>
  <PresentationFormat>全屏显示(16:9)</PresentationFormat>
  <Paragraphs>282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Calibri</vt:lpstr>
      <vt:lpstr>方正综艺简体</vt:lpstr>
      <vt:lpstr>方正大黑简体</vt:lpstr>
      <vt:lpstr>方正兰亭细黑_GBK</vt:lpstr>
      <vt:lpstr>Kozuka Gothic Pro R</vt:lpstr>
      <vt:lpstr>Watford DB</vt:lpstr>
      <vt:lpstr>造字工房劲黑（非商用）常规体</vt:lpstr>
      <vt:lpstr>微软雅黑</vt:lpstr>
      <vt:lpstr>Stencil</vt:lpstr>
      <vt:lpstr>Segoe UI Black</vt:lpstr>
      <vt:lpstr>Arial Unicode MS</vt:lpstr>
      <vt:lpstr>造字工房悦黑体验版细体</vt:lpstr>
      <vt:lpstr>方正兰亭粗黑简体</vt:lpstr>
      <vt:lpstr>方正兰亭细黑_GBK_M</vt:lpstr>
      <vt:lpstr>方正兰亭黑_GBK</vt:lpstr>
      <vt:lpstr>张海山锐线体简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www.microsoft.com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丫丫精饰</dc:title>
  <dc:subject>丫丫精饰</dc:subject>
  <dc:creator>丫丫精饰</dc:creator>
  <cp:keywords>https://cyppt.taobao.com/</cp:keywords>
  <dc:description>https://cyppt.taobao.com/</dc:description>
  <cp:lastModifiedBy>Administrator</cp:lastModifiedBy>
  <cp:revision>54</cp:revision>
  <dcterms:created xsi:type="dcterms:W3CDTF">2015-01-22T11:01:02Z</dcterms:created>
  <dcterms:modified xsi:type="dcterms:W3CDTF">2017-07-06T19:05:39Z</dcterms:modified>
  <cp:category>https://cyppt.taobao.com/</cp:category>
</cp:coreProperties>
</file>