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7" r:id="rId2"/>
    <p:sldId id="293" r:id="rId3"/>
    <p:sldId id="264" r:id="rId4"/>
    <p:sldId id="309" r:id="rId5"/>
    <p:sldId id="259" r:id="rId6"/>
    <p:sldId id="274" r:id="rId7"/>
    <p:sldId id="287" r:id="rId8"/>
    <p:sldId id="299" r:id="rId9"/>
    <p:sldId id="278" r:id="rId10"/>
    <p:sldId id="310" r:id="rId11"/>
    <p:sldId id="288" r:id="rId12"/>
    <p:sldId id="289" r:id="rId13"/>
    <p:sldId id="262"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92" r:id="rId30"/>
    <p:sldId id="281" r:id="rId31"/>
    <p:sldId id="271" r:id="rId32"/>
    <p:sldId id="261" r:id="rId33"/>
    <p:sldId id="301" r:id="rId34"/>
    <p:sldId id="302" r:id="rId35"/>
    <p:sldId id="275" r:id="rId36"/>
    <p:sldId id="273" r:id="rId37"/>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00"/>
    <a:srgbClr val="3992DB"/>
    <a:srgbClr val="005DA2"/>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p:scale>
          <a:sx n="92" d="100"/>
          <a:sy n="92" d="100"/>
        </p:scale>
        <p:origin x="-2370" y="-9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xmlns=""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xmlns=""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xmlns="" val="216942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xmlns="" val="350676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p14="http://schemas.microsoft.com/office/powerpoint/2010/main" xmlns="" val="28127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xmlns="" val="125951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xmlns="" val="33954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xmlns="" val="67317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xmlns="" val="332731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xmlns="" val="8605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xmlns="" val="291226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xmlns="" val="21833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xmlns="" val="2436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xmlns="" val="219948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xmlns="" val="133398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xmlns="" val="998779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26</a:t>
            </a:fld>
            <a:endParaRPr lang="zh-CN" altLang="en-US"/>
          </a:p>
        </p:txBody>
      </p:sp>
    </p:spTree>
    <p:extLst>
      <p:ext uri="{BB962C8B-B14F-4D97-AF65-F5344CB8AC3E}">
        <p14:creationId xmlns:p14="http://schemas.microsoft.com/office/powerpoint/2010/main" xmlns="" val="3932796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27</a:t>
            </a:fld>
            <a:endParaRPr lang="zh-CN" altLang="en-US"/>
          </a:p>
        </p:txBody>
      </p:sp>
    </p:spTree>
    <p:extLst>
      <p:ext uri="{BB962C8B-B14F-4D97-AF65-F5344CB8AC3E}">
        <p14:creationId xmlns:p14="http://schemas.microsoft.com/office/powerpoint/2010/main" xmlns="" val="8628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28</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29</a:t>
            </a:fld>
            <a:endParaRPr lang="zh-CN" altLang="en-US"/>
          </a:p>
        </p:txBody>
      </p:sp>
    </p:spTree>
    <p:extLst>
      <p:ext uri="{BB962C8B-B14F-4D97-AF65-F5344CB8AC3E}">
        <p14:creationId xmlns:p14="http://schemas.microsoft.com/office/powerpoint/2010/main" xmlns="" val="117380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xmlns="" val="215209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31</a:t>
            </a:fld>
            <a:endParaRPr lang="zh-CN" altLang="en-US"/>
          </a:p>
        </p:txBody>
      </p:sp>
    </p:spTree>
    <p:extLst>
      <p:ext uri="{BB962C8B-B14F-4D97-AF65-F5344CB8AC3E}">
        <p14:creationId xmlns:p14="http://schemas.microsoft.com/office/powerpoint/2010/main" xmlns="" val="262445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32</a:t>
            </a:fld>
            <a:endParaRPr lang="zh-CN" altLang="en-US"/>
          </a:p>
        </p:txBody>
      </p:sp>
    </p:spTree>
    <p:extLst>
      <p:ext uri="{BB962C8B-B14F-4D97-AF65-F5344CB8AC3E}">
        <p14:creationId xmlns:p14="http://schemas.microsoft.com/office/powerpoint/2010/main" xmlns="" val="2595642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33</a:t>
            </a:fld>
            <a:endParaRPr lang="zh-CN" altLang="en-US"/>
          </a:p>
        </p:txBody>
      </p:sp>
    </p:spTree>
    <p:extLst>
      <p:ext uri="{BB962C8B-B14F-4D97-AF65-F5344CB8AC3E}">
        <p14:creationId xmlns:p14="http://schemas.microsoft.com/office/powerpoint/2010/main" xmlns="" val="3911912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extLst>
      <p:ext uri="{BB962C8B-B14F-4D97-AF65-F5344CB8AC3E}">
        <p14:creationId xmlns:p14="http://schemas.microsoft.com/office/powerpoint/2010/main" xmlns="" val="2410195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35</a:t>
            </a:fld>
            <a:endParaRPr lang="zh-CN" altLang="en-US"/>
          </a:p>
        </p:txBody>
      </p:sp>
    </p:spTree>
    <p:extLst>
      <p:ext uri="{BB962C8B-B14F-4D97-AF65-F5344CB8AC3E}">
        <p14:creationId xmlns:p14="http://schemas.microsoft.com/office/powerpoint/2010/main" xmlns="" val="360429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extLst>
      <p:ext uri="{BB962C8B-B14F-4D97-AF65-F5344CB8AC3E}">
        <p14:creationId xmlns:p14="http://schemas.microsoft.com/office/powerpoint/2010/main" xmlns="" val="354806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xmlns="" val="10531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xmlns="" val="37253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xmlns="" val="8503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9831148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1045121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234781" y="0"/>
            <a:ext cx="336542" cy="33642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smtClean="0">
                <a:solidFill>
                  <a:schemeClr val="accent1"/>
                </a:solidFill>
                <a:latin typeface="微软雅黑" panose="020B0503020204020204" pitchFamily="34" charset="-122"/>
                <a:ea typeface="微软雅黑" panose="020B0503020204020204" pitchFamily="34" charset="-122"/>
              </a:rPr>
              <a:t>述职报告工作总结</a:t>
            </a:r>
            <a:r>
              <a:rPr lang="en-US" altLang="zh-CN" sz="3000" b="1" dirty="0" smtClean="0">
                <a:solidFill>
                  <a:schemeClr val="accent1"/>
                </a:solidFill>
                <a:latin typeface="微软雅黑" panose="020B0503020204020204" pitchFamily="34" charset="-122"/>
                <a:ea typeface="微软雅黑" panose="020B0503020204020204" pitchFamily="34" charset="-122"/>
              </a:rPr>
              <a:t>PPT</a:t>
            </a:r>
            <a:r>
              <a:rPr lang="zh-CN" altLang="en-US" sz="3000" b="1" dirty="0" smtClean="0">
                <a:solidFill>
                  <a:schemeClr val="accent1"/>
                </a:solidFill>
                <a:latin typeface="微软雅黑" panose="020B0503020204020204" pitchFamily="34" charset="-122"/>
                <a:ea typeface="微软雅黑" panose="020B0503020204020204" pitchFamily="34" charset="-122"/>
              </a:rPr>
              <a:t>模板</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228184" y="738430"/>
            <a:ext cx="2414745" cy="1177235"/>
          </a:xfrm>
          <a:prstGeom prst="rect">
            <a:avLst/>
          </a:prstGeom>
        </p:spPr>
        <p:txBody>
          <a:bodyPr wrap="none" lIns="68571" tIns="34285" rIns="68571" bIns="34285">
            <a:spAutoFit/>
          </a:bodyPr>
          <a:lstStyle/>
          <a:p>
            <a:pPr algn="r"/>
            <a:r>
              <a:rPr lang="en-US" altLang="zh-CN" sz="7200" b="1" dirty="0" smtClean="0">
                <a:solidFill>
                  <a:schemeClr val="accent1"/>
                </a:solidFill>
                <a:latin typeface="微软雅黑" pitchFamily="34" charset="-122"/>
                <a:ea typeface="微软雅黑" pitchFamily="34" charset="-122"/>
              </a:rPr>
              <a:t>2018</a:t>
            </a: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2433670959"/>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
                                        </p:tgtEl>
                                        <p:attrNameLst>
                                          <p:attrName>ppt_y</p:attrName>
                                        </p:attrNameLst>
                                      </p:cBhvr>
                                      <p:tavLst>
                                        <p:tav tm="0">
                                          <p:val>
                                            <p:strVal val="#ppt_y"/>
                                          </p:val>
                                        </p:tav>
                                        <p:tav tm="100000">
                                          <p:val>
                                            <p:strVal val="#ppt_y"/>
                                          </p:val>
                                        </p:tav>
                                      </p:tavLst>
                                    </p:anim>
                                    <p:anim calcmode="lin" valueType="num">
                                      <p:cBhvr>
                                        <p:cTn id="2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
                                        </p:tgtEl>
                                      </p:cBhvr>
                                    </p:animEffect>
                                  </p:childTnLst>
                                </p:cTn>
                              </p:par>
                            </p:childTnLst>
                          </p:cTn>
                        </p:par>
                        <p:par>
                          <p:cTn id="25" fill="hold">
                            <p:stCondLst>
                              <p:cond delay="2600"/>
                            </p:stCondLst>
                            <p:childTnLst>
                              <p:par>
                                <p:cTn id="26" presetID="2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1000"/>
                                        <p:tgtEl>
                                          <p:spTgt spid="46"/>
                                        </p:tgtEl>
                                      </p:cBhvr>
                                    </p:animEffect>
                                  </p:childTnLst>
                                </p:cTn>
                              </p:par>
                            </p:childTnLst>
                          </p:cTn>
                        </p:par>
                        <p:par>
                          <p:cTn id="29" fill="hold">
                            <p:stCondLst>
                              <p:cond delay="3600"/>
                            </p:stCondLst>
                            <p:childTnLst>
                              <p:par>
                                <p:cTn id="30" presetID="53" presetClass="entr" presetSubtype="16" fill="hold" grpId="0" nodeType="afterEffect">
                                  <p:stCondLst>
                                    <p:cond delay="0"/>
                                  </p:stCondLst>
                                  <p:iterate type="lt">
                                    <p:tmPct val="7000"/>
                                  </p:iterate>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4905"/>
                            </p:stCondLst>
                            <p:childTnLst>
                              <p:par>
                                <p:cTn id="36" presetID="53" presetClass="entr" presetSubtype="16"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20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4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6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8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61" repeatCount="indefinite" fill="remove" display="0">
                  <p:stCondLst>
                    <p:cond delay="indefinite"/>
                  </p:stCondLst>
                  <p:endCondLst>
                    <p:cond evt="onStopAudio" delay="0">
                      <p:tgtEl>
                        <p:sldTgt/>
                      </p:tgtEl>
                    </p:cond>
                  </p:endCondLst>
                </p:cTn>
                <p:tgtEl>
                  <p:spTgt spid="26"/>
                </p:tgtEl>
              </p:cMediaNode>
            </p:video>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383671828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smtClean="0">
                <a:latin typeface="微软雅黑" panose="020B0503020204020204" pitchFamily="34" charset="-122"/>
                <a:ea typeface="微软雅黑" panose="020B0503020204020204" pitchFamily="34" charset="-122"/>
              </a:rPr>
              <a:t>点击添加标题</a:t>
            </a:r>
            <a:endParaRPr lang="zh-CN" altLang="en-US" sz="1400" dirty="0">
              <a:latin typeface="微软雅黑" pitchFamily="34" charset="-122"/>
              <a:ea typeface="微软雅黑"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smtClean="0">
                <a:latin typeface="微软雅黑" panose="020B0503020204020204" pitchFamily="34" charset="-122"/>
                <a:ea typeface="微软雅黑" panose="020B0503020204020204" pitchFamily="34" charset="-122"/>
              </a:rPr>
              <a:t>添加内容</a:t>
            </a:r>
            <a:endParaRPr lang="zh-CN" altLang="en-US" sz="2000" b="1" dirty="0">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37" name="TextBox 36"/>
          <p:cNvSpPr txBox="1"/>
          <p:nvPr/>
        </p:nvSpPr>
        <p:spPr>
          <a:xfrm>
            <a:off x="3142299" y="2806771"/>
            <a:ext cx="4537095" cy="249814"/>
          </a:xfrm>
          <a:prstGeom prst="rect">
            <a:avLst/>
          </a:prstGeom>
          <a:noFill/>
        </p:spPr>
        <p:txBody>
          <a:bodyPr wrap="square" lIns="68584" tIns="34291" rIns="68584" bIns="34291"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anose="020B0503020204020204" pitchFamily="34" charset="-122"/>
              </a:rPr>
              <a:t>亮亮图文旗舰店</a:t>
            </a:r>
            <a:r>
              <a:rPr lang="en-US" altLang="zh-CN" sz="1000" dirty="0" smtClean="0">
                <a:solidFill>
                  <a:schemeClr val="tx1">
                    <a:lumMod val="75000"/>
                    <a:lumOff val="25000"/>
                  </a:schemeClr>
                </a:solidFill>
                <a:latin typeface="微软雅黑" pitchFamily="34" charset="-122"/>
                <a:ea typeface="微软雅黑" panose="020B0503020204020204" pitchFamily="34" charset="-122"/>
              </a:rPr>
              <a:t>https://liangliangtuwen.tmall.com</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smtClean="0">
                <a:latin typeface="微软雅黑" panose="020B0503020204020204" pitchFamily="34" charset="-122"/>
                <a:ea typeface="微软雅黑" panose="020B0503020204020204" pitchFamily="34" charset="-122"/>
              </a:rPr>
              <a:t>点击添加标题</a:t>
            </a:r>
            <a:endParaRPr lang="zh-CN" altLang="en-US" sz="1400">
              <a:latin typeface="微软雅黑" pitchFamily="34" charset="-122"/>
              <a:ea typeface="微软雅黑" pitchFamily="34" charset="-122"/>
            </a:endParaRP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xmlns="" val="39610821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10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687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370"/>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78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a:grpSpLocks/>
          </p:cNvGrpSpPr>
          <p:nvPr/>
        </p:nvGrpSpPr>
        <p:grpSpPr bwMode="auto">
          <a:xfrm>
            <a:off x="395641" y="986284"/>
            <a:ext cx="4453517" cy="3745706"/>
            <a:chOff x="720" y="839"/>
            <a:chExt cx="3740" cy="3146"/>
          </a:xfrm>
          <a:solidFill>
            <a:schemeClr val="accent1"/>
          </a:solidFill>
        </p:grpSpPr>
        <p:sp>
          <p:nvSpPr>
            <p:cNvPr id="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1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1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1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1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1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1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2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2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2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2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2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2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2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3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3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3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3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3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3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3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4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4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4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4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4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4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4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5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5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5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5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5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5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5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6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6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6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6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6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70"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1"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2"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3"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1069511"/>
          </a:xfrm>
          <a:prstGeom prst="rect">
            <a:avLst/>
          </a:prstGeom>
          <a:noFill/>
        </p:spPr>
        <p:txBody>
          <a:bodyPr wrap="square" lIns="68567" tIns="34284" rIns="68567" bIns="34284" rtlCol="0">
            <a:spAutoFit/>
          </a:bodyPr>
          <a:lstStyle/>
          <a:p>
            <a:pPr algn="just">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a:t>
            </a:r>
            <a:r>
              <a:rPr lang="en-US" altLang="zh-CN" sz="1000" dirty="0" smtClean="0">
                <a:solidFill>
                  <a:schemeClr val="tx1">
                    <a:lumMod val="75000"/>
                    <a:lumOff val="25000"/>
                  </a:schemeClr>
                </a:solidFill>
                <a:latin typeface="微软雅黑" pitchFamily="34" charset="-122"/>
                <a:ea typeface="微软雅黑" pitchFamily="34" charset="-122"/>
              </a:rPr>
              <a:t>liangliangtuwen.tmall.com</a:t>
            </a: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08918303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a:spLocks/>
          </p:cNvSpPr>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3" name="TextBox 22"/>
          <p:cNvSpPr txBox="1"/>
          <p:nvPr/>
        </p:nvSpPr>
        <p:spPr>
          <a:xfrm>
            <a:off x="2339752" y="3921318"/>
            <a:ext cx="1746277" cy="538353"/>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85000"/>
                    <a:lumOff val="15000"/>
                  </a:schemeClr>
                </a:solidFill>
                <a:latin typeface="微软雅黑" pitchFamily="34" charset="-122"/>
                <a:ea typeface="微软雅黑" pitchFamily="34" charset="-122"/>
              </a:rPr>
              <a:t>亮亮图文旗舰店</a:t>
            </a:r>
            <a:r>
              <a:rPr lang="en-US" altLang="zh-CN" sz="1000" dirty="0" smtClean="0">
                <a:solidFill>
                  <a:schemeClr val="tx1">
                    <a:lumMod val="85000"/>
                    <a:lumOff val="15000"/>
                  </a:schemeClr>
                </a:solidFill>
                <a:latin typeface="微软雅黑" pitchFamily="34" charset="-122"/>
                <a:ea typeface="微软雅黑" pitchFamily="34" charset="-122"/>
              </a:rPr>
              <a:t>https://liangliangtuwen.tmall.com</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655362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观点一：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smtClean="0">
                <a:solidFill>
                  <a:schemeClr val="bg1"/>
                </a:solidFill>
              </a:rPr>
              <a:t>添加标题</a:t>
            </a:r>
            <a:r>
              <a:rPr lang="zh-CN" altLang="en-US" sz="1600" dirty="0">
                <a:solidFill>
                  <a:schemeClr val="bg1"/>
                </a:solidFill>
              </a:rPr>
              <a:t>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smtClean="0">
                <a:solidFill>
                  <a:schemeClr val="tx1">
                    <a:lumMod val="75000"/>
                    <a:lumOff val="25000"/>
                  </a:schemeClr>
                </a:solidFill>
              </a:rPr>
              <a:t>结论一：</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二：</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a:t>
            </a:r>
            <a:r>
              <a:rPr lang="zh-CN" altLang="en-US" sz="1200" b="1" dirty="0" smtClean="0">
                <a:solidFill>
                  <a:schemeClr val="tx1">
                    <a:lumMod val="75000"/>
                    <a:lumOff val="25000"/>
                  </a:schemeClr>
                </a:solidFill>
              </a:rPr>
              <a:t>三：</a:t>
            </a:r>
            <a:r>
              <a:rPr lang="zh-CN" altLang="en-US" sz="1200" dirty="0" smtClean="0">
                <a:solidFill>
                  <a:schemeClr val="tx1">
                    <a:lumMod val="75000"/>
                    <a:lumOff val="25000"/>
                  </a:schemeClr>
                </a:solidFill>
              </a:rPr>
              <a:t>详</a:t>
            </a:r>
            <a:r>
              <a:rPr lang="zh-CN" altLang="en-US" sz="1200" dirty="0">
                <a:solidFill>
                  <a:schemeClr val="tx1">
                    <a:lumMod val="75000"/>
                    <a:lumOff val="25000"/>
                  </a:schemeClr>
                </a:solidFill>
              </a:rPr>
              <a:t>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a:t>
            </a:r>
            <a:r>
              <a:rPr lang="zh-CN" altLang="en-US" sz="1200" dirty="0" smtClean="0">
                <a:solidFill>
                  <a:schemeClr val="tx1">
                    <a:lumMod val="75000"/>
                    <a:lumOff val="25000"/>
                  </a:schemeClr>
                </a:solidFill>
              </a:rPr>
              <a:t>输入</a:t>
            </a:r>
            <a:r>
              <a:rPr lang="zh-CN" altLang="en-US" sz="1200" dirty="0">
                <a:solidFill>
                  <a:schemeClr val="tx1">
                    <a:lumMod val="75000"/>
                    <a:lumOff val="25000"/>
                  </a:schemeClr>
                </a:solidFill>
              </a:rPr>
              <a:t>本栏</a:t>
            </a:r>
            <a:r>
              <a:rPr lang="zh-CN" altLang="en-US" sz="1200" dirty="0" smtClean="0">
                <a:solidFill>
                  <a:schemeClr val="tx1">
                    <a:lumMod val="75000"/>
                    <a:lumOff val="25000"/>
                  </a:schemeClr>
                </a:solidFill>
              </a:rPr>
              <a:t>的</a:t>
            </a:r>
            <a:r>
              <a:rPr lang="zh-CN" altLang="en-US" sz="1200" dirty="0">
                <a:solidFill>
                  <a:schemeClr val="tx1">
                    <a:lumMod val="75000"/>
                    <a:lumOff val="25000"/>
                  </a:schemeClr>
                </a:solidFill>
              </a:rPr>
              <a:t>具体</a:t>
            </a:r>
            <a:r>
              <a:rPr lang="zh-CN" altLang="en-US" sz="1200" dirty="0" smtClean="0">
                <a:solidFill>
                  <a:schemeClr val="tx1">
                    <a:lumMod val="75000"/>
                    <a:lumOff val="25000"/>
                  </a:schemeClr>
                </a:solidFill>
              </a:rPr>
              <a:t>文字，简明扼要的说明分项内容，此</a:t>
            </a:r>
            <a:r>
              <a:rPr lang="zh-CN" altLang="en-US" sz="1200" dirty="0">
                <a:solidFill>
                  <a:schemeClr val="tx1">
                    <a:lumMod val="75000"/>
                    <a:lumOff val="25000"/>
                  </a:schemeClr>
                </a:solidFill>
              </a:rPr>
              <a:t>为概念图解</a:t>
            </a:r>
            <a:r>
              <a:rPr lang="zh-CN" altLang="en-US" sz="1200" dirty="0" smtClean="0">
                <a:solidFill>
                  <a:schemeClr val="tx1">
                    <a:lumMod val="75000"/>
                    <a:lumOff val="25000"/>
                  </a:schemeClr>
                </a:solidFill>
              </a:rPr>
              <a:t>，请根据</a:t>
            </a:r>
            <a:r>
              <a:rPr lang="zh-CN" altLang="en-US" sz="1200" dirty="0">
                <a:solidFill>
                  <a:schemeClr val="tx1">
                    <a:lumMod val="75000"/>
                    <a:lumOff val="25000"/>
                  </a:schemeClr>
                </a:solidFill>
              </a:rPr>
              <a:t>您的具体内容酌情修改。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xmlns="" val="236878051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576268" y="992379"/>
            <a:ext cx="8062181" cy="64326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a:spLocks/>
          </p:cNvSpPr>
          <p:nvPr/>
        </p:nvSpPr>
        <p:spPr>
          <a:xfrm>
            <a:off x="763925"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a:spLocks/>
          </p:cNvSpPr>
          <p:nvPr/>
        </p:nvSpPr>
        <p:spPr>
          <a:xfrm>
            <a:off x="789961"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a:t>
            </a:r>
            <a:r>
              <a:rPr lang="zh-CN" altLang="en-US" sz="1100" b="1" dirty="0" smtClean="0">
                <a:solidFill>
                  <a:schemeClr val="bg1"/>
                </a:solidFill>
                <a:latin typeface="微软雅黑" panose="020B0503020204020204" pitchFamily="34" charset="-122"/>
                <a:ea typeface="微软雅黑" panose="020B0503020204020204" pitchFamily="34" charset="-122"/>
                <a:cs typeface="Lato Regular"/>
              </a:rPr>
              <a:t>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a:spLocks/>
          </p:cNvSpPr>
          <p:nvPr/>
        </p:nvSpPr>
        <p:spPr>
          <a:xfrm>
            <a:off x="691130"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smtClean="0">
                <a:solidFill>
                  <a:schemeClr val="bg1"/>
                </a:solidFill>
                <a:latin typeface="微软雅黑" pitchFamily="34" charset="-122"/>
                <a:ea typeface="微软雅黑" pitchFamily="34" charset="-122"/>
              </a:rPr>
              <a:t>点击</a:t>
            </a:r>
            <a:r>
              <a:rPr lang="zh-CN" altLang="en-US" sz="1000" dirty="0">
                <a:solidFill>
                  <a:schemeClr val="bg1"/>
                </a:solidFill>
                <a:latin typeface="微软雅黑" pitchFamily="34" charset="-122"/>
                <a:ea typeface="微软雅黑" pitchFamily="34" charset="-122"/>
              </a:rPr>
              <a:t>输入本栏的具体文字，简明扼要的说明分项</a:t>
            </a:r>
            <a:r>
              <a:rPr lang="zh-CN" altLang="en-US" sz="1000" dirty="0" smtClean="0">
                <a:solidFill>
                  <a:schemeClr val="bg1"/>
                </a:solidFill>
                <a:latin typeface="微软雅黑" pitchFamily="34" charset="-122"/>
                <a:ea typeface="微软雅黑" pitchFamily="34" charset="-122"/>
              </a:rPr>
              <a:t>内容，</a:t>
            </a:r>
            <a:r>
              <a:rPr lang="zh-CN" altLang="en-US" sz="1000" dirty="0">
                <a:solidFill>
                  <a:schemeClr val="bg1"/>
                </a:solidFill>
                <a:latin typeface="微软雅黑" pitchFamily="34" charset="-122"/>
                <a:ea typeface="微软雅黑" pitchFamily="34" charset="-122"/>
              </a:rPr>
              <a:t>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a:spLocks/>
          </p:cNvSpPr>
          <p:nvPr/>
        </p:nvSpPr>
        <p:spPr>
          <a:xfrm>
            <a:off x="2106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a:spLocks/>
          </p:cNvSpPr>
          <p:nvPr/>
        </p:nvSpPr>
        <p:spPr>
          <a:xfrm>
            <a:off x="2132892"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a:spLocks/>
          </p:cNvSpPr>
          <p:nvPr/>
        </p:nvSpPr>
        <p:spPr>
          <a:xfrm>
            <a:off x="2034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a:spLocks/>
          </p:cNvSpPr>
          <p:nvPr/>
        </p:nvSpPr>
        <p:spPr>
          <a:xfrm>
            <a:off x="3443362"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a:spLocks/>
          </p:cNvSpPr>
          <p:nvPr/>
        </p:nvSpPr>
        <p:spPr>
          <a:xfrm>
            <a:off x="3469398"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a:spLocks/>
          </p:cNvSpPr>
          <p:nvPr/>
        </p:nvSpPr>
        <p:spPr>
          <a:xfrm>
            <a:off x="3370566"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a:spLocks/>
          </p:cNvSpPr>
          <p:nvPr/>
        </p:nvSpPr>
        <p:spPr>
          <a:xfrm>
            <a:off x="4792719"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a:spLocks/>
          </p:cNvSpPr>
          <p:nvPr/>
        </p:nvSpPr>
        <p:spPr>
          <a:xfrm>
            <a:off x="4818754"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a:spLocks/>
          </p:cNvSpPr>
          <p:nvPr/>
        </p:nvSpPr>
        <p:spPr>
          <a:xfrm>
            <a:off x="4719923"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a:spLocks/>
          </p:cNvSpPr>
          <p:nvPr/>
        </p:nvSpPr>
        <p:spPr>
          <a:xfrm>
            <a:off x="6142076"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a:spLocks/>
          </p:cNvSpPr>
          <p:nvPr/>
        </p:nvSpPr>
        <p:spPr>
          <a:xfrm>
            <a:off x="6168110"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a:spLocks/>
          </p:cNvSpPr>
          <p:nvPr/>
        </p:nvSpPr>
        <p:spPr>
          <a:xfrm>
            <a:off x="6069279"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a:spLocks/>
          </p:cNvSpPr>
          <p:nvPr/>
        </p:nvSpPr>
        <p:spPr>
          <a:xfrm>
            <a:off x="7497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a:spLocks/>
          </p:cNvSpPr>
          <p:nvPr/>
        </p:nvSpPr>
        <p:spPr>
          <a:xfrm>
            <a:off x="7523893"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a:spLocks/>
          </p:cNvSpPr>
          <p:nvPr/>
        </p:nvSpPr>
        <p:spPr>
          <a:xfrm>
            <a:off x="7425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3316310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94568331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436981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smtClean="0">
                <a:solidFill>
                  <a:schemeClr val="tx1">
                    <a:lumMod val="75000"/>
                    <a:lumOff val="25000"/>
                  </a:schemeClr>
                </a:solidFill>
                <a:latin typeface="微软雅黑" pitchFamily="34" charset="-122"/>
                <a:ea typeface="微软雅黑" pitchFamily="34" charset="-122"/>
              </a:rPr>
              <a:t>亮</a:t>
            </a:r>
            <a:r>
              <a:rPr lang="zh-CN" altLang="en-US" sz="1100" dirty="0" smtClean="0">
                <a:solidFill>
                  <a:schemeClr val="tx1">
                    <a:lumMod val="75000"/>
                    <a:lumOff val="25000"/>
                  </a:schemeClr>
                </a:solidFill>
                <a:latin typeface="微软雅黑" pitchFamily="34" charset="-122"/>
                <a:ea typeface="微软雅黑" pitchFamily="34" charset="-122"/>
              </a:rPr>
              <a:t>亮图文旗舰店</a:t>
            </a:r>
            <a:r>
              <a:rPr lang="en-US" altLang="zh-CN" sz="1100" dirty="0" smtClean="0">
                <a:solidFill>
                  <a:schemeClr val="tx1">
                    <a:lumMod val="75000"/>
                    <a:lumOff val="25000"/>
                  </a:schemeClr>
                </a:solidFill>
                <a:latin typeface="微软雅黑" pitchFamily="34" charset="-122"/>
                <a:ea typeface="微软雅黑" pitchFamily="34" charset="-122"/>
              </a:rPr>
              <a:t>https://liangliangtuwen.tmall.com</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7"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0497786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1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29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37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45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4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5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7"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8"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39"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0"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1432111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前言</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岁月</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流转，时光飞逝，转眼间</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2018</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的工作又接近尾声。</a:t>
            </a: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回首</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新</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起点、新希望。站在</a:t>
            </a:r>
            <a:r>
              <a:rPr lang="en-US" altLang="zh-CN" sz="1600" b="1" smtClean="0">
                <a:solidFill>
                  <a:schemeClr val="tx1">
                    <a:lumMod val="85000"/>
                    <a:lumOff val="15000"/>
                  </a:schemeClr>
                </a:solidFill>
                <a:latin typeface="微软雅黑" pitchFamily="34" charset="-122"/>
                <a:ea typeface="微软雅黑" pitchFamily="34" charset="-122"/>
                <a:sym typeface="微软雅黑" pitchFamily="34" charset="-122"/>
              </a:rPr>
              <a:t>2019</a:t>
            </a:r>
            <a:r>
              <a:rPr lang="zh-CN" altLang="en-US" sz="120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12342641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8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a:spLocks/>
          </p:cNvSpPr>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a:spLocks/>
          </p:cNvSpPr>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a:spLocks/>
          </p:cNvSpPr>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a:spLocks/>
          </p:cNvSpPr>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0" name="Text Placeholder 3"/>
          <p:cNvSpPr txBox="1">
            <a:spLocks/>
          </p:cNvSpPr>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a:spLocks/>
          </p:cNvSpPr>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2" name="Text Placeholder 3"/>
          <p:cNvSpPr txBox="1">
            <a:spLocks/>
          </p:cNvSpPr>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a:spLocks/>
          </p:cNvSpPr>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4" name="Text Placeholder 4"/>
          <p:cNvSpPr txBox="1">
            <a:spLocks/>
          </p:cNvSpPr>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a:spLocks/>
          </p:cNvSpPr>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a:spLocks/>
          </p:cNvSpPr>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a:spLocks/>
          </p:cNvSpPr>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a:spLocks/>
          </p:cNvSpPr>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897595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8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cs typeface="Lato Regular"/>
                </a:rPr>
                <a:t>输入</a:t>
              </a:r>
              <a:r>
                <a:rPr lang="zh-CN" altLang="en-US" sz="1200" b="1" dirty="0">
                  <a:solidFill>
                    <a:schemeClr val="bg1"/>
                  </a:solidFill>
                  <a:latin typeface="微软雅黑" panose="020B0503020204020204" pitchFamily="34" charset="-122"/>
                  <a:ea typeface="微软雅黑" panose="020B0503020204020204" pitchFamily="34" charset="-122"/>
                  <a:cs typeface="Lato Regular"/>
                </a:rPr>
                <a:t>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53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5551502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iterate>
                                    <p:tmAbs val="0"/>
                                  </p:iterate>
                                  <p:childTnLst>
                                    <p:set>
                                      <p:cBhvr>
                                        <p:cTn id="14"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iterate>
                                    <p:tmAbs val="0"/>
                                  </p:iterate>
                                  <p:childTnLst>
                                    <p:set>
                                      <p:cBhvr>
                                        <p:cTn id="18"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iterate>
                                    <p:tmAbs val="0"/>
                                  </p:iterate>
                                  <p:childTnLst>
                                    <p:set>
                                      <p:cBhvr>
                                        <p:cTn id="22"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iterate>
                                    <p:tmAbs val="0"/>
                                  </p:iterate>
                                  <p:childTnLst>
                                    <p:set>
                                      <p:cBhvr>
                                        <p:cTn id="26"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iterate>
                                    <p:tmAbs val="0"/>
                                  </p:iterate>
                                  <p:childTnLst>
                                    <p:set>
                                      <p:cBhvr>
                                        <p:cTn id="30"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iterate>
                                    <p:tmAbs val="0"/>
                                  </p:iterate>
                                  <p:childTnLst>
                                    <p:set>
                                      <p:cBhvr>
                                        <p:cTn id="35"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iterate>
                                    <p:tmAbs val="0"/>
                                  </p:iterate>
                                  <p:childTnLst>
                                    <p:set>
                                      <p:cBhvr>
                                        <p:cTn id="39"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iterate>
                                    <p:tmAbs val="0"/>
                                  </p:iterate>
                                  <p:childTnLst>
                                    <p:set>
                                      <p:cBhvr>
                                        <p:cTn id="43"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iterate>
                                    <p:tmAbs val="0"/>
                                  </p:iterate>
                                  <p:childTnLst>
                                    <p:set>
                                      <p:cBhvr>
                                        <p:cTn id="47"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iterate>
                                    <p:tmAbs val="0"/>
                                  </p:iterate>
                                  <p:childTnLst>
                                    <p:set>
                                      <p:cBhvr>
                                        <p:cTn id="51"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6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6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61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6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209376206"/>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Shape 2022"/>
          <p:cNvSpPr/>
          <p:nvPr/>
        </p:nvSpPr>
        <p:spPr>
          <a:xfrm>
            <a:off x="1741649"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4"/>
          <p:cNvSpPr/>
          <p:nvPr/>
        </p:nvSpPr>
        <p:spPr>
          <a:xfrm>
            <a:off x="1741649"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6"/>
          <p:cNvSpPr/>
          <p:nvPr/>
        </p:nvSpPr>
        <p:spPr>
          <a:xfrm>
            <a:off x="5987765"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8"/>
          <p:cNvSpPr/>
          <p:nvPr/>
        </p:nvSpPr>
        <p:spPr>
          <a:xfrm>
            <a:off x="5987765"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a:spLocks/>
          </p:cNvSpPr>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65000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accent1"/>
                </a:solidFill>
                <a:latin typeface="微软雅黑" panose="020B0503020204020204" pitchFamily="34" charset="-122"/>
                <a:ea typeface="微软雅黑" panose="020B0503020204020204" pitchFamily="34" charset="-122"/>
              </a:rPr>
              <a:t>点击添加标题内容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936797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itchFamily="34" charset="-122"/>
                <a:ea typeface="微软雅黑" pitchFamily="34" charset="-122"/>
              </a:rPr>
              <a:t>字号请根据你的内容多少，及演示需要调整大小</a:t>
            </a:r>
            <a:r>
              <a:rPr lang="zh-CN" altLang="en-US" sz="1000" b="1" dirty="0" smtClean="0">
                <a:solidFill>
                  <a:schemeClr val="bg1"/>
                </a:solidFill>
                <a:latin typeface="微软雅黑" pitchFamily="34" charset="-122"/>
                <a:ea typeface="微软雅黑" pitchFamily="34" charset="-122"/>
              </a:rPr>
              <a:t>。</a:t>
            </a:r>
            <a:endParaRPr lang="en-US" altLang="zh-CN" sz="1000" b="1" dirty="0">
              <a:solidFill>
                <a:schemeClr val="bg1"/>
              </a:solidFill>
              <a:latin typeface="微软雅黑" pitchFamily="34" charset="-122"/>
              <a:ea typeface="微软雅黑"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smtClean="0"/>
              <a:t>添加标题</a:t>
            </a:r>
            <a:endParaRPr lang="zh-CN" altLang="en-US" sz="2400" b="1" spc="300" dirty="0"/>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itchFamily="34" charset="-122"/>
                <a:ea typeface="微软雅黑" pitchFamily="34" charset="-122"/>
              </a:rPr>
              <a:t>字号请根据你的内容多少，及演示需要调整大小</a:t>
            </a:r>
            <a:r>
              <a:rPr lang="zh-CN" altLang="en-US" sz="1000" b="1" dirty="0" smtClean="0">
                <a:solidFill>
                  <a:schemeClr val="tx1">
                    <a:lumMod val="75000"/>
                    <a:lumOff val="25000"/>
                  </a:schemeClr>
                </a:solidFill>
                <a:latin typeface="微软雅黑" pitchFamily="34" charset="-122"/>
                <a:ea typeface="微软雅黑" pitchFamily="34" charset="-122"/>
              </a:rPr>
              <a:t>。</a:t>
            </a:r>
            <a:endParaRPr lang="en-US" altLang="zh-CN" sz="1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7778025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a:spLocks/>
          </p:cNvSpPr>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a:spLocks/>
          </p:cNvSpPr>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3" name="Text Placeholder 5"/>
          <p:cNvSpPr txBox="1">
            <a:spLocks/>
          </p:cNvSpPr>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a:spLocks/>
          </p:cNvSpPr>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a:spLocks/>
          </p:cNvSpPr>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6" name="Text Placeholder 6"/>
          <p:cNvSpPr txBox="1">
            <a:spLocks/>
          </p:cNvSpPr>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7" name="Text Placeholder 6"/>
          <p:cNvSpPr txBox="1">
            <a:spLocks/>
          </p:cNvSpPr>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9" name="Text Placeholder 5"/>
          <p:cNvSpPr txBox="1">
            <a:spLocks/>
          </p:cNvSpPr>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a:t>
            </a: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2089350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smtClean="0">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smtClean="0">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7375344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94755620"/>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a:grpSpLocks/>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8" name="组合 36"/>
          <p:cNvGrpSpPr>
            <a:grpSpLocks/>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12" name="组合 40"/>
          <p:cNvGrpSpPr>
            <a:grpSpLocks/>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2" name="组合 53"/>
          <p:cNvGrpSpPr>
            <a:grpSpLocks/>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xmlns="" val="405378103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1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0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26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29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35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3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4139336563"/>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23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8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33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8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43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3834957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smtClean="0">
                <a:solidFill>
                  <a:srgbClr val="FCFCFC"/>
                </a:solidFill>
                <a:latin typeface="微软雅黑" panose="020B0503020204020204" pitchFamily="34" charset="-122"/>
                <a:ea typeface="微软雅黑" panose="020B0503020204020204" pitchFamily="34" charset="-122"/>
              </a:rPr>
              <a:t>Q1       </a:t>
            </a:r>
            <a:r>
              <a:rPr lang="zh-CN" altLang="en-US" sz="1400" dirty="0" smtClean="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smtClean="0">
                <a:solidFill>
                  <a:srgbClr val="FCFCFC"/>
                </a:solidFill>
                <a:latin typeface="微软雅黑" panose="020B0503020204020204" pitchFamily="34" charset="-122"/>
                <a:ea typeface="微软雅黑" panose="020B0503020204020204" pitchFamily="34" charset="-122"/>
              </a:rPr>
              <a:t> ?</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9" name="Text Placeholder 5"/>
          <p:cNvSpPr txBox="1">
            <a:spLocks/>
          </p:cNvSpPr>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Q3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a:spLocks/>
          </p:cNvSpPr>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smtClean="0">
                <a:solidFill>
                  <a:srgbClr val="FCFCFC"/>
                </a:solidFill>
                <a:latin typeface="微软雅黑" panose="020B0503020204020204" pitchFamily="34" charset="-122"/>
                <a:ea typeface="微软雅黑" panose="020B0503020204020204" pitchFamily="34" charset="-122"/>
              </a:rPr>
              <a:t>Q2       </a:t>
            </a:r>
            <a:r>
              <a:rPr lang="zh-CN" altLang="en-US" sz="1400" dirty="0" smtClean="0">
                <a:solidFill>
                  <a:srgbClr val="FCFCFC"/>
                </a:solidFill>
                <a:latin typeface="微软雅黑" panose="020B0503020204020204" pitchFamily="34" charset="-122"/>
                <a:ea typeface="微软雅黑" panose="020B0503020204020204" pitchFamily="34" charset="-122"/>
              </a:rPr>
              <a:t>点击</a:t>
            </a:r>
            <a:r>
              <a:rPr lang="zh-CN" altLang="en-US" sz="1400" dirty="0">
                <a:solidFill>
                  <a:srgbClr val="FCFCFC"/>
                </a:solidFill>
                <a:latin typeface="微软雅黑" panose="020B0503020204020204" pitchFamily="34" charset="-122"/>
                <a:ea typeface="微软雅黑" panose="020B0503020204020204" pitchFamily="34" charset="-122"/>
              </a:rPr>
              <a:t>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6505149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Text Placeholder 4"/>
          <p:cNvSpPr txBox="1">
            <a:spLocks/>
          </p:cNvSpPr>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8" name="Text Placeholder 4"/>
          <p:cNvSpPr txBox="1">
            <a:spLocks/>
          </p:cNvSpPr>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0" name="Text Placeholder 4"/>
          <p:cNvSpPr txBox="1">
            <a:spLocks/>
          </p:cNvSpPr>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Text Placeholder 4"/>
          <p:cNvSpPr txBox="1">
            <a:spLocks/>
          </p:cNvSpPr>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4" name="Text Placeholder 4"/>
          <p:cNvSpPr txBox="1">
            <a:spLocks/>
          </p:cNvSpPr>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6" name="Text Placeholder 4"/>
          <p:cNvSpPr txBox="1">
            <a:spLocks/>
          </p:cNvSpPr>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ext Placeholder 4"/>
          <p:cNvSpPr txBox="1">
            <a:spLocks/>
          </p:cNvSpPr>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0" name="Text Placeholder 4"/>
          <p:cNvSpPr txBox="1">
            <a:spLocks/>
          </p:cNvSpPr>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301752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亮亮图文旗舰店</a:t>
            </a:r>
            <a:r>
              <a:rPr lang="en-US" altLang="zh-CN" sz="1000" dirty="0" smtClean="0">
                <a:solidFill>
                  <a:schemeClr val="tx1">
                    <a:lumMod val="75000"/>
                    <a:lumOff val="25000"/>
                  </a:schemeClr>
                </a:solidFill>
                <a:latin typeface="微软雅黑" pitchFamily="34" charset="-122"/>
                <a:ea typeface="微软雅黑" pitchFamily="34" charset="-122"/>
              </a:rPr>
              <a:t>https://</a:t>
            </a:r>
            <a:r>
              <a:rPr lang="en-US" altLang="zh-CN" sz="1000" dirty="0" smtClean="0">
                <a:solidFill>
                  <a:schemeClr val="tx1">
                    <a:lumMod val="75000"/>
                    <a:lumOff val="25000"/>
                  </a:schemeClr>
                </a:solidFill>
                <a:latin typeface="微软雅黑" pitchFamily="34" charset="-122"/>
                <a:ea typeface="微软雅黑" pitchFamily="34" charset="-122"/>
              </a:rPr>
              <a:t>liangliangtuwen.tmall.com</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smtClean="0">
                <a:solidFill>
                  <a:schemeClr val="tx1">
                    <a:lumMod val="75000"/>
                    <a:lumOff val="25000"/>
                  </a:schemeClr>
                </a:solidFill>
                <a:latin typeface="微软雅黑" pitchFamily="34" charset="-122"/>
                <a:ea typeface="微软雅黑" pitchFamily="34" charset="-122"/>
              </a:rPr>
              <a:t>点击添加标题内容</a:t>
            </a:r>
            <a:endParaRPr lang="zh-CN" altLang="en-US" sz="1200" b="1"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Tree>
    <p:extLst>
      <p:ext uri="{BB962C8B-B14F-4D97-AF65-F5344CB8AC3E}">
        <p14:creationId xmlns:p14="http://schemas.microsoft.com/office/powerpoint/2010/main" xmlns="" val="34831296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7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smtClean="0">
                <a:solidFill>
                  <a:schemeClr val="accent1"/>
                </a:solidFill>
                <a:latin typeface="微软雅黑" panose="020B0503020204020204" pitchFamily="34" charset="-122"/>
                <a:ea typeface="微软雅黑" panose="020B0503020204020204" pitchFamily="34" charset="-122"/>
              </a:rPr>
              <a:t>汇报完毕 感谢观看</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2247385916"/>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50"/>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655"/>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组合 143"/>
          <p:cNvGrpSpPr/>
          <p:nvPr/>
        </p:nvGrpSpPr>
        <p:grpSpPr>
          <a:xfrm>
            <a:off x="558958" y="578978"/>
            <a:ext cx="8033500" cy="3928159"/>
            <a:chOff x="558958" y="578978"/>
            <a:chExt cx="8033500" cy="3928159"/>
          </a:xfrm>
        </p:grpSpPr>
        <p:sp>
          <p:nvSpPr>
            <p:cNvPr id="2" name="Shape 3975"/>
            <p:cNvSpPr/>
            <p:nvPr/>
          </p:nvSpPr>
          <p:spPr>
            <a:xfrm>
              <a:off x="579721" y="621237"/>
              <a:ext cx="190716" cy="190719"/>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accent1"/>
            </a:solidFill>
            <a:ln w="12700">
              <a:miter lim="400000"/>
            </a:ln>
          </p:spPr>
          <p:txBody>
            <a:bodyPr lIns="0" tIns="0" rIns="0" bIns="0" anchor="ctr"/>
            <a:lstStyle/>
            <a:p>
              <a:pPr lvl="0"/>
              <a:endParaRPr sz="1300"/>
            </a:p>
          </p:txBody>
        </p:sp>
        <p:sp>
          <p:nvSpPr>
            <p:cNvPr id="3" name="Shape 3976"/>
            <p:cNvSpPr/>
            <p:nvPr/>
          </p:nvSpPr>
          <p:spPr>
            <a:xfrm>
              <a:off x="2637317" y="641766"/>
              <a:ext cx="232241" cy="14966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accent1"/>
            </a:solidFill>
            <a:ln w="12700">
              <a:miter lim="400000"/>
            </a:ln>
          </p:spPr>
          <p:txBody>
            <a:bodyPr lIns="0" tIns="0" rIns="0" bIns="0" anchor="ctr"/>
            <a:lstStyle/>
            <a:p>
              <a:pPr lvl="0"/>
              <a:endParaRPr sz="1300"/>
            </a:p>
          </p:txBody>
        </p:sp>
        <p:sp>
          <p:nvSpPr>
            <p:cNvPr id="4" name="Shape 3977"/>
            <p:cNvSpPr/>
            <p:nvPr/>
          </p:nvSpPr>
          <p:spPr>
            <a:xfrm>
              <a:off x="2117728" y="612086"/>
              <a:ext cx="232241" cy="209022"/>
            </a:xfrm>
            <a:custGeom>
              <a:avLst/>
              <a:gdLst/>
              <a:ahLst/>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a:endParaRPr sz="1300"/>
            </a:p>
          </p:txBody>
        </p:sp>
        <p:sp>
          <p:nvSpPr>
            <p:cNvPr id="5" name="Shape 3978"/>
            <p:cNvSpPr/>
            <p:nvPr/>
          </p:nvSpPr>
          <p:spPr>
            <a:xfrm>
              <a:off x="1637190" y="578978"/>
              <a:ext cx="154135" cy="275238"/>
            </a:xfrm>
            <a:custGeom>
              <a:avLst/>
              <a:gdLst/>
              <a:ahLst/>
              <a:cxnLst>
                <a:cxn ang="0">
                  <a:pos x="wd2" y="hd2"/>
                </a:cxn>
                <a:cxn ang="5400000">
                  <a:pos x="wd2" y="hd2"/>
                </a:cxn>
                <a:cxn ang="10800000">
                  <a:pos x="wd2" y="hd2"/>
                </a:cxn>
                <a:cxn ang="16200000">
                  <a:pos x="wd2" y="hd2"/>
                </a:cxn>
              </a:cxnLst>
              <a:rect l="0" t="0" r="r" b="b"/>
              <a:pathLst>
                <a:path w="20049" h="20949" extrusionOk="0">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solidFill>
              <a:schemeClr val="accent1"/>
            </a:solidFill>
            <a:ln w="12700">
              <a:miter lim="400000"/>
            </a:ln>
          </p:spPr>
          <p:txBody>
            <a:bodyPr lIns="0" tIns="0" rIns="0" bIns="0" anchor="ctr"/>
            <a:lstStyle/>
            <a:p>
              <a:pPr lvl="0"/>
              <a:endParaRPr sz="1300"/>
            </a:p>
          </p:txBody>
        </p:sp>
        <p:sp>
          <p:nvSpPr>
            <p:cNvPr id="6" name="Shape 3979"/>
            <p:cNvSpPr/>
            <p:nvPr/>
          </p:nvSpPr>
          <p:spPr>
            <a:xfrm>
              <a:off x="1132817" y="612086"/>
              <a:ext cx="123703" cy="209022"/>
            </a:xfrm>
            <a:custGeom>
              <a:avLst/>
              <a:gdLst/>
              <a:ahLst/>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chemeClr val="accent1"/>
            </a:solidFill>
            <a:ln w="12700">
              <a:miter lim="400000"/>
            </a:ln>
          </p:spPr>
          <p:txBody>
            <a:bodyPr lIns="0" tIns="0" rIns="0" bIns="0" anchor="ctr"/>
            <a:lstStyle/>
            <a:p>
              <a:pPr lvl="0"/>
              <a:endParaRPr sz="1300"/>
            </a:p>
          </p:txBody>
        </p:sp>
        <p:sp>
          <p:nvSpPr>
            <p:cNvPr id="7" name="Shape 3980"/>
            <p:cNvSpPr/>
            <p:nvPr/>
          </p:nvSpPr>
          <p:spPr>
            <a:xfrm>
              <a:off x="3699220" y="623194"/>
              <a:ext cx="186793" cy="186805"/>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1"/>
            </a:solidFill>
            <a:ln w="12700">
              <a:miter lim="400000"/>
            </a:ln>
          </p:spPr>
          <p:txBody>
            <a:bodyPr lIns="0" tIns="0" rIns="0" bIns="0" anchor="ctr"/>
            <a:lstStyle/>
            <a:p>
              <a:pPr lvl="0"/>
              <a:endParaRPr sz="1300"/>
            </a:p>
          </p:txBody>
        </p:sp>
        <p:sp>
          <p:nvSpPr>
            <p:cNvPr id="8" name="Shape 3981"/>
            <p:cNvSpPr/>
            <p:nvPr/>
          </p:nvSpPr>
          <p:spPr>
            <a:xfrm>
              <a:off x="4743009" y="623194"/>
              <a:ext cx="177574" cy="186805"/>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a:endParaRPr sz="1300"/>
            </a:p>
          </p:txBody>
        </p:sp>
        <p:sp>
          <p:nvSpPr>
            <p:cNvPr id="9" name="Shape 3982"/>
            <p:cNvSpPr/>
            <p:nvPr/>
          </p:nvSpPr>
          <p:spPr>
            <a:xfrm>
              <a:off x="5235265" y="664342"/>
              <a:ext cx="232241" cy="104510"/>
            </a:xfrm>
            <a:custGeom>
              <a:avLst/>
              <a:gdLst/>
              <a:ahLst/>
              <a:cxnLst>
                <a:cxn ang="0">
                  <a:pos x="wd2" y="hd2"/>
                </a:cxn>
                <a:cxn ang="5400000">
                  <a:pos x="wd2" y="hd2"/>
                </a:cxn>
                <a:cxn ang="10800000">
                  <a:pos x="wd2" y="hd2"/>
                </a:cxn>
                <a:cxn ang="16200000">
                  <a:pos x="wd2" y="hd2"/>
                </a:cxn>
              </a:cxnLst>
              <a:rect l="0" t="0" r="r" b="b"/>
              <a:pathLst>
                <a:path w="21395" h="21600" extrusionOk="0">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solidFill>
              <a:schemeClr val="accent1"/>
            </a:solidFill>
            <a:ln w="12700">
              <a:miter lim="400000"/>
            </a:ln>
          </p:spPr>
          <p:txBody>
            <a:bodyPr lIns="0" tIns="0" rIns="0" bIns="0" anchor="ctr"/>
            <a:lstStyle/>
            <a:p>
              <a:pPr lvl="0"/>
              <a:endParaRPr sz="1300"/>
            </a:p>
          </p:txBody>
        </p:sp>
        <p:sp>
          <p:nvSpPr>
            <p:cNvPr id="10" name="Shape 3983"/>
            <p:cNvSpPr/>
            <p:nvPr/>
          </p:nvSpPr>
          <p:spPr>
            <a:xfrm>
              <a:off x="4246824" y="623194"/>
              <a:ext cx="130764" cy="186805"/>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w="12700">
              <a:miter lim="400000"/>
            </a:ln>
          </p:spPr>
          <p:txBody>
            <a:bodyPr lIns="0" tIns="0" rIns="0" bIns="0" anchor="ctr"/>
            <a:lstStyle/>
            <a:p>
              <a:pPr lvl="0"/>
              <a:endParaRPr sz="1300"/>
            </a:p>
          </p:txBody>
        </p:sp>
        <p:sp>
          <p:nvSpPr>
            <p:cNvPr id="11" name="Shape 3984"/>
            <p:cNvSpPr/>
            <p:nvPr/>
          </p:nvSpPr>
          <p:spPr>
            <a:xfrm>
              <a:off x="3156907" y="623194"/>
              <a:ext cx="232241" cy="18680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p>
          </p:txBody>
        </p:sp>
        <p:sp>
          <p:nvSpPr>
            <p:cNvPr id="12" name="Shape 3985"/>
            <p:cNvSpPr/>
            <p:nvPr/>
          </p:nvSpPr>
          <p:spPr>
            <a:xfrm>
              <a:off x="7313623" y="605412"/>
              <a:ext cx="232241" cy="222370"/>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p>
          </p:txBody>
        </p:sp>
        <p:sp>
          <p:nvSpPr>
            <p:cNvPr id="13" name="Shape 3986"/>
            <p:cNvSpPr/>
            <p:nvPr/>
          </p:nvSpPr>
          <p:spPr>
            <a:xfrm>
              <a:off x="7822987" y="605412"/>
              <a:ext cx="252692" cy="222370"/>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0" tIns="0" rIns="0" bIns="0" anchor="ctr"/>
            <a:lstStyle/>
            <a:p>
              <a:pPr lvl="0"/>
              <a:endParaRPr sz="1300"/>
            </a:p>
          </p:txBody>
        </p:sp>
        <p:sp>
          <p:nvSpPr>
            <p:cNvPr id="14" name="Shape 3987"/>
            <p:cNvSpPr/>
            <p:nvPr/>
          </p:nvSpPr>
          <p:spPr>
            <a:xfrm>
              <a:off x="5754854"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chemeClr val="accent1"/>
            </a:solidFill>
            <a:ln w="12700">
              <a:miter lim="400000"/>
            </a:ln>
          </p:spPr>
          <p:txBody>
            <a:bodyPr lIns="0" tIns="0" rIns="0" bIns="0" anchor="ctr"/>
            <a:lstStyle/>
            <a:p>
              <a:pPr lvl="0"/>
              <a:endParaRPr sz="1300"/>
            </a:p>
          </p:txBody>
        </p:sp>
        <p:sp>
          <p:nvSpPr>
            <p:cNvPr id="15" name="Shape 3988"/>
            <p:cNvSpPr/>
            <p:nvPr/>
          </p:nvSpPr>
          <p:spPr>
            <a:xfrm>
              <a:off x="6794033" y="628863"/>
              <a:ext cx="232241" cy="175467"/>
            </a:xfrm>
            <a:custGeom>
              <a:avLst/>
              <a:gdLst/>
              <a:ahLst/>
              <a:cxnLst>
                <a:cxn ang="0">
                  <a:pos x="wd2" y="hd2"/>
                </a:cxn>
                <a:cxn ang="5400000">
                  <a:pos x="wd2" y="hd2"/>
                </a:cxn>
                <a:cxn ang="10800000">
                  <a:pos x="wd2" y="hd2"/>
                </a:cxn>
                <a:cxn ang="16200000">
                  <a:pos x="wd2" y="hd2"/>
                </a:cxn>
              </a:cxnLst>
              <a:rect l="0" t="0" r="r" b="b"/>
              <a:pathLst>
                <a:path w="21600" h="21600" extrusionOk="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solidFill>
              <a:schemeClr val="accent1"/>
            </a:solidFill>
            <a:ln w="12700">
              <a:miter lim="400000"/>
            </a:ln>
          </p:spPr>
          <p:txBody>
            <a:bodyPr lIns="0" tIns="0" rIns="0" bIns="0" anchor="ctr"/>
            <a:lstStyle/>
            <a:p>
              <a:pPr lvl="0"/>
              <a:endParaRPr sz="1300"/>
            </a:p>
          </p:txBody>
        </p:sp>
        <p:sp>
          <p:nvSpPr>
            <p:cNvPr id="16" name="Shape 3989"/>
            <p:cNvSpPr/>
            <p:nvPr/>
          </p:nvSpPr>
          <p:spPr>
            <a:xfrm>
              <a:off x="6261541" y="628863"/>
              <a:ext cx="258046" cy="175467"/>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accent1"/>
            </a:solidFill>
            <a:ln w="12700">
              <a:miter lim="400000"/>
            </a:ln>
          </p:spPr>
          <p:txBody>
            <a:bodyPr lIns="0" tIns="0" rIns="0" bIns="0" anchor="ctr"/>
            <a:lstStyle/>
            <a:p>
              <a:pPr lvl="0"/>
              <a:endParaRPr sz="1300"/>
            </a:p>
          </p:txBody>
        </p:sp>
        <p:sp>
          <p:nvSpPr>
            <p:cNvPr id="17" name="Shape 3990"/>
            <p:cNvSpPr/>
            <p:nvPr/>
          </p:nvSpPr>
          <p:spPr>
            <a:xfrm>
              <a:off x="1129347" y="1158904"/>
              <a:ext cx="130645" cy="209022"/>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8" name="Shape 3991"/>
            <p:cNvSpPr/>
            <p:nvPr/>
          </p:nvSpPr>
          <p:spPr>
            <a:xfrm>
              <a:off x="1583616" y="1158904"/>
              <a:ext cx="261284" cy="209022"/>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accent1"/>
            </a:solidFill>
            <a:ln w="12700">
              <a:miter lim="400000"/>
            </a:ln>
          </p:spPr>
          <p:txBody>
            <a:bodyPr lIns="0" tIns="0" rIns="0" bIns="0" anchor="ctr"/>
            <a:lstStyle/>
            <a:p>
              <a:pPr lvl="0"/>
              <a:endParaRPr sz="1300"/>
            </a:p>
          </p:txBody>
        </p:sp>
        <p:sp>
          <p:nvSpPr>
            <p:cNvPr id="19" name="Shape 3992"/>
            <p:cNvSpPr/>
            <p:nvPr/>
          </p:nvSpPr>
          <p:spPr>
            <a:xfrm>
              <a:off x="558958" y="1152769"/>
              <a:ext cx="232241" cy="181148"/>
            </a:xfrm>
            <a:custGeom>
              <a:avLst/>
              <a:gdLst/>
              <a:ahLst/>
              <a:cxnLst>
                <a:cxn ang="0">
                  <a:pos x="wd2" y="hd2"/>
                </a:cxn>
                <a:cxn ang="5400000">
                  <a:pos x="wd2" y="hd2"/>
                </a:cxn>
                <a:cxn ang="10800000">
                  <a:pos x="wd2" y="hd2"/>
                </a:cxn>
                <a:cxn ang="16200000">
                  <a:pos x="wd2" y="hd2"/>
                </a:cxn>
              </a:cxnLst>
              <a:rect l="0" t="0" r="r" b="b"/>
              <a:pathLst>
                <a:path w="21600" h="21600" extrusionOk="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solidFill>
              <a:schemeClr val="accent1"/>
            </a:solidFill>
            <a:ln w="12700">
              <a:miter lim="400000"/>
            </a:ln>
          </p:spPr>
          <p:txBody>
            <a:bodyPr lIns="0" tIns="0" rIns="0" bIns="0" anchor="ctr"/>
            <a:lstStyle/>
            <a:p>
              <a:pPr lvl="0"/>
              <a:endParaRPr sz="1300"/>
            </a:p>
          </p:txBody>
        </p:sp>
        <p:sp>
          <p:nvSpPr>
            <p:cNvPr id="20" name="Shape 3993"/>
            <p:cNvSpPr/>
            <p:nvPr/>
          </p:nvSpPr>
          <p:spPr>
            <a:xfrm>
              <a:off x="8345386" y="605412"/>
              <a:ext cx="247072" cy="222370"/>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0" tIns="0" rIns="0" bIns="0" anchor="ctr"/>
            <a:lstStyle/>
            <a:p>
              <a:pPr lvl="0"/>
              <a:endParaRPr sz="1300"/>
            </a:p>
          </p:txBody>
        </p:sp>
        <p:sp>
          <p:nvSpPr>
            <p:cNvPr id="21" name="Shape 3994"/>
            <p:cNvSpPr/>
            <p:nvPr/>
          </p:nvSpPr>
          <p:spPr>
            <a:xfrm>
              <a:off x="4197455" y="1170013"/>
              <a:ext cx="229503" cy="18680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accent1"/>
            </a:solidFill>
            <a:ln w="12700">
              <a:miter lim="400000"/>
            </a:ln>
          </p:spPr>
          <p:txBody>
            <a:bodyPr lIns="0" tIns="0" rIns="0" bIns="0" anchor="ctr"/>
            <a:lstStyle/>
            <a:p>
              <a:pPr lvl="0"/>
              <a:endParaRPr sz="1300"/>
            </a:p>
          </p:txBody>
        </p:sp>
        <p:sp>
          <p:nvSpPr>
            <p:cNvPr id="22" name="Shape 3995"/>
            <p:cNvSpPr/>
            <p:nvPr/>
          </p:nvSpPr>
          <p:spPr>
            <a:xfrm>
              <a:off x="2117728" y="1147297"/>
              <a:ext cx="232241" cy="232237"/>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accent1"/>
            </a:solidFill>
            <a:ln w="12700">
              <a:miter lim="400000"/>
            </a:ln>
          </p:spPr>
          <p:txBody>
            <a:bodyPr lIns="0" tIns="0" rIns="0" bIns="0" anchor="ctr"/>
            <a:lstStyle/>
            <a:p>
              <a:pPr lvl="0"/>
              <a:endParaRPr sz="1300"/>
            </a:p>
          </p:txBody>
        </p:sp>
        <p:sp>
          <p:nvSpPr>
            <p:cNvPr id="23" name="Shape 3996"/>
            <p:cNvSpPr/>
            <p:nvPr/>
          </p:nvSpPr>
          <p:spPr>
            <a:xfrm>
              <a:off x="3167372" y="1144549"/>
              <a:ext cx="211310" cy="237733"/>
            </a:xfrm>
            <a:custGeom>
              <a:avLst/>
              <a:gdLst/>
              <a:ahLst/>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chemeClr val="accent1"/>
            </a:solidFill>
            <a:ln w="12700">
              <a:miter lim="400000"/>
            </a:ln>
          </p:spPr>
          <p:txBody>
            <a:bodyPr lIns="0" tIns="0" rIns="0" bIns="0" anchor="ctr"/>
            <a:lstStyle/>
            <a:p>
              <a:pPr lvl="0"/>
              <a:endParaRPr sz="1300"/>
            </a:p>
          </p:txBody>
        </p:sp>
        <p:sp>
          <p:nvSpPr>
            <p:cNvPr id="24" name="Shape 3997"/>
            <p:cNvSpPr/>
            <p:nvPr/>
          </p:nvSpPr>
          <p:spPr>
            <a:xfrm>
              <a:off x="2623224" y="1113121"/>
              <a:ext cx="260426" cy="26044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25" name="Shape 3998"/>
            <p:cNvSpPr/>
            <p:nvPr/>
          </p:nvSpPr>
          <p:spPr>
            <a:xfrm>
              <a:off x="3658872" y="1155803"/>
              <a:ext cx="261287" cy="20902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a:miter lim="400000"/>
            </a:ln>
          </p:spPr>
          <p:txBody>
            <a:bodyPr lIns="0" tIns="0" rIns="0" bIns="0" anchor="ctr"/>
            <a:lstStyle/>
            <a:p>
              <a:pPr lvl="0"/>
              <a:endParaRPr sz="1300"/>
            </a:p>
          </p:txBody>
        </p:sp>
        <p:sp>
          <p:nvSpPr>
            <p:cNvPr id="26" name="Shape 3999"/>
            <p:cNvSpPr/>
            <p:nvPr/>
          </p:nvSpPr>
          <p:spPr>
            <a:xfrm>
              <a:off x="5233878" y="1124476"/>
              <a:ext cx="237749" cy="23773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solidFill>
              <a:schemeClr val="accent1"/>
            </a:solidFill>
            <a:ln w="12700">
              <a:miter lim="400000"/>
            </a:ln>
          </p:spPr>
          <p:txBody>
            <a:bodyPr lIns="0" tIns="0" rIns="0" bIns="0" anchor="ctr"/>
            <a:lstStyle/>
            <a:p>
              <a:pPr lvl="0"/>
              <a:endParaRPr sz="1300"/>
            </a:p>
          </p:txBody>
        </p:sp>
        <p:sp>
          <p:nvSpPr>
            <p:cNvPr id="27" name="Shape 4000"/>
            <p:cNvSpPr/>
            <p:nvPr/>
          </p:nvSpPr>
          <p:spPr>
            <a:xfrm>
              <a:off x="5752108" y="1144549"/>
              <a:ext cx="237733" cy="237733"/>
            </a:xfrm>
            <a:custGeom>
              <a:avLst/>
              <a:gdLst/>
              <a:ahLst/>
              <a:cxnLst>
                <a:cxn ang="0">
                  <a:pos x="wd2" y="hd2"/>
                </a:cxn>
                <a:cxn ang="5400000">
                  <a:pos x="wd2" y="hd2"/>
                </a:cxn>
                <a:cxn ang="10800000">
                  <a:pos x="wd2" y="hd2"/>
                </a:cxn>
                <a:cxn ang="16200000">
                  <a:pos x="wd2" y="hd2"/>
                </a:cxn>
              </a:cxnLst>
              <a:rect l="0" t="0" r="r" b="b"/>
              <a:pathLst>
                <a:path w="21600" h="21600" extrusionOk="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solidFill>
              <a:schemeClr val="accent1"/>
            </a:solidFill>
            <a:ln w="12700">
              <a:miter lim="400000"/>
            </a:ln>
          </p:spPr>
          <p:txBody>
            <a:bodyPr lIns="0" tIns="0" rIns="0" bIns="0" anchor="ctr"/>
            <a:lstStyle/>
            <a:p>
              <a:pPr lvl="0"/>
              <a:endParaRPr sz="1300"/>
            </a:p>
          </p:txBody>
        </p:sp>
        <p:sp>
          <p:nvSpPr>
            <p:cNvPr id="28" name="Shape 4001"/>
            <p:cNvSpPr/>
            <p:nvPr/>
          </p:nvSpPr>
          <p:spPr>
            <a:xfrm>
              <a:off x="4724007" y="1175681"/>
              <a:ext cx="215578" cy="175467"/>
            </a:xfrm>
            <a:custGeom>
              <a:avLst/>
              <a:gdLst/>
              <a:ahLst/>
              <a:cxnLst>
                <a:cxn ang="0">
                  <a:pos x="wd2" y="hd2"/>
                </a:cxn>
                <a:cxn ang="5400000">
                  <a:pos x="wd2" y="hd2"/>
                </a:cxn>
                <a:cxn ang="10800000">
                  <a:pos x="wd2" y="hd2"/>
                </a:cxn>
                <a:cxn ang="16200000">
                  <a:pos x="wd2" y="hd2"/>
                </a:cxn>
              </a:cxnLst>
              <a:rect l="0" t="0" r="r" b="b"/>
              <a:pathLst>
                <a:path w="20481" h="21024" extrusionOk="0">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solidFill>
              <a:schemeClr val="accent1"/>
            </a:solidFill>
            <a:ln w="12700">
              <a:miter lim="400000"/>
            </a:ln>
          </p:spPr>
          <p:txBody>
            <a:bodyPr lIns="0" tIns="0" rIns="0" bIns="0" anchor="ctr"/>
            <a:lstStyle/>
            <a:p>
              <a:pPr lvl="0"/>
              <a:endParaRPr sz="1300"/>
            </a:p>
          </p:txBody>
        </p:sp>
        <p:sp>
          <p:nvSpPr>
            <p:cNvPr id="29" name="Shape 4002"/>
            <p:cNvSpPr/>
            <p:nvPr/>
          </p:nvSpPr>
          <p:spPr>
            <a:xfrm>
              <a:off x="6295177" y="1127224"/>
              <a:ext cx="206426" cy="23223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accent1"/>
            </a:solidFill>
            <a:ln w="12700">
              <a:miter lim="400000"/>
            </a:ln>
          </p:spPr>
          <p:txBody>
            <a:bodyPr lIns="0" tIns="0" rIns="0" bIns="0" anchor="ctr"/>
            <a:lstStyle/>
            <a:p>
              <a:pPr lvl="0"/>
              <a:endParaRPr sz="1300"/>
            </a:p>
          </p:txBody>
        </p:sp>
        <p:sp>
          <p:nvSpPr>
            <p:cNvPr id="30" name="Shape 4003"/>
            <p:cNvSpPr/>
            <p:nvPr/>
          </p:nvSpPr>
          <p:spPr>
            <a:xfrm>
              <a:off x="6806940" y="1147297"/>
              <a:ext cx="206427" cy="232237"/>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accent1"/>
            </a:solidFill>
            <a:ln w="12700">
              <a:miter lim="400000"/>
            </a:ln>
          </p:spPr>
          <p:txBody>
            <a:bodyPr lIns="0" tIns="0" rIns="0" bIns="0" anchor="ctr"/>
            <a:lstStyle/>
            <a:p>
              <a:pPr lvl="0"/>
              <a:endParaRPr sz="1300"/>
            </a:p>
          </p:txBody>
        </p:sp>
        <p:sp>
          <p:nvSpPr>
            <p:cNvPr id="31" name="Shape 4004"/>
            <p:cNvSpPr/>
            <p:nvPr/>
          </p:nvSpPr>
          <p:spPr>
            <a:xfrm>
              <a:off x="7846119" y="1173107"/>
              <a:ext cx="206427" cy="180615"/>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32" name="Shape 4005"/>
            <p:cNvSpPr/>
            <p:nvPr/>
          </p:nvSpPr>
          <p:spPr>
            <a:xfrm>
              <a:off x="7313623" y="1158907"/>
              <a:ext cx="232241" cy="20901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accent1"/>
            </a:solidFill>
            <a:ln w="12700">
              <a:miter lim="400000"/>
            </a:ln>
          </p:spPr>
          <p:txBody>
            <a:bodyPr lIns="0" tIns="0" rIns="0" bIns="0" anchor="ctr"/>
            <a:lstStyle/>
            <a:p>
              <a:pPr lvl="0"/>
              <a:endParaRPr sz="1300"/>
            </a:p>
          </p:txBody>
        </p:sp>
        <p:sp>
          <p:nvSpPr>
            <p:cNvPr id="33" name="Shape 4006"/>
            <p:cNvSpPr/>
            <p:nvPr/>
          </p:nvSpPr>
          <p:spPr>
            <a:xfrm>
              <a:off x="8377980" y="1164367"/>
              <a:ext cx="181885" cy="157951"/>
            </a:xfrm>
            <a:custGeom>
              <a:avLst/>
              <a:gdLst/>
              <a:ahLst/>
              <a:cxnLst>
                <a:cxn ang="0">
                  <a:pos x="wd2" y="hd2"/>
                </a:cxn>
                <a:cxn ang="5400000">
                  <a:pos x="wd2" y="hd2"/>
                </a:cxn>
                <a:cxn ang="10800000">
                  <a:pos x="wd2" y="hd2"/>
                </a:cxn>
                <a:cxn ang="16200000">
                  <a:pos x="wd2" y="hd2"/>
                </a:cxn>
              </a:cxnLst>
              <a:rect l="0" t="0" r="r" b="b"/>
              <a:pathLst>
                <a:path w="18182" h="21600" extrusionOk="0">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solidFill>
              <a:schemeClr val="accent1"/>
            </a:solidFill>
            <a:ln w="12700">
              <a:miter lim="400000"/>
            </a:ln>
          </p:spPr>
          <p:txBody>
            <a:bodyPr lIns="0" tIns="0" rIns="0" bIns="0" anchor="ctr"/>
            <a:lstStyle/>
            <a:p>
              <a:pPr lvl="0"/>
              <a:endParaRPr sz="1300"/>
            </a:p>
          </p:txBody>
        </p:sp>
        <p:sp>
          <p:nvSpPr>
            <p:cNvPr id="34" name="Shape 4007"/>
            <p:cNvSpPr/>
            <p:nvPr/>
          </p:nvSpPr>
          <p:spPr>
            <a:xfrm>
              <a:off x="1145840" y="1679514"/>
              <a:ext cx="141173" cy="14116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solidFill>
              <a:schemeClr val="accent1"/>
            </a:solidFill>
            <a:ln w="12700">
              <a:miter lim="400000"/>
            </a:ln>
          </p:spPr>
          <p:txBody>
            <a:bodyPr lIns="0" tIns="0" rIns="0" bIns="0" anchor="ctr"/>
            <a:lstStyle/>
            <a:p>
              <a:pPr lvl="0"/>
              <a:endParaRPr sz="1300"/>
            </a:p>
          </p:txBody>
        </p:sp>
        <p:sp>
          <p:nvSpPr>
            <p:cNvPr id="35" name="Shape 4008"/>
            <p:cNvSpPr/>
            <p:nvPr/>
          </p:nvSpPr>
          <p:spPr>
            <a:xfrm>
              <a:off x="1102324" y="1766546"/>
              <a:ext cx="94116" cy="9411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solidFill>
              <a:schemeClr val="accent1"/>
            </a:solidFill>
            <a:ln w="12700">
              <a:miter lim="400000"/>
            </a:ln>
          </p:spPr>
          <p:txBody>
            <a:bodyPr lIns="0" tIns="0" rIns="0" bIns="0" anchor="ctr"/>
            <a:lstStyle/>
            <a:p>
              <a:pPr lvl="0"/>
              <a:endParaRPr sz="1300"/>
            </a:p>
          </p:txBody>
        </p:sp>
        <p:sp>
          <p:nvSpPr>
            <p:cNvPr id="36" name="Shape 4009"/>
            <p:cNvSpPr/>
            <p:nvPr/>
          </p:nvSpPr>
          <p:spPr>
            <a:xfrm>
              <a:off x="573317" y="1679066"/>
              <a:ext cx="203523" cy="182045"/>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accent1"/>
            </a:solidFill>
            <a:ln w="12700">
              <a:miter lim="400000"/>
            </a:ln>
          </p:spPr>
          <p:txBody>
            <a:bodyPr lIns="0" tIns="0" rIns="0" bIns="0" anchor="ctr"/>
            <a:lstStyle/>
            <a:p>
              <a:pPr lvl="0"/>
              <a:endParaRPr sz="1300"/>
            </a:p>
          </p:txBody>
        </p:sp>
        <p:sp>
          <p:nvSpPr>
            <p:cNvPr id="37" name="Shape 4010"/>
            <p:cNvSpPr/>
            <p:nvPr/>
          </p:nvSpPr>
          <p:spPr>
            <a:xfrm>
              <a:off x="3688102" y="1665578"/>
              <a:ext cx="209028" cy="209022"/>
            </a:xfrm>
            <a:custGeom>
              <a:avLst/>
              <a:gdLst/>
              <a:ahLst/>
              <a:cxnLst>
                <a:cxn ang="0">
                  <a:pos x="wd2" y="hd2"/>
                </a:cxn>
                <a:cxn ang="5400000">
                  <a:pos x="wd2" y="hd2"/>
                </a:cxn>
                <a:cxn ang="10800000">
                  <a:pos x="wd2" y="hd2"/>
                </a:cxn>
                <a:cxn ang="16200000">
                  <a:pos x="wd2" y="hd2"/>
                </a:cxn>
              </a:cxnLst>
              <a:rect l="0" t="0" r="r" b="b"/>
              <a:pathLst>
                <a:path w="21600" h="21062" extrusionOk="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solidFill>
              <a:schemeClr val="accent1"/>
            </a:solidFill>
            <a:ln w="12700">
              <a:miter lim="400000"/>
            </a:ln>
          </p:spPr>
          <p:txBody>
            <a:bodyPr lIns="0" tIns="0" rIns="0" bIns="0" anchor="ctr"/>
            <a:lstStyle/>
            <a:p>
              <a:pPr lvl="0"/>
              <a:endParaRPr sz="1300"/>
            </a:p>
          </p:txBody>
        </p:sp>
        <p:sp>
          <p:nvSpPr>
            <p:cNvPr id="38" name="Shape 4011"/>
            <p:cNvSpPr/>
            <p:nvPr/>
          </p:nvSpPr>
          <p:spPr>
            <a:xfrm>
              <a:off x="2140444" y="1676686"/>
              <a:ext cx="186806" cy="18680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1"/>
            </a:solidFill>
            <a:ln w="12700">
              <a:miter lim="400000"/>
            </a:ln>
          </p:spPr>
          <p:txBody>
            <a:bodyPr lIns="0" tIns="0" rIns="0" bIns="0" anchor="ctr"/>
            <a:lstStyle/>
            <a:p>
              <a:pPr lvl="0"/>
              <a:endParaRPr sz="1300"/>
            </a:p>
          </p:txBody>
        </p:sp>
        <p:sp>
          <p:nvSpPr>
            <p:cNvPr id="39" name="Shape 4012"/>
            <p:cNvSpPr/>
            <p:nvPr/>
          </p:nvSpPr>
          <p:spPr>
            <a:xfrm>
              <a:off x="3168076" y="1653970"/>
              <a:ext cx="209901" cy="232237"/>
            </a:xfrm>
            <a:custGeom>
              <a:avLst/>
              <a:gdLst/>
              <a:ahLst/>
              <a:cxnLst>
                <a:cxn ang="0">
                  <a:pos x="wd2" y="hd2"/>
                </a:cxn>
                <a:cxn ang="5400000">
                  <a:pos x="wd2" y="hd2"/>
                </a:cxn>
                <a:cxn ang="10800000">
                  <a:pos x="wd2" y="hd2"/>
                </a:cxn>
                <a:cxn ang="16200000">
                  <a:pos x="wd2" y="hd2"/>
                </a:cxn>
              </a:cxnLst>
              <a:rect l="0" t="0" r="r" b="b"/>
              <a:pathLst>
                <a:path w="20177" h="20479" extrusionOk="0">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solidFill>
              <a:schemeClr val="accent1"/>
            </a:solidFill>
            <a:ln w="12700">
              <a:miter lim="400000"/>
            </a:ln>
          </p:spPr>
          <p:txBody>
            <a:bodyPr lIns="0" tIns="0" rIns="0" bIns="0" anchor="ctr"/>
            <a:lstStyle/>
            <a:p>
              <a:pPr lvl="0"/>
              <a:endParaRPr sz="1300"/>
            </a:p>
          </p:txBody>
        </p:sp>
        <p:sp>
          <p:nvSpPr>
            <p:cNvPr id="40" name="Shape 4013"/>
            <p:cNvSpPr/>
            <p:nvPr/>
          </p:nvSpPr>
          <p:spPr>
            <a:xfrm>
              <a:off x="2653462" y="1676686"/>
              <a:ext cx="199559" cy="55946"/>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chemeClr val="accent1"/>
            </a:solidFill>
            <a:ln w="12700">
              <a:miter lim="400000"/>
            </a:ln>
          </p:spPr>
          <p:txBody>
            <a:bodyPr lIns="0" tIns="0" rIns="0" bIns="0" anchor="ctr"/>
            <a:lstStyle/>
            <a:p>
              <a:pPr lvl="0"/>
              <a:endParaRPr sz="1300"/>
            </a:p>
          </p:txBody>
        </p:sp>
        <p:sp>
          <p:nvSpPr>
            <p:cNvPr id="41" name="Shape 4014"/>
            <p:cNvSpPr/>
            <p:nvPr/>
          </p:nvSpPr>
          <p:spPr>
            <a:xfrm>
              <a:off x="2643792" y="1741539"/>
              <a:ext cx="219292" cy="121952"/>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chemeClr val="accent1"/>
            </a:solidFill>
            <a:ln w="12700">
              <a:miter lim="400000"/>
            </a:ln>
          </p:spPr>
          <p:txBody>
            <a:bodyPr lIns="0" tIns="0" rIns="0" bIns="0" anchor="ctr"/>
            <a:lstStyle/>
            <a:p>
              <a:pPr lvl="0"/>
              <a:endParaRPr sz="1300"/>
            </a:p>
          </p:txBody>
        </p:sp>
        <p:sp>
          <p:nvSpPr>
            <p:cNvPr id="42" name="Shape 4015"/>
            <p:cNvSpPr/>
            <p:nvPr/>
          </p:nvSpPr>
          <p:spPr>
            <a:xfrm>
              <a:off x="1620855" y="1676686"/>
              <a:ext cx="186805" cy="1868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300"/>
            </a:p>
          </p:txBody>
        </p:sp>
        <p:sp>
          <p:nvSpPr>
            <p:cNvPr id="43" name="Shape 4016"/>
            <p:cNvSpPr/>
            <p:nvPr/>
          </p:nvSpPr>
          <p:spPr>
            <a:xfrm>
              <a:off x="6292835" y="1668289"/>
              <a:ext cx="195458" cy="203600"/>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1"/>
            </a:solidFill>
            <a:ln w="12700">
              <a:miter lim="400000"/>
            </a:ln>
          </p:spPr>
          <p:txBody>
            <a:bodyPr lIns="0" tIns="0" rIns="0" bIns="0" anchor="ctr"/>
            <a:lstStyle/>
            <a:p>
              <a:pPr lvl="0"/>
              <a:endParaRPr sz="1300"/>
            </a:p>
          </p:txBody>
        </p:sp>
        <p:sp>
          <p:nvSpPr>
            <p:cNvPr id="44" name="Shape 4017"/>
            <p:cNvSpPr/>
            <p:nvPr/>
          </p:nvSpPr>
          <p:spPr>
            <a:xfrm>
              <a:off x="5771394" y="1668289"/>
              <a:ext cx="199163" cy="20360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w="12700">
              <a:miter lim="400000"/>
            </a:ln>
          </p:spPr>
          <p:txBody>
            <a:bodyPr lIns="0" tIns="0" rIns="0" bIns="0" anchor="ctr"/>
            <a:lstStyle/>
            <a:p>
              <a:pPr lvl="0"/>
              <a:endParaRPr sz="1300"/>
            </a:p>
          </p:txBody>
        </p:sp>
        <p:sp>
          <p:nvSpPr>
            <p:cNvPr id="45" name="Shape 4018"/>
            <p:cNvSpPr/>
            <p:nvPr/>
          </p:nvSpPr>
          <p:spPr>
            <a:xfrm>
              <a:off x="4729988" y="1668289"/>
              <a:ext cx="203615" cy="203600"/>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0" tIns="0" rIns="0" bIns="0" anchor="ctr"/>
            <a:lstStyle/>
            <a:p>
              <a:pPr lvl="0"/>
              <a:endParaRPr sz="1300"/>
            </a:p>
          </p:txBody>
        </p:sp>
        <p:sp>
          <p:nvSpPr>
            <p:cNvPr id="46" name="Shape 4019"/>
            <p:cNvSpPr/>
            <p:nvPr/>
          </p:nvSpPr>
          <p:spPr>
            <a:xfrm>
              <a:off x="4204417" y="1668289"/>
              <a:ext cx="215578" cy="203600"/>
            </a:xfrm>
            <a:custGeom>
              <a:avLst/>
              <a:gdLst/>
              <a:ahLst/>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accent1"/>
            </a:solidFill>
            <a:ln w="12700">
              <a:miter lim="400000"/>
            </a:ln>
          </p:spPr>
          <p:txBody>
            <a:bodyPr lIns="0" tIns="0" rIns="0" bIns="0" anchor="ctr"/>
            <a:lstStyle/>
            <a:p>
              <a:pPr lvl="0"/>
              <a:endParaRPr sz="1300"/>
            </a:p>
          </p:txBody>
        </p:sp>
        <p:sp>
          <p:nvSpPr>
            <p:cNvPr id="47" name="Shape 4020"/>
            <p:cNvSpPr/>
            <p:nvPr/>
          </p:nvSpPr>
          <p:spPr>
            <a:xfrm>
              <a:off x="5256463" y="1682355"/>
              <a:ext cx="197252" cy="175467"/>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1"/>
            </a:solidFill>
            <a:ln w="12700">
              <a:miter lim="400000"/>
            </a:ln>
          </p:spPr>
          <p:txBody>
            <a:bodyPr lIns="0" tIns="0" rIns="0" bIns="0" anchor="ctr"/>
            <a:lstStyle/>
            <a:p>
              <a:pPr lvl="0"/>
              <a:endParaRPr sz="1300"/>
            </a:p>
          </p:txBody>
        </p:sp>
        <p:sp>
          <p:nvSpPr>
            <p:cNvPr id="48" name="Shape 4021"/>
            <p:cNvSpPr/>
            <p:nvPr/>
          </p:nvSpPr>
          <p:spPr>
            <a:xfrm>
              <a:off x="8412896" y="1668289"/>
              <a:ext cx="125626" cy="203600"/>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accent1"/>
            </a:solidFill>
            <a:ln w="12700">
              <a:miter lim="400000"/>
            </a:ln>
          </p:spPr>
          <p:txBody>
            <a:bodyPr lIns="0" tIns="0" rIns="0" bIns="0" anchor="ctr"/>
            <a:lstStyle/>
            <a:p>
              <a:pPr lvl="0"/>
              <a:endParaRPr sz="1300"/>
            </a:p>
          </p:txBody>
        </p:sp>
        <p:sp>
          <p:nvSpPr>
            <p:cNvPr id="49" name="Shape 4022"/>
            <p:cNvSpPr/>
            <p:nvPr/>
          </p:nvSpPr>
          <p:spPr>
            <a:xfrm>
              <a:off x="7339434" y="1679781"/>
              <a:ext cx="180619" cy="180615"/>
            </a:xfrm>
            <a:custGeom>
              <a:avLst/>
              <a:gdLst/>
              <a:ahLst/>
              <a:cxnLst>
                <a:cxn ang="0">
                  <a:pos x="wd2" y="hd2"/>
                </a:cxn>
                <a:cxn ang="5400000">
                  <a:pos x="wd2" y="hd2"/>
                </a:cxn>
                <a:cxn ang="10800000">
                  <a:pos x="wd2" y="hd2"/>
                </a:cxn>
                <a:cxn ang="16200000">
                  <a:pos x="wd2" y="hd2"/>
                </a:cxn>
              </a:cxnLst>
              <a:rect l="0" t="0" r="r" b="b"/>
              <a:pathLst>
                <a:path w="20530" h="20529" extrusionOk="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solidFill>
              <a:schemeClr val="accent1"/>
            </a:solidFill>
            <a:ln w="12700">
              <a:miter lim="400000"/>
            </a:ln>
          </p:spPr>
          <p:txBody>
            <a:bodyPr lIns="0" tIns="0" rIns="0" bIns="0" anchor="ctr"/>
            <a:lstStyle/>
            <a:p>
              <a:pPr lvl="0"/>
              <a:endParaRPr sz="1300"/>
            </a:p>
          </p:txBody>
        </p:sp>
        <p:sp>
          <p:nvSpPr>
            <p:cNvPr id="50" name="Shape 4023"/>
            <p:cNvSpPr/>
            <p:nvPr/>
          </p:nvSpPr>
          <p:spPr>
            <a:xfrm>
              <a:off x="7830433" y="1674289"/>
              <a:ext cx="247072" cy="191600"/>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accent1"/>
            </a:solidFill>
            <a:ln w="12700">
              <a:miter lim="400000"/>
            </a:ln>
          </p:spPr>
          <p:txBody>
            <a:bodyPr lIns="0" tIns="0" rIns="0" bIns="0" anchor="ctr"/>
            <a:lstStyle/>
            <a:p>
              <a:pPr lvl="0"/>
              <a:endParaRPr sz="1300"/>
            </a:p>
          </p:txBody>
        </p:sp>
        <p:sp>
          <p:nvSpPr>
            <p:cNvPr id="51" name="Shape 4024"/>
            <p:cNvSpPr/>
            <p:nvPr/>
          </p:nvSpPr>
          <p:spPr>
            <a:xfrm>
              <a:off x="7837885" y="2209101"/>
              <a:ext cx="222896" cy="175467"/>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a:miter lim="400000"/>
            </a:ln>
          </p:spPr>
          <p:txBody>
            <a:bodyPr lIns="0" tIns="0" rIns="0" bIns="0" anchor="ctr"/>
            <a:lstStyle/>
            <a:p>
              <a:pPr lvl="0"/>
              <a:endParaRPr sz="1300"/>
            </a:p>
          </p:txBody>
        </p:sp>
        <p:sp>
          <p:nvSpPr>
            <p:cNvPr id="52" name="Shape 4025"/>
            <p:cNvSpPr/>
            <p:nvPr/>
          </p:nvSpPr>
          <p:spPr>
            <a:xfrm>
              <a:off x="6812879" y="1668289"/>
              <a:ext cx="194550" cy="20360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a:miter lim="400000"/>
            </a:ln>
          </p:spPr>
          <p:txBody>
            <a:bodyPr lIns="0" tIns="0" rIns="0" bIns="0" anchor="ctr"/>
            <a:lstStyle/>
            <a:p>
              <a:pPr lvl="0"/>
              <a:endParaRPr sz="1300"/>
            </a:p>
          </p:txBody>
        </p:sp>
        <p:sp>
          <p:nvSpPr>
            <p:cNvPr id="53" name="Shape 4026"/>
            <p:cNvSpPr/>
            <p:nvPr/>
          </p:nvSpPr>
          <p:spPr>
            <a:xfrm>
              <a:off x="1604612" y="2213504"/>
              <a:ext cx="219291" cy="166661"/>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1"/>
            </a:solidFill>
            <a:ln w="12700">
              <a:miter lim="400000"/>
            </a:ln>
          </p:spPr>
          <p:txBody>
            <a:bodyPr lIns="0" tIns="0" rIns="0" bIns="0" anchor="ctr"/>
            <a:lstStyle/>
            <a:p>
              <a:pPr lvl="0"/>
              <a:endParaRPr sz="1300"/>
            </a:p>
          </p:txBody>
        </p:sp>
        <p:sp>
          <p:nvSpPr>
            <p:cNvPr id="54" name="Shape 4027"/>
            <p:cNvSpPr/>
            <p:nvPr/>
          </p:nvSpPr>
          <p:spPr>
            <a:xfrm>
              <a:off x="602797" y="2203432"/>
              <a:ext cx="144563" cy="18680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chemeClr val="accent1"/>
            </a:solidFill>
            <a:ln w="12700">
              <a:miter lim="400000"/>
            </a:ln>
          </p:spPr>
          <p:txBody>
            <a:bodyPr lIns="0" tIns="0" rIns="0" bIns="0" anchor="ctr"/>
            <a:lstStyle/>
            <a:p>
              <a:pPr lvl="0"/>
              <a:endParaRPr sz="1300"/>
            </a:p>
          </p:txBody>
        </p:sp>
        <p:sp>
          <p:nvSpPr>
            <p:cNvPr id="55" name="Shape 4028"/>
            <p:cNvSpPr/>
            <p:nvPr/>
          </p:nvSpPr>
          <p:spPr>
            <a:xfrm>
              <a:off x="1102324" y="2198332"/>
              <a:ext cx="184689" cy="197006"/>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1"/>
            </a:solidFill>
            <a:ln w="12700">
              <a:miter lim="400000"/>
            </a:ln>
          </p:spPr>
          <p:txBody>
            <a:bodyPr lIns="0" tIns="0" rIns="0" bIns="0" anchor="ctr"/>
            <a:lstStyle/>
            <a:p>
              <a:pPr lvl="0"/>
              <a:endParaRPr sz="1300"/>
            </a:p>
          </p:txBody>
        </p:sp>
        <p:sp>
          <p:nvSpPr>
            <p:cNvPr id="56" name="Shape 4029"/>
            <p:cNvSpPr/>
            <p:nvPr/>
          </p:nvSpPr>
          <p:spPr>
            <a:xfrm>
              <a:off x="2162564" y="2198332"/>
              <a:ext cx="142567" cy="197006"/>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1"/>
            </a:solidFill>
            <a:ln w="12700">
              <a:miter lim="400000"/>
            </a:ln>
          </p:spPr>
          <p:txBody>
            <a:bodyPr lIns="0" tIns="0" rIns="0" bIns="0" anchor="ctr"/>
            <a:lstStyle/>
            <a:p>
              <a:pPr lvl="0"/>
              <a:endParaRPr sz="1300"/>
            </a:p>
          </p:txBody>
        </p:sp>
        <p:sp>
          <p:nvSpPr>
            <p:cNvPr id="57" name="Shape 4030"/>
            <p:cNvSpPr/>
            <p:nvPr/>
          </p:nvSpPr>
          <p:spPr>
            <a:xfrm>
              <a:off x="3688105" y="2192324"/>
              <a:ext cx="209022" cy="209022"/>
            </a:xfrm>
            <a:custGeom>
              <a:avLst/>
              <a:gdLst/>
              <a:ahLst/>
              <a:cxnLst>
                <a:cxn ang="0">
                  <a:pos x="wd2" y="hd2"/>
                </a:cxn>
                <a:cxn ang="5400000">
                  <a:pos x="wd2" y="hd2"/>
                </a:cxn>
                <a:cxn ang="10800000">
                  <a:pos x="wd2" y="hd2"/>
                </a:cxn>
                <a:cxn ang="16200000">
                  <a:pos x="wd2" y="hd2"/>
                </a:cxn>
              </a:cxnLst>
              <a:rect l="0" t="0" r="r" b="b"/>
              <a:pathLst>
                <a:path w="21443" h="21443" extrusionOk="0">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solidFill>
              <a:schemeClr val="accent1"/>
            </a:solidFill>
            <a:ln w="12700">
              <a:miter lim="400000"/>
            </a:ln>
          </p:spPr>
          <p:txBody>
            <a:bodyPr lIns="0" tIns="0" rIns="0" bIns="0" anchor="ctr"/>
            <a:lstStyle/>
            <a:p>
              <a:pPr lvl="0"/>
              <a:endParaRPr sz="1300"/>
            </a:p>
          </p:txBody>
        </p:sp>
        <p:sp>
          <p:nvSpPr>
            <p:cNvPr id="58" name="Shape 4031"/>
            <p:cNvSpPr/>
            <p:nvPr/>
          </p:nvSpPr>
          <p:spPr>
            <a:xfrm>
              <a:off x="2668123" y="2213504"/>
              <a:ext cx="170627" cy="166661"/>
            </a:xfrm>
            <a:custGeom>
              <a:avLst/>
              <a:gdLst/>
              <a:ahLst/>
              <a:cxnLst>
                <a:cxn ang="0">
                  <a:pos x="wd2" y="hd2"/>
                </a:cxn>
                <a:cxn ang="5400000">
                  <a:pos x="wd2" y="hd2"/>
                </a:cxn>
                <a:cxn ang="10800000">
                  <a:pos x="wd2" y="hd2"/>
                </a:cxn>
                <a:cxn ang="16200000">
                  <a:pos x="wd2" y="hd2"/>
                </a:cxn>
              </a:cxnLst>
              <a:rect l="0" t="0" r="r" b="b"/>
              <a:pathLst>
                <a:path w="21439" h="21600" extrusionOk="0">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solidFill>
              <a:schemeClr val="accent1"/>
            </a:solidFill>
            <a:ln w="12700">
              <a:miter lim="400000"/>
            </a:ln>
          </p:spPr>
          <p:txBody>
            <a:bodyPr lIns="0" tIns="0" rIns="0" bIns="0" anchor="ctr"/>
            <a:lstStyle/>
            <a:p>
              <a:pPr lvl="0"/>
              <a:endParaRPr sz="1300"/>
            </a:p>
          </p:txBody>
        </p:sp>
        <p:sp>
          <p:nvSpPr>
            <p:cNvPr id="59" name="Shape 4032"/>
            <p:cNvSpPr/>
            <p:nvPr/>
          </p:nvSpPr>
          <p:spPr>
            <a:xfrm>
              <a:off x="3161841" y="2192324"/>
              <a:ext cx="222371" cy="209022"/>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0" tIns="0" rIns="0" bIns="0" anchor="ctr"/>
            <a:lstStyle/>
            <a:p>
              <a:pPr lvl="0"/>
              <a:endParaRPr sz="1300"/>
            </a:p>
          </p:txBody>
        </p:sp>
        <p:sp>
          <p:nvSpPr>
            <p:cNvPr id="60" name="Shape 4033"/>
            <p:cNvSpPr/>
            <p:nvPr/>
          </p:nvSpPr>
          <p:spPr>
            <a:xfrm>
              <a:off x="4213579" y="2198209"/>
              <a:ext cx="197252" cy="197252"/>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solidFill>
              <a:schemeClr val="accent1"/>
            </a:solidFill>
            <a:ln w="12700">
              <a:miter lim="400000"/>
            </a:ln>
          </p:spPr>
          <p:txBody>
            <a:bodyPr lIns="0" tIns="0" rIns="0" bIns="0" anchor="ctr"/>
            <a:lstStyle/>
            <a:p>
              <a:pPr lvl="0"/>
              <a:endParaRPr sz="1300"/>
            </a:p>
          </p:txBody>
        </p:sp>
        <p:sp>
          <p:nvSpPr>
            <p:cNvPr id="61" name="Shape 4034"/>
            <p:cNvSpPr/>
            <p:nvPr/>
          </p:nvSpPr>
          <p:spPr>
            <a:xfrm>
              <a:off x="4306111" y="2237866"/>
              <a:ext cx="47120" cy="9536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solidFill>
              <a:schemeClr val="accent1"/>
            </a:solidFill>
            <a:ln w="12700">
              <a:miter lim="400000"/>
            </a:ln>
          </p:spPr>
          <p:txBody>
            <a:bodyPr lIns="0" tIns="0" rIns="0" bIns="0" anchor="ctr"/>
            <a:lstStyle/>
            <a:p>
              <a:pPr lvl="0"/>
              <a:endParaRPr sz="1300"/>
            </a:p>
          </p:txBody>
        </p:sp>
        <p:sp>
          <p:nvSpPr>
            <p:cNvPr id="62" name="Shape 4035"/>
            <p:cNvSpPr/>
            <p:nvPr/>
          </p:nvSpPr>
          <p:spPr>
            <a:xfrm>
              <a:off x="4758757" y="2262953"/>
              <a:ext cx="146078" cy="145610"/>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solidFill>
              <a:schemeClr val="accent1"/>
            </a:solidFill>
            <a:ln w="12700">
              <a:miter lim="400000"/>
            </a:ln>
          </p:spPr>
          <p:txBody>
            <a:bodyPr lIns="0" tIns="0" rIns="0" bIns="0" anchor="ctr"/>
            <a:lstStyle/>
            <a:p>
              <a:pPr lvl="0"/>
              <a:endParaRPr sz="1300"/>
            </a:p>
          </p:txBody>
        </p:sp>
        <p:sp>
          <p:nvSpPr>
            <p:cNvPr id="63" name="Shape 4036"/>
            <p:cNvSpPr/>
            <p:nvPr/>
          </p:nvSpPr>
          <p:spPr>
            <a:xfrm>
              <a:off x="4798054" y="2262953"/>
              <a:ext cx="68483" cy="54300"/>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solidFill>
              <a:schemeClr val="accent1"/>
            </a:solidFill>
            <a:ln w="12700">
              <a:miter lim="400000"/>
            </a:ln>
          </p:spPr>
          <p:txBody>
            <a:bodyPr lIns="0" tIns="0" rIns="0" bIns="0" anchor="ctr"/>
            <a:lstStyle/>
            <a:p>
              <a:pPr lvl="0"/>
              <a:endParaRPr sz="1300"/>
            </a:p>
          </p:txBody>
        </p:sp>
        <p:sp>
          <p:nvSpPr>
            <p:cNvPr id="64" name="Shape 4037"/>
            <p:cNvSpPr/>
            <p:nvPr/>
          </p:nvSpPr>
          <p:spPr>
            <a:xfrm>
              <a:off x="4798054" y="2178516"/>
              <a:ext cx="68483" cy="6669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solidFill>
              <a:schemeClr val="accent1"/>
            </a:solidFill>
            <a:ln w="12700">
              <a:miter lim="400000"/>
            </a:ln>
          </p:spPr>
          <p:txBody>
            <a:bodyPr lIns="0" tIns="0" rIns="0" bIns="0" anchor="ctr"/>
            <a:lstStyle/>
            <a:p>
              <a:pPr lvl="0"/>
              <a:endParaRPr sz="1300"/>
            </a:p>
          </p:txBody>
        </p:sp>
        <p:sp>
          <p:nvSpPr>
            <p:cNvPr id="65" name="Shape 4038"/>
            <p:cNvSpPr/>
            <p:nvPr/>
          </p:nvSpPr>
          <p:spPr>
            <a:xfrm>
              <a:off x="5818144" y="2177968"/>
              <a:ext cx="105661" cy="237733"/>
            </a:xfrm>
            <a:custGeom>
              <a:avLst/>
              <a:gdLst/>
              <a:ahLst/>
              <a:cxnLst>
                <a:cxn ang="0">
                  <a:pos x="wd2" y="hd2"/>
                </a:cxn>
                <a:cxn ang="5400000">
                  <a:pos x="wd2" y="hd2"/>
                </a:cxn>
                <a:cxn ang="10800000">
                  <a:pos x="wd2" y="hd2"/>
                </a:cxn>
                <a:cxn ang="16200000">
                  <a:pos x="wd2" y="hd2"/>
                </a:cxn>
              </a:cxnLst>
              <a:rect l="0" t="0" r="r" b="b"/>
              <a:pathLst>
                <a:path w="20870" h="21269" extrusionOk="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solidFill>
              <a:schemeClr val="accent1"/>
            </a:solidFill>
            <a:ln w="12700">
              <a:miter lim="400000"/>
            </a:ln>
          </p:spPr>
          <p:txBody>
            <a:bodyPr lIns="0" tIns="0" rIns="0" bIns="0" anchor="ctr"/>
            <a:lstStyle/>
            <a:p>
              <a:pPr lvl="0"/>
              <a:endParaRPr sz="1300"/>
            </a:p>
          </p:txBody>
        </p:sp>
        <p:sp>
          <p:nvSpPr>
            <p:cNvPr id="66" name="Shape 4039"/>
            <p:cNvSpPr/>
            <p:nvPr/>
          </p:nvSpPr>
          <p:spPr>
            <a:xfrm>
              <a:off x="5260339" y="2228380"/>
              <a:ext cx="182091" cy="162172"/>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67" name="Shape 4040"/>
            <p:cNvSpPr/>
            <p:nvPr/>
          </p:nvSpPr>
          <p:spPr>
            <a:xfrm>
              <a:off x="5297760" y="2203432"/>
              <a:ext cx="105201" cy="34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accent1"/>
            </a:solidFill>
            <a:ln w="12700">
              <a:miter lim="400000"/>
            </a:ln>
          </p:spPr>
          <p:txBody>
            <a:bodyPr lIns="0" tIns="0" rIns="0" bIns="0" anchor="ctr"/>
            <a:lstStyle/>
            <a:p>
              <a:pPr lvl="0"/>
              <a:endParaRPr sz="1300"/>
            </a:p>
          </p:txBody>
        </p:sp>
        <p:sp>
          <p:nvSpPr>
            <p:cNvPr id="68" name="Shape 4041"/>
            <p:cNvSpPr/>
            <p:nvPr/>
          </p:nvSpPr>
          <p:spPr>
            <a:xfrm>
              <a:off x="7359318" y="2203432"/>
              <a:ext cx="186805" cy="186805"/>
            </a:xfrm>
            <a:custGeom>
              <a:avLst/>
              <a:gdLst/>
              <a:ahLst/>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0" tIns="0" rIns="0" bIns="0" anchor="ctr"/>
            <a:lstStyle/>
            <a:p>
              <a:pPr lvl="0"/>
              <a:endParaRPr sz="1300"/>
            </a:p>
          </p:txBody>
        </p:sp>
        <p:sp>
          <p:nvSpPr>
            <p:cNvPr id="69" name="Shape 4042"/>
            <p:cNvSpPr/>
            <p:nvPr/>
          </p:nvSpPr>
          <p:spPr>
            <a:xfrm>
              <a:off x="6265811" y="2215749"/>
              <a:ext cx="249506" cy="162172"/>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chemeClr val="accent1"/>
            </a:solidFill>
            <a:ln w="12700">
              <a:miter lim="400000"/>
            </a:ln>
          </p:spPr>
          <p:txBody>
            <a:bodyPr lIns="0" tIns="0" rIns="0" bIns="0" anchor="ctr"/>
            <a:lstStyle/>
            <a:p>
              <a:pPr lvl="0"/>
              <a:endParaRPr sz="1300"/>
            </a:p>
          </p:txBody>
        </p:sp>
        <p:sp>
          <p:nvSpPr>
            <p:cNvPr id="70" name="Shape 4043"/>
            <p:cNvSpPr/>
            <p:nvPr/>
          </p:nvSpPr>
          <p:spPr>
            <a:xfrm>
              <a:off x="6849190" y="2192326"/>
              <a:ext cx="121928" cy="209017"/>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accent1"/>
            </a:solidFill>
            <a:ln w="12700">
              <a:miter lim="400000"/>
            </a:ln>
          </p:spPr>
          <p:txBody>
            <a:bodyPr lIns="0" tIns="0" rIns="0" bIns="0" anchor="ctr"/>
            <a:lstStyle/>
            <a:p>
              <a:pPr lvl="0"/>
              <a:endParaRPr sz="1300"/>
            </a:p>
          </p:txBody>
        </p:sp>
        <p:sp>
          <p:nvSpPr>
            <p:cNvPr id="71" name="Shape 4044"/>
            <p:cNvSpPr/>
            <p:nvPr/>
          </p:nvSpPr>
          <p:spPr>
            <a:xfrm>
              <a:off x="2135344" y="2725077"/>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lIns="0" tIns="0" rIns="0" bIns="0" anchor="ctr"/>
            <a:lstStyle/>
            <a:p>
              <a:pPr lvl="0"/>
              <a:endParaRPr sz="1300"/>
            </a:p>
          </p:txBody>
        </p:sp>
        <p:sp>
          <p:nvSpPr>
            <p:cNvPr id="72" name="Shape 4045"/>
            <p:cNvSpPr/>
            <p:nvPr/>
          </p:nvSpPr>
          <p:spPr>
            <a:xfrm>
              <a:off x="8362353" y="2234771"/>
              <a:ext cx="186806" cy="124127"/>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1"/>
            </a:solidFill>
            <a:ln w="12700">
              <a:miter lim="400000"/>
            </a:ln>
          </p:spPr>
          <p:txBody>
            <a:bodyPr lIns="0" tIns="0" rIns="0" bIns="0" anchor="ctr"/>
            <a:lstStyle/>
            <a:p>
              <a:pPr lvl="0"/>
              <a:endParaRPr sz="1300"/>
            </a:p>
          </p:txBody>
        </p:sp>
        <p:sp>
          <p:nvSpPr>
            <p:cNvPr id="73" name="Shape 4046"/>
            <p:cNvSpPr/>
            <p:nvPr/>
          </p:nvSpPr>
          <p:spPr>
            <a:xfrm>
              <a:off x="1647274" y="2703752"/>
              <a:ext cx="134200" cy="239657"/>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1"/>
            </a:solidFill>
            <a:ln w="12700">
              <a:miter lim="400000"/>
            </a:ln>
          </p:spPr>
          <p:txBody>
            <a:bodyPr lIns="0" tIns="0" rIns="0" bIns="0" anchor="ctr"/>
            <a:lstStyle/>
            <a:p>
              <a:pPr lvl="0"/>
              <a:endParaRPr sz="1300"/>
            </a:p>
          </p:txBody>
        </p:sp>
        <p:sp>
          <p:nvSpPr>
            <p:cNvPr id="74" name="Shape 4047"/>
            <p:cNvSpPr/>
            <p:nvPr/>
          </p:nvSpPr>
          <p:spPr>
            <a:xfrm>
              <a:off x="582734" y="2743562"/>
              <a:ext cx="184690" cy="101580"/>
            </a:xfrm>
            <a:custGeom>
              <a:avLst/>
              <a:gdLst/>
              <a:ahLst/>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chemeClr val="accent1"/>
            </a:solidFill>
            <a:ln w="12700">
              <a:miter lim="400000"/>
            </a:ln>
          </p:spPr>
          <p:txBody>
            <a:bodyPr lIns="0" tIns="0" rIns="0" bIns="0" anchor="ctr"/>
            <a:lstStyle/>
            <a:p>
              <a:pPr lvl="0"/>
              <a:endParaRPr sz="1300"/>
            </a:p>
          </p:txBody>
        </p:sp>
        <p:sp>
          <p:nvSpPr>
            <p:cNvPr id="75" name="Shape 4048"/>
            <p:cNvSpPr/>
            <p:nvPr/>
          </p:nvSpPr>
          <p:spPr>
            <a:xfrm>
              <a:off x="586525" y="2857429"/>
              <a:ext cx="175460" cy="46170"/>
            </a:xfrm>
            <a:custGeom>
              <a:avLst/>
              <a:gdLst/>
              <a:ahLst/>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chemeClr val="accent1"/>
            </a:solidFill>
            <a:ln w="12700">
              <a:miter lim="400000"/>
            </a:ln>
          </p:spPr>
          <p:txBody>
            <a:bodyPr lIns="0" tIns="0" rIns="0" bIns="0" anchor="ctr"/>
            <a:lstStyle/>
            <a:p>
              <a:pPr lvl="0"/>
              <a:endParaRPr sz="1300"/>
            </a:p>
          </p:txBody>
        </p:sp>
        <p:sp>
          <p:nvSpPr>
            <p:cNvPr id="76" name="Shape 4049"/>
            <p:cNvSpPr/>
            <p:nvPr/>
          </p:nvSpPr>
          <p:spPr>
            <a:xfrm>
              <a:off x="1097353" y="2743562"/>
              <a:ext cx="194630" cy="160037"/>
            </a:xfrm>
            <a:custGeom>
              <a:avLst/>
              <a:gdLst/>
              <a:ahLst/>
              <a:cxnLst>
                <a:cxn ang="0">
                  <a:pos x="wd2" y="hd2"/>
                </a:cxn>
                <a:cxn ang="5400000">
                  <a:pos x="wd2" y="hd2"/>
                </a:cxn>
                <a:cxn ang="10800000">
                  <a:pos x="wd2" y="hd2"/>
                </a:cxn>
                <a:cxn ang="16200000">
                  <a:pos x="wd2" y="hd2"/>
                </a:cxn>
              </a:cxnLst>
              <a:rect l="0" t="0" r="r" b="b"/>
              <a:pathLst>
                <a:path w="21314" h="19739" extrusionOk="0">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solidFill>
              <a:schemeClr val="accent1"/>
            </a:solidFill>
            <a:ln w="12700">
              <a:miter lim="400000"/>
            </a:ln>
          </p:spPr>
          <p:txBody>
            <a:bodyPr lIns="0" tIns="0" rIns="0" bIns="0" anchor="ctr"/>
            <a:lstStyle/>
            <a:p>
              <a:pPr lvl="0"/>
              <a:endParaRPr sz="1300"/>
            </a:p>
          </p:txBody>
        </p:sp>
        <p:sp>
          <p:nvSpPr>
            <p:cNvPr id="77" name="Shape 4050"/>
            <p:cNvSpPr/>
            <p:nvPr/>
          </p:nvSpPr>
          <p:spPr>
            <a:xfrm>
              <a:off x="3174401" y="2765115"/>
              <a:ext cx="185154" cy="116931"/>
            </a:xfrm>
            <a:custGeom>
              <a:avLst/>
              <a:gdLst/>
              <a:ahLst/>
              <a:cxnLst>
                <a:cxn ang="0">
                  <a:pos x="wd2" y="hd2"/>
                </a:cxn>
                <a:cxn ang="5400000">
                  <a:pos x="wd2" y="hd2"/>
                </a:cxn>
                <a:cxn ang="10800000">
                  <a:pos x="wd2" y="hd2"/>
                </a:cxn>
                <a:cxn ang="16200000">
                  <a:pos x="wd2" y="hd2"/>
                </a:cxn>
              </a:cxnLst>
              <a:rect l="0" t="0" r="r" b="b"/>
              <a:pathLst>
                <a:path w="21600" h="21600" extrusionOk="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solidFill>
              <a:schemeClr val="accent1"/>
            </a:solidFill>
            <a:ln w="12700">
              <a:miter lim="400000"/>
            </a:ln>
          </p:spPr>
          <p:txBody>
            <a:bodyPr lIns="0" tIns="0" rIns="0" bIns="0" anchor="ctr"/>
            <a:lstStyle/>
            <a:p>
              <a:pPr lvl="0"/>
              <a:endParaRPr sz="1300"/>
            </a:p>
          </p:txBody>
        </p:sp>
        <p:sp>
          <p:nvSpPr>
            <p:cNvPr id="78" name="Shape 4051"/>
            <p:cNvSpPr/>
            <p:nvPr/>
          </p:nvSpPr>
          <p:spPr>
            <a:xfrm>
              <a:off x="3342622" y="2801162"/>
              <a:ext cx="29031" cy="38594"/>
            </a:xfrm>
            <a:custGeom>
              <a:avLst/>
              <a:gdLst/>
              <a:ahLst/>
              <a:cxnLst>
                <a:cxn ang="0">
                  <a:pos x="wd2" y="hd2"/>
                </a:cxn>
                <a:cxn ang="5400000">
                  <a:pos x="wd2" y="hd2"/>
                </a:cxn>
                <a:cxn ang="10800000">
                  <a:pos x="wd2" y="hd2"/>
                </a:cxn>
                <a:cxn ang="16200000">
                  <a:pos x="wd2" y="hd2"/>
                </a:cxn>
              </a:cxnLst>
              <a:rect l="0" t="0" r="r" b="b"/>
              <a:pathLst>
                <a:path w="21600" h="21600" extrusionOk="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solidFill>
              <a:schemeClr val="accent1"/>
            </a:solidFill>
            <a:ln w="12700">
              <a:miter lim="400000"/>
            </a:ln>
          </p:spPr>
          <p:txBody>
            <a:bodyPr lIns="0" tIns="0" rIns="0" bIns="0" anchor="ctr"/>
            <a:lstStyle/>
            <a:p>
              <a:pPr lvl="0"/>
              <a:endParaRPr sz="1300"/>
            </a:p>
          </p:txBody>
        </p:sp>
        <p:sp>
          <p:nvSpPr>
            <p:cNvPr id="79" name="Shape 4052"/>
            <p:cNvSpPr/>
            <p:nvPr/>
          </p:nvSpPr>
          <p:spPr>
            <a:xfrm>
              <a:off x="2675035" y="2725077"/>
              <a:ext cx="156803" cy="19700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a:miter lim="400000"/>
            </a:ln>
          </p:spPr>
          <p:txBody>
            <a:bodyPr lIns="0" tIns="0" rIns="0" bIns="0" anchor="ctr"/>
            <a:lstStyle/>
            <a:p>
              <a:pPr lvl="0"/>
              <a:endParaRPr sz="1300"/>
            </a:p>
          </p:txBody>
        </p:sp>
        <p:sp>
          <p:nvSpPr>
            <p:cNvPr id="80" name="Shape 4053"/>
            <p:cNvSpPr/>
            <p:nvPr/>
          </p:nvSpPr>
          <p:spPr>
            <a:xfrm>
              <a:off x="3693452" y="2730178"/>
              <a:ext cx="198329" cy="186805"/>
            </a:xfrm>
            <a:custGeom>
              <a:avLst/>
              <a:gdLst/>
              <a:ahLst/>
              <a:cxnLst>
                <a:cxn ang="0">
                  <a:pos x="wd2" y="hd2"/>
                </a:cxn>
                <a:cxn ang="5400000">
                  <a:pos x="wd2" y="hd2"/>
                </a:cxn>
                <a:cxn ang="10800000">
                  <a:pos x="wd2" y="hd2"/>
                </a:cxn>
                <a:cxn ang="16200000">
                  <a:pos x="wd2" y="hd2"/>
                </a:cxn>
              </a:cxnLst>
              <a:rect l="0" t="0" r="r" b="b"/>
              <a:pathLst>
                <a:path w="21255" h="21600" extrusionOk="0">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solidFill>
              <a:schemeClr val="accent1"/>
            </a:solidFill>
            <a:ln w="12700">
              <a:miter lim="400000"/>
            </a:ln>
          </p:spPr>
          <p:txBody>
            <a:bodyPr lIns="0" tIns="0" rIns="0" bIns="0" anchor="ctr"/>
            <a:lstStyle/>
            <a:p>
              <a:pPr lvl="0"/>
              <a:endParaRPr sz="1300"/>
            </a:p>
          </p:txBody>
        </p:sp>
        <p:sp>
          <p:nvSpPr>
            <p:cNvPr id="81" name="Shape 4054"/>
            <p:cNvSpPr/>
            <p:nvPr/>
          </p:nvSpPr>
          <p:spPr>
            <a:xfrm>
              <a:off x="4227145" y="2740250"/>
              <a:ext cx="155282" cy="166661"/>
            </a:xfrm>
            <a:custGeom>
              <a:avLst/>
              <a:gdLst/>
              <a:ahLst/>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accent1"/>
            </a:solidFill>
            <a:ln w="12700">
              <a:miter lim="400000"/>
            </a:ln>
          </p:spPr>
          <p:txBody>
            <a:bodyPr lIns="0" tIns="0" rIns="0" bIns="0" anchor="ctr"/>
            <a:lstStyle/>
            <a:p>
              <a:pPr lvl="0"/>
              <a:endParaRPr sz="1300"/>
            </a:p>
          </p:txBody>
        </p:sp>
        <p:sp>
          <p:nvSpPr>
            <p:cNvPr id="82" name="Shape 4055"/>
            <p:cNvSpPr/>
            <p:nvPr/>
          </p:nvSpPr>
          <p:spPr>
            <a:xfrm>
              <a:off x="4734489" y="2742495"/>
              <a:ext cx="194614" cy="162172"/>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0" tIns="0" rIns="0" bIns="0" anchor="ctr"/>
            <a:lstStyle/>
            <a:p>
              <a:pPr lvl="0"/>
              <a:endParaRPr sz="1300"/>
            </a:p>
          </p:txBody>
        </p:sp>
        <p:sp>
          <p:nvSpPr>
            <p:cNvPr id="83" name="Shape 4056"/>
            <p:cNvSpPr/>
            <p:nvPr/>
          </p:nvSpPr>
          <p:spPr>
            <a:xfrm>
              <a:off x="6803365" y="2759539"/>
              <a:ext cx="213576" cy="160185"/>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chemeClr val="accent1"/>
            </a:solidFill>
            <a:ln w="12700">
              <a:miter lim="400000"/>
            </a:ln>
          </p:spPr>
          <p:txBody>
            <a:bodyPr lIns="0" tIns="0" rIns="0" bIns="0" anchor="ctr"/>
            <a:lstStyle/>
            <a:p>
              <a:pPr lvl="0"/>
              <a:endParaRPr sz="1300"/>
            </a:p>
          </p:txBody>
        </p:sp>
        <p:sp>
          <p:nvSpPr>
            <p:cNvPr id="84" name="Shape 4057"/>
            <p:cNvSpPr/>
            <p:nvPr/>
          </p:nvSpPr>
          <p:spPr>
            <a:xfrm>
              <a:off x="6850268" y="2727437"/>
              <a:ext cx="119603" cy="192230"/>
            </a:xfrm>
            <a:custGeom>
              <a:avLst/>
              <a:gdLst/>
              <a:ahLst/>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chemeClr val="accent1"/>
            </a:solidFill>
            <a:ln w="12700">
              <a:miter lim="400000"/>
            </a:ln>
          </p:spPr>
          <p:txBody>
            <a:bodyPr lIns="0" tIns="0" rIns="0" bIns="0" anchor="ctr"/>
            <a:lstStyle/>
            <a:p>
              <a:pPr lvl="0"/>
              <a:endParaRPr sz="1300"/>
            </a:p>
          </p:txBody>
        </p:sp>
        <p:sp>
          <p:nvSpPr>
            <p:cNvPr id="85" name="Shape 4058"/>
            <p:cNvSpPr/>
            <p:nvPr/>
          </p:nvSpPr>
          <p:spPr>
            <a:xfrm>
              <a:off x="5772786" y="2723102"/>
              <a:ext cx="196378" cy="20095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lvl="0"/>
              <a:endParaRPr sz="1300"/>
            </a:p>
          </p:txBody>
        </p:sp>
        <p:sp>
          <p:nvSpPr>
            <p:cNvPr id="86" name="Shape 4059"/>
            <p:cNvSpPr/>
            <p:nvPr/>
          </p:nvSpPr>
          <p:spPr>
            <a:xfrm>
              <a:off x="6292376" y="2727437"/>
              <a:ext cx="196378" cy="19228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accent1"/>
            </a:solidFill>
            <a:ln w="12700">
              <a:miter lim="400000"/>
            </a:ln>
          </p:spPr>
          <p:txBody>
            <a:bodyPr lIns="0" tIns="0" rIns="0" bIns="0" anchor="ctr"/>
            <a:lstStyle/>
            <a:p>
              <a:pPr lvl="0"/>
              <a:endParaRPr sz="1300"/>
            </a:p>
          </p:txBody>
        </p:sp>
        <p:sp>
          <p:nvSpPr>
            <p:cNvPr id="87" name="Shape 4060"/>
            <p:cNvSpPr/>
            <p:nvPr/>
          </p:nvSpPr>
          <p:spPr>
            <a:xfrm>
              <a:off x="7330117" y="2730178"/>
              <a:ext cx="199250" cy="18680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1"/>
            </a:solidFill>
            <a:ln w="12700">
              <a:miter lim="400000"/>
            </a:ln>
          </p:spPr>
          <p:txBody>
            <a:bodyPr lIns="0" tIns="0" rIns="0" bIns="0" anchor="ctr"/>
            <a:lstStyle/>
            <a:p>
              <a:pPr lvl="0"/>
              <a:endParaRPr sz="1300"/>
            </a:p>
          </p:txBody>
        </p:sp>
        <p:sp>
          <p:nvSpPr>
            <p:cNvPr id="88" name="Shape 4061"/>
            <p:cNvSpPr/>
            <p:nvPr/>
          </p:nvSpPr>
          <p:spPr>
            <a:xfrm>
              <a:off x="5268058" y="2723102"/>
              <a:ext cx="166655" cy="200957"/>
            </a:xfrm>
            <a:custGeom>
              <a:avLst/>
              <a:gdLst/>
              <a:ahLst/>
              <a:cxnLst>
                <a:cxn ang="0">
                  <a:pos x="wd2" y="hd2"/>
                </a:cxn>
                <a:cxn ang="5400000">
                  <a:pos x="wd2" y="hd2"/>
                </a:cxn>
                <a:cxn ang="10800000">
                  <a:pos x="wd2" y="hd2"/>
                </a:cxn>
                <a:cxn ang="16200000">
                  <a:pos x="wd2" y="hd2"/>
                </a:cxn>
              </a:cxnLst>
              <a:rect l="0" t="0" r="r" b="b"/>
              <a:pathLst>
                <a:path w="21168" h="21600" extrusionOk="0">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solidFill>
              <a:schemeClr val="accent1"/>
            </a:solidFill>
            <a:ln w="12700">
              <a:miter lim="400000"/>
            </a:ln>
          </p:spPr>
          <p:txBody>
            <a:bodyPr lIns="0" tIns="0" rIns="0" bIns="0" anchor="ctr"/>
            <a:lstStyle/>
            <a:p>
              <a:pPr lvl="0"/>
              <a:endParaRPr sz="1300"/>
            </a:p>
          </p:txBody>
        </p:sp>
        <p:sp>
          <p:nvSpPr>
            <p:cNvPr id="89" name="Shape 4062"/>
            <p:cNvSpPr/>
            <p:nvPr/>
          </p:nvSpPr>
          <p:spPr>
            <a:xfrm>
              <a:off x="576576" y="3251823"/>
              <a:ext cx="197006" cy="197006"/>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accent1"/>
            </a:solidFill>
            <a:ln w="12700">
              <a:miter lim="400000"/>
            </a:ln>
          </p:spPr>
          <p:txBody>
            <a:bodyPr lIns="0" tIns="0" rIns="0" bIns="0" anchor="ctr"/>
            <a:lstStyle/>
            <a:p>
              <a:pPr lvl="0"/>
              <a:endParaRPr sz="1300"/>
            </a:p>
          </p:txBody>
        </p:sp>
        <p:sp>
          <p:nvSpPr>
            <p:cNvPr id="90" name="Shape 4063"/>
            <p:cNvSpPr/>
            <p:nvPr/>
          </p:nvSpPr>
          <p:spPr>
            <a:xfrm>
              <a:off x="1086580" y="3285476"/>
              <a:ext cx="216177" cy="12970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0" tIns="0" rIns="0" bIns="0" anchor="ctr"/>
            <a:lstStyle/>
            <a:p>
              <a:pPr lvl="0"/>
              <a:endParaRPr sz="1300"/>
            </a:p>
          </p:txBody>
        </p:sp>
        <p:sp>
          <p:nvSpPr>
            <p:cNvPr id="91" name="Shape 4064"/>
            <p:cNvSpPr/>
            <p:nvPr/>
          </p:nvSpPr>
          <p:spPr>
            <a:xfrm>
              <a:off x="8351722" y="2740348"/>
              <a:ext cx="208067" cy="166465"/>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92" name="Shape 4065"/>
            <p:cNvSpPr/>
            <p:nvPr/>
          </p:nvSpPr>
          <p:spPr>
            <a:xfrm>
              <a:off x="7853055" y="2735848"/>
              <a:ext cx="192555" cy="153857"/>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solidFill>
              <a:schemeClr val="accent1"/>
            </a:solidFill>
            <a:ln w="12700">
              <a:miter lim="400000"/>
            </a:ln>
          </p:spPr>
          <p:txBody>
            <a:bodyPr lIns="0" tIns="0" rIns="0" bIns="0" anchor="ctr"/>
            <a:lstStyle/>
            <a:p>
              <a:pPr lvl="0"/>
              <a:endParaRPr sz="1300"/>
            </a:p>
          </p:txBody>
        </p:sp>
        <p:sp>
          <p:nvSpPr>
            <p:cNvPr id="93" name="Shape 4066"/>
            <p:cNvSpPr/>
            <p:nvPr/>
          </p:nvSpPr>
          <p:spPr>
            <a:xfrm>
              <a:off x="7900541" y="2807077"/>
              <a:ext cx="93420" cy="104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solidFill>
              <a:schemeClr val="accent1"/>
            </a:solidFill>
            <a:ln w="12700">
              <a:miter lim="400000"/>
            </a:ln>
          </p:spPr>
          <p:txBody>
            <a:bodyPr lIns="0" tIns="0" rIns="0" bIns="0" anchor="ctr"/>
            <a:lstStyle/>
            <a:p>
              <a:pPr lvl="0"/>
              <a:endParaRPr sz="1300"/>
            </a:p>
          </p:txBody>
        </p:sp>
        <p:sp>
          <p:nvSpPr>
            <p:cNvPr id="94" name="Shape 4067"/>
            <p:cNvSpPr/>
            <p:nvPr/>
          </p:nvSpPr>
          <p:spPr>
            <a:xfrm>
              <a:off x="1665212" y="3301290"/>
              <a:ext cx="98820" cy="9882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solidFill>
              <a:schemeClr val="accent1"/>
            </a:solidFill>
            <a:ln w="12700">
              <a:miter lim="400000"/>
            </a:ln>
          </p:spPr>
          <p:txBody>
            <a:bodyPr lIns="0" tIns="0" rIns="0" bIns="0" anchor="ctr"/>
            <a:lstStyle/>
            <a:p>
              <a:pPr lvl="0"/>
              <a:endParaRPr sz="1300"/>
            </a:p>
          </p:txBody>
        </p:sp>
        <p:sp>
          <p:nvSpPr>
            <p:cNvPr id="95" name="Shape 4068"/>
            <p:cNvSpPr/>
            <p:nvPr/>
          </p:nvSpPr>
          <p:spPr>
            <a:xfrm>
              <a:off x="1606169" y="3242248"/>
              <a:ext cx="216177" cy="216158"/>
            </a:xfrm>
            <a:custGeom>
              <a:avLst/>
              <a:gdLst/>
              <a:ahLst/>
              <a:cxnLst>
                <a:cxn ang="0">
                  <a:pos x="wd2" y="hd2"/>
                </a:cxn>
                <a:cxn ang="5400000">
                  <a:pos x="wd2" y="hd2"/>
                </a:cxn>
                <a:cxn ang="10800000">
                  <a:pos x="wd2" y="hd2"/>
                </a:cxn>
                <a:cxn ang="16200000">
                  <a:pos x="wd2" y="hd2"/>
                </a:cxn>
              </a:cxnLst>
              <a:rect l="0" t="0" r="r" b="b"/>
              <a:pathLst>
                <a:path w="21600" h="21600" extrusionOk="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solidFill>
              <a:schemeClr val="accent1"/>
            </a:solidFill>
            <a:ln w="12700">
              <a:miter lim="400000"/>
            </a:ln>
          </p:spPr>
          <p:txBody>
            <a:bodyPr lIns="0" tIns="0" rIns="0" bIns="0" anchor="ctr"/>
            <a:lstStyle/>
            <a:p>
              <a:pPr lvl="0"/>
              <a:endParaRPr sz="1300"/>
            </a:p>
          </p:txBody>
        </p:sp>
        <p:sp>
          <p:nvSpPr>
            <p:cNvPr id="96" name="Shape 4069"/>
            <p:cNvSpPr/>
            <p:nvPr/>
          </p:nvSpPr>
          <p:spPr>
            <a:xfrm>
              <a:off x="2157324" y="3275825"/>
              <a:ext cx="152929" cy="1529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solidFill>
              <a:schemeClr val="accent1"/>
            </a:solidFill>
            <a:ln w="12700">
              <a:miter lim="400000"/>
            </a:ln>
          </p:spPr>
          <p:txBody>
            <a:bodyPr lIns="0" tIns="0" rIns="0" bIns="0" anchor="ctr"/>
            <a:lstStyle/>
            <a:p>
              <a:pPr lvl="0"/>
              <a:endParaRPr sz="1300"/>
            </a:p>
          </p:txBody>
        </p:sp>
        <p:sp>
          <p:nvSpPr>
            <p:cNvPr id="97" name="Shape 4070"/>
            <p:cNvSpPr/>
            <p:nvPr/>
          </p:nvSpPr>
          <p:spPr>
            <a:xfrm>
              <a:off x="2094829" y="3211308"/>
              <a:ext cx="278036" cy="278036"/>
            </a:xfrm>
            <a:custGeom>
              <a:avLst/>
              <a:gdLst/>
              <a:ahLst/>
              <a:cxnLst>
                <a:cxn ang="0">
                  <a:pos x="wd2" y="hd2"/>
                </a:cxn>
                <a:cxn ang="5400000">
                  <a:pos x="wd2" y="hd2"/>
                </a:cxn>
                <a:cxn ang="10800000">
                  <a:pos x="wd2" y="hd2"/>
                </a:cxn>
                <a:cxn ang="16200000">
                  <a:pos x="wd2" y="hd2"/>
                </a:cxn>
              </a:cxnLst>
              <a:rect l="0" t="0" r="r" b="b"/>
              <a:pathLst>
                <a:path w="21600" h="21600" extrusionOk="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solidFill>
              <a:schemeClr val="accent1"/>
            </a:solidFill>
            <a:ln w="12700">
              <a:miter lim="400000"/>
            </a:ln>
          </p:spPr>
          <p:txBody>
            <a:bodyPr lIns="0" tIns="0" rIns="0" bIns="0" anchor="ctr"/>
            <a:lstStyle/>
            <a:p>
              <a:pPr lvl="0"/>
              <a:endParaRPr sz="1300"/>
            </a:p>
          </p:txBody>
        </p:sp>
        <p:sp>
          <p:nvSpPr>
            <p:cNvPr id="98" name="Shape 4071"/>
            <p:cNvSpPr/>
            <p:nvPr/>
          </p:nvSpPr>
          <p:spPr>
            <a:xfrm>
              <a:off x="2663685" y="3296474"/>
              <a:ext cx="179506" cy="107706"/>
            </a:xfrm>
            <a:custGeom>
              <a:avLst/>
              <a:gdLst/>
              <a:ahLst/>
              <a:cxnLst>
                <a:cxn ang="0">
                  <a:pos x="wd2" y="hd2"/>
                </a:cxn>
                <a:cxn ang="5400000">
                  <a:pos x="wd2" y="hd2"/>
                </a:cxn>
                <a:cxn ang="10800000">
                  <a:pos x="wd2" y="hd2"/>
                </a:cxn>
                <a:cxn ang="16200000">
                  <a:pos x="wd2" y="hd2"/>
                </a:cxn>
              </a:cxnLst>
              <a:rect l="0" t="0" r="r" b="b"/>
              <a:pathLst>
                <a:path w="21600" h="21293" extrusionOk="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solidFill>
              <a:schemeClr val="accent1"/>
            </a:solidFill>
            <a:ln w="12700">
              <a:miter lim="400000"/>
            </a:ln>
          </p:spPr>
          <p:txBody>
            <a:bodyPr lIns="0" tIns="0" rIns="0" bIns="0" anchor="ctr"/>
            <a:lstStyle/>
            <a:p>
              <a:pPr lvl="0"/>
              <a:endParaRPr sz="1300"/>
            </a:p>
          </p:txBody>
        </p:sp>
        <p:sp>
          <p:nvSpPr>
            <p:cNvPr id="99" name="Shape 4072"/>
            <p:cNvSpPr/>
            <p:nvPr/>
          </p:nvSpPr>
          <p:spPr>
            <a:xfrm>
              <a:off x="3195793" y="3282361"/>
              <a:ext cx="154467" cy="135931"/>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100" name="Shape 4073"/>
            <p:cNvSpPr/>
            <p:nvPr/>
          </p:nvSpPr>
          <p:spPr>
            <a:xfrm>
              <a:off x="3697022" y="3310269"/>
              <a:ext cx="182091" cy="80116"/>
            </a:xfrm>
            <a:custGeom>
              <a:avLst/>
              <a:gdLst/>
              <a:ahLst/>
              <a:cxnLst>
                <a:cxn ang="0">
                  <a:pos x="wd2" y="hd2"/>
                </a:cxn>
                <a:cxn ang="5400000">
                  <a:pos x="wd2" y="hd2"/>
                </a:cxn>
                <a:cxn ang="10800000">
                  <a:pos x="wd2" y="hd2"/>
                </a:cxn>
                <a:cxn ang="16200000">
                  <a:pos x="wd2" y="hd2"/>
                </a:cxn>
              </a:cxnLst>
              <a:rect l="0" t="0" r="r" b="b"/>
              <a:pathLst>
                <a:path w="21600" h="21600" extrusionOk="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solidFill>
              <a:schemeClr val="accent1"/>
            </a:solidFill>
            <a:ln w="12700">
              <a:miter lim="400000"/>
            </a:ln>
          </p:spPr>
          <p:txBody>
            <a:bodyPr lIns="0" tIns="0" rIns="0" bIns="0" anchor="ctr"/>
            <a:lstStyle/>
            <a:p>
              <a:pPr lvl="0"/>
              <a:endParaRPr sz="1300"/>
            </a:p>
          </p:txBody>
        </p:sp>
        <p:sp>
          <p:nvSpPr>
            <p:cNvPr id="101" name="Shape 4074"/>
            <p:cNvSpPr/>
            <p:nvPr/>
          </p:nvSpPr>
          <p:spPr>
            <a:xfrm>
              <a:off x="4237903" y="3256924"/>
              <a:ext cx="148604" cy="18680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0" tIns="0" rIns="0" bIns="0" anchor="ctr"/>
            <a:lstStyle/>
            <a:p>
              <a:pPr lvl="0"/>
              <a:endParaRPr sz="1300"/>
            </a:p>
          </p:txBody>
        </p:sp>
        <p:sp>
          <p:nvSpPr>
            <p:cNvPr id="102" name="Shape 4075"/>
            <p:cNvSpPr/>
            <p:nvPr/>
          </p:nvSpPr>
          <p:spPr>
            <a:xfrm>
              <a:off x="4802342" y="3424774"/>
              <a:ext cx="58359" cy="30064"/>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accent1"/>
            </a:solidFill>
            <a:ln w="12700">
              <a:miter lim="400000"/>
            </a:ln>
          </p:spPr>
          <p:txBody>
            <a:bodyPr lIns="0" tIns="0" rIns="0" bIns="0" anchor="ctr"/>
            <a:lstStyle/>
            <a:p>
              <a:pPr lvl="0"/>
              <a:endParaRPr sz="1300"/>
            </a:p>
          </p:txBody>
        </p:sp>
        <p:sp>
          <p:nvSpPr>
            <p:cNvPr id="103" name="Shape 4076"/>
            <p:cNvSpPr/>
            <p:nvPr/>
          </p:nvSpPr>
          <p:spPr>
            <a:xfrm>
              <a:off x="4759231" y="3245815"/>
              <a:ext cx="145127" cy="164840"/>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accent1"/>
            </a:solidFill>
            <a:ln w="12700">
              <a:miter lim="400000"/>
            </a:ln>
          </p:spPr>
          <p:txBody>
            <a:bodyPr lIns="0" tIns="0" rIns="0" bIns="0" anchor="ctr"/>
            <a:lstStyle/>
            <a:p>
              <a:pPr lvl="0"/>
              <a:endParaRPr sz="1300"/>
            </a:p>
          </p:txBody>
        </p:sp>
        <p:sp>
          <p:nvSpPr>
            <p:cNvPr id="104" name="Shape 4077"/>
            <p:cNvSpPr/>
            <p:nvPr/>
          </p:nvSpPr>
          <p:spPr>
            <a:xfrm>
              <a:off x="7861293" y="3278459"/>
              <a:ext cx="176079" cy="143735"/>
            </a:xfrm>
            <a:custGeom>
              <a:avLst/>
              <a:gdLst/>
              <a:ahLst/>
              <a:cxnLst>
                <a:cxn ang="0">
                  <a:pos x="wd2" y="hd2"/>
                </a:cxn>
                <a:cxn ang="5400000">
                  <a:pos x="wd2" y="hd2"/>
                </a:cxn>
                <a:cxn ang="10800000">
                  <a:pos x="wd2" y="hd2"/>
                </a:cxn>
                <a:cxn ang="16200000">
                  <a:pos x="wd2" y="hd2"/>
                </a:cxn>
              </a:cxnLst>
              <a:rect l="0" t="0" r="r" b="b"/>
              <a:pathLst>
                <a:path w="21600" h="19900" extrusionOk="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solidFill>
              <a:schemeClr val="accent1"/>
            </a:solidFill>
            <a:ln w="12700">
              <a:miter lim="400000"/>
            </a:ln>
          </p:spPr>
          <p:txBody>
            <a:bodyPr lIns="0" tIns="0" rIns="0" bIns="0" anchor="ctr"/>
            <a:lstStyle/>
            <a:p>
              <a:pPr lvl="0"/>
              <a:endParaRPr sz="1300"/>
            </a:p>
          </p:txBody>
        </p:sp>
        <p:sp>
          <p:nvSpPr>
            <p:cNvPr id="105" name="Shape 4078"/>
            <p:cNvSpPr/>
            <p:nvPr/>
          </p:nvSpPr>
          <p:spPr>
            <a:xfrm>
              <a:off x="7360193" y="3278459"/>
              <a:ext cx="143735" cy="143735"/>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1"/>
            </a:solidFill>
            <a:ln w="12700">
              <a:miter lim="400000"/>
            </a:ln>
          </p:spPr>
          <p:txBody>
            <a:bodyPr lIns="0" tIns="0" rIns="0" bIns="0" anchor="ctr"/>
            <a:lstStyle/>
            <a:p>
              <a:pPr lvl="0"/>
              <a:endParaRPr sz="1300"/>
            </a:p>
          </p:txBody>
        </p:sp>
        <p:sp>
          <p:nvSpPr>
            <p:cNvPr id="106" name="Shape 4079"/>
            <p:cNvSpPr/>
            <p:nvPr/>
          </p:nvSpPr>
          <p:spPr>
            <a:xfrm>
              <a:off x="6826826" y="3266994"/>
              <a:ext cx="166655" cy="166666"/>
            </a:xfrm>
            <a:custGeom>
              <a:avLst/>
              <a:gdLst/>
              <a:ahLst/>
              <a:cxnLst>
                <a:cxn ang="0">
                  <a:pos x="wd2" y="hd2"/>
                </a:cxn>
                <a:cxn ang="5400000">
                  <a:pos x="wd2" y="hd2"/>
                </a:cxn>
                <a:cxn ang="10800000">
                  <a:pos x="wd2" y="hd2"/>
                </a:cxn>
                <a:cxn ang="16200000">
                  <a:pos x="wd2" y="hd2"/>
                </a:cxn>
              </a:cxnLst>
              <a:rect l="0" t="0" r="r" b="b"/>
              <a:pathLst>
                <a:path w="21376" h="21376" extrusionOk="0">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solidFill>
              <a:schemeClr val="accent1"/>
            </a:solidFill>
            <a:ln w="12700">
              <a:miter lim="400000"/>
            </a:ln>
          </p:spPr>
          <p:txBody>
            <a:bodyPr lIns="0" tIns="0" rIns="0" bIns="0" anchor="ctr"/>
            <a:lstStyle/>
            <a:p>
              <a:pPr lvl="0"/>
              <a:endParaRPr sz="1300"/>
            </a:p>
          </p:txBody>
        </p:sp>
        <p:sp>
          <p:nvSpPr>
            <p:cNvPr id="107" name="Shape 4080"/>
            <p:cNvSpPr/>
            <p:nvPr/>
          </p:nvSpPr>
          <p:spPr>
            <a:xfrm>
              <a:off x="6305618" y="3269241"/>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accent1"/>
            </a:solidFill>
            <a:ln w="12700">
              <a:miter lim="400000"/>
            </a:ln>
          </p:spPr>
          <p:txBody>
            <a:bodyPr lIns="0" tIns="0" rIns="0" bIns="0" anchor="ctr"/>
            <a:lstStyle/>
            <a:p>
              <a:pPr lvl="0"/>
              <a:endParaRPr sz="1300"/>
            </a:p>
          </p:txBody>
        </p:sp>
        <p:sp>
          <p:nvSpPr>
            <p:cNvPr id="108" name="Shape 4081"/>
            <p:cNvSpPr/>
            <p:nvPr/>
          </p:nvSpPr>
          <p:spPr>
            <a:xfrm>
              <a:off x="5807083" y="3279433"/>
              <a:ext cx="127782" cy="1642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accent1"/>
            </a:solidFill>
            <a:ln w="12700">
              <a:miter lim="400000"/>
            </a:ln>
          </p:spPr>
          <p:txBody>
            <a:bodyPr lIns="0" tIns="0" rIns="0" bIns="0" anchor="ctr"/>
            <a:lstStyle/>
            <a:p>
              <a:pPr lvl="0"/>
              <a:endParaRPr sz="1300"/>
            </a:p>
          </p:txBody>
        </p:sp>
        <p:sp>
          <p:nvSpPr>
            <p:cNvPr id="109" name="Shape 4082"/>
            <p:cNvSpPr/>
            <p:nvPr/>
          </p:nvSpPr>
          <p:spPr>
            <a:xfrm>
              <a:off x="5829592" y="3256924"/>
              <a:ext cx="82148" cy="36512"/>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accent1"/>
            </a:solidFill>
            <a:ln w="12700">
              <a:miter lim="400000"/>
            </a:ln>
          </p:spPr>
          <p:txBody>
            <a:bodyPr lIns="0" tIns="0" rIns="0" bIns="0" anchor="ctr"/>
            <a:lstStyle/>
            <a:p>
              <a:pPr lvl="0"/>
              <a:endParaRPr sz="1300"/>
            </a:p>
          </p:txBody>
        </p:sp>
        <p:sp>
          <p:nvSpPr>
            <p:cNvPr id="110" name="Shape 4083"/>
            <p:cNvSpPr/>
            <p:nvPr/>
          </p:nvSpPr>
          <p:spPr>
            <a:xfrm>
              <a:off x="594365" y="3791208"/>
              <a:ext cx="161428" cy="171728"/>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accent1"/>
            </a:solidFill>
            <a:ln w="12700">
              <a:miter lim="400000"/>
            </a:ln>
          </p:spPr>
          <p:txBody>
            <a:bodyPr lIns="0" tIns="0" rIns="0" bIns="0" anchor="ctr"/>
            <a:lstStyle/>
            <a:p>
              <a:pPr lvl="0"/>
              <a:endParaRPr sz="1300"/>
            </a:p>
          </p:txBody>
        </p:sp>
        <p:sp>
          <p:nvSpPr>
            <p:cNvPr id="111" name="Shape 4084"/>
            <p:cNvSpPr/>
            <p:nvPr/>
          </p:nvSpPr>
          <p:spPr>
            <a:xfrm>
              <a:off x="8421550" y="3262593"/>
              <a:ext cx="94743" cy="175467"/>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accent1"/>
            </a:solidFill>
            <a:ln w="12700">
              <a:miter lim="400000"/>
            </a:ln>
          </p:spPr>
          <p:txBody>
            <a:bodyPr lIns="0" tIns="0" rIns="0" bIns="0" anchor="ctr"/>
            <a:lstStyle/>
            <a:p>
              <a:pPr lvl="0"/>
              <a:endParaRPr sz="1300"/>
            </a:p>
          </p:txBody>
        </p:sp>
        <p:sp>
          <p:nvSpPr>
            <p:cNvPr id="112" name="Shape 4085"/>
            <p:cNvSpPr/>
            <p:nvPr/>
          </p:nvSpPr>
          <p:spPr>
            <a:xfrm>
              <a:off x="5244597" y="3301198"/>
              <a:ext cx="213576" cy="98256"/>
            </a:xfrm>
            <a:custGeom>
              <a:avLst/>
              <a:gdLst/>
              <a:ahLst/>
              <a:cxnLst>
                <a:cxn ang="0">
                  <a:pos x="wd2" y="hd2"/>
                </a:cxn>
                <a:cxn ang="5400000">
                  <a:pos x="wd2" y="hd2"/>
                </a:cxn>
                <a:cxn ang="10800000">
                  <a:pos x="wd2" y="hd2"/>
                </a:cxn>
                <a:cxn ang="16200000">
                  <a:pos x="wd2" y="hd2"/>
                </a:cxn>
              </a:cxnLst>
              <a:rect l="0" t="0" r="r" b="b"/>
              <a:pathLst>
                <a:path w="21600" h="21600" extrusionOk="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solidFill>
              <a:schemeClr val="accent1"/>
            </a:solidFill>
            <a:ln w="12700">
              <a:miter lim="400000"/>
            </a:ln>
          </p:spPr>
          <p:txBody>
            <a:bodyPr lIns="0" tIns="0" rIns="0" bIns="0" anchor="ctr"/>
            <a:lstStyle/>
            <a:p>
              <a:pPr lvl="0"/>
              <a:endParaRPr sz="1300"/>
            </a:p>
          </p:txBody>
        </p:sp>
        <p:sp>
          <p:nvSpPr>
            <p:cNvPr id="113" name="Shape 4086"/>
            <p:cNvSpPr/>
            <p:nvPr/>
          </p:nvSpPr>
          <p:spPr>
            <a:xfrm>
              <a:off x="7855092" y="3793739"/>
              <a:ext cx="166654" cy="166666"/>
            </a:xfrm>
            <a:custGeom>
              <a:avLst/>
              <a:gdLst/>
              <a:ahLst/>
              <a:cxnLst>
                <a:cxn ang="0">
                  <a:pos x="wd2" y="hd2"/>
                </a:cxn>
                <a:cxn ang="5400000">
                  <a:pos x="wd2" y="hd2"/>
                </a:cxn>
                <a:cxn ang="10800000">
                  <a:pos x="wd2" y="hd2"/>
                </a:cxn>
                <a:cxn ang="16200000">
                  <a:pos x="wd2" y="hd2"/>
                </a:cxn>
              </a:cxnLst>
              <a:rect l="0" t="0" r="r" b="b"/>
              <a:pathLst>
                <a:path w="21600" h="21600" extrusionOk="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14" name="Shape 4087"/>
            <p:cNvSpPr/>
            <p:nvPr/>
          </p:nvSpPr>
          <p:spPr>
            <a:xfrm>
              <a:off x="3705760" y="3793593"/>
              <a:ext cx="161918" cy="169852"/>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0" tIns="0" rIns="0" bIns="0" anchor="ctr"/>
            <a:lstStyle/>
            <a:p>
              <a:pPr lvl="0"/>
              <a:endParaRPr sz="1300"/>
            </a:p>
          </p:txBody>
        </p:sp>
        <p:sp>
          <p:nvSpPr>
            <p:cNvPr id="115" name="Shape 4088"/>
            <p:cNvSpPr/>
            <p:nvPr/>
          </p:nvSpPr>
          <p:spPr>
            <a:xfrm>
              <a:off x="1642471" y="3791353"/>
              <a:ext cx="143573" cy="174332"/>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0" tIns="0" rIns="0" bIns="0" anchor="ctr"/>
            <a:lstStyle/>
            <a:p>
              <a:pPr lvl="0"/>
              <a:endParaRPr sz="1300"/>
            </a:p>
          </p:txBody>
        </p:sp>
        <p:sp>
          <p:nvSpPr>
            <p:cNvPr id="116" name="Shape 4089"/>
            <p:cNvSpPr/>
            <p:nvPr/>
          </p:nvSpPr>
          <p:spPr>
            <a:xfrm>
              <a:off x="4239643" y="3796786"/>
              <a:ext cx="145127" cy="160573"/>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0" tIns="0" rIns="0" bIns="0" anchor="ctr"/>
            <a:lstStyle/>
            <a:p>
              <a:pPr lvl="0"/>
              <a:endParaRPr sz="1300"/>
            </a:p>
          </p:txBody>
        </p:sp>
        <p:sp>
          <p:nvSpPr>
            <p:cNvPr id="117" name="Shape 4090"/>
            <p:cNvSpPr/>
            <p:nvPr/>
          </p:nvSpPr>
          <p:spPr>
            <a:xfrm>
              <a:off x="2161322" y="3785279"/>
              <a:ext cx="145050" cy="186481"/>
            </a:xfrm>
            <a:custGeom>
              <a:avLst/>
              <a:gdLst/>
              <a:ahLst/>
              <a:cxnLst>
                <a:cxn ang="0">
                  <a:pos x="wd2" y="hd2"/>
                </a:cxn>
                <a:cxn ang="5400000">
                  <a:pos x="wd2" y="hd2"/>
                </a:cxn>
                <a:cxn ang="10800000">
                  <a:pos x="wd2" y="hd2"/>
                </a:cxn>
                <a:cxn ang="16200000">
                  <a:pos x="wd2" y="hd2"/>
                </a:cxn>
              </a:cxnLst>
              <a:rect l="0" t="0" r="r" b="b"/>
              <a:pathLst>
                <a:path w="21600" h="21600" extrusionOk="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solidFill>
              <a:schemeClr val="accent1"/>
            </a:solidFill>
            <a:ln w="12700">
              <a:miter lim="400000"/>
            </a:ln>
          </p:spPr>
          <p:txBody>
            <a:bodyPr lIns="0" tIns="0" rIns="0" bIns="0" anchor="ctr"/>
            <a:lstStyle/>
            <a:p>
              <a:pPr lvl="0"/>
              <a:endParaRPr sz="1300"/>
            </a:p>
          </p:txBody>
        </p:sp>
        <p:sp>
          <p:nvSpPr>
            <p:cNvPr id="118" name="Shape 4091"/>
            <p:cNvSpPr/>
            <p:nvPr/>
          </p:nvSpPr>
          <p:spPr>
            <a:xfrm>
              <a:off x="3185969" y="3794552"/>
              <a:ext cx="167934" cy="167934"/>
            </a:xfrm>
            <a:custGeom>
              <a:avLst/>
              <a:gdLst/>
              <a:ahLst/>
              <a:cxnLst>
                <a:cxn ang="0">
                  <a:pos x="wd2" y="hd2"/>
                </a:cxn>
                <a:cxn ang="5400000">
                  <a:pos x="wd2" y="hd2"/>
                </a:cxn>
                <a:cxn ang="10800000">
                  <a:pos x="wd2" y="hd2"/>
                </a:cxn>
                <a:cxn ang="16200000">
                  <a:pos x="wd2" y="hd2"/>
                </a:cxn>
              </a:cxnLst>
              <a:rect l="0" t="0" r="r" b="b"/>
              <a:pathLst>
                <a:path w="21600" h="21600" extrusionOk="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119" name="Shape 4092"/>
            <p:cNvSpPr/>
            <p:nvPr/>
          </p:nvSpPr>
          <p:spPr>
            <a:xfrm>
              <a:off x="2669464" y="3794552"/>
              <a:ext cx="167945" cy="167934"/>
            </a:xfrm>
            <a:custGeom>
              <a:avLst/>
              <a:gdLst/>
              <a:ahLst/>
              <a:cxnLst>
                <a:cxn ang="0">
                  <a:pos x="wd2" y="hd2"/>
                </a:cxn>
                <a:cxn ang="5400000">
                  <a:pos x="wd2" y="hd2"/>
                </a:cxn>
                <a:cxn ang="10800000">
                  <a:pos x="wd2" y="hd2"/>
                </a:cxn>
                <a:cxn ang="16200000">
                  <a:pos x="wd2" y="hd2"/>
                </a:cxn>
              </a:cxnLst>
              <a:rect l="0" t="0" r="r" b="b"/>
              <a:pathLst>
                <a:path w="21600" h="21600" extrusionOk="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solidFill>
              <a:schemeClr val="accent1"/>
            </a:solidFill>
            <a:ln w="12700">
              <a:miter lim="400000"/>
            </a:ln>
          </p:spPr>
          <p:txBody>
            <a:bodyPr lIns="0" tIns="0" rIns="0" bIns="0" anchor="ctr"/>
            <a:lstStyle/>
            <a:p>
              <a:pPr lvl="0"/>
              <a:endParaRPr sz="1300"/>
            </a:p>
          </p:txBody>
        </p:sp>
        <p:sp>
          <p:nvSpPr>
            <p:cNvPr id="120" name="Shape 4093"/>
            <p:cNvSpPr/>
            <p:nvPr/>
          </p:nvSpPr>
          <p:spPr>
            <a:xfrm>
              <a:off x="6829068" y="3795987"/>
              <a:ext cx="162172" cy="162172"/>
            </a:xfrm>
            <a:custGeom>
              <a:avLst/>
              <a:gdLst/>
              <a:ahLst/>
              <a:cxnLst>
                <a:cxn ang="0">
                  <a:pos x="wd2" y="hd2"/>
                </a:cxn>
                <a:cxn ang="5400000">
                  <a:pos x="wd2" y="hd2"/>
                </a:cxn>
                <a:cxn ang="10800000">
                  <a:pos x="wd2" y="hd2"/>
                </a:cxn>
                <a:cxn ang="16200000">
                  <a:pos x="wd2" y="hd2"/>
                </a:cxn>
              </a:cxnLst>
              <a:rect l="0" t="0" r="r" b="b"/>
              <a:pathLst>
                <a:path w="21600" h="21600" extrusionOk="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121" name="Shape 4094"/>
            <p:cNvSpPr/>
            <p:nvPr/>
          </p:nvSpPr>
          <p:spPr>
            <a:xfrm>
              <a:off x="6309484" y="3795987"/>
              <a:ext cx="162160" cy="162172"/>
            </a:xfrm>
            <a:custGeom>
              <a:avLst/>
              <a:gdLst/>
              <a:ahLst/>
              <a:cxnLst>
                <a:cxn ang="0">
                  <a:pos x="wd2" y="hd2"/>
                </a:cxn>
                <a:cxn ang="5400000">
                  <a:pos x="wd2" y="hd2"/>
                </a:cxn>
                <a:cxn ang="10800000">
                  <a:pos x="wd2" y="hd2"/>
                </a:cxn>
                <a:cxn ang="16200000">
                  <a:pos x="wd2" y="hd2"/>
                </a:cxn>
              </a:cxnLst>
              <a:rect l="0" t="0" r="r" b="b"/>
              <a:pathLst>
                <a:path w="21600" h="21600" extrusionOk="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2" name="Shape 4095"/>
            <p:cNvSpPr/>
            <p:nvPr/>
          </p:nvSpPr>
          <p:spPr>
            <a:xfrm>
              <a:off x="7351672" y="3793739"/>
              <a:ext cx="166653" cy="166666"/>
            </a:xfrm>
            <a:custGeom>
              <a:avLst/>
              <a:gdLst/>
              <a:ahLst/>
              <a:cxnLst>
                <a:cxn ang="0">
                  <a:pos x="wd2" y="hd2"/>
                </a:cxn>
                <a:cxn ang="5400000">
                  <a:pos x="wd2" y="hd2"/>
                </a:cxn>
                <a:cxn ang="10800000">
                  <a:pos x="wd2" y="hd2"/>
                </a:cxn>
                <a:cxn ang="16200000">
                  <a:pos x="wd2" y="hd2"/>
                </a:cxn>
              </a:cxnLst>
              <a:rect l="0" t="0" r="r" b="b"/>
              <a:pathLst>
                <a:path w="21600" h="21600" extrusionOk="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3" name="Shape 4096"/>
            <p:cNvSpPr/>
            <p:nvPr/>
          </p:nvSpPr>
          <p:spPr>
            <a:xfrm>
              <a:off x="5798903" y="3795987"/>
              <a:ext cx="144143" cy="162172"/>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chemeClr val="accent1"/>
            </a:solidFill>
            <a:ln w="12700">
              <a:miter lim="400000"/>
            </a:ln>
          </p:spPr>
          <p:txBody>
            <a:bodyPr lIns="0" tIns="0" rIns="0" bIns="0" anchor="ctr"/>
            <a:lstStyle/>
            <a:p>
              <a:pPr lvl="0"/>
              <a:endParaRPr sz="1300"/>
            </a:p>
          </p:txBody>
        </p:sp>
        <p:sp>
          <p:nvSpPr>
            <p:cNvPr id="124" name="Shape 4097"/>
            <p:cNvSpPr/>
            <p:nvPr/>
          </p:nvSpPr>
          <p:spPr>
            <a:xfrm>
              <a:off x="5270293" y="3795051"/>
              <a:ext cx="162184" cy="162172"/>
            </a:xfrm>
            <a:custGeom>
              <a:avLst/>
              <a:gdLst/>
              <a:ahLst/>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chemeClr val="accent1"/>
            </a:solidFill>
            <a:ln w="12700">
              <a:miter lim="400000"/>
            </a:ln>
          </p:spPr>
          <p:txBody>
            <a:bodyPr lIns="0" tIns="0" rIns="0" bIns="0" anchor="ctr"/>
            <a:lstStyle/>
            <a:p>
              <a:pPr lvl="0"/>
              <a:endParaRPr sz="1300"/>
            </a:p>
          </p:txBody>
        </p:sp>
        <p:sp>
          <p:nvSpPr>
            <p:cNvPr id="125" name="Shape 4098"/>
            <p:cNvSpPr/>
            <p:nvPr/>
          </p:nvSpPr>
          <p:spPr>
            <a:xfrm>
              <a:off x="4740821" y="3807686"/>
              <a:ext cx="159185" cy="13690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accent1"/>
            </a:solidFill>
            <a:ln w="12700">
              <a:miter lim="400000"/>
            </a:ln>
          </p:spPr>
          <p:txBody>
            <a:bodyPr lIns="0" tIns="0" rIns="0" bIns="0" anchor="ctr"/>
            <a:lstStyle/>
            <a:p>
              <a:pPr lvl="0"/>
              <a:endParaRPr sz="1300"/>
            </a:p>
          </p:txBody>
        </p:sp>
        <p:sp>
          <p:nvSpPr>
            <p:cNvPr id="126" name="Shape 4099"/>
            <p:cNvSpPr/>
            <p:nvPr/>
          </p:nvSpPr>
          <p:spPr>
            <a:xfrm>
              <a:off x="1085944" y="3791981"/>
              <a:ext cx="217448" cy="173075"/>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accent1"/>
            </a:solidFill>
            <a:ln w="12700">
              <a:miter lim="400000"/>
            </a:ln>
          </p:spPr>
          <p:txBody>
            <a:bodyPr lIns="0" tIns="0" rIns="0" bIns="0" anchor="ctr"/>
            <a:lstStyle/>
            <a:p>
              <a:pPr lvl="0"/>
              <a:endParaRPr sz="1300"/>
            </a:p>
          </p:txBody>
        </p:sp>
        <p:sp>
          <p:nvSpPr>
            <p:cNvPr id="127" name="Shape 4100"/>
            <p:cNvSpPr/>
            <p:nvPr/>
          </p:nvSpPr>
          <p:spPr>
            <a:xfrm>
              <a:off x="1625404" y="4314964"/>
              <a:ext cx="177708" cy="177709"/>
            </a:xfrm>
            <a:custGeom>
              <a:avLst/>
              <a:gdLst/>
              <a:ahLst/>
              <a:cxnLst>
                <a:cxn ang="0">
                  <a:pos x="wd2" y="hd2"/>
                </a:cxn>
                <a:cxn ang="5400000">
                  <a:pos x="wd2" y="hd2"/>
                </a:cxn>
                <a:cxn ang="10800000">
                  <a:pos x="wd2" y="hd2"/>
                </a:cxn>
                <a:cxn ang="16200000">
                  <a:pos x="wd2" y="hd2"/>
                </a:cxn>
              </a:cxnLst>
              <a:rect l="0" t="0" r="r" b="b"/>
              <a:pathLst>
                <a:path w="21600" h="21600" extrusionOk="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128" name="Shape 4101"/>
            <p:cNvSpPr/>
            <p:nvPr/>
          </p:nvSpPr>
          <p:spPr>
            <a:xfrm>
              <a:off x="2668281" y="4307976"/>
              <a:ext cx="170312" cy="170301"/>
            </a:xfrm>
            <a:custGeom>
              <a:avLst/>
              <a:gdLst/>
              <a:ahLst/>
              <a:cxnLst>
                <a:cxn ang="0">
                  <a:pos x="wd2" y="hd2"/>
                </a:cxn>
                <a:cxn ang="5400000">
                  <a:pos x="wd2" y="hd2"/>
                </a:cxn>
                <a:cxn ang="10800000">
                  <a:pos x="wd2" y="hd2"/>
                </a:cxn>
                <a:cxn ang="16200000">
                  <a:pos x="wd2" y="hd2"/>
                </a:cxn>
              </a:cxnLst>
              <a:rect l="0" t="0" r="r" b="b"/>
              <a:pathLst>
                <a:path w="21445" h="21445" extrusionOk="0">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solidFill>
              <a:schemeClr val="accent1"/>
            </a:solidFill>
            <a:ln w="12700">
              <a:miter lim="400000"/>
            </a:ln>
          </p:spPr>
          <p:txBody>
            <a:bodyPr lIns="0" tIns="0" rIns="0" bIns="0" anchor="ctr"/>
            <a:lstStyle/>
            <a:p>
              <a:pPr lvl="0"/>
              <a:endParaRPr sz="1300"/>
            </a:p>
          </p:txBody>
        </p:sp>
        <p:sp>
          <p:nvSpPr>
            <p:cNvPr id="129" name="Shape 4102"/>
            <p:cNvSpPr/>
            <p:nvPr/>
          </p:nvSpPr>
          <p:spPr>
            <a:xfrm>
              <a:off x="2191267" y="4322029"/>
              <a:ext cx="85160" cy="185108"/>
            </a:xfrm>
            <a:custGeom>
              <a:avLst/>
              <a:gdLst/>
              <a:ahLst/>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1"/>
            </a:solidFill>
            <a:ln w="12700">
              <a:miter lim="400000"/>
            </a:ln>
          </p:spPr>
          <p:txBody>
            <a:bodyPr lIns="0" tIns="0" rIns="0" bIns="0" anchor="ctr"/>
            <a:lstStyle/>
            <a:p>
              <a:pPr lvl="0"/>
              <a:endParaRPr sz="1300"/>
            </a:p>
          </p:txBody>
        </p:sp>
        <p:sp>
          <p:nvSpPr>
            <p:cNvPr id="130" name="Shape 4103"/>
            <p:cNvSpPr/>
            <p:nvPr/>
          </p:nvSpPr>
          <p:spPr>
            <a:xfrm>
              <a:off x="3219070" y="4299307"/>
              <a:ext cx="107360" cy="166607"/>
            </a:xfrm>
            <a:custGeom>
              <a:avLst/>
              <a:gdLst/>
              <a:ahLst/>
              <a:cxnLst>
                <a:cxn ang="0">
                  <a:pos x="wd2" y="hd2"/>
                </a:cxn>
                <a:cxn ang="5400000">
                  <a:pos x="wd2" y="hd2"/>
                </a:cxn>
                <a:cxn ang="10800000">
                  <a:pos x="wd2" y="hd2"/>
                </a:cxn>
                <a:cxn ang="16200000">
                  <a:pos x="wd2" y="hd2"/>
                </a:cxn>
              </a:cxnLst>
              <a:rect l="0" t="0" r="r" b="b"/>
              <a:pathLst>
                <a:path w="21600" h="21560" extrusionOk="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solidFill>
              <a:schemeClr val="accent1"/>
            </a:solidFill>
            <a:ln w="12700">
              <a:miter lim="400000"/>
            </a:ln>
          </p:spPr>
          <p:txBody>
            <a:bodyPr lIns="0" tIns="0" rIns="0" bIns="0" anchor="ctr"/>
            <a:lstStyle/>
            <a:p>
              <a:pPr lvl="0"/>
              <a:endParaRPr sz="1300"/>
            </a:p>
          </p:txBody>
        </p:sp>
        <p:sp>
          <p:nvSpPr>
            <p:cNvPr id="131" name="Shape 4104"/>
            <p:cNvSpPr/>
            <p:nvPr/>
          </p:nvSpPr>
          <p:spPr>
            <a:xfrm>
              <a:off x="3702917" y="4297460"/>
              <a:ext cx="170301" cy="170301"/>
            </a:xfrm>
            <a:custGeom>
              <a:avLst/>
              <a:gdLst/>
              <a:ahLst/>
              <a:cxnLst>
                <a:cxn ang="0">
                  <a:pos x="wd2" y="hd2"/>
                </a:cxn>
                <a:cxn ang="5400000">
                  <a:pos x="wd2" y="hd2"/>
                </a:cxn>
                <a:cxn ang="10800000">
                  <a:pos x="wd2" y="hd2"/>
                </a:cxn>
                <a:cxn ang="16200000">
                  <a:pos x="wd2" y="hd2"/>
                </a:cxn>
              </a:cxnLst>
              <a:rect l="0" t="0" r="r" b="b"/>
              <a:pathLst>
                <a:path w="21443" h="21445" extrusionOk="0">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solidFill>
              <a:schemeClr val="accent1"/>
            </a:solidFill>
            <a:ln w="12700">
              <a:miter lim="400000"/>
            </a:ln>
          </p:spPr>
          <p:txBody>
            <a:bodyPr lIns="0" tIns="0" rIns="0" bIns="0" anchor="ctr"/>
            <a:lstStyle/>
            <a:p>
              <a:pPr lvl="0"/>
              <a:endParaRPr sz="1300"/>
            </a:p>
          </p:txBody>
        </p:sp>
        <p:sp>
          <p:nvSpPr>
            <p:cNvPr id="132" name="Shape 4105"/>
            <p:cNvSpPr/>
            <p:nvPr/>
          </p:nvSpPr>
          <p:spPr>
            <a:xfrm>
              <a:off x="1140988" y="4339447"/>
              <a:ext cx="107360" cy="107360"/>
            </a:xfrm>
            <a:custGeom>
              <a:avLst/>
              <a:gdLst/>
              <a:ahLst/>
              <a:cxnLst>
                <a:cxn ang="0">
                  <a:pos x="wd2" y="hd2"/>
                </a:cxn>
                <a:cxn ang="5400000">
                  <a:pos x="wd2" y="hd2"/>
                </a:cxn>
                <a:cxn ang="10800000">
                  <a:pos x="wd2" y="hd2"/>
                </a:cxn>
                <a:cxn ang="16200000">
                  <a:pos x="wd2" y="hd2"/>
                </a:cxn>
              </a:cxnLst>
              <a:rect l="0" t="0" r="r" b="b"/>
              <a:pathLst>
                <a:path w="21600" h="21600" extrusionOk="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solidFill>
              <a:schemeClr val="accent1"/>
            </a:solidFill>
            <a:ln w="12700">
              <a:miter lim="400000"/>
            </a:ln>
          </p:spPr>
          <p:txBody>
            <a:bodyPr lIns="0" tIns="0" rIns="0" bIns="0" anchor="ctr"/>
            <a:lstStyle/>
            <a:p>
              <a:pPr lvl="0"/>
              <a:endParaRPr sz="1300"/>
            </a:p>
          </p:txBody>
        </p:sp>
        <p:sp>
          <p:nvSpPr>
            <p:cNvPr id="133" name="Shape 4106"/>
            <p:cNvSpPr/>
            <p:nvPr/>
          </p:nvSpPr>
          <p:spPr>
            <a:xfrm>
              <a:off x="621399" y="4394561"/>
              <a:ext cx="107360" cy="18513"/>
            </a:xfrm>
            <a:custGeom>
              <a:avLst/>
              <a:gdLst/>
              <a:ahLst/>
              <a:cxnLst>
                <a:cxn ang="0">
                  <a:pos x="wd2" y="hd2"/>
                </a:cxn>
                <a:cxn ang="5400000">
                  <a:pos x="wd2" y="hd2"/>
                </a:cxn>
                <a:cxn ang="10800000">
                  <a:pos x="wd2" y="hd2"/>
                </a:cxn>
                <a:cxn ang="16200000">
                  <a:pos x="wd2" y="hd2"/>
                </a:cxn>
              </a:cxnLst>
              <a:rect l="0" t="0" r="r" b="b"/>
              <a:pathLst>
                <a:path w="21600" h="21600" extrusionOk="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solidFill>
              <a:schemeClr val="accent1"/>
            </a:solidFill>
            <a:ln w="12700">
              <a:miter lim="400000"/>
            </a:ln>
          </p:spPr>
          <p:txBody>
            <a:bodyPr lIns="0" tIns="0" rIns="0" bIns="0" anchor="ctr"/>
            <a:lstStyle/>
            <a:p>
              <a:pPr lvl="0"/>
              <a:endParaRPr sz="1300"/>
            </a:p>
          </p:txBody>
        </p:sp>
        <p:sp>
          <p:nvSpPr>
            <p:cNvPr id="134" name="Shape 4107"/>
            <p:cNvSpPr/>
            <p:nvPr/>
          </p:nvSpPr>
          <p:spPr>
            <a:xfrm>
              <a:off x="5771811" y="4317234"/>
              <a:ext cx="174008" cy="151785"/>
            </a:xfrm>
            <a:custGeom>
              <a:avLst/>
              <a:gdLst/>
              <a:ahLst/>
              <a:cxnLst>
                <a:cxn ang="0">
                  <a:pos x="wd2" y="hd2"/>
                </a:cxn>
                <a:cxn ang="5400000">
                  <a:pos x="wd2" y="hd2"/>
                </a:cxn>
                <a:cxn ang="10800000">
                  <a:pos x="wd2" y="hd2"/>
                </a:cxn>
                <a:cxn ang="16200000">
                  <a:pos x="wd2" y="hd2"/>
                </a:cxn>
              </a:cxnLst>
              <a:rect l="0" t="0" r="r" b="b"/>
              <a:pathLst>
                <a:path w="21600" h="21600" extrusionOk="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solidFill>
              <a:schemeClr val="accent1"/>
            </a:solidFill>
            <a:ln w="12700">
              <a:miter lim="400000"/>
            </a:ln>
          </p:spPr>
          <p:txBody>
            <a:bodyPr lIns="0" tIns="0" rIns="0" bIns="0" anchor="ctr"/>
            <a:lstStyle/>
            <a:p>
              <a:pPr lvl="0"/>
              <a:endParaRPr sz="1300"/>
            </a:p>
          </p:txBody>
        </p:sp>
        <p:sp>
          <p:nvSpPr>
            <p:cNvPr id="135" name="Shape 4108"/>
            <p:cNvSpPr/>
            <p:nvPr/>
          </p:nvSpPr>
          <p:spPr>
            <a:xfrm>
              <a:off x="5253024" y="4317234"/>
              <a:ext cx="173997" cy="151785"/>
            </a:xfrm>
            <a:custGeom>
              <a:avLst/>
              <a:gdLst/>
              <a:ahLst/>
              <a:cxnLst>
                <a:cxn ang="0">
                  <a:pos x="wd2" y="hd2"/>
                </a:cxn>
                <a:cxn ang="5400000">
                  <a:pos x="wd2" y="hd2"/>
                </a:cxn>
                <a:cxn ang="10800000">
                  <a:pos x="wd2" y="hd2"/>
                </a:cxn>
                <a:cxn ang="16200000">
                  <a:pos x="wd2" y="hd2"/>
                </a:cxn>
              </a:cxnLst>
              <a:rect l="0" t="0" r="r" b="b"/>
              <a:pathLst>
                <a:path w="21600" h="21600" extrusionOk="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solidFill>
              <a:schemeClr val="accent1"/>
            </a:solidFill>
            <a:ln w="12700">
              <a:miter lim="400000"/>
            </a:ln>
          </p:spPr>
          <p:txBody>
            <a:bodyPr lIns="0" tIns="0" rIns="0" bIns="0" anchor="ctr"/>
            <a:lstStyle/>
            <a:p>
              <a:pPr lvl="0"/>
              <a:endParaRPr sz="1300"/>
            </a:p>
          </p:txBody>
        </p:sp>
        <p:sp>
          <p:nvSpPr>
            <p:cNvPr id="136" name="Shape 4109"/>
            <p:cNvSpPr/>
            <p:nvPr/>
          </p:nvSpPr>
          <p:spPr>
            <a:xfrm>
              <a:off x="4755901" y="4306718"/>
              <a:ext cx="151789" cy="151785"/>
            </a:xfrm>
            <a:custGeom>
              <a:avLst/>
              <a:gdLst/>
              <a:ahLst/>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accent1"/>
            </a:solidFill>
            <a:ln w="12700">
              <a:miter lim="400000"/>
            </a:ln>
          </p:spPr>
          <p:txBody>
            <a:bodyPr lIns="0" tIns="0" rIns="0" bIns="0" anchor="ctr"/>
            <a:lstStyle/>
            <a:p>
              <a:pPr lvl="0"/>
              <a:endParaRPr sz="1300"/>
            </a:p>
          </p:txBody>
        </p:sp>
        <p:sp>
          <p:nvSpPr>
            <p:cNvPr id="137" name="Shape 4110"/>
            <p:cNvSpPr/>
            <p:nvPr/>
          </p:nvSpPr>
          <p:spPr>
            <a:xfrm>
              <a:off x="8376366" y="3812281"/>
              <a:ext cx="185112" cy="129584"/>
            </a:xfrm>
            <a:custGeom>
              <a:avLst/>
              <a:gdLst/>
              <a:ahLst/>
              <a:cxnLst>
                <a:cxn ang="0">
                  <a:pos x="wd2" y="hd2"/>
                </a:cxn>
                <a:cxn ang="5400000">
                  <a:pos x="wd2" y="hd2"/>
                </a:cxn>
                <a:cxn ang="10800000">
                  <a:pos x="wd2" y="hd2"/>
                </a:cxn>
                <a:cxn ang="16200000">
                  <a:pos x="wd2" y="hd2"/>
                </a:cxn>
              </a:cxnLst>
              <a:rect l="0" t="0" r="r" b="b"/>
              <a:pathLst>
                <a:path w="21511" h="21600" extrusionOk="0">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solidFill>
              <a:schemeClr val="accent1"/>
            </a:solidFill>
            <a:ln w="12700">
              <a:miter lim="400000"/>
            </a:ln>
          </p:spPr>
          <p:txBody>
            <a:bodyPr lIns="0" tIns="0" rIns="0" bIns="0" anchor="ctr"/>
            <a:lstStyle/>
            <a:p>
              <a:pPr lvl="0"/>
              <a:endParaRPr sz="1300"/>
            </a:p>
          </p:txBody>
        </p:sp>
        <p:sp>
          <p:nvSpPr>
            <p:cNvPr id="138" name="Shape 4111"/>
            <p:cNvSpPr/>
            <p:nvPr/>
          </p:nvSpPr>
          <p:spPr>
            <a:xfrm>
              <a:off x="4216900" y="4292089"/>
              <a:ext cx="177709" cy="157334"/>
            </a:xfrm>
            <a:custGeom>
              <a:avLst/>
              <a:gdLst/>
              <a:ahLst/>
              <a:cxnLst>
                <a:cxn ang="0">
                  <a:pos x="wd2" y="hd2"/>
                </a:cxn>
                <a:cxn ang="5400000">
                  <a:pos x="wd2" y="hd2"/>
                </a:cxn>
                <a:cxn ang="10800000">
                  <a:pos x="wd2" y="hd2"/>
                </a:cxn>
                <a:cxn ang="16200000">
                  <a:pos x="wd2" y="hd2"/>
                </a:cxn>
              </a:cxnLst>
              <a:rect l="0" t="0" r="r" b="b"/>
              <a:pathLst>
                <a:path w="21530" h="21600" extrusionOk="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solidFill>
              <a:schemeClr val="accent1"/>
            </a:solidFill>
            <a:ln w="12700">
              <a:miter lim="400000"/>
            </a:ln>
          </p:spPr>
          <p:txBody>
            <a:bodyPr lIns="0" tIns="0" rIns="0" bIns="0" anchor="ctr"/>
            <a:lstStyle/>
            <a:p>
              <a:pPr lvl="0"/>
              <a:endParaRPr sz="1300"/>
            </a:p>
          </p:txBody>
        </p:sp>
        <p:sp>
          <p:nvSpPr>
            <p:cNvPr id="139" name="Shape 4112"/>
            <p:cNvSpPr/>
            <p:nvPr/>
          </p:nvSpPr>
          <p:spPr>
            <a:xfrm>
              <a:off x="7349293" y="4323538"/>
              <a:ext cx="172798" cy="139178"/>
            </a:xfrm>
            <a:custGeom>
              <a:avLst/>
              <a:gdLst/>
              <a:ahLst/>
              <a:cxnLst>
                <a:cxn ang="0">
                  <a:pos x="wd2" y="hd2"/>
                </a:cxn>
                <a:cxn ang="5400000">
                  <a:pos x="wd2" y="hd2"/>
                </a:cxn>
                <a:cxn ang="10800000">
                  <a:pos x="wd2" y="hd2"/>
                </a:cxn>
                <a:cxn ang="16200000">
                  <a:pos x="wd2" y="hd2"/>
                </a:cxn>
              </a:cxnLst>
              <a:rect l="0" t="0" r="r" b="b"/>
              <a:pathLst>
                <a:path w="21600" h="21600" extrusionOk="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solidFill>
              <a:schemeClr val="accent1"/>
            </a:solidFill>
            <a:ln w="12700">
              <a:miter lim="400000"/>
            </a:ln>
          </p:spPr>
          <p:txBody>
            <a:bodyPr lIns="0" tIns="0" rIns="0" bIns="0" anchor="ctr"/>
            <a:lstStyle/>
            <a:p>
              <a:pPr lvl="0"/>
              <a:endParaRPr sz="1300"/>
            </a:p>
          </p:txBody>
        </p:sp>
        <p:sp>
          <p:nvSpPr>
            <p:cNvPr id="140" name="Shape 4113"/>
            <p:cNvSpPr/>
            <p:nvPr/>
          </p:nvSpPr>
          <p:spPr>
            <a:xfrm>
              <a:off x="6806827" y="4303599"/>
              <a:ext cx="197152" cy="139178"/>
            </a:xfrm>
            <a:custGeom>
              <a:avLst/>
              <a:gdLst/>
              <a:ahLst/>
              <a:cxnLst>
                <a:cxn ang="0">
                  <a:pos x="wd2" y="hd2"/>
                </a:cxn>
                <a:cxn ang="5400000">
                  <a:pos x="wd2" y="hd2"/>
                </a:cxn>
                <a:cxn ang="10800000">
                  <a:pos x="wd2" y="hd2"/>
                </a:cxn>
                <a:cxn ang="16200000">
                  <a:pos x="wd2" y="hd2"/>
                </a:cxn>
              </a:cxnLst>
              <a:rect l="0" t="0" r="r" b="b"/>
              <a:pathLst>
                <a:path w="21600" h="21600" extrusionOk="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solidFill>
              <a:schemeClr val="accent1"/>
            </a:solidFill>
            <a:ln w="12700">
              <a:miter lim="400000"/>
            </a:ln>
          </p:spPr>
          <p:txBody>
            <a:bodyPr lIns="0" tIns="0" rIns="0" bIns="0" anchor="ctr"/>
            <a:lstStyle/>
            <a:p>
              <a:pPr lvl="0"/>
              <a:endParaRPr sz="1300"/>
            </a:p>
          </p:txBody>
        </p:sp>
        <p:sp>
          <p:nvSpPr>
            <p:cNvPr id="141" name="Shape 4114"/>
            <p:cNvSpPr/>
            <p:nvPr/>
          </p:nvSpPr>
          <p:spPr>
            <a:xfrm>
              <a:off x="6270624" y="4305315"/>
              <a:ext cx="231937" cy="19700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accent1"/>
            </a:solidFill>
            <a:ln w="12700">
              <a:miter lim="400000"/>
            </a:ln>
          </p:spPr>
          <p:txBody>
            <a:bodyPr lIns="0" tIns="0" rIns="0" bIns="0" anchor="ctr"/>
            <a:lstStyle/>
            <a:p>
              <a:pPr lvl="0"/>
              <a:endParaRPr sz="1300"/>
            </a:p>
          </p:txBody>
        </p:sp>
        <p:sp>
          <p:nvSpPr>
            <p:cNvPr id="142" name="Shape 4115"/>
            <p:cNvSpPr/>
            <p:nvPr/>
          </p:nvSpPr>
          <p:spPr>
            <a:xfrm>
              <a:off x="7833364" y="4323538"/>
              <a:ext cx="231937" cy="139178"/>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a:miter lim="400000"/>
            </a:ln>
          </p:spPr>
          <p:txBody>
            <a:bodyPr lIns="0" tIns="0" rIns="0" bIns="0" anchor="ctr"/>
            <a:lstStyle/>
            <a:p>
              <a:pPr lvl="0"/>
              <a:endParaRPr sz="1300"/>
            </a:p>
          </p:txBody>
        </p:sp>
        <p:sp>
          <p:nvSpPr>
            <p:cNvPr id="143" name="Shape 4116"/>
            <p:cNvSpPr/>
            <p:nvPr/>
          </p:nvSpPr>
          <p:spPr>
            <a:xfrm>
              <a:off x="8357882" y="4323800"/>
              <a:ext cx="208756" cy="139178"/>
            </a:xfrm>
            <a:custGeom>
              <a:avLst/>
              <a:gdLst/>
              <a:ahLst/>
              <a:cxnLst>
                <a:cxn ang="0">
                  <a:pos x="wd2" y="hd2"/>
                </a:cxn>
                <a:cxn ang="5400000">
                  <a:pos x="wd2" y="hd2"/>
                </a:cxn>
                <a:cxn ang="10800000">
                  <a:pos x="wd2" y="hd2"/>
                </a:cxn>
                <a:cxn ang="16200000">
                  <a:pos x="wd2" y="hd2"/>
                </a:cxn>
              </a:cxnLst>
              <a:rect l="0" t="0" r="r" b="b"/>
              <a:pathLst>
                <a:path w="21600" h="21600" extrusionOk="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59928750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566071" y="616540"/>
            <a:ext cx="8020426" cy="2332165"/>
            <a:chOff x="566071" y="616540"/>
            <a:chExt cx="8020426" cy="2332165"/>
          </a:xfrm>
        </p:grpSpPr>
        <p:sp>
          <p:nvSpPr>
            <p:cNvPr id="2" name="Shape 4118"/>
            <p:cNvSpPr/>
            <p:nvPr/>
          </p:nvSpPr>
          <p:spPr>
            <a:xfrm>
              <a:off x="566071" y="621502"/>
              <a:ext cx="218015" cy="190190"/>
            </a:xfrm>
            <a:custGeom>
              <a:avLst/>
              <a:gdLst/>
              <a:ahLst/>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chemeClr val="accent1"/>
            </a:solidFill>
            <a:ln w="12700">
              <a:miter lim="400000"/>
            </a:ln>
          </p:spPr>
          <p:txBody>
            <a:bodyPr lIns="0" tIns="0" rIns="0" bIns="0" anchor="ctr"/>
            <a:lstStyle/>
            <a:p>
              <a:pPr lvl="0"/>
              <a:endParaRPr sz="1300"/>
            </a:p>
          </p:txBody>
        </p:sp>
        <p:sp>
          <p:nvSpPr>
            <p:cNvPr id="3" name="Shape 4119"/>
            <p:cNvSpPr/>
            <p:nvPr/>
          </p:nvSpPr>
          <p:spPr>
            <a:xfrm>
              <a:off x="1096100" y="660937"/>
              <a:ext cx="197137" cy="111319"/>
            </a:xfrm>
            <a:custGeom>
              <a:avLst/>
              <a:gdLst/>
              <a:ahLst/>
              <a:cxnLst>
                <a:cxn ang="0">
                  <a:pos x="wd2" y="hd2"/>
                </a:cxn>
                <a:cxn ang="5400000">
                  <a:pos x="wd2" y="hd2"/>
                </a:cxn>
                <a:cxn ang="10800000">
                  <a:pos x="wd2" y="hd2"/>
                </a:cxn>
                <a:cxn ang="16200000">
                  <a:pos x="wd2" y="hd2"/>
                </a:cxn>
              </a:cxnLst>
              <a:rect l="0" t="0" r="r" b="b"/>
              <a:pathLst>
                <a:path w="21600" h="21600" extrusionOk="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solidFill>
              <a:schemeClr val="accent1"/>
            </a:solidFill>
            <a:ln w="12700">
              <a:miter lim="400000"/>
            </a:ln>
          </p:spPr>
          <p:txBody>
            <a:bodyPr lIns="0" tIns="0" rIns="0" bIns="0" anchor="ctr"/>
            <a:lstStyle/>
            <a:p>
              <a:pPr lvl="0"/>
              <a:endParaRPr sz="1300"/>
            </a:p>
          </p:txBody>
        </p:sp>
        <p:sp>
          <p:nvSpPr>
            <p:cNvPr id="4" name="Shape 4120"/>
            <p:cNvSpPr/>
            <p:nvPr/>
          </p:nvSpPr>
          <p:spPr>
            <a:xfrm>
              <a:off x="1605251" y="637735"/>
              <a:ext cx="231951" cy="157723"/>
            </a:xfrm>
            <a:custGeom>
              <a:avLst/>
              <a:gdLst/>
              <a:ahLst/>
              <a:cxnLst>
                <a:cxn ang="0">
                  <a:pos x="wd2" y="hd2"/>
                </a:cxn>
                <a:cxn ang="5400000">
                  <a:pos x="wd2" y="hd2"/>
                </a:cxn>
                <a:cxn ang="10800000">
                  <a:pos x="wd2" y="hd2"/>
                </a:cxn>
                <a:cxn ang="16200000">
                  <a:pos x="wd2" y="hd2"/>
                </a:cxn>
              </a:cxnLst>
              <a:rect l="0" t="0" r="r" b="b"/>
              <a:pathLst>
                <a:path w="21600" h="21600" extrusionOk="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solidFill>
              <a:schemeClr val="accent1"/>
            </a:solidFill>
            <a:ln w="12700">
              <a:miter lim="400000"/>
            </a:ln>
          </p:spPr>
          <p:txBody>
            <a:bodyPr lIns="0" tIns="0" rIns="0" bIns="0" anchor="ctr"/>
            <a:lstStyle/>
            <a:p>
              <a:pPr lvl="0"/>
              <a:endParaRPr sz="1300"/>
            </a:p>
          </p:txBody>
        </p:sp>
        <p:sp>
          <p:nvSpPr>
            <p:cNvPr id="5" name="Shape 4121"/>
            <p:cNvSpPr/>
            <p:nvPr/>
          </p:nvSpPr>
          <p:spPr>
            <a:xfrm>
              <a:off x="7329686" y="651559"/>
              <a:ext cx="200112" cy="130076"/>
            </a:xfrm>
            <a:custGeom>
              <a:avLst/>
              <a:gdLst/>
              <a:ahLst/>
              <a:cxnLst>
                <a:cxn ang="0">
                  <a:pos x="wd2" y="hd2"/>
                </a:cxn>
                <a:cxn ang="5400000">
                  <a:pos x="wd2" y="hd2"/>
                </a:cxn>
                <a:cxn ang="10800000">
                  <a:pos x="wd2" y="hd2"/>
                </a:cxn>
                <a:cxn ang="16200000">
                  <a:pos x="wd2" y="hd2"/>
                </a:cxn>
              </a:cxnLst>
              <a:rect l="0" t="0" r="r" b="b"/>
              <a:pathLst>
                <a:path w="21600" h="21600" extrusionOk="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solidFill>
              <a:schemeClr val="accent1"/>
            </a:solidFill>
            <a:ln w="12700">
              <a:miter lim="400000"/>
            </a:ln>
          </p:spPr>
          <p:txBody>
            <a:bodyPr lIns="0" tIns="0" rIns="0" bIns="0" anchor="ctr"/>
            <a:lstStyle/>
            <a:p>
              <a:pPr lvl="0"/>
              <a:endParaRPr sz="1300"/>
            </a:p>
          </p:txBody>
        </p:sp>
        <p:sp>
          <p:nvSpPr>
            <p:cNvPr id="6" name="Shape 4122"/>
            <p:cNvSpPr/>
            <p:nvPr/>
          </p:nvSpPr>
          <p:spPr>
            <a:xfrm>
              <a:off x="7849274" y="651559"/>
              <a:ext cx="200113" cy="130076"/>
            </a:xfrm>
            <a:custGeom>
              <a:avLst/>
              <a:gdLst/>
              <a:ahLst/>
              <a:cxnLst>
                <a:cxn ang="0">
                  <a:pos x="wd2" y="hd2"/>
                </a:cxn>
                <a:cxn ang="5400000">
                  <a:pos x="wd2" y="hd2"/>
                </a:cxn>
                <a:cxn ang="10800000">
                  <a:pos x="wd2" y="hd2"/>
                </a:cxn>
                <a:cxn ang="16200000">
                  <a:pos x="wd2" y="hd2"/>
                </a:cxn>
              </a:cxnLst>
              <a:rect l="0" t="0" r="r" b="b"/>
              <a:pathLst>
                <a:path w="21600" h="21600" extrusionOk="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solidFill>
              <a:schemeClr val="accent1"/>
            </a:solidFill>
            <a:ln w="12700">
              <a:miter lim="400000"/>
            </a:ln>
          </p:spPr>
          <p:txBody>
            <a:bodyPr lIns="0" tIns="0" rIns="0" bIns="0" anchor="ctr"/>
            <a:lstStyle/>
            <a:p>
              <a:pPr lvl="0"/>
              <a:endParaRPr sz="1300"/>
            </a:p>
          </p:txBody>
        </p:sp>
        <p:sp>
          <p:nvSpPr>
            <p:cNvPr id="7" name="Shape 4123"/>
            <p:cNvSpPr/>
            <p:nvPr/>
          </p:nvSpPr>
          <p:spPr>
            <a:xfrm>
              <a:off x="2654917" y="624426"/>
              <a:ext cx="171345" cy="119698"/>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miter lim="400000"/>
            </a:ln>
          </p:spPr>
          <p:txBody>
            <a:bodyPr lIns="0" tIns="0" rIns="0" bIns="0" anchor="ctr"/>
            <a:lstStyle/>
            <a:p>
              <a:pPr lvl="0"/>
              <a:endParaRPr sz="1300"/>
            </a:p>
          </p:txBody>
        </p:sp>
        <p:sp>
          <p:nvSpPr>
            <p:cNvPr id="8" name="Shape 4124"/>
            <p:cNvSpPr/>
            <p:nvPr/>
          </p:nvSpPr>
          <p:spPr>
            <a:xfrm>
              <a:off x="2691929" y="698451"/>
              <a:ext cx="160028" cy="110316"/>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miter lim="400000"/>
            </a:ln>
          </p:spPr>
          <p:txBody>
            <a:bodyPr lIns="0" tIns="0" rIns="0" bIns="0" anchor="ctr"/>
            <a:lstStyle/>
            <a:p>
              <a:pPr lvl="0"/>
              <a:endParaRPr sz="1300"/>
            </a:p>
          </p:txBody>
        </p:sp>
        <p:sp>
          <p:nvSpPr>
            <p:cNvPr id="9" name="Shape 4125"/>
            <p:cNvSpPr/>
            <p:nvPr/>
          </p:nvSpPr>
          <p:spPr>
            <a:xfrm>
              <a:off x="4213686" y="636559"/>
              <a:ext cx="200116" cy="160076"/>
            </a:xfrm>
            <a:custGeom>
              <a:avLst/>
              <a:gdLst/>
              <a:ahLst/>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0" tIns="0" rIns="0" bIns="0" anchor="ctr"/>
            <a:lstStyle/>
            <a:p>
              <a:pPr lvl="0"/>
              <a:endParaRPr sz="1300"/>
            </a:p>
          </p:txBody>
        </p:sp>
        <p:sp>
          <p:nvSpPr>
            <p:cNvPr id="10" name="Shape 4126"/>
            <p:cNvSpPr/>
            <p:nvPr/>
          </p:nvSpPr>
          <p:spPr>
            <a:xfrm>
              <a:off x="3174970" y="646559"/>
              <a:ext cx="196112" cy="140075"/>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accent1"/>
            </a:solidFill>
            <a:ln w="12700">
              <a:miter lim="400000"/>
            </a:ln>
          </p:spPr>
          <p:txBody>
            <a:bodyPr lIns="0" tIns="0" rIns="0" bIns="0" anchor="ctr"/>
            <a:lstStyle/>
            <a:p>
              <a:pPr lvl="0"/>
              <a:endParaRPr sz="1300"/>
            </a:p>
          </p:txBody>
        </p:sp>
        <p:sp>
          <p:nvSpPr>
            <p:cNvPr id="11" name="Shape 4127"/>
            <p:cNvSpPr/>
            <p:nvPr/>
          </p:nvSpPr>
          <p:spPr>
            <a:xfrm>
              <a:off x="4758417" y="635101"/>
              <a:ext cx="139438" cy="40025"/>
            </a:xfrm>
            <a:custGeom>
              <a:avLst/>
              <a:gdLst/>
              <a:ahLst/>
              <a:cxnLst>
                <a:cxn ang="0">
                  <a:pos x="wd2" y="hd2"/>
                </a:cxn>
                <a:cxn ang="5400000">
                  <a:pos x="wd2" y="hd2"/>
                </a:cxn>
                <a:cxn ang="10800000">
                  <a:pos x="wd2" y="hd2"/>
                </a:cxn>
                <a:cxn ang="16200000">
                  <a:pos x="wd2" y="hd2"/>
                </a:cxn>
              </a:cxnLst>
              <a:rect l="0" t="0" r="r" b="b"/>
              <a:pathLst>
                <a:path w="21600" h="21600" extrusionOk="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solidFill>
              <a:schemeClr val="accent1"/>
            </a:solidFill>
            <a:ln w="12700">
              <a:miter lim="400000"/>
            </a:ln>
          </p:spPr>
          <p:txBody>
            <a:bodyPr lIns="0" tIns="0" rIns="0" bIns="0" anchor="ctr"/>
            <a:lstStyle/>
            <a:p>
              <a:pPr lvl="0"/>
              <a:endParaRPr sz="1300"/>
            </a:p>
          </p:txBody>
        </p:sp>
        <p:sp>
          <p:nvSpPr>
            <p:cNvPr id="12" name="Shape 4128"/>
            <p:cNvSpPr/>
            <p:nvPr/>
          </p:nvSpPr>
          <p:spPr>
            <a:xfrm>
              <a:off x="4733742" y="672115"/>
              <a:ext cx="196108" cy="125978"/>
            </a:xfrm>
            <a:custGeom>
              <a:avLst/>
              <a:gdLst/>
              <a:ahLst/>
              <a:cxnLst>
                <a:cxn ang="0">
                  <a:pos x="wd2" y="hd2"/>
                </a:cxn>
                <a:cxn ang="5400000">
                  <a:pos x="wd2" y="hd2"/>
                </a:cxn>
                <a:cxn ang="10800000">
                  <a:pos x="wd2" y="hd2"/>
                </a:cxn>
                <a:cxn ang="16200000">
                  <a:pos x="wd2" y="hd2"/>
                </a:cxn>
              </a:cxnLst>
              <a:rect l="0" t="0" r="r" b="b"/>
              <a:pathLst>
                <a:path w="21232" h="21575" extrusionOk="0">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solidFill>
              <a:schemeClr val="accent1"/>
            </a:solidFill>
            <a:ln w="12700">
              <a:miter lim="400000"/>
            </a:ln>
          </p:spPr>
          <p:txBody>
            <a:bodyPr lIns="0" tIns="0" rIns="0" bIns="0" anchor="ctr"/>
            <a:lstStyle/>
            <a:p>
              <a:pPr lvl="0"/>
              <a:endParaRPr sz="1300"/>
            </a:p>
          </p:txBody>
        </p:sp>
        <p:sp>
          <p:nvSpPr>
            <p:cNvPr id="13" name="Shape 4129"/>
            <p:cNvSpPr/>
            <p:nvPr/>
          </p:nvSpPr>
          <p:spPr>
            <a:xfrm>
              <a:off x="3722579" y="626534"/>
              <a:ext cx="140075" cy="180125"/>
            </a:xfrm>
            <a:custGeom>
              <a:avLst/>
              <a:gdLst/>
              <a:ahLst/>
              <a:cxnLst>
                <a:cxn ang="0">
                  <a:pos x="wd2" y="hd2"/>
                </a:cxn>
                <a:cxn ang="5400000">
                  <a:pos x="wd2" y="hd2"/>
                </a:cxn>
                <a:cxn ang="10800000">
                  <a:pos x="wd2" y="hd2"/>
                </a:cxn>
                <a:cxn ang="16200000">
                  <a:pos x="wd2" y="hd2"/>
                </a:cxn>
              </a:cxnLst>
              <a:rect l="0" t="0" r="r" b="b"/>
              <a:pathLst>
                <a:path w="21600" h="21600" extrusionOk="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solidFill>
              <a:schemeClr val="accent1"/>
            </a:solidFill>
            <a:ln w="12700">
              <a:miter lim="400000"/>
            </a:ln>
          </p:spPr>
          <p:txBody>
            <a:bodyPr lIns="0" tIns="0" rIns="0" bIns="0" anchor="ctr"/>
            <a:lstStyle/>
            <a:p>
              <a:pPr lvl="0"/>
              <a:endParaRPr sz="1300"/>
            </a:p>
          </p:txBody>
        </p:sp>
        <p:sp>
          <p:nvSpPr>
            <p:cNvPr id="14" name="Shape 4130"/>
            <p:cNvSpPr/>
            <p:nvPr/>
          </p:nvSpPr>
          <p:spPr>
            <a:xfrm>
              <a:off x="2133788" y="616540"/>
              <a:ext cx="200118" cy="200113"/>
            </a:xfrm>
            <a:custGeom>
              <a:avLst/>
              <a:gdLst/>
              <a:ahLst/>
              <a:cxnLst>
                <a:cxn ang="0">
                  <a:pos x="wd2" y="hd2"/>
                </a:cxn>
                <a:cxn ang="5400000">
                  <a:pos x="wd2" y="hd2"/>
                </a:cxn>
                <a:cxn ang="10800000">
                  <a:pos x="wd2" y="hd2"/>
                </a:cxn>
                <a:cxn ang="16200000">
                  <a:pos x="wd2" y="hd2"/>
                </a:cxn>
              </a:cxnLst>
              <a:rect l="0" t="0" r="r" b="b"/>
              <a:pathLst>
                <a:path w="21420" h="21418" extrusionOk="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solidFill>
              <a:schemeClr val="accent1"/>
            </a:solidFill>
            <a:ln w="12700">
              <a:miter lim="400000"/>
            </a:ln>
          </p:spPr>
          <p:txBody>
            <a:bodyPr lIns="0" tIns="0" rIns="0" bIns="0" anchor="ctr"/>
            <a:lstStyle/>
            <a:p>
              <a:pPr lvl="0"/>
              <a:endParaRPr sz="1300"/>
            </a:p>
          </p:txBody>
        </p:sp>
        <p:sp>
          <p:nvSpPr>
            <p:cNvPr id="15" name="Shape 4131"/>
            <p:cNvSpPr/>
            <p:nvPr/>
          </p:nvSpPr>
          <p:spPr>
            <a:xfrm>
              <a:off x="5282352" y="694100"/>
              <a:ext cx="138622" cy="12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solidFill>
              <a:schemeClr val="accent1"/>
            </a:solidFill>
            <a:ln w="12700">
              <a:miter lim="400000"/>
            </a:ln>
          </p:spPr>
          <p:txBody>
            <a:bodyPr lIns="0" tIns="0" rIns="0" bIns="0" anchor="ctr"/>
            <a:lstStyle/>
            <a:p>
              <a:pPr lvl="0"/>
              <a:endParaRPr sz="1300"/>
            </a:p>
          </p:txBody>
        </p:sp>
        <p:sp>
          <p:nvSpPr>
            <p:cNvPr id="16" name="Shape 4132"/>
            <p:cNvSpPr/>
            <p:nvPr/>
          </p:nvSpPr>
          <p:spPr>
            <a:xfrm>
              <a:off x="5271709" y="616540"/>
              <a:ext cx="159350" cy="73395"/>
            </a:xfrm>
            <a:custGeom>
              <a:avLst/>
              <a:gdLst/>
              <a:ahLst/>
              <a:cxnLst>
                <a:cxn ang="0">
                  <a:pos x="wd2" y="hd2"/>
                </a:cxn>
                <a:cxn ang="5400000">
                  <a:pos x="wd2" y="hd2"/>
                </a:cxn>
                <a:cxn ang="10800000">
                  <a:pos x="wd2" y="hd2"/>
                </a:cxn>
                <a:cxn ang="16200000">
                  <a:pos x="wd2" y="hd2"/>
                </a:cxn>
              </a:cxnLst>
              <a:rect l="0" t="0" r="r" b="b"/>
              <a:pathLst>
                <a:path w="21600" h="21600" extrusionOk="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solidFill>
              <a:schemeClr val="accent1"/>
            </a:solidFill>
            <a:ln w="12700">
              <a:miter lim="400000"/>
            </a:ln>
          </p:spPr>
          <p:txBody>
            <a:bodyPr lIns="0" tIns="0" rIns="0" bIns="0" anchor="ctr"/>
            <a:lstStyle/>
            <a:p>
              <a:pPr lvl="0"/>
              <a:endParaRPr sz="1300"/>
            </a:p>
          </p:txBody>
        </p:sp>
        <p:sp>
          <p:nvSpPr>
            <p:cNvPr id="17" name="Shape 4133"/>
            <p:cNvSpPr/>
            <p:nvPr/>
          </p:nvSpPr>
          <p:spPr>
            <a:xfrm>
              <a:off x="5772920" y="631547"/>
              <a:ext cx="200119" cy="170100"/>
            </a:xfrm>
            <a:custGeom>
              <a:avLst/>
              <a:gdLst/>
              <a:ahLst/>
              <a:cxnLst>
                <a:cxn ang="0">
                  <a:pos x="wd2" y="hd2"/>
                </a:cxn>
                <a:cxn ang="5400000">
                  <a:pos x="wd2" y="hd2"/>
                </a:cxn>
                <a:cxn ang="10800000">
                  <a:pos x="wd2" y="hd2"/>
                </a:cxn>
                <a:cxn ang="16200000">
                  <a:pos x="wd2" y="hd2"/>
                </a:cxn>
              </a:cxnLst>
              <a:rect l="0" t="0" r="r" b="b"/>
              <a:pathLst>
                <a:path w="21393" h="21600" extrusionOk="0">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solidFill>
              <a:schemeClr val="accent1"/>
            </a:solidFill>
            <a:ln w="12700">
              <a:miter lim="400000"/>
            </a:ln>
          </p:spPr>
          <p:txBody>
            <a:bodyPr lIns="0" tIns="0" rIns="0" bIns="0" anchor="ctr"/>
            <a:lstStyle/>
            <a:p>
              <a:pPr lvl="0"/>
              <a:endParaRPr sz="1300"/>
            </a:p>
          </p:txBody>
        </p:sp>
        <p:sp>
          <p:nvSpPr>
            <p:cNvPr id="18" name="Shape 4134"/>
            <p:cNvSpPr/>
            <p:nvPr/>
          </p:nvSpPr>
          <p:spPr>
            <a:xfrm>
              <a:off x="6290509" y="631547"/>
              <a:ext cx="200111" cy="170100"/>
            </a:xfrm>
            <a:custGeom>
              <a:avLst/>
              <a:gdLst/>
              <a:ahLst/>
              <a:cxnLst>
                <a:cxn ang="0">
                  <a:pos x="wd2" y="hd2"/>
                </a:cxn>
                <a:cxn ang="5400000">
                  <a:pos x="wd2" y="hd2"/>
                </a:cxn>
                <a:cxn ang="10800000">
                  <a:pos x="wd2" y="hd2"/>
                </a:cxn>
                <a:cxn ang="16200000">
                  <a:pos x="wd2" y="hd2"/>
                </a:cxn>
              </a:cxnLst>
              <a:rect l="0" t="0" r="r" b="b"/>
              <a:pathLst>
                <a:path w="21392" h="21600" extrusionOk="0">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solidFill>
              <a:schemeClr val="accent1"/>
            </a:solidFill>
            <a:ln w="12700">
              <a:miter lim="400000"/>
            </a:ln>
          </p:spPr>
          <p:txBody>
            <a:bodyPr lIns="0" tIns="0" rIns="0" bIns="0" anchor="ctr"/>
            <a:lstStyle/>
            <a:p>
              <a:pPr lvl="0"/>
              <a:endParaRPr sz="1300"/>
            </a:p>
          </p:txBody>
        </p:sp>
        <p:sp>
          <p:nvSpPr>
            <p:cNvPr id="19" name="Shape 4135"/>
            <p:cNvSpPr/>
            <p:nvPr/>
          </p:nvSpPr>
          <p:spPr>
            <a:xfrm>
              <a:off x="6820099" y="641547"/>
              <a:ext cx="180110" cy="150100"/>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57"/>
                  </a:lnTo>
                  <a:cubicBezTo>
                    <a:pt x="955" y="20948"/>
                    <a:pt x="1588" y="21600"/>
                    <a:pt x="2252" y="21600"/>
                  </a:cubicBezTo>
                  <a:lnTo>
                    <a:pt x="19198" y="21600"/>
                  </a:lnTo>
                  <a:cubicBezTo>
                    <a:pt x="19863" y="21600"/>
                    <a:pt x="20496" y="20948"/>
                    <a:pt x="20605" y="20157"/>
                  </a:cubicBezTo>
                  <a:lnTo>
                    <a:pt x="21417" y="14848"/>
                  </a:lnTo>
                  <a:cubicBezTo>
                    <a:pt x="21526" y="14054"/>
                    <a:pt x="21371" y="12816"/>
                    <a:pt x="21075" y="12099"/>
                  </a:cubicBezTo>
                  <a:close/>
                </a:path>
              </a:pathLst>
            </a:custGeom>
            <a:solidFill>
              <a:schemeClr val="accent1"/>
            </a:solidFill>
            <a:ln w="12700">
              <a:miter lim="400000"/>
            </a:ln>
          </p:spPr>
          <p:txBody>
            <a:bodyPr lIns="0" tIns="0" rIns="0" bIns="0" anchor="ctr"/>
            <a:lstStyle/>
            <a:p>
              <a:pPr lvl="0"/>
              <a:endParaRPr sz="1300"/>
            </a:p>
          </p:txBody>
        </p:sp>
        <p:sp>
          <p:nvSpPr>
            <p:cNvPr id="20" name="Shape 4136"/>
            <p:cNvSpPr/>
            <p:nvPr/>
          </p:nvSpPr>
          <p:spPr>
            <a:xfrm>
              <a:off x="1620841"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1" name="Shape 4137"/>
            <p:cNvSpPr/>
            <p:nvPr/>
          </p:nvSpPr>
          <p:spPr>
            <a:xfrm>
              <a:off x="2661032"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2" name="Shape 4138"/>
            <p:cNvSpPr/>
            <p:nvPr/>
          </p:nvSpPr>
          <p:spPr>
            <a:xfrm>
              <a:off x="1104945" y="1687747"/>
              <a:ext cx="179447" cy="186848"/>
            </a:xfrm>
            <a:custGeom>
              <a:avLst/>
              <a:gdLst/>
              <a:ahLst/>
              <a:cxnLst>
                <a:cxn ang="0">
                  <a:pos x="wd2" y="hd2"/>
                </a:cxn>
                <a:cxn ang="5400000">
                  <a:pos x="wd2" y="hd2"/>
                </a:cxn>
                <a:cxn ang="10800000">
                  <a:pos x="wd2" y="hd2"/>
                </a:cxn>
                <a:cxn ang="16200000">
                  <a:pos x="wd2" y="hd2"/>
                </a:cxn>
              </a:cxnLst>
              <a:rect l="0" t="0" r="r" b="b"/>
              <a:pathLst>
                <a:path w="21600" h="21600" extrusionOk="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solidFill>
              <a:schemeClr val="accent1"/>
            </a:solidFill>
            <a:ln w="12700">
              <a:miter lim="400000"/>
            </a:ln>
          </p:spPr>
          <p:txBody>
            <a:bodyPr lIns="0" tIns="0" rIns="0" bIns="0" anchor="ctr"/>
            <a:lstStyle/>
            <a:p>
              <a:pPr lvl="0"/>
              <a:endParaRPr sz="1300"/>
            </a:p>
          </p:txBody>
        </p:sp>
        <p:sp>
          <p:nvSpPr>
            <p:cNvPr id="23" name="Shape 4139"/>
            <p:cNvSpPr/>
            <p:nvPr/>
          </p:nvSpPr>
          <p:spPr>
            <a:xfrm>
              <a:off x="2140937" y="1691447"/>
              <a:ext cx="186833"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solidFill>
              <a:schemeClr val="accent1"/>
            </a:solidFill>
            <a:ln w="12700">
              <a:miter lim="400000"/>
            </a:ln>
          </p:spPr>
          <p:txBody>
            <a:bodyPr lIns="0" tIns="0" rIns="0" bIns="0" anchor="ctr"/>
            <a:lstStyle/>
            <a:p>
              <a:pPr lvl="0"/>
              <a:endParaRPr sz="1300"/>
            </a:p>
          </p:txBody>
        </p:sp>
        <p:sp>
          <p:nvSpPr>
            <p:cNvPr id="24" name="Shape 4140"/>
            <p:cNvSpPr/>
            <p:nvPr/>
          </p:nvSpPr>
          <p:spPr>
            <a:xfrm>
              <a:off x="3714082"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5" name="Shape 4141"/>
            <p:cNvSpPr/>
            <p:nvPr/>
          </p:nvSpPr>
          <p:spPr>
            <a:xfrm>
              <a:off x="3173017" y="1700051"/>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solidFill>
              <a:schemeClr val="accent1"/>
            </a:solidFill>
            <a:ln w="12700">
              <a:miter lim="400000"/>
            </a:ln>
          </p:spPr>
          <p:txBody>
            <a:bodyPr lIns="0" tIns="0" rIns="0" bIns="0" anchor="ctr"/>
            <a:lstStyle/>
            <a:p>
              <a:pPr lvl="0"/>
              <a:endParaRPr sz="1300"/>
            </a:p>
          </p:txBody>
        </p:sp>
        <p:sp>
          <p:nvSpPr>
            <p:cNvPr id="26" name="Shape 4142"/>
            <p:cNvSpPr/>
            <p:nvPr/>
          </p:nvSpPr>
          <p:spPr>
            <a:xfrm>
              <a:off x="4739058" y="1688964"/>
              <a:ext cx="179447" cy="162250"/>
            </a:xfrm>
            <a:custGeom>
              <a:avLst/>
              <a:gdLst/>
              <a:ahLst/>
              <a:cxnLst>
                <a:cxn ang="0">
                  <a:pos x="wd2" y="hd2"/>
                </a:cxn>
                <a:cxn ang="5400000">
                  <a:pos x="wd2" y="hd2"/>
                </a:cxn>
                <a:cxn ang="10800000">
                  <a:pos x="wd2" y="hd2"/>
                </a:cxn>
                <a:cxn ang="16200000">
                  <a:pos x="wd2" y="hd2"/>
                </a:cxn>
              </a:cxnLst>
              <a:rect l="0" t="0" r="r" b="b"/>
              <a:pathLst>
                <a:path w="21600" h="21600" extrusionOk="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7" name="Shape 4143"/>
            <p:cNvSpPr/>
            <p:nvPr/>
          </p:nvSpPr>
          <p:spPr>
            <a:xfrm>
              <a:off x="4226570" y="1691447"/>
              <a:ext cx="162250" cy="179447"/>
            </a:xfrm>
            <a:custGeom>
              <a:avLst/>
              <a:gdLst/>
              <a:ahLst/>
              <a:cxnLst>
                <a:cxn ang="0">
                  <a:pos x="wd2" y="hd2"/>
                </a:cxn>
                <a:cxn ang="5400000">
                  <a:pos x="wd2" y="hd2"/>
                </a:cxn>
                <a:cxn ang="10800000">
                  <a:pos x="wd2" y="hd2"/>
                </a:cxn>
                <a:cxn ang="16200000">
                  <a:pos x="wd2" y="hd2"/>
                </a:cxn>
              </a:cxnLst>
              <a:rect l="0" t="0" r="r" b="b"/>
              <a:pathLst>
                <a:path w="21600" h="21600" extrusionOk="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solidFill>
              <a:schemeClr val="accent1"/>
            </a:solidFill>
            <a:ln w="12700">
              <a:miter lim="400000"/>
            </a:ln>
          </p:spPr>
          <p:txBody>
            <a:bodyPr lIns="0" tIns="0" rIns="0" bIns="0" anchor="ctr"/>
            <a:lstStyle/>
            <a:p>
              <a:pPr lvl="0"/>
              <a:endParaRPr sz="1300"/>
            </a:p>
          </p:txBody>
        </p:sp>
        <p:sp>
          <p:nvSpPr>
            <p:cNvPr id="28" name="Shape 4144"/>
            <p:cNvSpPr/>
            <p:nvPr/>
          </p:nvSpPr>
          <p:spPr>
            <a:xfrm>
              <a:off x="6877251" y="1713549"/>
              <a:ext cx="98324" cy="11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cubicBezTo>
                    <a:pt x="21600" y="10800"/>
                    <a:pt x="0" y="0"/>
                    <a:pt x="0" y="0"/>
                  </a:cubicBezTo>
                  <a:close/>
                </a:path>
              </a:pathLst>
            </a:custGeom>
            <a:solidFill>
              <a:schemeClr val="accent1"/>
            </a:solidFill>
            <a:ln w="12700">
              <a:miter lim="400000"/>
            </a:ln>
          </p:spPr>
          <p:txBody>
            <a:bodyPr lIns="0" tIns="0" rIns="0" bIns="0" anchor="ctr"/>
            <a:lstStyle/>
            <a:p>
              <a:pPr lvl="0"/>
              <a:endParaRPr sz="1300"/>
            </a:p>
          </p:txBody>
        </p:sp>
        <p:sp>
          <p:nvSpPr>
            <p:cNvPr id="29" name="Shape 4145"/>
            <p:cNvSpPr/>
            <p:nvPr/>
          </p:nvSpPr>
          <p:spPr>
            <a:xfrm>
              <a:off x="6334024"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ubicBezTo>
                    <a:pt x="10800" y="0"/>
                    <a:pt x="0" y="21600"/>
                    <a:pt x="0" y="21600"/>
                  </a:cubicBezTo>
                  <a:close/>
                </a:path>
              </a:pathLst>
            </a:custGeom>
            <a:solidFill>
              <a:schemeClr val="accent1"/>
            </a:solidFill>
            <a:ln w="12700">
              <a:miter lim="400000"/>
            </a:ln>
          </p:spPr>
          <p:txBody>
            <a:bodyPr lIns="0" tIns="0" rIns="0" bIns="0" anchor="ctr"/>
            <a:lstStyle/>
            <a:p>
              <a:pPr lvl="0"/>
              <a:endParaRPr sz="1300"/>
            </a:p>
          </p:txBody>
        </p:sp>
        <p:sp>
          <p:nvSpPr>
            <p:cNvPr id="30" name="Shape 4146"/>
            <p:cNvSpPr/>
            <p:nvPr/>
          </p:nvSpPr>
          <p:spPr>
            <a:xfrm>
              <a:off x="5814435" y="1732000"/>
              <a:ext cx="113080" cy="98339"/>
            </a:xfrm>
            <a:custGeom>
              <a:avLst/>
              <a:gdLst/>
              <a:ahLst/>
              <a:cxnLst>
                <a:cxn ang="0">
                  <a:pos x="wd2" y="hd2"/>
                </a:cxn>
                <a:cxn ang="5400000">
                  <a:pos x="wd2" y="hd2"/>
                </a:cxn>
                <a:cxn ang="10800000">
                  <a:pos x="wd2" y="hd2"/>
                </a:cxn>
                <a:cxn ang="16200000">
                  <a:pos x="wd2" y="hd2"/>
                </a:cxn>
              </a:cxnLst>
              <a:rect l="0" t="0" r="r" b="b"/>
              <a:pathLst>
                <a:path w="21600" h="21600" extrusionOk="0">
                  <a:moveTo>
                    <a:pt x="21600" y="7"/>
                  </a:moveTo>
                  <a:lnTo>
                    <a:pt x="0" y="0"/>
                  </a:lnTo>
                  <a:lnTo>
                    <a:pt x="10800" y="21600"/>
                  </a:lnTo>
                  <a:cubicBezTo>
                    <a:pt x="10800" y="21600"/>
                    <a:pt x="21600" y="7"/>
                    <a:pt x="21600" y="7"/>
                  </a:cubicBezTo>
                  <a:close/>
                </a:path>
              </a:pathLst>
            </a:custGeom>
            <a:solidFill>
              <a:schemeClr val="accent1"/>
            </a:solidFill>
            <a:ln w="12700">
              <a:miter lim="400000"/>
            </a:ln>
          </p:spPr>
          <p:txBody>
            <a:bodyPr lIns="0" tIns="0" rIns="0" bIns="0" anchor="ctr"/>
            <a:lstStyle/>
            <a:p>
              <a:pPr lvl="0"/>
              <a:endParaRPr sz="1300"/>
            </a:p>
          </p:txBody>
        </p:sp>
        <p:sp>
          <p:nvSpPr>
            <p:cNvPr id="31" name="Shape 4147"/>
            <p:cNvSpPr/>
            <p:nvPr/>
          </p:nvSpPr>
          <p:spPr>
            <a:xfrm>
              <a:off x="5271049" y="1724631"/>
              <a:ext cx="98339" cy="113080"/>
            </a:xfrm>
            <a:custGeom>
              <a:avLst/>
              <a:gdLst/>
              <a:ahLst/>
              <a:cxnLst>
                <a:cxn ang="0">
                  <a:pos x="wd2" y="hd2"/>
                </a:cxn>
                <a:cxn ang="5400000">
                  <a:pos x="wd2" y="hd2"/>
                </a:cxn>
                <a:cxn ang="10800000">
                  <a:pos x="wd2" y="hd2"/>
                </a:cxn>
                <a:cxn ang="16200000">
                  <a:pos x="wd2" y="hd2"/>
                </a:cxn>
              </a:cxnLst>
              <a:rect l="0" t="0" r="r" b="b"/>
              <a:pathLst>
                <a:path w="21600" h="21600" extrusionOk="0">
                  <a:moveTo>
                    <a:pt x="21597" y="0"/>
                  </a:moveTo>
                  <a:lnTo>
                    <a:pt x="21600" y="21600"/>
                  </a:lnTo>
                  <a:lnTo>
                    <a:pt x="0" y="10800"/>
                  </a:lnTo>
                  <a:cubicBezTo>
                    <a:pt x="0" y="10800"/>
                    <a:pt x="21597" y="0"/>
                    <a:pt x="21597" y="0"/>
                  </a:cubicBezTo>
                  <a:close/>
                </a:path>
              </a:pathLst>
            </a:custGeom>
            <a:solidFill>
              <a:schemeClr val="accent1"/>
            </a:solidFill>
            <a:ln w="12700">
              <a:miter lim="400000"/>
            </a:ln>
          </p:spPr>
          <p:txBody>
            <a:bodyPr lIns="0" tIns="0" rIns="0" bIns="0" anchor="ctr"/>
            <a:lstStyle/>
            <a:p>
              <a:pPr lvl="0"/>
              <a:endParaRPr sz="1300"/>
            </a:p>
          </p:txBody>
        </p:sp>
        <p:sp>
          <p:nvSpPr>
            <p:cNvPr id="32" name="Shape 4148"/>
            <p:cNvSpPr/>
            <p:nvPr/>
          </p:nvSpPr>
          <p:spPr>
            <a:xfrm>
              <a:off x="8397629" y="1728290"/>
              <a:ext cx="142586" cy="83598"/>
            </a:xfrm>
            <a:custGeom>
              <a:avLst/>
              <a:gdLst/>
              <a:ahLst/>
              <a:cxnLst>
                <a:cxn ang="0">
                  <a:pos x="wd2" y="hd2"/>
                </a:cxn>
                <a:cxn ang="5400000">
                  <a:pos x="wd2" y="hd2"/>
                </a:cxn>
                <a:cxn ang="10800000">
                  <a:pos x="wd2" y="hd2"/>
                </a:cxn>
                <a:cxn ang="16200000">
                  <a:pos x="wd2" y="hd2"/>
                </a:cxn>
              </a:cxnLst>
              <a:rect l="0" t="0" r="r" b="b"/>
              <a:pathLst>
                <a:path w="21164" h="21188" extrusionOk="0">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solidFill>
              <a:schemeClr val="accent1"/>
            </a:solidFill>
            <a:ln w="12700">
              <a:miter lim="400000"/>
            </a:ln>
          </p:spPr>
          <p:txBody>
            <a:bodyPr lIns="0" tIns="0" rIns="0" bIns="0" anchor="ctr"/>
            <a:lstStyle/>
            <a:p>
              <a:pPr lvl="0"/>
              <a:endParaRPr sz="1300"/>
            </a:p>
          </p:txBody>
        </p:sp>
        <p:sp>
          <p:nvSpPr>
            <p:cNvPr id="33" name="Shape 4149"/>
            <p:cNvSpPr/>
            <p:nvPr/>
          </p:nvSpPr>
          <p:spPr>
            <a:xfrm>
              <a:off x="7880298" y="1739380"/>
              <a:ext cx="142585" cy="83579"/>
            </a:xfrm>
            <a:custGeom>
              <a:avLst/>
              <a:gdLst/>
              <a:ahLst/>
              <a:cxnLst>
                <a:cxn ang="0">
                  <a:pos x="wd2" y="hd2"/>
                </a:cxn>
                <a:cxn ang="5400000">
                  <a:pos x="wd2" y="hd2"/>
                </a:cxn>
                <a:cxn ang="10800000">
                  <a:pos x="wd2" y="hd2"/>
                </a:cxn>
                <a:cxn ang="16200000">
                  <a:pos x="wd2" y="hd2"/>
                </a:cxn>
              </a:cxnLst>
              <a:rect l="0" t="0" r="r" b="b"/>
              <a:pathLst>
                <a:path w="21166" h="21183" extrusionOk="0">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solidFill>
              <a:schemeClr val="accent1"/>
            </a:solidFill>
            <a:ln w="12700">
              <a:miter lim="400000"/>
            </a:ln>
          </p:spPr>
          <p:txBody>
            <a:bodyPr lIns="0" tIns="0" rIns="0" bIns="0" anchor="ctr"/>
            <a:lstStyle/>
            <a:p>
              <a:pPr lvl="0"/>
              <a:endParaRPr sz="1300"/>
            </a:p>
          </p:txBody>
        </p:sp>
        <p:sp>
          <p:nvSpPr>
            <p:cNvPr id="34" name="Shape 4150"/>
            <p:cNvSpPr/>
            <p:nvPr/>
          </p:nvSpPr>
          <p:spPr>
            <a:xfrm>
              <a:off x="6868364" y="2233696"/>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solidFill>
              <a:schemeClr val="accent1"/>
            </a:solidFill>
            <a:ln w="12700">
              <a:miter lim="400000"/>
            </a:ln>
          </p:spPr>
          <p:txBody>
            <a:bodyPr lIns="0" tIns="0" rIns="0" bIns="0" anchor="ctr"/>
            <a:lstStyle/>
            <a:p>
              <a:pPr lvl="0"/>
              <a:endParaRPr sz="1300"/>
            </a:p>
          </p:txBody>
        </p:sp>
        <p:sp>
          <p:nvSpPr>
            <p:cNvPr id="35" name="Shape 4151"/>
            <p:cNvSpPr/>
            <p:nvPr/>
          </p:nvSpPr>
          <p:spPr>
            <a:xfrm>
              <a:off x="7373204" y="1709874"/>
              <a:ext cx="83579" cy="142592"/>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w="12700">
              <a:miter lim="400000"/>
            </a:ln>
          </p:spPr>
          <p:txBody>
            <a:bodyPr lIns="0" tIns="0" rIns="0" bIns="0" anchor="ctr"/>
            <a:lstStyle/>
            <a:p>
              <a:pPr lvl="0"/>
              <a:endParaRPr sz="1300"/>
            </a:p>
          </p:txBody>
        </p:sp>
        <p:sp>
          <p:nvSpPr>
            <p:cNvPr id="36" name="Shape 4152"/>
            <p:cNvSpPr/>
            <p:nvPr/>
          </p:nvSpPr>
          <p:spPr>
            <a:xfrm>
              <a:off x="5750515"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solidFill>
              <a:schemeClr val="accent1"/>
            </a:solidFill>
            <a:ln w="12700">
              <a:miter lim="400000"/>
            </a:ln>
          </p:spPr>
          <p:txBody>
            <a:bodyPr lIns="0" tIns="0" rIns="0" bIns="0" anchor="ctr"/>
            <a:lstStyle/>
            <a:p>
              <a:pPr lvl="0"/>
              <a:endParaRPr sz="1300"/>
            </a:p>
          </p:txBody>
        </p:sp>
        <p:sp>
          <p:nvSpPr>
            <p:cNvPr id="37" name="Shape 4153"/>
            <p:cNvSpPr/>
            <p:nvPr/>
          </p:nvSpPr>
          <p:spPr>
            <a:xfrm>
              <a:off x="4191747" y="2243523"/>
              <a:ext cx="240917" cy="122938"/>
            </a:xfrm>
            <a:custGeom>
              <a:avLst/>
              <a:gdLst/>
              <a:ahLst/>
              <a:cxnLst>
                <a:cxn ang="0">
                  <a:pos x="wd2" y="hd2"/>
                </a:cxn>
                <a:cxn ang="5400000">
                  <a:pos x="wd2" y="hd2"/>
                </a:cxn>
                <a:cxn ang="10800000">
                  <a:pos x="wd2" y="hd2"/>
                </a:cxn>
                <a:cxn ang="16200000">
                  <a:pos x="wd2" y="hd2"/>
                </a:cxn>
              </a:cxnLst>
              <a:rect l="0" t="0" r="r" b="b"/>
              <a:pathLst>
                <a:path w="21600" h="21600" extrusionOk="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solidFill>
              <a:schemeClr val="accent1"/>
            </a:solidFill>
            <a:ln w="12700">
              <a:miter lim="400000"/>
            </a:ln>
          </p:spPr>
          <p:txBody>
            <a:bodyPr lIns="0" tIns="0" rIns="0" bIns="0" anchor="ctr"/>
            <a:lstStyle/>
            <a:p>
              <a:pPr lvl="0"/>
              <a:endParaRPr sz="1300"/>
            </a:p>
          </p:txBody>
        </p:sp>
        <p:sp>
          <p:nvSpPr>
            <p:cNvPr id="38" name="Shape 4154"/>
            <p:cNvSpPr/>
            <p:nvPr/>
          </p:nvSpPr>
          <p:spPr>
            <a:xfrm>
              <a:off x="4753297" y="2184526"/>
              <a:ext cx="122909"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solidFill>
              <a:schemeClr val="accent1"/>
            </a:solidFill>
            <a:ln w="12700">
              <a:miter lim="400000"/>
            </a:ln>
          </p:spPr>
          <p:txBody>
            <a:bodyPr lIns="0" tIns="0" rIns="0" bIns="0" anchor="ctr"/>
            <a:lstStyle/>
            <a:p>
              <a:pPr lvl="0"/>
              <a:endParaRPr sz="1300"/>
            </a:p>
          </p:txBody>
        </p:sp>
        <p:sp>
          <p:nvSpPr>
            <p:cNvPr id="39" name="Shape 4155"/>
            <p:cNvSpPr/>
            <p:nvPr/>
          </p:nvSpPr>
          <p:spPr>
            <a:xfrm>
              <a:off x="5289922" y="2184526"/>
              <a:ext cx="122924" cy="240932"/>
            </a:xfrm>
            <a:custGeom>
              <a:avLst/>
              <a:gdLst/>
              <a:ahLst/>
              <a:cxnLst>
                <a:cxn ang="0">
                  <a:pos x="wd2" y="hd2"/>
                </a:cxn>
                <a:cxn ang="5400000">
                  <a:pos x="wd2" y="hd2"/>
                </a:cxn>
                <a:cxn ang="10800000">
                  <a:pos x="wd2" y="hd2"/>
                </a:cxn>
                <a:cxn ang="16200000">
                  <a:pos x="wd2" y="hd2"/>
                </a:cxn>
              </a:cxnLst>
              <a:rect l="0" t="0" r="r" b="b"/>
              <a:pathLst>
                <a:path w="21600" h="21600" extrusionOk="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solidFill>
              <a:schemeClr val="accent1"/>
            </a:solidFill>
            <a:ln w="12700">
              <a:miter lim="400000"/>
            </a:ln>
          </p:spPr>
          <p:txBody>
            <a:bodyPr lIns="0" tIns="0" rIns="0" bIns="0" anchor="ctr"/>
            <a:lstStyle/>
            <a:p>
              <a:pPr lvl="0"/>
              <a:endParaRPr sz="1300"/>
            </a:p>
          </p:txBody>
        </p:sp>
        <p:sp>
          <p:nvSpPr>
            <p:cNvPr id="40" name="Shape 4156"/>
            <p:cNvSpPr/>
            <p:nvPr/>
          </p:nvSpPr>
          <p:spPr>
            <a:xfrm>
              <a:off x="6334024" y="2182069"/>
              <a:ext cx="113080" cy="24584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solidFill>
              <a:schemeClr val="accent1"/>
            </a:solidFill>
            <a:ln w="12700">
              <a:miter lim="400000"/>
            </a:ln>
          </p:spPr>
          <p:txBody>
            <a:bodyPr lIns="0" tIns="0" rIns="0" bIns="0" anchor="ctr"/>
            <a:lstStyle/>
            <a:p>
              <a:pPr lvl="0"/>
              <a:endParaRPr sz="1300"/>
            </a:p>
          </p:txBody>
        </p:sp>
        <p:sp>
          <p:nvSpPr>
            <p:cNvPr id="41" name="Shape 4157"/>
            <p:cNvSpPr/>
            <p:nvPr/>
          </p:nvSpPr>
          <p:spPr>
            <a:xfrm>
              <a:off x="7833788" y="1127806"/>
              <a:ext cx="231089" cy="231074"/>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p>
          </p:txBody>
        </p:sp>
        <p:sp>
          <p:nvSpPr>
            <p:cNvPr id="42" name="Shape 4158"/>
            <p:cNvSpPr/>
            <p:nvPr/>
          </p:nvSpPr>
          <p:spPr>
            <a:xfrm>
              <a:off x="7355708" y="1140091"/>
              <a:ext cx="157321" cy="206504"/>
            </a:xfrm>
            <a:custGeom>
              <a:avLst/>
              <a:gdLst/>
              <a:ahLst/>
              <a:cxnLst>
                <a:cxn ang="0">
                  <a:pos x="wd2" y="hd2"/>
                </a:cxn>
                <a:cxn ang="5400000">
                  <a:pos x="wd2" y="hd2"/>
                </a:cxn>
                <a:cxn ang="10800000">
                  <a:pos x="wd2" y="hd2"/>
                </a:cxn>
                <a:cxn ang="16200000">
                  <a:pos x="wd2" y="hd2"/>
                </a:cxn>
              </a:cxnLst>
              <a:rect l="0" t="0" r="r" b="b"/>
              <a:pathLst>
                <a:path w="21600" h="21600" extrusionOk="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solidFill>
              <a:schemeClr val="accent1"/>
            </a:solidFill>
            <a:ln w="12700">
              <a:miter lim="400000"/>
            </a:ln>
          </p:spPr>
          <p:txBody>
            <a:bodyPr lIns="0" tIns="0" rIns="0" bIns="0" anchor="ctr"/>
            <a:lstStyle/>
            <a:p>
              <a:pPr lvl="0"/>
              <a:endParaRPr sz="1300"/>
            </a:p>
          </p:txBody>
        </p:sp>
        <p:sp>
          <p:nvSpPr>
            <p:cNvPr id="43" name="Shape 4159"/>
            <p:cNvSpPr/>
            <p:nvPr/>
          </p:nvSpPr>
          <p:spPr>
            <a:xfrm>
              <a:off x="6847745" y="1127806"/>
              <a:ext cx="157336" cy="231074"/>
            </a:xfrm>
            <a:custGeom>
              <a:avLst/>
              <a:gdLst/>
              <a:ahLst/>
              <a:cxnLst>
                <a:cxn ang="0">
                  <a:pos x="wd2" y="hd2"/>
                </a:cxn>
                <a:cxn ang="5400000">
                  <a:pos x="wd2" y="hd2"/>
                </a:cxn>
                <a:cxn ang="10800000">
                  <a:pos x="wd2" y="hd2"/>
                </a:cxn>
                <a:cxn ang="16200000">
                  <a:pos x="wd2" y="hd2"/>
                </a:cxn>
              </a:cxnLst>
              <a:rect l="0" t="0" r="r" b="b"/>
              <a:pathLst>
                <a:path w="21600" h="21600" extrusionOk="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solidFill>
              <a:schemeClr val="accent1"/>
            </a:solidFill>
            <a:ln w="12700">
              <a:miter lim="400000"/>
            </a:ln>
          </p:spPr>
          <p:txBody>
            <a:bodyPr lIns="0" tIns="0" rIns="0" bIns="0" anchor="ctr"/>
            <a:lstStyle/>
            <a:p>
              <a:pPr lvl="0"/>
              <a:endParaRPr sz="1300"/>
            </a:p>
          </p:txBody>
        </p:sp>
        <p:sp>
          <p:nvSpPr>
            <p:cNvPr id="44" name="Shape 4160"/>
            <p:cNvSpPr/>
            <p:nvPr/>
          </p:nvSpPr>
          <p:spPr>
            <a:xfrm>
              <a:off x="8439424" y="1140091"/>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5" name="Shape 4161"/>
            <p:cNvSpPr/>
            <p:nvPr/>
          </p:nvSpPr>
          <p:spPr>
            <a:xfrm>
              <a:off x="592533" y="1677919"/>
              <a:ext cx="58998" cy="206504"/>
            </a:xfrm>
            <a:custGeom>
              <a:avLst/>
              <a:gdLst/>
              <a:ahLst/>
              <a:cxnLst>
                <a:cxn ang="0">
                  <a:pos x="wd2" y="hd2"/>
                </a:cxn>
                <a:cxn ang="5400000">
                  <a:pos x="wd2" y="hd2"/>
                </a:cxn>
                <a:cxn ang="10800000">
                  <a:pos x="wd2" y="hd2"/>
                </a:cxn>
                <a:cxn ang="16200000">
                  <a:pos x="wd2" y="hd2"/>
                </a:cxn>
              </a:cxnLst>
              <a:rect l="0" t="0" r="r" b="b"/>
              <a:pathLst>
                <a:path w="21600" h="21600" extrusionOk="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solidFill>
              <a:schemeClr val="accent1"/>
            </a:solidFill>
            <a:ln w="12700">
              <a:miter lim="400000"/>
            </a:ln>
          </p:spPr>
          <p:txBody>
            <a:bodyPr lIns="0" tIns="0" rIns="0" bIns="0" anchor="ctr"/>
            <a:lstStyle/>
            <a:p>
              <a:pPr lvl="0"/>
              <a:endParaRPr sz="1300"/>
            </a:p>
          </p:txBody>
        </p:sp>
        <p:sp>
          <p:nvSpPr>
            <p:cNvPr id="46" name="Shape 4162"/>
            <p:cNvSpPr/>
            <p:nvPr/>
          </p:nvSpPr>
          <p:spPr>
            <a:xfrm>
              <a:off x="698627" y="1677919"/>
              <a:ext cx="58997" cy="206504"/>
            </a:xfrm>
            <a:custGeom>
              <a:avLst/>
              <a:gdLst/>
              <a:ahLst/>
              <a:cxnLst>
                <a:cxn ang="0">
                  <a:pos x="wd2" y="hd2"/>
                </a:cxn>
                <a:cxn ang="5400000">
                  <a:pos x="wd2" y="hd2"/>
                </a:cxn>
                <a:cxn ang="10800000">
                  <a:pos x="wd2" y="hd2"/>
                </a:cxn>
                <a:cxn ang="16200000">
                  <a:pos x="wd2" y="hd2"/>
                </a:cxn>
              </a:cxnLst>
              <a:rect l="0" t="0" r="r" b="b"/>
              <a:pathLst>
                <a:path w="21600" h="21600" extrusionOk="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7" name="Shape 4163"/>
            <p:cNvSpPr/>
            <p:nvPr/>
          </p:nvSpPr>
          <p:spPr>
            <a:xfrm>
              <a:off x="2176257" y="2199287"/>
              <a:ext cx="113080" cy="211410"/>
            </a:xfrm>
            <a:custGeom>
              <a:avLst/>
              <a:gdLst/>
              <a:ahLst/>
              <a:cxnLst>
                <a:cxn ang="0">
                  <a:pos x="wd2" y="hd2"/>
                </a:cxn>
                <a:cxn ang="5400000">
                  <a:pos x="wd2" y="hd2"/>
                </a:cxn>
                <a:cxn ang="10800000">
                  <a:pos x="wd2" y="hd2"/>
                </a:cxn>
                <a:cxn ang="16200000">
                  <a:pos x="wd2" y="hd2"/>
                </a:cxn>
              </a:cxnLst>
              <a:rect l="0" t="0" r="r" b="b"/>
              <a:pathLst>
                <a:path w="21291" h="21431" extrusionOk="0">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solidFill>
              <a:schemeClr val="accent1"/>
            </a:solidFill>
            <a:ln w="12700">
              <a:miter lim="400000"/>
            </a:ln>
          </p:spPr>
          <p:txBody>
            <a:bodyPr lIns="0" tIns="0" rIns="0" bIns="0" anchor="ctr"/>
            <a:lstStyle/>
            <a:p>
              <a:pPr lvl="0"/>
              <a:endParaRPr sz="1300"/>
            </a:p>
          </p:txBody>
        </p:sp>
        <p:sp>
          <p:nvSpPr>
            <p:cNvPr id="48" name="Shape 4164"/>
            <p:cNvSpPr/>
            <p:nvPr/>
          </p:nvSpPr>
          <p:spPr>
            <a:xfrm>
              <a:off x="7402405" y="2248451"/>
              <a:ext cx="63926" cy="113081"/>
            </a:xfrm>
            <a:custGeom>
              <a:avLst/>
              <a:gdLst/>
              <a:ahLst/>
              <a:cxnLst>
                <a:cxn ang="0">
                  <a:pos x="wd2" y="hd2"/>
                </a:cxn>
                <a:cxn ang="5400000">
                  <a:pos x="wd2" y="hd2"/>
                </a:cxn>
                <a:cxn ang="10800000">
                  <a:pos x="wd2" y="hd2"/>
                </a:cxn>
                <a:cxn ang="16200000">
                  <a:pos x="wd2" y="hd2"/>
                </a:cxn>
              </a:cxnLst>
              <a:rect l="0" t="0" r="r" b="b"/>
              <a:pathLst>
                <a:path w="21059" h="21288" extrusionOk="0">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solidFill>
              <a:schemeClr val="accent1"/>
            </a:solidFill>
            <a:ln w="12700">
              <a:miter lim="400000"/>
            </a:ln>
          </p:spPr>
          <p:txBody>
            <a:bodyPr lIns="0" tIns="0" rIns="0" bIns="0" anchor="ctr"/>
            <a:lstStyle/>
            <a:p>
              <a:pPr lvl="0"/>
              <a:endParaRPr sz="1300"/>
            </a:p>
          </p:txBody>
        </p:sp>
        <p:sp>
          <p:nvSpPr>
            <p:cNvPr id="49" name="Shape 4165"/>
            <p:cNvSpPr/>
            <p:nvPr/>
          </p:nvSpPr>
          <p:spPr>
            <a:xfrm>
              <a:off x="618538" y="2273029"/>
              <a:ext cx="113081" cy="63926"/>
            </a:xfrm>
            <a:custGeom>
              <a:avLst/>
              <a:gdLst/>
              <a:ahLst/>
              <a:cxnLst>
                <a:cxn ang="0">
                  <a:pos x="wd2" y="hd2"/>
                </a:cxn>
                <a:cxn ang="5400000">
                  <a:pos x="wd2" y="hd2"/>
                </a:cxn>
                <a:cxn ang="10800000">
                  <a:pos x="wd2" y="hd2"/>
                </a:cxn>
                <a:cxn ang="16200000">
                  <a:pos x="wd2" y="hd2"/>
                </a:cxn>
              </a:cxnLst>
              <a:rect l="0" t="0" r="r" b="b"/>
              <a:pathLst>
                <a:path w="21288" h="21059" extrusionOk="0">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solidFill>
              <a:schemeClr val="accent1"/>
            </a:solidFill>
            <a:ln w="12700">
              <a:miter lim="400000"/>
            </a:ln>
          </p:spPr>
          <p:txBody>
            <a:bodyPr lIns="0" tIns="0" rIns="0" bIns="0" anchor="ctr"/>
            <a:lstStyle/>
            <a:p>
              <a:pPr lvl="0"/>
              <a:endParaRPr sz="1300"/>
            </a:p>
          </p:txBody>
        </p:sp>
        <p:sp>
          <p:nvSpPr>
            <p:cNvPr id="50" name="Shape 4166"/>
            <p:cNvSpPr/>
            <p:nvPr/>
          </p:nvSpPr>
          <p:spPr>
            <a:xfrm>
              <a:off x="1138125" y="2273029"/>
              <a:ext cx="113087" cy="63926"/>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accent1"/>
            </a:solidFill>
            <a:ln w="12700">
              <a:miter lim="400000"/>
            </a:ln>
          </p:spPr>
          <p:txBody>
            <a:bodyPr lIns="0" tIns="0" rIns="0" bIns="0" anchor="ctr"/>
            <a:lstStyle/>
            <a:p>
              <a:pPr lvl="0"/>
              <a:endParaRPr sz="1300"/>
            </a:p>
          </p:txBody>
        </p:sp>
        <p:sp>
          <p:nvSpPr>
            <p:cNvPr id="51" name="Shape 4167"/>
            <p:cNvSpPr/>
            <p:nvPr/>
          </p:nvSpPr>
          <p:spPr>
            <a:xfrm>
              <a:off x="1682296" y="2248449"/>
              <a:ext cx="63925" cy="113085"/>
            </a:xfrm>
            <a:custGeom>
              <a:avLst/>
              <a:gdLst/>
              <a:ahLst/>
              <a:cxnLst>
                <a:cxn ang="0">
                  <a:pos x="wd2" y="hd2"/>
                </a:cxn>
                <a:cxn ang="5400000">
                  <a:pos x="wd2" y="hd2"/>
                </a:cxn>
                <a:cxn ang="10800000">
                  <a:pos x="wd2" y="hd2"/>
                </a:cxn>
                <a:cxn ang="16200000">
                  <a:pos x="wd2" y="hd2"/>
                </a:cxn>
              </a:cxnLst>
              <a:rect l="0" t="0" r="r" b="b"/>
              <a:pathLst>
                <a:path w="21058" h="21283" extrusionOk="0">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solidFill>
              <a:schemeClr val="accent1"/>
            </a:solidFill>
            <a:ln w="12700">
              <a:miter lim="400000"/>
            </a:ln>
          </p:spPr>
          <p:txBody>
            <a:bodyPr lIns="0" tIns="0" rIns="0" bIns="0" anchor="ctr"/>
            <a:lstStyle/>
            <a:p>
              <a:pPr lvl="0"/>
              <a:endParaRPr sz="1300"/>
            </a:p>
          </p:txBody>
        </p:sp>
        <p:sp>
          <p:nvSpPr>
            <p:cNvPr id="52" name="Shape 4168"/>
            <p:cNvSpPr/>
            <p:nvPr/>
          </p:nvSpPr>
          <p:spPr>
            <a:xfrm>
              <a:off x="3760654" y="2199287"/>
              <a:ext cx="113093" cy="211410"/>
            </a:xfrm>
            <a:custGeom>
              <a:avLst/>
              <a:gdLst/>
              <a:ahLst/>
              <a:cxnLst>
                <a:cxn ang="0">
                  <a:pos x="wd2" y="hd2"/>
                </a:cxn>
                <a:cxn ang="5400000">
                  <a:pos x="wd2" y="hd2"/>
                </a:cxn>
                <a:cxn ang="10800000">
                  <a:pos x="wd2" y="hd2"/>
                </a:cxn>
                <a:cxn ang="16200000">
                  <a:pos x="wd2" y="hd2"/>
                </a:cxn>
              </a:cxnLst>
              <a:rect l="0" t="0" r="r" b="b"/>
              <a:pathLst>
                <a:path w="21290" h="21431" extrusionOk="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solidFill>
              <a:schemeClr val="accent1"/>
            </a:solidFill>
            <a:ln w="12700">
              <a:miter lim="400000"/>
            </a:ln>
          </p:spPr>
          <p:txBody>
            <a:bodyPr lIns="0" tIns="0" rIns="0" bIns="0" anchor="ctr"/>
            <a:lstStyle/>
            <a:p>
              <a:pPr lvl="0"/>
              <a:endParaRPr sz="1300"/>
            </a:p>
          </p:txBody>
        </p:sp>
        <p:sp>
          <p:nvSpPr>
            <p:cNvPr id="53" name="Shape 4169"/>
            <p:cNvSpPr/>
            <p:nvPr/>
          </p:nvSpPr>
          <p:spPr>
            <a:xfrm>
              <a:off x="3167316" y="2248144"/>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solidFill>
              <a:schemeClr val="accent1"/>
            </a:solidFill>
            <a:ln w="12700">
              <a:miter lim="400000"/>
            </a:ln>
          </p:spPr>
          <p:txBody>
            <a:bodyPr lIns="0" tIns="0" rIns="0" bIns="0" anchor="ctr"/>
            <a:lstStyle/>
            <a:p>
              <a:pPr lvl="0"/>
              <a:endParaRPr sz="1300"/>
            </a:p>
          </p:txBody>
        </p:sp>
        <p:sp>
          <p:nvSpPr>
            <p:cNvPr id="54" name="Shape 4170"/>
            <p:cNvSpPr/>
            <p:nvPr/>
          </p:nvSpPr>
          <p:spPr>
            <a:xfrm>
              <a:off x="2647727" y="2248945"/>
              <a:ext cx="211420" cy="113066"/>
            </a:xfrm>
            <a:custGeom>
              <a:avLst/>
              <a:gdLst/>
              <a:ahLst/>
              <a:cxnLst>
                <a:cxn ang="0">
                  <a:pos x="wd2" y="hd2"/>
                </a:cxn>
                <a:cxn ang="5400000">
                  <a:pos x="wd2" y="hd2"/>
                </a:cxn>
                <a:cxn ang="10800000">
                  <a:pos x="wd2" y="hd2"/>
                </a:cxn>
                <a:cxn ang="16200000">
                  <a:pos x="wd2" y="hd2"/>
                </a:cxn>
              </a:cxnLst>
              <a:rect l="0" t="0" r="r" b="b"/>
              <a:pathLst>
                <a:path w="21431" h="21291" extrusionOk="0">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solidFill>
              <a:schemeClr val="accent1"/>
            </a:solidFill>
            <a:ln w="12700">
              <a:miter lim="400000"/>
            </a:ln>
          </p:spPr>
          <p:txBody>
            <a:bodyPr lIns="0" tIns="0" rIns="0" bIns="0" anchor="ctr"/>
            <a:lstStyle/>
            <a:p>
              <a:pPr lvl="0"/>
              <a:endParaRPr sz="1300"/>
            </a:p>
          </p:txBody>
        </p:sp>
        <p:sp>
          <p:nvSpPr>
            <p:cNvPr id="55" name="Shape 4171"/>
            <p:cNvSpPr/>
            <p:nvPr/>
          </p:nvSpPr>
          <p:spPr>
            <a:xfrm>
              <a:off x="5762809" y="1177403"/>
              <a:ext cx="177344" cy="177348"/>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solidFill>
              <a:schemeClr val="accent1"/>
            </a:solidFill>
            <a:ln w="12700">
              <a:miter lim="400000"/>
            </a:ln>
          </p:spPr>
          <p:txBody>
            <a:bodyPr lIns="0" tIns="0" rIns="0" bIns="0" anchor="ctr"/>
            <a:lstStyle/>
            <a:p>
              <a:pPr lvl="0"/>
              <a:endParaRPr sz="1300"/>
            </a:p>
          </p:txBody>
        </p:sp>
        <p:sp>
          <p:nvSpPr>
            <p:cNvPr id="56" name="Shape 4172"/>
            <p:cNvSpPr/>
            <p:nvPr/>
          </p:nvSpPr>
          <p:spPr>
            <a:xfrm>
              <a:off x="5868903" y="1131934"/>
              <a:ext cx="115382" cy="115391"/>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solidFill>
              <a:schemeClr val="accent1"/>
            </a:solidFill>
            <a:ln w="12700">
              <a:miter lim="400000"/>
            </a:ln>
          </p:spPr>
          <p:txBody>
            <a:bodyPr lIns="0" tIns="0" rIns="0" bIns="0" anchor="ctr"/>
            <a:lstStyle/>
            <a:p>
              <a:pPr lvl="0"/>
              <a:endParaRPr sz="1300"/>
            </a:p>
          </p:txBody>
        </p:sp>
        <p:sp>
          <p:nvSpPr>
            <p:cNvPr id="57" name="Shape 4173"/>
            <p:cNvSpPr/>
            <p:nvPr/>
          </p:nvSpPr>
          <p:spPr>
            <a:xfrm>
              <a:off x="6259501" y="1134992"/>
              <a:ext cx="216699" cy="216701"/>
            </a:xfrm>
            <a:custGeom>
              <a:avLst/>
              <a:gdLst/>
              <a:ahLst/>
              <a:cxnLst>
                <a:cxn ang="0">
                  <a:pos x="wd2" y="hd2"/>
                </a:cxn>
                <a:cxn ang="5400000">
                  <a:pos x="wd2" y="hd2"/>
                </a:cxn>
                <a:cxn ang="10800000">
                  <a:pos x="wd2" y="hd2"/>
                </a:cxn>
                <a:cxn ang="16200000">
                  <a:pos x="wd2" y="hd2"/>
                </a:cxn>
              </a:cxnLst>
              <a:rect l="0" t="0" r="r" b="b"/>
              <a:pathLst>
                <a:path w="21363" h="21481" extrusionOk="0">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solidFill>
              <a:schemeClr val="accent1"/>
            </a:solidFill>
            <a:ln w="12700">
              <a:miter lim="400000"/>
            </a:ln>
          </p:spPr>
          <p:txBody>
            <a:bodyPr lIns="0" tIns="0" rIns="0" bIns="0" anchor="ctr"/>
            <a:lstStyle/>
            <a:p>
              <a:pPr lvl="0"/>
              <a:endParaRPr sz="1300"/>
            </a:p>
          </p:txBody>
        </p:sp>
        <p:sp>
          <p:nvSpPr>
            <p:cNvPr id="58" name="Shape 4174"/>
            <p:cNvSpPr/>
            <p:nvPr/>
          </p:nvSpPr>
          <p:spPr>
            <a:xfrm>
              <a:off x="5212912" y="1181410"/>
              <a:ext cx="220434" cy="123865"/>
            </a:xfrm>
            <a:custGeom>
              <a:avLst/>
              <a:gdLst/>
              <a:ahLst/>
              <a:cxnLst>
                <a:cxn ang="0">
                  <a:pos x="wd2" y="hd2"/>
                </a:cxn>
                <a:cxn ang="5400000">
                  <a:pos x="wd2" y="hd2"/>
                </a:cxn>
                <a:cxn ang="10800000">
                  <a:pos x="wd2" y="hd2"/>
                </a:cxn>
                <a:cxn ang="16200000">
                  <a:pos x="wd2" y="hd2"/>
                </a:cxn>
              </a:cxnLst>
              <a:rect l="0" t="0" r="r" b="b"/>
              <a:pathLst>
                <a:path w="21304" h="21068" extrusionOk="0">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solidFill>
              <a:schemeClr val="accent1"/>
            </a:solidFill>
            <a:ln w="12700">
              <a:miter lim="400000"/>
            </a:ln>
          </p:spPr>
          <p:txBody>
            <a:bodyPr lIns="0" tIns="0" rIns="0" bIns="0" anchor="ctr"/>
            <a:lstStyle/>
            <a:p>
              <a:pPr lvl="0"/>
              <a:endParaRPr sz="1300"/>
            </a:p>
          </p:txBody>
        </p:sp>
        <p:sp>
          <p:nvSpPr>
            <p:cNvPr id="59" name="Shape 4175"/>
            <p:cNvSpPr/>
            <p:nvPr/>
          </p:nvSpPr>
          <p:spPr>
            <a:xfrm>
              <a:off x="8407460" y="642844"/>
              <a:ext cx="122924" cy="147506"/>
            </a:xfrm>
            <a:custGeom>
              <a:avLst/>
              <a:gdLst/>
              <a:ahLst/>
              <a:cxnLst>
                <a:cxn ang="0">
                  <a:pos x="wd2" y="hd2"/>
                </a:cxn>
                <a:cxn ang="5400000">
                  <a:pos x="wd2" y="hd2"/>
                </a:cxn>
                <a:cxn ang="10800000">
                  <a:pos x="wd2" y="hd2"/>
                </a:cxn>
                <a:cxn ang="16200000">
                  <a:pos x="wd2" y="hd2"/>
                </a:cxn>
              </a:cxnLst>
              <a:rect l="0" t="0" r="r" b="b"/>
              <a:pathLst>
                <a:path w="21600" h="20815" extrusionOk="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solidFill>
              <a:schemeClr val="accent1"/>
            </a:solidFill>
            <a:ln w="12700">
              <a:miter lim="400000"/>
            </a:ln>
          </p:spPr>
          <p:txBody>
            <a:bodyPr lIns="0" tIns="0" rIns="0" bIns="0" anchor="ctr"/>
            <a:lstStyle/>
            <a:p>
              <a:pPr lvl="0"/>
              <a:endParaRPr sz="1300"/>
            </a:p>
          </p:txBody>
        </p:sp>
        <p:sp>
          <p:nvSpPr>
            <p:cNvPr id="60" name="Shape 4176"/>
            <p:cNvSpPr/>
            <p:nvPr/>
          </p:nvSpPr>
          <p:spPr>
            <a:xfrm>
              <a:off x="698428" y="1157304"/>
              <a:ext cx="44240"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solidFill>
              <a:schemeClr val="accent1"/>
            </a:solidFill>
            <a:ln w="12700">
              <a:miter lim="400000"/>
            </a:ln>
          </p:spPr>
          <p:txBody>
            <a:bodyPr lIns="0" tIns="0" rIns="0" bIns="0" anchor="ctr"/>
            <a:lstStyle/>
            <a:p>
              <a:pPr lvl="0"/>
              <a:endParaRPr sz="1300"/>
            </a:p>
          </p:txBody>
        </p:sp>
        <p:sp>
          <p:nvSpPr>
            <p:cNvPr id="61" name="Shape 4177"/>
            <p:cNvSpPr/>
            <p:nvPr/>
          </p:nvSpPr>
          <p:spPr>
            <a:xfrm>
              <a:off x="607490" y="1157304"/>
              <a:ext cx="44255"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solidFill>
              <a:schemeClr val="accent1"/>
            </a:solidFill>
            <a:ln w="12700">
              <a:miter lim="400000"/>
            </a:ln>
          </p:spPr>
          <p:txBody>
            <a:bodyPr lIns="0" tIns="0" rIns="0" bIns="0" anchor="ctr"/>
            <a:lstStyle/>
            <a:p>
              <a:pPr lvl="0"/>
              <a:endParaRPr sz="1300"/>
            </a:p>
          </p:txBody>
        </p:sp>
        <p:sp>
          <p:nvSpPr>
            <p:cNvPr id="62" name="Shape 4178"/>
            <p:cNvSpPr/>
            <p:nvPr/>
          </p:nvSpPr>
          <p:spPr>
            <a:xfrm>
              <a:off x="1108630" y="1157304"/>
              <a:ext cx="172077" cy="172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solidFill>
              <a:schemeClr val="accent1"/>
            </a:solidFill>
            <a:ln w="12700">
              <a:miter lim="400000"/>
            </a:ln>
          </p:spPr>
          <p:txBody>
            <a:bodyPr lIns="0" tIns="0" rIns="0" bIns="0" anchor="ctr"/>
            <a:lstStyle/>
            <a:p>
              <a:pPr lvl="0"/>
              <a:endParaRPr sz="1300"/>
            </a:p>
          </p:txBody>
        </p:sp>
        <p:sp>
          <p:nvSpPr>
            <p:cNvPr id="63" name="Shape 4179"/>
            <p:cNvSpPr/>
            <p:nvPr/>
          </p:nvSpPr>
          <p:spPr>
            <a:xfrm>
              <a:off x="1640512" y="1169589"/>
              <a:ext cx="147492" cy="147507"/>
            </a:xfrm>
            <a:custGeom>
              <a:avLst/>
              <a:gdLst/>
              <a:ahLst/>
              <a:cxnLst>
                <a:cxn ang="0">
                  <a:pos x="wd2" y="hd2"/>
                </a:cxn>
                <a:cxn ang="5400000">
                  <a:pos x="wd2" y="hd2"/>
                </a:cxn>
                <a:cxn ang="10800000">
                  <a:pos x="wd2" y="hd2"/>
                </a:cxn>
                <a:cxn ang="16200000">
                  <a:pos x="wd2" y="hd2"/>
                </a:cxn>
              </a:cxnLst>
              <a:rect l="0" t="0" r="r" b="b"/>
              <a:pathLst>
                <a:path w="21600" h="21600" extrusionOk="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solidFill>
              <a:schemeClr val="accent1"/>
            </a:solidFill>
            <a:ln w="12700">
              <a:miter lim="400000"/>
            </a:ln>
          </p:spPr>
          <p:txBody>
            <a:bodyPr lIns="0" tIns="0" rIns="0" bIns="0" anchor="ctr"/>
            <a:lstStyle/>
            <a:p>
              <a:pPr lvl="0"/>
              <a:endParaRPr sz="1300"/>
            </a:p>
          </p:txBody>
        </p:sp>
        <p:sp>
          <p:nvSpPr>
            <p:cNvPr id="64" name="Shape 4180"/>
            <p:cNvSpPr/>
            <p:nvPr/>
          </p:nvSpPr>
          <p:spPr>
            <a:xfrm>
              <a:off x="2148579"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solidFill>
              <a:schemeClr val="accent1"/>
            </a:solidFill>
            <a:ln w="12700">
              <a:miter lim="400000"/>
            </a:ln>
          </p:spPr>
          <p:txBody>
            <a:bodyPr lIns="0" tIns="0" rIns="0" bIns="0" anchor="ctr"/>
            <a:lstStyle/>
            <a:p>
              <a:pPr lvl="0"/>
              <a:endParaRPr sz="1300"/>
            </a:p>
          </p:txBody>
        </p:sp>
        <p:sp>
          <p:nvSpPr>
            <p:cNvPr id="65" name="Shape 4181"/>
            <p:cNvSpPr/>
            <p:nvPr/>
          </p:nvSpPr>
          <p:spPr>
            <a:xfrm>
              <a:off x="2645271" y="1174508"/>
              <a:ext cx="216332" cy="137669"/>
            </a:xfrm>
            <a:custGeom>
              <a:avLst/>
              <a:gdLst/>
              <a:ahLst/>
              <a:cxnLst>
                <a:cxn ang="0">
                  <a:pos x="wd2" y="hd2"/>
                </a:cxn>
                <a:cxn ang="5400000">
                  <a:pos x="wd2" y="hd2"/>
                </a:cxn>
                <a:cxn ang="10800000">
                  <a:pos x="wd2" y="hd2"/>
                </a:cxn>
                <a:cxn ang="16200000">
                  <a:pos x="wd2" y="hd2"/>
                </a:cxn>
              </a:cxnLst>
              <a:rect l="0" t="0" r="r" b="b"/>
              <a:pathLst>
                <a:path w="21600" h="20815" extrusionOk="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solidFill>
              <a:schemeClr val="accent1"/>
            </a:solidFill>
            <a:ln w="12700">
              <a:miter lim="400000"/>
            </a:ln>
          </p:spPr>
          <p:txBody>
            <a:bodyPr lIns="0" tIns="0" rIns="0" bIns="0" anchor="ctr"/>
            <a:lstStyle/>
            <a:p>
              <a:pPr lvl="0"/>
              <a:endParaRPr sz="1300"/>
            </a:p>
          </p:txBody>
        </p:sp>
        <p:sp>
          <p:nvSpPr>
            <p:cNvPr id="66" name="Shape 4182"/>
            <p:cNvSpPr/>
            <p:nvPr/>
          </p:nvSpPr>
          <p:spPr>
            <a:xfrm>
              <a:off x="3199280"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solidFill>
              <a:schemeClr val="accent1"/>
            </a:solidFill>
            <a:ln w="12700">
              <a:miter lim="400000"/>
            </a:ln>
          </p:spPr>
          <p:txBody>
            <a:bodyPr lIns="0" tIns="0" rIns="0" bIns="0" anchor="ctr"/>
            <a:lstStyle/>
            <a:p>
              <a:pPr lvl="0"/>
              <a:endParaRPr sz="1300"/>
            </a:p>
          </p:txBody>
        </p:sp>
        <p:sp>
          <p:nvSpPr>
            <p:cNvPr id="67" name="Shape 4183"/>
            <p:cNvSpPr/>
            <p:nvPr/>
          </p:nvSpPr>
          <p:spPr>
            <a:xfrm>
              <a:off x="3722581" y="1172001"/>
              <a:ext cx="147492" cy="142683"/>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solidFill>
              <a:schemeClr val="accent1"/>
            </a:solidFill>
            <a:ln w="12700">
              <a:miter lim="400000"/>
            </a:ln>
          </p:spPr>
          <p:txBody>
            <a:bodyPr lIns="0" tIns="0" rIns="0" bIns="0" anchor="ctr"/>
            <a:lstStyle/>
            <a:p>
              <a:pPr lvl="0"/>
              <a:endParaRPr sz="1300"/>
            </a:p>
          </p:txBody>
        </p:sp>
        <p:sp>
          <p:nvSpPr>
            <p:cNvPr id="68" name="Shape 4184"/>
            <p:cNvSpPr/>
            <p:nvPr/>
          </p:nvSpPr>
          <p:spPr>
            <a:xfrm>
              <a:off x="4214947" y="1146395"/>
              <a:ext cx="194516" cy="193895"/>
            </a:xfrm>
            <a:custGeom>
              <a:avLst/>
              <a:gdLst/>
              <a:ahLst/>
              <a:cxnLst>
                <a:cxn ang="0">
                  <a:pos x="wd2" y="hd2"/>
                </a:cxn>
                <a:cxn ang="5400000">
                  <a:pos x="wd2" y="hd2"/>
                </a:cxn>
                <a:cxn ang="10800000">
                  <a:pos x="wd2" y="hd2"/>
                </a:cxn>
                <a:cxn ang="16200000">
                  <a:pos x="wd2" y="hd2"/>
                </a:cxn>
              </a:cxnLst>
              <a:rect l="0" t="0" r="r" b="b"/>
              <a:pathLst>
                <a:path w="21600" h="21600" extrusionOk="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solidFill>
              <a:schemeClr val="accent1"/>
            </a:solidFill>
            <a:ln w="12700">
              <a:miter lim="400000"/>
            </a:ln>
          </p:spPr>
          <p:txBody>
            <a:bodyPr lIns="0" tIns="0" rIns="0" bIns="0" anchor="ctr"/>
            <a:lstStyle/>
            <a:p>
              <a:pPr lvl="0"/>
              <a:endParaRPr sz="1300"/>
            </a:p>
          </p:txBody>
        </p:sp>
        <p:sp>
          <p:nvSpPr>
            <p:cNvPr id="69" name="Shape 4185"/>
            <p:cNvSpPr/>
            <p:nvPr/>
          </p:nvSpPr>
          <p:spPr>
            <a:xfrm>
              <a:off x="4721171" y="1132720"/>
              <a:ext cx="221247" cy="221246"/>
            </a:xfrm>
            <a:custGeom>
              <a:avLst/>
              <a:gdLst/>
              <a:ahLst/>
              <a:cxnLst>
                <a:cxn ang="0">
                  <a:pos x="wd2" y="hd2"/>
                </a:cxn>
                <a:cxn ang="5400000">
                  <a:pos x="wd2" y="hd2"/>
                </a:cxn>
                <a:cxn ang="10800000">
                  <a:pos x="wd2" y="hd2"/>
                </a:cxn>
                <a:cxn ang="16200000">
                  <a:pos x="wd2" y="hd2"/>
                </a:cxn>
              </a:cxnLst>
              <a:rect l="0" t="0" r="r" b="b"/>
              <a:pathLst>
                <a:path w="21600" h="21600" extrusionOk="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solidFill>
              <a:schemeClr val="accent1"/>
            </a:solidFill>
            <a:ln w="12700">
              <a:miter lim="400000"/>
            </a:ln>
          </p:spPr>
          <p:txBody>
            <a:bodyPr lIns="0" tIns="0" rIns="0" bIns="0" anchor="ctr"/>
            <a:lstStyle/>
            <a:p>
              <a:pPr lvl="0"/>
              <a:endParaRPr sz="1300"/>
            </a:p>
          </p:txBody>
        </p:sp>
        <p:sp>
          <p:nvSpPr>
            <p:cNvPr id="70" name="Shape 4186"/>
            <p:cNvSpPr/>
            <p:nvPr/>
          </p:nvSpPr>
          <p:spPr>
            <a:xfrm>
              <a:off x="7843790" y="2214703"/>
              <a:ext cx="203144" cy="180578"/>
            </a:xfrm>
            <a:custGeom>
              <a:avLst/>
              <a:gdLst/>
              <a:ahLst/>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chemeClr val="accent1"/>
            </a:solidFill>
            <a:ln w="12700">
              <a:miter lim="400000"/>
            </a:ln>
          </p:spPr>
          <p:txBody>
            <a:bodyPr lIns="0" tIns="0" rIns="0" bIns="0" anchor="ctr"/>
            <a:lstStyle/>
            <a:p>
              <a:pPr lvl="0"/>
              <a:endParaRPr sz="1300"/>
            </a:p>
          </p:txBody>
        </p:sp>
        <p:sp>
          <p:nvSpPr>
            <p:cNvPr id="71" name="Shape 4187"/>
            <p:cNvSpPr/>
            <p:nvPr/>
          </p:nvSpPr>
          <p:spPr>
            <a:xfrm>
              <a:off x="8360578" y="219696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72" name="Shape 4188"/>
            <p:cNvSpPr/>
            <p:nvPr/>
          </p:nvSpPr>
          <p:spPr>
            <a:xfrm>
              <a:off x="1657833" y="2738312"/>
              <a:ext cx="112850" cy="203166"/>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chemeClr val="accent1"/>
            </a:solidFill>
            <a:ln w="12700">
              <a:miter lim="400000"/>
            </a:ln>
          </p:spPr>
          <p:txBody>
            <a:bodyPr lIns="0" tIns="0" rIns="0" bIns="0" anchor="ctr"/>
            <a:lstStyle/>
            <a:p>
              <a:pPr lvl="0"/>
              <a:endParaRPr sz="1300"/>
            </a:p>
          </p:txBody>
        </p:sp>
        <p:sp>
          <p:nvSpPr>
            <p:cNvPr id="73" name="Shape 4189"/>
            <p:cNvSpPr/>
            <p:nvPr/>
          </p:nvSpPr>
          <p:spPr>
            <a:xfrm>
              <a:off x="2148401"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4" name="Shape 4190"/>
            <p:cNvSpPr/>
            <p:nvPr/>
          </p:nvSpPr>
          <p:spPr>
            <a:xfrm>
              <a:off x="571246" y="2755516"/>
              <a:ext cx="207665" cy="168758"/>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chemeClr val="accent1"/>
            </a:solidFill>
            <a:ln w="12700">
              <a:miter lim="400000"/>
            </a:ln>
          </p:spPr>
          <p:txBody>
            <a:bodyPr lIns="0" tIns="0" rIns="0" bIns="0" anchor="ctr"/>
            <a:lstStyle/>
            <a:p>
              <a:pPr lvl="0"/>
              <a:endParaRPr sz="1300"/>
            </a:p>
          </p:txBody>
        </p:sp>
        <p:sp>
          <p:nvSpPr>
            <p:cNvPr id="75" name="Shape 4191"/>
            <p:cNvSpPr/>
            <p:nvPr/>
          </p:nvSpPr>
          <p:spPr>
            <a:xfrm>
              <a:off x="1086325" y="2731545"/>
              <a:ext cx="216688" cy="216701"/>
            </a:xfrm>
            <a:custGeom>
              <a:avLst/>
              <a:gdLst/>
              <a:ahLst/>
              <a:cxnLst>
                <a:cxn ang="0">
                  <a:pos x="wd2" y="hd2"/>
                </a:cxn>
                <a:cxn ang="5400000">
                  <a:pos x="wd2" y="hd2"/>
                </a:cxn>
                <a:cxn ang="10800000">
                  <a:pos x="wd2" y="hd2"/>
                </a:cxn>
                <a:cxn ang="16200000">
                  <a:pos x="wd2" y="hd2"/>
                </a:cxn>
              </a:cxnLst>
              <a:rect l="0" t="0" r="r" b="b"/>
              <a:pathLst>
                <a:path w="21600" h="21600" extrusionOk="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6" name="Shape 4192"/>
            <p:cNvSpPr/>
            <p:nvPr/>
          </p:nvSpPr>
          <p:spPr>
            <a:xfrm>
              <a:off x="2656387" y="2731544"/>
              <a:ext cx="194101" cy="194115"/>
            </a:xfrm>
            <a:custGeom>
              <a:avLst/>
              <a:gdLst/>
              <a:ahLst/>
              <a:cxnLst>
                <a:cxn ang="0">
                  <a:pos x="wd2" y="hd2"/>
                </a:cxn>
                <a:cxn ang="5400000">
                  <a:pos x="wd2" y="hd2"/>
                </a:cxn>
                <a:cxn ang="10800000">
                  <a:pos x="wd2" y="hd2"/>
                </a:cxn>
                <a:cxn ang="16200000">
                  <a:pos x="wd2" y="hd2"/>
                </a:cxn>
              </a:cxnLst>
              <a:rect l="0" t="0" r="r" b="b"/>
              <a:pathLst>
                <a:path w="21600" h="21600" extrusionOk="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solidFill>
              <a:schemeClr val="accent1"/>
            </a:solidFill>
            <a:ln w="12700">
              <a:miter lim="400000"/>
            </a:ln>
          </p:spPr>
          <p:txBody>
            <a:bodyPr lIns="0" tIns="0" rIns="0" bIns="0" anchor="ctr"/>
            <a:lstStyle/>
            <a:p>
              <a:pPr lvl="0"/>
              <a:endParaRPr sz="1300"/>
            </a:p>
          </p:txBody>
        </p:sp>
        <p:sp>
          <p:nvSpPr>
            <p:cNvPr id="77" name="Shape 4193"/>
            <p:cNvSpPr/>
            <p:nvPr/>
          </p:nvSpPr>
          <p:spPr>
            <a:xfrm>
              <a:off x="4214585" y="2728022"/>
              <a:ext cx="46203" cy="201160"/>
            </a:xfrm>
            <a:custGeom>
              <a:avLst/>
              <a:gdLst/>
              <a:ahLst/>
              <a:cxnLst>
                <a:cxn ang="0">
                  <a:pos x="wd2" y="hd2"/>
                </a:cxn>
                <a:cxn ang="5400000">
                  <a:pos x="wd2" y="hd2"/>
                </a:cxn>
                <a:cxn ang="10800000">
                  <a:pos x="wd2" y="hd2"/>
                </a:cxn>
                <a:cxn ang="16200000">
                  <a:pos x="wd2" y="hd2"/>
                </a:cxn>
              </a:cxnLst>
              <a:rect l="0" t="0" r="r" b="b"/>
              <a:pathLst>
                <a:path w="21600" h="21600" extrusionOk="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solidFill>
              <a:schemeClr val="accent1"/>
            </a:solidFill>
            <a:ln w="12700">
              <a:miter lim="400000"/>
            </a:ln>
          </p:spPr>
          <p:txBody>
            <a:bodyPr lIns="0" tIns="0" rIns="0" bIns="0" anchor="ctr"/>
            <a:lstStyle/>
            <a:p>
              <a:pPr lvl="0"/>
              <a:endParaRPr sz="1300"/>
            </a:p>
          </p:txBody>
        </p:sp>
        <p:sp>
          <p:nvSpPr>
            <p:cNvPr id="78" name="Shape 4194"/>
            <p:cNvSpPr/>
            <p:nvPr/>
          </p:nvSpPr>
          <p:spPr>
            <a:xfrm>
              <a:off x="4284467" y="2783928"/>
              <a:ext cx="134307" cy="143479"/>
            </a:xfrm>
            <a:custGeom>
              <a:avLst/>
              <a:gdLst/>
              <a:ahLst/>
              <a:cxnLst>
                <a:cxn ang="0">
                  <a:pos x="wd2" y="hd2"/>
                </a:cxn>
                <a:cxn ang="5400000">
                  <a:pos x="wd2" y="hd2"/>
                </a:cxn>
                <a:cxn ang="10800000">
                  <a:pos x="wd2" y="hd2"/>
                </a:cxn>
                <a:cxn ang="16200000">
                  <a:pos x="wd2" y="hd2"/>
                </a:cxn>
              </a:cxnLst>
              <a:rect l="0" t="0" r="r" b="b"/>
              <a:pathLst>
                <a:path w="21600" h="21600" extrusionOk="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solidFill>
              <a:schemeClr val="accent1"/>
            </a:solidFill>
            <a:ln w="12700">
              <a:miter lim="400000"/>
            </a:ln>
          </p:spPr>
          <p:txBody>
            <a:bodyPr lIns="0" tIns="0" rIns="0" bIns="0" anchor="ctr"/>
            <a:lstStyle/>
            <a:p>
              <a:pPr lvl="0"/>
              <a:endParaRPr sz="1300"/>
            </a:p>
          </p:txBody>
        </p:sp>
        <p:sp>
          <p:nvSpPr>
            <p:cNvPr id="79" name="Shape 4195"/>
            <p:cNvSpPr/>
            <p:nvPr/>
          </p:nvSpPr>
          <p:spPr>
            <a:xfrm>
              <a:off x="4722979" y="2731085"/>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80" name="Shape 4196"/>
            <p:cNvSpPr/>
            <p:nvPr/>
          </p:nvSpPr>
          <p:spPr>
            <a:xfrm>
              <a:off x="7863405" y="2715249"/>
              <a:ext cx="176371" cy="226706"/>
            </a:xfrm>
            <a:custGeom>
              <a:avLst/>
              <a:gdLst/>
              <a:ahLst/>
              <a:cxnLst>
                <a:cxn ang="0">
                  <a:pos x="wd2" y="hd2"/>
                </a:cxn>
                <a:cxn ang="5400000">
                  <a:pos x="wd2" y="hd2"/>
                </a:cxn>
                <a:cxn ang="10800000">
                  <a:pos x="wd2" y="hd2"/>
                </a:cxn>
                <a:cxn ang="16200000">
                  <a:pos x="wd2" y="hd2"/>
                </a:cxn>
              </a:cxnLst>
              <a:rect l="0" t="0" r="r" b="b"/>
              <a:pathLst>
                <a:path w="20798" h="21174" extrusionOk="0">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solidFill>
              <a:schemeClr val="accent1"/>
            </a:solidFill>
            <a:ln w="12700">
              <a:miter lim="400000"/>
            </a:ln>
          </p:spPr>
          <p:txBody>
            <a:bodyPr lIns="0" tIns="0" rIns="0" bIns="0" anchor="ctr"/>
            <a:lstStyle/>
            <a:p>
              <a:pPr lvl="0"/>
              <a:endParaRPr sz="1300"/>
            </a:p>
          </p:txBody>
        </p:sp>
        <p:sp>
          <p:nvSpPr>
            <p:cNvPr id="81" name="Shape 4197"/>
            <p:cNvSpPr/>
            <p:nvPr/>
          </p:nvSpPr>
          <p:spPr>
            <a:xfrm>
              <a:off x="8368863" y="2719778"/>
              <a:ext cx="217634" cy="217648"/>
            </a:xfrm>
            <a:custGeom>
              <a:avLst/>
              <a:gdLst/>
              <a:ahLst/>
              <a:cxnLst>
                <a:cxn ang="0">
                  <a:pos x="wd2" y="hd2"/>
                </a:cxn>
                <a:cxn ang="5400000">
                  <a:pos x="wd2" y="hd2"/>
                </a:cxn>
                <a:cxn ang="10800000">
                  <a:pos x="wd2" y="hd2"/>
                </a:cxn>
                <a:cxn ang="16200000">
                  <a:pos x="wd2" y="hd2"/>
                </a:cxn>
              </a:cxnLst>
              <a:rect l="0" t="0" r="r" b="b"/>
              <a:pathLst>
                <a:path w="21600" h="21600" extrusionOk="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2" name="Shape 4198"/>
            <p:cNvSpPr/>
            <p:nvPr/>
          </p:nvSpPr>
          <p:spPr>
            <a:xfrm>
              <a:off x="5247106" y="2719792"/>
              <a:ext cx="208558" cy="217620"/>
            </a:xfrm>
            <a:custGeom>
              <a:avLst/>
              <a:gdLst/>
              <a:ahLst/>
              <a:cxnLst>
                <a:cxn ang="0">
                  <a:pos x="wd2" y="hd2"/>
                </a:cxn>
                <a:cxn ang="5400000">
                  <a:pos x="wd2" y="hd2"/>
                </a:cxn>
                <a:cxn ang="10800000">
                  <a:pos x="wd2" y="hd2"/>
                </a:cxn>
                <a:cxn ang="16200000">
                  <a:pos x="wd2" y="hd2"/>
                </a:cxn>
              </a:cxnLst>
              <a:rect l="0" t="0" r="r" b="b"/>
              <a:pathLst>
                <a:path w="21600" h="21600" extrusionOk="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solidFill>
              <a:schemeClr val="accent1"/>
            </a:solidFill>
            <a:ln w="12700">
              <a:miter lim="400000"/>
            </a:ln>
          </p:spPr>
          <p:txBody>
            <a:bodyPr lIns="0" tIns="0" rIns="0" bIns="0" anchor="ctr"/>
            <a:lstStyle/>
            <a:p>
              <a:pPr lvl="0"/>
              <a:endParaRPr sz="1300"/>
            </a:p>
          </p:txBody>
        </p:sp>
        <p:sp>
          <p:nvSpPr>
            <p:cNvPr id="83" name="Shape 4199"/>
            <p:cNvSpPr/>
            <p:nvPr/>
          </p:nvSpPr>
          <p:spPr>
            <a:xfrm>
              <a:off x="6796805" y="2765134"/>
              <a:ext cx="226697" cy="126936"/>
            </a:xfrm>
            <a:custGeom>
              <a:avLst/>
              <a:gdLst/>
              <a:ahLst/>
              <a:cxnLst>
                <a:cxn ang="0">
                  <a:pos x="wd2" y="hd2"/>
                </a:cxn>
                <a:cxn ang="5400000">
                  <a:pos x="wd2" y="hd2"/>
                </a:cxn>
                <a:cxn ang="10800000">
                  <a:pos x="wd2" y="hd2"/>
                </a:cxn>
                <a:cxn ang="16200000">
                  <a:pos x="wd2" y="hd2"/>
                </a:cxn>
              </a:cxnLst>
              <a:rect l="0" t="0" r="r" b="b"/>
              <a:pathLst>
                <a:path w="21600" h="21600" extrusionOk="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solidFill>
              <a:schemeClr val="accent1"/>
            </a:solidFill>
            <a:ln w="12700">
              <a:miter lim="400000"/>
            </a:ln>
          </p:spPr>
          <p:txBody>
            <a:bodyPr lIns="0" tIns="0" rIns="0" bIns="0" anchor="ctr"/>
            <a:lstStyle/>
            <a:p>
              <a:pPr lvl="0"/>
              <a:endParaRPr sz="1300"/>
            </a:p>
          </p:txBody>
        </p:sp>
        <p:sp>
          <p:nvSpPr>
            <p:cNvPr id="84" name="Shape 4200"/>
            <p:cNvSpPr/>
            <p:nvPr/>
          </p:nvSpPr>
          <p:spPr>
            <a:xfrm>
              <a:off x="7298503"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85" name="Shape 4201"/>
            <p:cNvSpPr/>
            <p:nvPr/>
          </p:nvSpPr>
          <p:spPr>
            <a:xfrm>
              <a:off x="5757626" y="2753743"/>
              <a:ext cx="226697" cy="172305"/>
            </a:xfrm>
            <a:custGeom>
              <a:avLst/>
              <a:gdLst/>
              <a:ahLst/>
              <a:cxnLst>
                <a:cxn ang="0">
                  <a:pos x="wd2" y="hd2"/>
                </a:cxn>
                <a:cxn ang="5400000">
                  <a:pos x="wd2" y="hd2"/>
                </a:cxn>
                <a:cxn ang="10800000">
                  <a:pos x="wd2" y="hd2"/>
                </a:cxn>
                <a:cxn ang="16200000">
                  <a:pos x="wd2" y="hd2"/>
                </a:cxn>
              </a:cxnLst>
              <a:rect l="0" t="0" r="r" b="b"/>
              <a:pathLst>
                <a:path w="21600" h="21600" extrusionOk="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solidFill>
              <a:schemeClr val="accent1"/>
            </a:solidFill>
            <a:ln w="12700">
              <a:miter lim="400000"/>
            </a:ln>
          </p:spPr>
          <p:txBody>
            <a:bodyPr lIns="0" tIns="0" rIns="0" bIns="0" anchor="ctr"/>
            <a:lstStyle/>
            <a:p>
              <a:pPr lvl="0"/>
              <a:endParaRPr sz="1300"/>
            </a:p>
          </p:txBody>
        </p:sp>
        <p:sp>
          <p:nvSpPr>
            <p:cNvPr id="86" name="Shape 4202"/>
            <p:cNvSpPr/>
            <p:nvPr/>
          </p:nvSpPr>
          <p:spPr>
            <a:xfrm>
              <a:off x="3199264" y="2724323"/>
              <a:ext cx="126950" cy="208558"/>
            </a:xfrm>
            <a:custGeom>
              <a:avLst/>
              <a:gdLst/>
              <a:ahLst/>
              <a:cxnLst>
                <a:cxn ang="0">
                  <a:pos x="wd2" y="hd2"/>
                </a:cxn>
                <a:cxn ang="5400000">
                  <a:pos x="wd2" y="hd2"/>
                </a:cxn>
                <a:cxn ang="10800000">
                  <a:pos x="wd2" y="hd2"/>
                </a:cxn>
                <a:cxn ang="16200000">
                  <a:pos x="wd2" y="hd2"/>
                </a:cxn>
              </a:cxnLst>
              <a:rect l="0" t="0" r="r" b="b"/>
              <a:pathLst>
                <a:path w="21600" h="21600" extrusionOk="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6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solidFill>
              <a:schemeClr val="accent1"/>
            </a:solidFill>
            <a:ln w="12700">
              <a:miter lim="400000"/>
            </a:ln>
          </p:spPr>
          <p:txBody>
            <a:bodyPr lIns="0" tIns="0" rIns="0" bIns="0" anchor="ctr"/>
            <a:lstStyle/>
            <a:p>
              <a:pPr lvl="0"/>
              <a:endParaRPr sz="1300"/>
            </a:p>
          </p:txBody>
        </p:sp>
        <p:sp>
          <p:nvSpPr>
            <p:cNvPr id="87" name="Shape 4203"/>
            <p:cNvSpPr/>
            <p:nvPr/>
          </p:nvSpPr>
          <p:spPr>
            <a:xfrm>
              <a:off x="3683800"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8" name="Shape 4204"/>
            <p:cNvSpPr/>
            <p:nvPr/>
          </p:nvSpPr>
          <p:spPr>
            <a:xfrm>
              <a:off x="6285022" y="2719792"/>
              <a:ext cx="217634" cy="217620"/>
            </a:xfrm>
            <a:custGeom>
              <a:avLst/>
              <a:gdLst/>
              <a:ahLst/>
              <a:cxnLst>
                <a:cxn ang="0">
                  <a:pos x="wd2" y="hd2"/>
                </a:cxn>
                <a:cxn ang="5400000">
                  <a:pos x="wd2" y="hd2"/>
                </a:cxn>
                <a:cxn ang="10800000">
                  <a:pos x="wd2" y="hd2"/>
                </a:cxn>
                <a:cxn ang="16200000">
                  <a:pos x="wd2" y="hd2"/>
                </a:cxn>
              </a:cxnLst>
              <a:rect l="0" t="0" r="r" b="b"/>
              <a:pathLst>
                <a:path w="21600" h="21600" extrusionOk="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grpSp>
    </p:spTree>
    <p:extLst>
      <p:ext uri="{BB962C8B-B14F-4D97-AF65-F5344CB8AC3E}">
        <p14:creationId xmlns:p14="http://schemas.microsoft.com/office/powerpoint/2010/main" xmlns="" val="14998462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8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xmlns="" val="368019099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12"/>
          <p:cNvSpPr txBox="1">
            <a:spLocks/>
          </p:cNvSpPr>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12"/>
          <p:cNvSpPr txBox="1">
            <a:spLocks/>
          </p:cNvSpPr>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Text Placeholder 12"/>
          <p:cNvSpPr txBox="1">
            <a:spLocks/>
          </p:cNvSpPr>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3" name="Text Placeholder 12"/>
          <p:cNvSpPr txBox="1">
            <a:spLocks/>
          </p:cNvSpPr>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4" name="Text Placeholder 12"/>
          <p:cNvSpPr txBox="1">
            <a:spLocks/>
          </p:cNvSpPr>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年度工作</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内容概述</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44800628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 name="Freeform 8"/>
          <p:cNvSpPr>
            <a:spLocks/>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8" name="Freeform 10"/>
          <p:cNvSpPr>
            <a:spLocks/>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0" name="Freeform 12"/>
          <p:cNvSpPr>
            <a:spLocks/>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2" name="Freeform 14"/>
          <p:cNvSpPr>
            <a:spLocks/>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4" name="Freeform 16"/>
          <p:cNvSpPr>
            <a:spLocks/>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5" name="Freeform 17"/>
          <p:cNvSpPr>
            <a:spLocks/>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a:spLocks/>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6" name="Text Placeholder 59"/>
            <p:cNvSpPr txBox="1">
              <a:spLocks/>
            </p:cNvSpPr>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2015</a:t>
              </a:r>
              <a:endParaRPr 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7" name="Text Placeholder 59"/>
            <p:cNvSpPr txBox="1">
              <a:spLocks/>
            </p:cNvSpPr>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8" name="Text Placeholder 59"/>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2017</a:t>
              </a:r>
              <a:endParaRPr lang="en-US"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9" name="Text Placeholder 59"/>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latin typeface="微软雅黑" panose="020B0503020204020204" pitchFamily="34" charset="-122"/>
                  <a:ea typeface="微软雅黑" panose="020B0503020204020204" pitchFamily="34" charset="-122"/>
                </a:rPr>
                <a:t>2018</a:t>
              </a:r>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0" name="Text Placeholder 59"/>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1" name="Text Placeholder 59"/>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a:spLocks/>
          </p:cNvSpPr>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p:cNvSpPr>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p:cNvSpPr>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p:cNvSpPr>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29" name="Text Placeholder 59"/>
          <p:cNvSpPr txBox="1">
            <a:spLocks/>
          </p:cNvSpPr>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30" name="Text Placeholder 59"/>
          <p:cNvSpPr txBox="1">
            <a:spLocks/>
          </p:cNvSpPr>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smtClean="0">
                <a:solidFill>
                  <a:schemeClr val="tx1">
                    <a:lumMod val="75000"/>
                    <a:lumOff val="25000"/>
                  </a:schemeClr>
                </a:solidFill>
                <a:latin typeface="微软雅黑" pitchFamily="34" charset="-122"/>
                <a:ea typeface="微软雅黑" pitchFamily="34" charset="-122"/>
              </a:rPr>
              <a:t>详</a:t>
            </a:r>
            <a:r>
              <a:rPr lang="zh-CN" altLang="en-US" sz="1000" dirty="0">
                <a:solidFill>
                  <a:schemeClr val="tx1">
                    <a:lumMod val="75000"/>
                    <a:lumOff val="25000"/>
                  </a:schemeClr>
                </a:solidFill>
                <a:latin typeface="微软雅黑" pitchFamily="34" charset="-122"/>
                <a:ea typeface="微软雅黑" pitchFamily="34" charset="-122"/>
              </a:rPr>
              <a:t>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7159355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1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4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0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2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26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29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32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35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3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41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44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47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67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72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77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87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92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97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02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smtClean="0"/>
              <a:t>添加标题</a:t>
            </a:r>
            <a:endParaRPr lang="zh-CN" altLang="en-US" sz="2800" b="1" dirty="0"/>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a:spLocks/>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a:t>
            </a:r>
            <a:r>
              <a:rPr lang="zh-CN" altLang="en-US" sz="1200" dirty="0" smtClean="0">
                <a:solidFill>
                  <a:schemeClr val="tx1">
                    <a:lumMod val="75000"/>
                    <a:lumOff val="25000"/>
                  </a:schemeClr>
                </a:solidFill>
              </a:rPr>
              <a:t>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538818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5"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6"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xmlns="" val="17165813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001917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6164</Words>
  <Application>Microsoft Office PowerPoint</Application>
  <PresentationFormat>全屏显示(16:9)</PresentationFormat>
  <Paragraphs>391</Paragraphs>
  <Slides>36</Slides>
  <Notes>36</Notes>
  <HiddenSlides>0</HiddenSlides>
  <MMClips>1</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94</cp:revision>
  <dcterms:created xsi:type="dcterms:W3CDTF">2015-12-11T17:46:17Z</dcterms:created>
  <dcterms:modified xsi:type="dcterms:W3CDTF">2017-07-06T19:07:02Z</dcterms:modified>
  <cp:category>https://cyppt.taobao.com/</cp:category>
</cp:coreProperties>
</file>