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12" r:id="rId2"/>
    <p:sldId id="311" r:id="rId3"/>
    <p:sldId id="257" r:id="rId4"/>
    <p:sldId id="275" r:id="rId5"/>
    <p:sldId id="322" r:id="rId6"/>
    <p:sldId id="276" r:id="rId7"/>
    <p:sldId id="259" r:id="rId8"/>
    <p:sldId id="258" r:id="rId9"/>
    <p:sldId id="281" r:id="rId10"/>
    <p:sldId id="277" r:id="rId11"/>
    <p:sldId id="278" r:id="rId12"/>
    <p:sldId id="319" r:id="rId13"/>
    <p:sldId id="280" r:id="rId14"/>
    <p:sldId id="284" r:id="rId15"/>
    <p:sldId id="317" r:id="rId16"/>
    <p:sldId id="282" r:id="rId17"/>
    <p:sldId id="283" r:id="rId18"/>
    <p:sldId id="260" r:id="rId19"/>
    <p:sldId id="305" r:id="rId20"/>
    <p:sldId id="261" r:id="rId21"/>
    <p:sldId id="320" r:id="rId22"/>
    <p:sldId id="286" r:id="rId23"/>
    <p:sldId id="287" r:id="rId24"/>
    <p:sldId id="262" r:id="rId25"/>
    <p:sldId id="288" r:id="rId26"/>
    <p:sldId id="292" r:id="rId27"/>
    <p:sldId id="290" r:id="rId28"/>
    <p:sldId id="289" r:id="rId29"/>
    <p:sldId id="318" r:id="rId30"/>
    <p:sldId id="295" r:id="rId31"/>
    <p:sldId id="296" r:id="rId32"/>
    <p:sldId id="297" r:id="rId33"/>
    <p:sldId id="298" r:id="rId34"/>
    <p:sldId id="321" r:id="rId35"/>
    <p:sldId id="302" r:id="rId36"/>
    <p:sldId id="300" r:id="rId37"/>
    <p:sldId id="301" r:id="rId38"/>
    <p:sldId id="303" r:id="rId39"/>
    <p:sldId id="304" r:id="rId40"/>
    <p:sldId id="324" r:id="rId41"/>
  </p:sldIdLst>
  <p:sldSz cx="13681075" cy="7921625"/>
  <p:notesSz cx="6858000" cy="9144000"/>
  <p:defaultTextStyle>
    <a:defPPr>
      <a:defRPr lang="zh-CN"/>
    </a:defPPr>
    <a:lvl1pPr marL="0" algn="l" defTabSz="123444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17220" algn="l" defTabSz="123444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34440" algn="l" defTabSz="123444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51660" algn="l" defTabSz="123444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68880" algn="l" defTabSz="123444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86100" algn="l" defTabSz="123444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703320" algn="l" defTabSz="123444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320540" algn="l" defTabSz="123444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937760" algn="l" defTabSz="123444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74FF"/>
    <a:srgbClr val="FC8604"/>
    <a:srgbClr val="0066FF"/>
    <a:srgbClr val="56C618"/>
    <a:srgbClr val="77E63A"/>
    <a:srgbClr val="60DB1B"/>
    <a:srgbClr val="37AE02"/>
    <a:srgbClr val="EA0000"/>
    <a:srgbClr val="FF0000"/>
    <a:srgbClr val="FF3F3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/>
  </p:normalViewPr>
  <p:slideViewPr>
    <p:cSldViewPr>
      <p:cViewPr varScale="1">
        <p:scale>
          <a:sx n="96" d="100"/>
          <a:sy n="96" d="100"/>
        </p:scale>
        <p:origin x="-714" y="-90"/>
      </p:cViewPr>
      <p:guideLst>
        <p:guide orient="horz" pos="2495"/>
        <p:guide pos="430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347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zh-CN"/>
  <c:chart>
    <c:autoTitleDeleted val="1"/>
    <c:plotArea>
      <c:layout/>
      <c:barChart>
        <c:barDir val="col"/>
        <c:grouping val="stacked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0066FF"/>
            </a:solidFill>
            <a:effectLst>
              <a:outerShdw blurRad="114300" dist="88900" dir="8100000" algn="tr" rotWithShape="0">
                <a:prstClr val="black">
                  <a:alpha val="22000"/>
                </a:prstClr>
              </a:outerShdw>
            </a:effectLst>
          </c:spPr>
          <c:dPt>
            <c:idx val="0"/>
          </c:dPt>
          <c:dPt>
            <c:idx val="1"/>
          </c:dPt>
          <c:dPt>
            <c:idx val="2"/>
          </c:dPt>
          <c:dPt>
            <c:idx val="3"/>
          </c:dPt>
          <c:dPt>
            <c:idx val="4"/>
          </c:dPt>
          <c:dPt>
            <c:idx val="5"/>
          </c:dPt>
          <c:dPt>
            <c:idx val="6"/>
          </c:dPt>
          <c:dPt>
            <c:idx val="7"/>
          </c:dPt>
          <c:dPt>
            <c:idx val="8"/>
          </c:dPt>
          <c:dPt>
            <c:idx val="9"/>
          </c:dPt>
          <c:dPt>
            <c:idx val="10"/>
          </c:dPt>
          <c:cat>
            <c:strRef>
              <c:f>Sheet1!$A$2:$A$12</c:f>
              <c:strCache>
                <c:ptCount val="11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</c:v>
                </c:pt>
                <c:pt idx="6">
                  <c:v>G</c:v>
                </c:pt>
                <c:pt idx="7">
                  <c:v>H</c:v>
                </c:pt>
                <c:pt idx="8">
                  <c:v>I</c:v>
                </c:pt>
                <c:pt idx="9">
                  <c:v>J</c:v>
                </c:pt>
                <c:pt idx="10">
                  <c:v>K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9.5</c:v>
                </c:pt>
                <c:pt idx="5">
                  <c:v>7.8</c:v>
                </c:pt>
                <c:pt idx="6">
                  <c:v>12.9</c:v>
                </c:pt>
                <c:pt idx="7">
                  <c:v>11.8</c:v>
                </c:pt>
                <c:pt idx="8">
                  <c:v>6.2</c:v>
                </c:pt>
                <c:pt idx="9">
                  <c:v>2.9</c:v>
                </c:pt>
                <c:pt idx="10">
                  <c:v>5.4</c:v>
                </c:pt>
              </c:numCache>
            </c:numRef>
          </c:val>
        </c:ser>
        <c:dLbls/>
        <c:overlap val="100"/>
        <c:axId val="207738368"/>
        <c:axId val="207739904"/>
      </c:barChart>
      <c:catAx>
        <c:axId val="207738368"/>
        <c:scaling>
          <c:orientation val="minMax"/>
        </c:scaling>
        <c:axPos val="b"/>
        <c:tickLblPos val="nextTo"/>
        <c:spPr>
          <a:ln>
            <a:solidFill>
              <a:schemeClr val="bg1">
                <a:lumMod val="65000"/>
              </a:schemeClr>
            </a:solidFill>
          </a:ln>
        </c:spPr>
        <c:txPr>
          <a:bodyPr/>
          <a:lstStyle/>
          <a:p>
            <a:pPr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pPr>
            <a:endParaRPr lang="zh-CN"/>
          </a:p>
        </c:txPr>
        <c:crossAx val="207739904"/>
        <c:crosses val="autoZero"/>
        <c:auto val="1"/>
        <c:lblAlgn val="ctr"/>
        <c:lblOffset val="100"/>
      </c:catAx>
      <c:valAx>
        <c:axId val="207739904"/>
        <c:scaling>
          <c:orientation val="minMax"/>
        </c:scaling>
        <c:axPos val="l"/>
        <c:majorGridlines>
          <c:spPr>
            <a:ln>
              <a:noFill/>
            </a:ln>
          </c:spPr>
        </c:majorGridlines>
        <c:numFmt formatCode="General" sourceLinked="1"/>
        <c:tickLblPos val="nextTo"/>
        <c:spPr>
          <a:ln>
            <a:solidFill>
              <a:schemeClr val="bg1">
                <a:lumMod val="65000"/>
              </a:schemeClr>
            </a:solidFill>
          </a:ln>
        </c:spPr>
        <c:txPr>
          <a:bodyPr/>
          <a:lstStyle/>
          <a:p>
            <a:pPr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pPr>
            <a:endParaRPr lang="zh-CN"/>
          </a:p>
        </c:txPr>
        <c:crossAx val="20773836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zh-CN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600EA-C80B-4463-BA7F-F7A5A4D4D639}" type="datetimeFigureOut">
              <a:rPr lang="zh-CN" altLang="en-US" smtClean="0"/>
              <a:pPr/>
              <a:t>2017/7/7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68313" y="685800"/>
            <a:ext cx="59213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88EDA8-AA38-4EC8-A4A2-C9E52DD3CCD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98088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3444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17220" algn="l" defTabSz="123444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34440" algn="l" defTabSz="123444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51660" algn="l" defTabSz="123444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68880" algn="l" defTabSz="123444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86100" algn="l" defTabSz="123444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703320" algn="l" defTabSz="123444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320540" algn="l" defTabSz="123444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937760" algn="l" defTabSz="123444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E8203-EB08-4F0D-830A-C288DDF96F60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153917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68313" y="685800"/>
            <a:ext cx="592137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84203-20BB-4E94-8778-90C0AA34F379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91455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86AE0C-31C0-47D9-9906-9E43F95D984E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727378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8EDA8-AA38-4EC8-A4A2-C9E52DD3CCD9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034886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68313" y="685800"/>
            <a:ext cx="592137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84203-20BB-4E94-8778-90C0AA34F379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023843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68313" y="685800"/>
            <a:ext cx="592137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84203-20BB-4E94-8778-90C0AA34F379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937837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E8203-EB08-4F0D-830A-C288DDF96F60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120191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68313" y="685800"/>
            <a:ext cx="592137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84203-20BB-4E94-8778-90C0AA34F379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892162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68313" y="685800"/>
            <a:ext cx="592137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84203-20BB-4E94-8778-90C0AA34F379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78874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8EDA8-AA38-4EC8-A4A2-C9E52DD3CCD9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892703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8EDA8-AA38-4EC8-A4A2-C9E52DD3CCD9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12990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8EDA8-AA38-4EC8-A4A2-C9E52DD3CCD9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202530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8EDA8-AA38-4EC8-A4A2-C9E52DD3CCD9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928601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8EDA8-AA38-4EC8-A4A2-C9E52DD3CCD9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034886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68313" y="685800"/>
            <a:ext cx="592137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84203-20BB-4E94-8778-90C0AA34F379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828546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68313" y="685800"/>
            <a:ext cx="592137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EBB3A-D6CC-4186-90DB-758CD0665105}" type="slidenum">
              <a:rPr lang="id-ID" smtClean="0"/>
              <a:pPr/>
              <a:t>23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13557292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8EDA8-AA38-4EC8-A4A2-C9E52DD3CCD9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949396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68313" y="685800"/>
            <a:ext cx="592137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84203-20BB-4E94-8778-90C0AA34F379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466033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68313" y="685800"/>
            <a:ext cx="592137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0568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68313" y="685800"/>
            <a:ext cx="592137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84203-20BB-4E94-8778-90C0AA34F379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427697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68313" y="685800"/>
            <a:ext cx="592137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0568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8EDA8-AA38-4EC8-A4A2-C9E52DD3CCD9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03488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8EDA8-AA38-4EC8-A4A2-C9E52DD3CCD9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034886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68313" y="685800"/>
            <a:ext cx="592137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84203-20BB-4E94-8778-90C0AA34F379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078133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68313" y="685800"/>
            <a:ext cx="592137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84203-20BB-4E94-8778-90C0AA34F379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887824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68313" y="685800"/>
            <a:ext cx="592137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84203-20BB-4E94-8778-90C0AA34F379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43027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68313" y="685800"/>
            <a:ext cx="592137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84203-20BB-4E94-8778-90C0AA34F379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789940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8EDA8-AA38-4EC8-A4A2-C9E52DD3CCD9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034886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68313" y="685800"/>
            <a:ext cx="592137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EBB3A-D6CC-4186-90DB-758CD0665105}" type="slidenum">
              <a:rPr lang="id-ID" smtClean="0"/>
              <a:pPr/>
              <a:t>35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31257507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68313" y="685800"/>
            <a:ext cx="592137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EBB3A-D6CC-4186-90DB-758CD0665105}" type="slidenum">
              <a:rPr lang="id-ID" smtClean="0"/>
              <a:pPr/>
              <a:t>36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30101180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68313" y="685800"/>
            <a:ext cx="592137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EBB3A-D6CC-4186-90DB-758CD0665105}" type="slidenum">
              <a:rPr lang="id-ID" smtClean="0"/>
              <a:pPr/>
              <a:t>37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18255114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84203-20BB-4E94-8778-90C0AA34F379}" type="slidenum">
              <a:rPr lang="zh-CN" altLang="en-US" smtClean="0"/>
              <a:pPr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8128986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68313" y="685800"/>
            <a:ext cx="592137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056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68313" y="685800"/>
            <a:ext cx="592137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84203-20BB-4E94-8778-90C0AA34F379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970527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E8203-EB08-4F0D-830A-C288DDF96F60}" type="slidenum">
              <a:rPr lang="zh-CN" altLang="en-US" smtClean="0"/>
              <a:pPr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15391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FBD33-0E80-4B03-BDEC-5ABB56D86918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152108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68313" y="685800"/>
            <a:ext cx="592137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84203-20BB-4E94-8778-90C0AA34F379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52070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8EDA8-AA38-4EC8-A4A2-C9E52DD3CCD9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38019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8EDA8-AA38-4EC8-A4A2-C9E52DD3CCD9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45508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68313" y="685800"/>
            <a:ext cx="592137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FBD33-0E80-4B03-BDEC-5ABB56D86918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58544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026081" y="2460839"/>
            <a:ext cx="11628914" cy="169801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52161" y="4488921"/>
            <a:ext cx="9576753" cy="202441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7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51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86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703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320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37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CB4F7-CDA6-4D6A-8231-574AF9D11862}" type="datetimeFigureOut">
              <a:rPr lang="zh-CN" altLang="en-US" smtClean="0"/>
              <a:pPr/>
              <a:t>2017/7/7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0C981-4EE3-450C-BD26-AA72518E114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93188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CB4F7-CDA6-4D6A-8231-574AF9D11862}" type="datetimeFigureOut">
              <a:rPr lang="zh-CN" altLang="en-US" smtClean="0"/>
              <a:pPr/>
              <a:t>2017/7/7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0C981-4EE3-450C-BD26-AA72518E114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60674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4840167" y="366742"/>
            <a:ext cx="4605488" cy="780793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023707" y="366742"/>
            <a:ext cx="13588442" cy="780793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CB4F7-CDA6-4D6A-8231-574AF9D11862}" type="datetimeFigureOut">
              <a:rPr lang="zh-CN" altLang="en-US" smtClean="0"/>
              <a:pPr/>
              <a:t>2017/7/7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0C981-4EE3-450C-BD26-AA72518E114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26631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916105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4248020" y="1599706"/>
            <a:ext cx="2600449" cy="2674378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2000">
                <a:ln>
                  <a:noFill/>
                </a:ln>
                <a:solidFill>
                  <a:schemeClr val="tx1"/>
                </a:solidFill>
                <a:latin typeface="Lato Light"/>
                <a:cs typeface="Lato Light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923260" y="1611559"/>
            <a:ext cx="5268613" cy="541839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2000">
                <a:ln>
                  <a:noFill/>
                </a:ln>
                <a:solidFill>
                  <a:schemeClr val="tx1"/>
                </a:solidFill>
                <a:latin typeface="Lato Light"/>
                <a:cs typeface="Lato Light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1568400" y="4355580"/>
            <a:ext cx="2600449" cy="267438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2000">
                <a:ln>
                  <a:noFill/>
                </a:ln>
                <a:solidFill>
                  <a:schemeClr val="tx1"/>
                </a:solidFill>
                <a:latin typeface="Lato Light"/>
                <a:cs typeface="Lato Light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1389658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81" y="0"/>
            <a:ext cx="13682856" cy="792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56959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58620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81" y="0"/>
            <a:ext cx="13682856" cy="792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77951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CB4F7-CDA6-4D6A-8231-574AF9D11862}" type="datetimeFigureOut">
              <a:rPr lang="zh-CN" altLang="en-US" smtClean="0"/>
              <a:pPr/>
              <a:t>2017/7/7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0C981-4EE3-450C-BD26-AA72518E114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09033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80711" y="5090378"/>
            <a:ext cx="11628914" cy="1573323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80711" y="3357523"/>
            <a:ext cx="11628914" cy="1732855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1722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3444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516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688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861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7033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3205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9377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CB4F7-CDA6-4D6A-8231-574AF9D11862}" type="datetimeFigureOut">
              <a:rPr lang="zh-CN" altLang="en-US" smtClean="0"/>
              <a:pPr/>
              <a:t>2017/7/7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0C981-4EE3-450C-BD26-AA72518E114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12686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023707" y="2134438"/>
            <a:ext cx="9096965" cy="6040239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0348690" y="2134438"/>
            <a:ext cx="9096965" cy="6040239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CB4F7-CDA6-4D6A-8231-574AF9D11862}" type="datetimeFigureOut">
              <a:rPr lang="zh-CN" altLang="en-US" smtClean="0"/>
              <a:pPr/>
              <a:t>2017/7/7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0C981-4EE3-450C-BD26-AA72518E114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38259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4054" y="317232"/>
            <a:ext cx="12312968" cy="1320271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84054" y="1773198"/>
            <a:ext cx="6044851" cy="738984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7220" indent="0">
              <a:buNone/>
              <a:defRPr sz="2700" b="1"/>
            </a:lvl2pPr>
            <a:lvl3pPr marL="1234440" indent="0">
              <a:buNone/>
              <a:defRPr sz="2400" b="1"/>
            </a:lvl3pPr>
            <a:lvl4pPr marL="1851660" indent="0">
              <a:buNone/>
              <a:defRPr sz="2200" b="1"/>
            </a:lvl4pPr>
            <a:lvl5pPr marL="2468880" indent="0">
              <a:buNone/>
              <a:defRPr sz="2200" b="1"/>
            </a:lvl5pPr>
            <a:lvl6pPr marL="3086100" indent="0">
              <a:buNone/>
              <a:defRPr sz="2200" b="1"/>
            </a:lvl6pPr>
            <a:lvl7pPr marL="3703320" indent="0">
              <a:buNone/>
              <a:defRPr sz="2200" b="1"/>
            </a:lvl7pPr>
            <a:lvl8pPr marL="4320540" indent="0">
              <a:buNone/>
              <a:defRPr sz="2200" b="1"/>
            </a:lvl8pPr>
            <a:lvl9pPr marL="4937760" indent="0">
              <a:buNone/>
              <a:defRPr sz="2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84054" y="2512182"/>
            <a:ext cx="6044851" cy="456410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949797" y="1773198"/>
            <a:ext cx="6047225" cy="738984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7220" indent="0">
              <a:buNone/>
              <a:defRPr sz="2700" b="1"/>
            </a:lvl2pPr>
            <a:lvl3pPr marL="1234440" indent="0">
              <a:buNone/>
              <a:defRPr sz="2400" b="1"/>
            </a:lvl3pPr>
            <a:lvl4pPr marL="1851660" indent="0">
              <a:buNone/>
              <a:defRPr sz="2200" b="1"/>
            </a:lvl4pPr>
            <a:lvl5pPr marL="2468880" indent="0">
              <a:buNone/>
              <a:defRPr sz="2200" b="1"/>
            </a:lvl5pPr>
            <a:lvl6pPr marL="3086100" indent="0">
              <a:buNone/>
              <a:defRPr sz="2200" b="1"/>
            </a:lvl6pPr>
            <a:lvl7pPr marL="3703320" indent="0">
              <a:buNone/>
              <a:defRPr sz="2200" b="1"/>
            </a:lvl7pPr>
            <a:lvl8pPr marL="4320540" indent="0">
              <a:buNone/>
              <a:defRPr sz="2200" b="1"/>
            </a:lvl8pPr>
            <a:lvl9pPr marL="4937760" indent="0">
              <a:buNone/>
              <a:defRPr sz="2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949797" y="2512182"/>
            <a:ext cx="6047225" cy="456410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CB4F7-CDA6-4D6A-8231-574AF9D11862}" type="datetimeFigureOut">
              <a:rPr lang="zh-CN" altLang="en-US" smtClean="0"/>
              <a:pPr/>
              <a:t>2017/7/7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0C981-4EE3-450C-BD26-AA72518E114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09960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CB4F7-CDA6-4D6A-8231-574AF9D11862}" type="datetimeFigureOut">
              <a:rPr lang="zh-CN" altLang="en-US" smtClean="0"/>
              <a:pPr/>
              <a:t>2017/7/7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0C981-4EE3-450C-BD26-AA72518E114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52996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CB4F7-CDA6-4D6A-8231-574AF9D11862}" type="datetimeFigureOut">
              <a:rPr lang="zh-CN" altLang="en-US" smtClean="0"/>
              <a:pPr/>
              <a:t>2017/7/7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0C981-4EE3-450C-BD26-AA72518E114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09696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4055" y="315398"/>
            <a:ext cx="4500979" cy="1342275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348920" y="315399"/>
            <a:ext cx="7648101" cy="6760887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84055" y="1657674"/>
            <a:ext cx="4500979" cy="5418612"/>
          </a:xfrm>
        </p:spPr>
        <p:txBody>
          <a:bodyPr/>
          <a:lstStyle>
            <a:lvl1pPr marL="0" indent="0">
              <a:buNone/>
              <a:defRPr sz="1900"/>
            </a:lvl1pPr>
            <a:lvl2pPr marL="617220" indent="0">
              <a:buNone/>
              <a:defRPr sz="1600"/>
            </a:lvl2pPr>
            <a:lvl3pPr marL="1234440" indent="0">
              <a:buNone/>
              <a:defRPr sz="1400"/>
            </a:lvl3pPr>
            <a:lvl4pPr marL="1851660" indent="0">
              <a:buNone/>
              <a:defRPr sz="1200"/>
            </a:lvl4pPr>
            <a:lvl5pPr marL="2468880" indent="0">
              <a:buNone/>
              <a:defRPr sz="1200"/>
            </a:lvl5pPr>
            <a:lvl6pPr marL="3086100" indent="0">
              <a:buNone/>
              <a:defRPr sz="1200"/>
            </a:lvl6pPr>
            <a:lvl7pPr marL="3703320" indent="0">
              <a:buNone/>
              <a:defRPr sz="1200"/>
            </a:lvl7pPr>
            <a:lvl8pPr marL="4320540" indent="0">
              <a:buNone/>
              <a:defRPr sz="1200"/>
            </a:lvl8pPr>
            <a:lvl9pPr marL="493776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CB4F7-CDA6-4D6A-8231-574AF9D11862}" type="datetimeFigureOut">
              <a:rPr lang="zh-CN" altLang="en-US" smtClean="0"/>
              <a:pPr/>
              <a:t>2017/7/7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0C981-4EE3-450C-BD26-AA72518E114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8783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81586" y="5545137"/>
            <a:ext cx="8208645" cy="654635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681586" y="707812"/>
            <a:ext cx="8208645" cy="4752975"/>
          </a:xfrm>
        </p:spPr>
        <p:txBody>
          <a:bodyPr/>
          <a:lstStyle>
            <a:lvl1pPr marL="0" indent="0">
              <a:buNone/>
              <a:defRPr sz="4300"/>
            </a:lvl1pPr>
            <a:lvl2pPr marL="617220" indent="0">
              <a:buNone/>
              <a:defRPr sz="3800"/>
            </a:lvl2pPr>
            <a:lvl3pPr marL="1234440" indent="0">
              <a:buNone/>
              <a:defRPr sz="3200"/>
            </a:lvl3pPr>
            <a:lvl4pPr marL="1851660" indent="0">
              <a:buNone/>
              <a:defRPr sz="2700"/>
            </a:lvl4pPr>
            <a:lvl5pPr marL="2468880" indent="0">
              <a:buNone/>
              <a:defRPr sz="2700"/>
            </a:lvl5pPr>
            <a:lvl6pPr marL="3086100" indent="0">
              <a:buNone/>
              <a:defRPr sz="2700"/>
            </a:lvl6pPr>
            <a:lvl7pPr marL="3703320" indent="0">
              <a:buNone/>
              <a:defRPr sz="2700"/>
            </a:lvl7pPr>
            <a:lvl8pPr marL="4320540" indent="0">
              <a:buNone/>
              <a:defRPr sz="2700"/>
            </a:lvl8pPr>
            <a:lvl9pPr marL="4937760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681586" y="6199772"/>
            <a:ext cx="8208645" cy="929690"/>
          </a:xfrm>
        </p:spPr>
        <p:txBody>
          <a:bodyPr/>
          <a:lstStyle>
            <a:lvl1pPr marL="0" indent="0">
              <a:buNone/>
              <a:defRPr sz="1900"/>
            </a:lvl1pPr>
            <a:lvl2pPr marL="617220" indent="0">
              <a:buNone/>
              <a:defRPr sz="1600"/>
            </a:lvl2pPr>
            <a:lvl3pPr marL="1234440" indent="0">
              <a:buNone/>
              <a:defRPr sz="1400"/>
            </a:lvl3pPr>
            <a:lvl4pPr marL="1851660" indent="0">
              <a:buNone/>
              <a:defRPr sz="1200"/>
            </a:lvl4pPr>
            <a:lvl5pPr marL="2468880" indent="0">
              <a:buNone/>
              <a:defRPr sz="1200"/>
            </a:lvl5pPr>
            <a:lvl6pPr marL="3086100" indent="0">
              <a:buNone/>
              <a:defRPr sz="1200"/>
            </a:lvl6pPr>
            <a:lvl7pPr marL="3703320" indent="0">
              <a:buNone/>
              <a:defRPr sz="1200"/>
            </a:lvl7pPr>
            <a:lvl8pPr marL="4320540" indent="0">
              <a:buNone/>
              <a:defRPr sz="1200"/>
            </a:lvl8pPr>
            <a:lvl9pPr marL="493776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CB4F7-CDA6-4D6A-8231-574AF9D11862}" type="datetimeFigureOut">
              <a:rPr lang="zh-CN" altLang="en-US" smtClean="0"/>
              <a:pPr/>
              <a:t>2017/7/7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0C981-4EE3-450C-BD26-AA72518E114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85583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microsoft.com/office/2007/relationships/hdphoto" Target="../media/hdphoto1.wdp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 cstate="print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sharpenSoften amount="-63000"/>
                    </a14:imgEffect>
                    <a14:imgEffect>
                      <a14:colorTemperature colorTemp="64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84054" y="317232"/>
            <a:ext cx="12312968" cy="1320271"/>
          </a:xfrm>
          <a:prstGeom prst="rect">
            <a:avLst/>
          </a:prstGeom>
        </p:spPr>
        <p:txBody>
          <a:bodyPr vert="horz" lIns="123444" tIns="61722" rIns="123444" bIns="61722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84054" y="1848380"/>
            <a:ext cx="12312968" cy="5227906"/>
          </a:xfrm>
          <a:prstGeom prst="rect">
            <a:avLst/>
          </a:prstGeom>
        </p:spPr>
        <p:txBody>
          <a:bodyPr vert="horz" lIns="123444" tIns="61722" rIns="123444" bIns="61722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84054" y="7342173"/>
            <a:ext cx="3192251" cy="421753"/>
          </a:xfrm>
          <a:prstGeom prst="rect">
            <a:avLst/>
          </a:prstGeom>
        </p:spPr>
        <p:txBody>
          <a:bodyPr vert="horz" lIns="123444" tIns="61722" rIns="123444" bIns="6172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ECB4F7-CDA6-4D6A-8231-574AF9D11862}" type="datetimeFigureOut">
              <a:rPr lang="zh-CN" altLang="en-US" smtClean="0"/>
              <a:pPr/>
              <a:t>2017/7/7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674368" y="7342173"/>
            <a:ext cx="4332340" cy="421753"/>
          </a:xfrm>
          <a:prstGeom prst="rect">
            <a:avLst/>
          </a:prstGeom>
        </p:spPr>
        <p:txBody>
          <a:bodyPr vert="horz" lIns="123444" tIns="61722" rIns="123444" bIns="6172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804770" y="7342173"/>
            <a:ext cx="3192251" cy="421753"/>
          </a:xfrm>
          <a:prstGeom prst="rect">
            <a:avLst/>
          </a:prstGeom>
        </p:spPr>
        <p:txBody>
          <a:bodyPr vert="horz" lIns="123444" tIns="61722" rIns="123444" bIns="6172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0C981-4EE3-450C-BD26-AA72518E114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73258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defTabSz="123444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2915" indent="-462915" algn="l" defTabSz="123444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02983" indent="-385763" algn="l" defTabSz="123444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43050" indent="-308610" algn="l" defTabSz="123444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60270" indent="-308610" algn="l" defTabSz="123444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77490" indent="-308610" algn="l" defTabSz="123444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94710" indent="-308610" algn="l" defTabSz="12344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11930" indent="-308610" algn="l" defTabSz="12344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29150" indent="-308610" algn="l" defTabSz="12344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246370" indent="-308610" algn="l" defTabSz="12344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344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algn="l" defTabSz="12344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34440" algn="l" defTabSz="12344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51660" algn="l" defTabSz="12344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algn="l" defTabSz="12344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86100" algn="l" defTabSz="12344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703320" algn="l" defTabSz="12344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320540" algn="l" defTabSz="12344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937760" algn="l" defTabSz="12344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microsoft.com/office/2007/relationships/media" Target="../media/media1.mp3"/><Relationship Id="rId2" Type="http://schemas.openxmlformats.org/officeDocument/2006/relationships/slideLayout" Target="../slideLayouts/slideLayout15.xml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jpeg"/><Relationship Id="rId5" Type="http://schemas.openxmlformats.org/officeDocument/2006/relationships/image" Target="../media/image30.jpeg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-63000"/>
                    </a14:imgEffect>
                    <a14:imgEffect>
                      <a14:colorTemperature colorTemp="6400"/>
                    </a14:imgEffect>
                    <a14:imgEffect>
                      <a14:brightnessContrast bright="3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7"/>
          <p:cNvSpPr>
            <a:spLocks/>
          </p:cNvSpPr>
          <p:nvPr/>
        </p:nvSpPr>
        <p:spPr bwMode="auto">
          <a:xfrm>
            <a:off x="4154674" y="1405377"/>
            <a:ext cx="1052939" cy="2834915"/>
          </a:xfrm>
          <a:custGeom>
            <a:avLst/>
            <a:gdLst>
              <a:gd name="T0" fmla="*/ 362 w 365"/>
              <a:gd name="T1" fmla="*/ 955 h 955"/>
              <a:gd name="T2" fmla="*/ 235 w 365"/>
              <a:gd name="T3" fmla="*/ 417 h 955"/>
              <a:gd name="T4" fmla="*/ 0 w 365"/>
              <a:gd name="T5" fmla="*/ 0 h 955"/>
              <a:gd name="T6" fmla="*/ 1 w 365"/>
              <a:gd name="T7" fmla="*/ 0 h 955"/>
              <a:gd name="T8" fmla="*/ 236 w 365"/>
              <a:gd name="T9" fmla="*/ 416 h 955"/>
              <a:gd name="T10" fmla="*/ 328 w 365"/>
              <a:gd name="T11" fmla="*/ 671 h 955"/>
              <a:gd name="T12" fmla="*/ 363 w 365"/>
              <a:gd name="T13" fmla="*/ 955 h 955"/>
              <a:gd name="T14" fmla="*/ 362 w 365"/>
              <a:gd name="T15" fmla="*/ 955 h 9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65" h="955">
                <a:moveTo>
                  <a:pt x="362" y="955"/>
                </a:moveTo>
                <a:cubicBezTo>
                  <a:pt x="365" y="787"/>
                  <a:pt x="325" y="616"/>
                  <a:pt x="235" y="417"/>
                </a:cubicBezTo>
                <a:cubicBezTo>
                  <a:pt x="176" y="286"/>
                  <a:pt x="104" y="158"/>
                  <a:pt x="0" y="0"/>
                </a:cubicBezTo>
                <a:cubicBezTo>
                  <a:pt x="1" y="0"/>
                  <a:pt x="1" y="0"/>
                  <a:pt x="1" y="0"/>
                </a:cubicBezTo>
                <a:cubicBezTo>
                  <a:pt x="105" y="157"/>
                  <a:pt x="177" y="286"/>
                  <a:pt x="236" y="416"/>
                </a:cubicBezTo>
                <a:cubicBezTo>
                  <a:pt x="277" y="507"/>
                  <a:pt x="307" y="591"/>
                  <a:pt x="328" y="671"/>
                </a:cubicBezTo>
                <a:cubicBezTo>
                  <a:pt x="353" y="770"/>
                  <a:pt x="364" y="863"/>
                  <a:pt x="363" y="955"/>
                </a:cubicBezTo>
                <a:lnTo>
                  <a:pt x="362" y="955"/>
                </a:ln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" name="Freeform 8"/>
          <p:cNvSpPr>
            <a:spLocks/>
          </p:cNvSpPr>
          <p:nvPr/>
        </p:nvSpPr>
        <p:spPr bwMode="auto">
          <a:xfrm>
            <a:off x="4523469" y="1572246"/>
            <a:ext cx="678798" cy="2668048"/>
          </a:xfrm>
          <a:custGeom>
            <a:avLst/>
            <a:gdLst>
              <a:gd name="T0" fmla="*/ 234 w 235"/>
              <a:gd name="T1" fmla="*/ 899 h 899"/>
              <a:gd name="T2" fmla="*/ 54 w 235"/>
              <a:gd name="T3" fmla="*/ 544 h 899"/>
              <a:gd name="T4" fmla="*/ 18 w 235"/>
              <a:gd name="T5" fmla="*/ 0 h 899"/>
              <a:gd name="T6" fmla="*/ 19 w 235"/>
              <a:gd name="T7" fmla="*/ 0 h 899"/>
              <a:gd name="T8" fmla="*/ 55 w 235"/>
              <a:gd name="T9" fmla="*/ 544 h 899"/>
              <a:gd name="T10" fmla="*/ 235 w 235"/>
              <a:gd name="T11" fmla="*/ 899 h 899"/>
              <a:gd name="T12" fmla="*/ 234 w 235"/>
              <a:gd name="T13" fmla="*/ 899 h 8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5" h="899">
                <a:moveTo>
                  <a:pt x="234" y="899"/>
                </a:moveTo>
                <a:cubicBezTo>
                  <a:pt x="153" y="802"/>
                  <a:pt x="91" y="679"/>
                  <a:pt x="54" y="544"/>
                </a:cubicBezTo>
                <a:cubicBezTo>
                  <a:pt x="13" y="389"/>
                  <a:pt x="0" y="206"/>
                  <a:pt x="18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1" y="206"/>
                  <a:pt x="14" y="389"/>
                  <a:pt x="55" y="544"/>
                </a:cubicBezTo>
                <a:cubicBezTo>
                  <a:pt x="92" y="679"/>
                  <a:pt x="154" y="801"/>
                  <a:pt x="235" y="899"/>
                </a:cubicBezTo>
                <a:lnTo>
                  <a:pt x="234" y="899"/>
                </a:ln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Freeform 10"/>
          <p:cNvSpPr>
            <a:spLocks/>
          </p:cNvSpPr>
          <p:nvPr/>
        </p:nvSpPr>
        <p:spPr bwMode="auto">
          <a:xfrm>
            <a:off x="5170198" y="407839"/>
            <a:ext cx="577245" cy="3832453"/>
          </a:xfrm>
          <a:custGeom>
            <a:avLst/>
            <a:gdLst>
              <a:gd name="T0" fmla="*/ 11 w 200"/>
              <a:gd name="T1" fmla="*/ 1291 h 1291"/>
              <a:gd name="T2" fmla="*/ 10 w 200"/>
              <a:gd name="T3" fmla="*/ 1291 h 1291"/>
              <a:gd name="T4" fmla="*/ 189 w 200"/>
              <a:gd name="T5" fmla="*/ 603 h 1291"/>
              <a:gd name="T6" fmla="*/ 0 w 200"/>
              <a:gd name="T7" fmla="*/ 0 h 1291"/>
              <a:gd name="T8" fmla="*/ 1 w 200"/>
              <a:gd name="T9" fmla="*/ 0 h 1291"/>
              <a:gd name="T10" fmla="*/ 132 w 200"/>
              <a:gd name="T11" fmla="*/ 280 h 1291"/>
              <a:gd name="T12" fmla="*/ 189 w 200"/>
              <a:gd name="T13" fmla="*/ 603 h 1291"/>
              <a:gd name="T14" fmla="*/ 11 w 200"/>
              <a:gd name="T15" fmla="*/ 1291 h 1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0" h="1291">
                <a:moveTo>
                  <a:pt x="11" y="1291"/>
                </a:moveTo>
                <a:cubicBezTo>
                  <a:pt x="10" y="1291"/>
                  <a:pt x="10" y="1291"/>
                  <a:pt x="10" y="1291"/>
                </a:cubicBezTo>
                <a:cubicBezTo>
                  <a:pt x="136" y="1091"/>
                  <a:pt x="199" y="846"/>
                  <a:pt x="189" y="603"/>
                </a:cubicBezTo>
                <a:cubicBezTo>
                  <a:pt x="179" y="388"/>
                  <a:pt x="114" y="179"/>
                  <a:pt x="0" y="0"/>
                </a:cubicBezTo>
                <a:cubicBezTo>
                  <a:pt x="1" y="0"/>
                  <a:pt x="1" y="0"/>
                  <a:pt x="1" y="0"/>
                </a:cubicBezTo>
                <a:cubicBezTo>
                  <a:pt x="56" y="86"/>
                  <a:pt x="100" y="180"/>
                  <a:pt x="132" y="280"/>
                </a:cubicBezTo>
                <a:cubicBezTo>
                  <a:pt x="165" y="385"/>
                  <a:pt x="185" y="493"/>
                  <a:pt x="189" y="603"/>
                </a:cubicBezTo>
                <a:cubicBezTo>
                  <a:pt x="200" y="846"/>
                  <a:pt x="137" y="1091"/>
                  <a:pt x="11" y="1291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Freeform 11"/>
          <p:cNvSpPr>
            <a:spLocks/>
          </p:cNvSpPr>
          <p:nvPr/>
        </p:nvSpPr>
        <p:spPr bwMode="auto">
          <a:xfrm>
            <a:off x="4489619" y="4240293"/>
            <a:ext cx="709086" cy="1615499"/>
          </a:xfrm>
          <a:custGeom>
            <a:avLst/>
            <a:gdLst>
              <a:gd name="T0" fmla="*/ 0 w 246"/>
              <a:gd name="T1" fmla="*/ 544 h 544"/>
              <a:gd name="T2" fmla="*/ 0 w 246"/>
              <a:gd name="T3" fmla="*/ 544 h 544"/>
              <a:gd name="T4" fmla="*/ 180 w 246"/>
              <a:gd name="T5" fmla="*/ 267 h 544"/>
              <a:gd name="T6" fmla="*/ 246 w 246"/>
              <a:gd name="T7" fmla="*/ 0 h 544"/>
              <a:gd name="T8" fmla="*/ 246 w 246"/>
              <a:gd name="T9" fmla="*/ 0 h 544"/>
              <a:gd name="T10" fmla="*/ 181 w 246"/>
              <a:gd name="T11" fmla="*/ 267 h 544"/>
              <a:gd name="T12" fmla="*/ 106 w 246"/>
              <a:gd name="T13" fmla="*/ 409 h 544"/>
              <a:gd name="T14" fmla="*/ 0 w 246"/>
              <a:gd name="T15" fmla="*/ 544 h 5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46" h="544">
                <a:moveTo>
                  <a:pt x="0" y="544"/>
                </a:moveTo>
                <a:cubicBezTo>
                  <a:pt x="0" y="544"/>
                  <a:pt x="0" y="544"/>
                  <a:pt x="0" y="544"/>
                </a:cubicBezTo>
                <a:cubicBezTo>
                  <a:pt x="78" y="460"/>
                  <a:pt x="138" y="366"/>
                  <a:pt x="180" y="267"/>
                </a:cubicBezTo>
                <a:cubicBezTo>
                  <a:pt x="216" y="182"/>
                  <a:pt x="238" y="92"/>
                  <a:pt x="246" y="0"/>
                </a:cubicBezTo>
                <a:cubicBezTo>
                  <a:pt x="246" y="0"/>
                  <a:pt x="246" y="0"/>
                  <a:pt x="246" y="0"/>
                </a:cubicBezTo>
                <a:cubicBezTo>
                  <a:pt x="239" y="92"/>
                  <a:pt x="216" y="182"/>
                  <a:pt x="181" y="267"/>
                </a:cubicBezTo>
                <a:cubicBezTo>
                  <a:pt x="160" y="315"/>
                  <a:pt x="135" y="363"/>
                  <a:pt x="106" y="409"/>
                </a:cubicBezTo>
                <a:cubicBezTo>
                  <a:pt x="75" y="456"/>
                  <a:pt x="39" y="502"/>
                  <a:pt x="0" y="544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Freeform 12"/>
          <p:cNvSpPr>
            <a:spLocks/>
          </p:cNvSpPr>
          <p:nvPr/>
        </p:nvSpPr>
        <p:spPr bwMode="auto">
          <a:xfrm>
            <a:off x="4489618" y="4623537"/>
            <a:ext cx="1006617" cy="1232253"/>
          </a:xfrm>
          <a:custGeom>
            <a:avLst/>
            <a:gdLst>
              <a:gd name="T0" fmla="*/ 0 w 349"/>
              <a:gd name="T1" fmla="*/ 415 h 415"/>
              <a:gd name="T2" fmla="*/ 0 w 349"/>
              <a:gd name="T3" fmla="*/ 415 h 415"/>
              <a:gd name="T4" fmla="*/ 349 w 349"/>
              <a:gd name="T5" fmla="*/ 0 h 415"/>
              <a:gd name="T6" fmla="*/ 349 w 349"/>
              <a:gd name="T7" fmla="*/ 0 h 415"/>
              <a:gd name="T8" fmla="*/ 197 w 349"/>
              <a:gd name="T9" fmla="*/ 219 h 415"/>
              <a:gd name="T10" fmla="*/ 0 w 349"/>
              <a:gd name="T11" fmla="*/ 415 h 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49" h="415">
                <a:moveTo>
                  <a:pt x="0" y="415"/>
                </a:moveTo>
                <a:cubicBezTo>
                  <a:pt x="0" y="415"/>
                  <a:pt x="0" y="415"/>
                  <a:pt x="0" y="415"/>
                </a:cubicBezTo>
                <a:cubicBezTo>
                  <a:pt x="142" y="297"/>
                  <a:pt x="263" y="153"/>
                  <a:pt x="349" y="0"/>
                </a:cubicBezTo>
                <a:cubicBezTo>
                  <a:pt x="349" y="0"/>
                  <a:pt x="349" y="0"/>
                  <a:pt x="349" y="0"/>
                </a:cubicBezTo>
                <a:cubicBezTo>
                  <a:pt x="306" y="76"/>
                  <a:pt x="256" y="150"/>
                  <a:pt x="197" y="219"/>
                </a:cubicBezTo>
                <a:cubicBezTo>
                  <a:pt x="138" y="290"/>
                  <a:pt x="72" y="355"/>
                  <a:pt x="0" y="415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Freeform 16"/>
          <p:cNvSpPr>
            <a:spLocks/>
          </p:cNvSpPr>
          <p:nvPr/>
        </p:nvSpPr>
        <p:spPr bwMode="auto">
          <a:xfrm>
            <a:off x="2232303" y="3063051"/>
            <a:ext cx="652074" cy="3980984"/>
          </a:xfrm>
          <a:custGeom>
            <a:avLst/>
            <a:gdLst>
              <a:gd name="T0" fmla="*/ 0 w 226"/>
              <a:gd name="T1" fmla="*/ 1341 h 1341"/>
              <a:gd name="T2" fmla="*/ 0 w 226"/>
              <a:gd name="T3" fmla="*/ 1341 h 1341"/>
              <a:gd name="T4" fmla="*/ 76 w 226"/>
              <a:gd name="T5" fmla="*/ 1177 h 1341"/>
              <a:gd name="T6" fmla="*/ 144 w 226"/>
              <a:gd name="T7" fmla="*/ 754 h 1341"/>
              <a:gd name="T8" fmla="*/ 182 w 226"/>
              <a:gd name="T9" fmla="*/ 361 h 1341"/>
              <a:gd name="T10" fmla="*/ 192 w 226"/>
              <a:gd name="T11" fmla="*/ 251 h 1341"/>
              <a:gd name="T12" fmla="*/ 209 w 226"/>
              <a:gd name="T13" fmla="*/ 84 h 1341"/>
              <a:gd name="T14" fmla="*/ 226 w 226"/>
              <a:gd name="T15" fmla="*/ 0 h 1341"/>
              <a:gd name="T16" fmla="*/ 226 w 226"/>
              <a:gd name="T17" fmla="*/ 0 h 1341"/>
              <a:gd name="T18" fmla="*/ 210 w 226"/>
              <a:gd name="T19" fmla="*/ 84 h 1341"/>
              <a:gd name="T20" fmla="*/ 193 w 226"/>
              <a:gd name="T21" fmla="*/ 251 h 1341"/>
              <a:gd name="T22" fmla="*/ 183 w 226"/>
              <a:gd name="T23" fmla="*/ 361 h 1341"/>
              <a:gd name="T24" fmla="*/ 145 w 226"/>
              <a:gd name="T25" fmla="*/ 754 h 1341"/>
              <a:gd name="T26" fmla="*/ 77 w 226"/>
              <a:gd name="T27" fmla="*/ 1178 h 1341"/>
              <a:gd name="T28" fmla="*/ 0 w 226"/>
              <a:gd name="T29" fmla="*/ 1341 h 1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26" h="1341">
                <a:moveTo>
                  <a:pt x="0" y="1341"/>
                </a:moveTo>
                <a:cubicBezTo>
                  <a:pt x="0" y="1341"/>
                  <a:pt x="0" y="1341"/>
                  <a:pt x="0" y="1341"/>
                </a:cubicBezTo>
                <a:cubicBezTo>
                  <a:pt x="28" y="1322"/>
                  <a:pt x="52" y="1272"/>
                  <a:pt x="76" y="1177"/>
                </a:cubicBezTo>
                <a:cubicBezTo>
                  <a:pt x="101" y="1077"/>
                  <a:pt x="122" y="947"/>
                  <a:pt x="144" y="754"/>
                </a:cubicBezTo>
                <a:cubicBezTo>
                  <a:pt x="160" y="618"/>
                  <a:pt x="171" y="487"/>
                  <a:pt x="182" y="361"/>
                </a:cubicBezTo>
                <a:cubicBezTo>
                  <a:pt x="186" y="323"/>
                  <a:pt x="189" y="287"/>
                  <a:pt x="192" y="251"/>
                </a:cubicBezTo>
                <a:cubicBezTo>
                  <a:pt x="198" y="189"/>
                  <a:pt x="203" y="131"/>
                  <a:pt x="209" y="84"/>
                </a:cubicBezTo>
                <a:cubicBezTo>
                  <a:pt x="214" y="45"/>
                  <a:pt x="219" y="18"/>
                  <a:pt x="226" y="0"/>
                </a:cubicBezTo>
                <a:cubicBezTo>
                  <a:pt x="226" y="0"/>
                  <a:pt x="226" y="0"/>
                  <a:pt x="226" y="0"/>
                </a:cubicBezTo>
                <a:cubicBezTo>
                  <a:pt x="219" y="18"/>
                  <a:pt x="215" y="46"/>
                  <a:pt x="210" y="84"/>
                </a:cubicBezTo>
                <a:cubicBezTo>
                  <a:pt x="204" y="131"/>
                  <a:pt x="198" y="189"/>
                  <a:pt x="193" y="251"/>
                </a:cubicBezTo>
                <a:cubicBezTo>
                  <a:pt x="190" y="287"/>
                  <a:pt x="186" y="323"/>
                  <a:pt x="183" y="361"/>
                </a:cubicBezTo>
                <a:cubicBezTo>
                  <a:pt x="172" y="487"/>
                  <a:pt x="161" y="618"/>
                  <a:pt x="145" y="754"/>
                </a:cubicBezTo>
                <a:cubicBezTo>
                  <a:pt x="123" y="947"/>
                  <a:pt x="102" y="1077"/>
                  <a:pt x="77" y="1178"/>
                </a:cubicBezTo>
                <a:cubicBezTo>
                  <a:pt x="53" y="1273"/>
                  <a:pt x="29" y="1323"/>
                  <a:pt x="0" y="1341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" name="Freeform 21"/>
          <p:cNvSpPr>
            <a:spLocks/>
          </p:cNvSpPr>
          <p:nvPr/>
        </p:nvSpPr>
        <p:spPr bwMode="auto">
          <a:xfrm>
            <a:off x="222634" y="3063051"/>
            <a:ext cx="2661743" cy="4010323"/>
          </a:xfrm>
          <a:custGeom>
            <a:avLst/>
            <a:gdLst>
              <a:gd name="T0" fmla="*/ 0 w 923"/>
              <a:gd name="T1" fmla="*/ 1351 h 1351"/>
              <a:gd name="T2" fmla="*/ 0 w 923"/>
              <a:gd name="T3" fmla="*/ 1350 h 1351"/>
              <a:gd name="T4" fmla="*/ 51 w 923"/>
              <a:gd name="T5" fmla="*/ 1299 h 1351"/>
              <a:gd name="T6" fmla="*/ 128 w 923"/>
              <a:gd name="T7" fmla="*/ 1187 h 1351"/>
              <a:gd name="T8" fmla="*/ 235 w 923"/>
              <a:gd name="T9" fmla="*/ 1009 h 1351"/>
              <a:gd name="T10" fmla="*/ 303 w 923"/>
              <a:gd name="T11" fmla="*/ 892 h 1351"/>
              <a:gd name="T12" fmla="*/ 370 w 923"/>
              <a:gd name="T13" fmla="*/ 778 h 1351"/>
              <a:gd name="T14" fmla="*/ 674 w 923"/>
              <a:gd name="T15" fmla="*/ 291 h 1351"/>
              <a:gd name="T16" fmla="*/ 810 w 923"/>
              <a:gd name="T17" fmla="*/ 112 h 1351"/>
              <a:gd name="T18" fmla="*/ 923 w 923"/>
              <a:gd name="T19" fmla="*/ 0 h 1351"/>
              <a:gd name="T20" fmla="*/ 923 w 923"/>
              <a:gd name="T21" fmla="*/ 1 h 1351"/>
              <a:gd name="T22" fmla="*/ 811 w 923"/>
              <a:gd name="T23" fmla="*/ 113 h 1351"/>
              <a:gd name="T24" fmla="*/ 675 w 923"/>
              <a:gd name="T25" fmla="*/ 292 h 1351"/>
              <a:gd name="T26" fmla="*/ 370 w 923"/>
              <a:gd name="T27" fmla="*/ 778 h 1351"/>
              <a:gd name="T28" fmla="*/ 304 w 923"/>
              <a:gd name="T29" fmla="*/ 893 h 1351"/>
              <a:gd name="T30" fmla="*/ 235 w 923"/>
              <a:gd name="T31" fmla="*/ 1010 h 1351"/>
              <a:gd name="T32" fmla="*/ 129 w 923"/>
              <a:gd name="T33" fmla="*/ 1188 h 1351"/>
              <a:gd name="T34" fmla="*/ 52 w 923"/>
              <a:gd name="T35" fmla="*/ 1300 h 1351"/>
              <a:gd name="T36" fmla="*/ 0 w 923"/>
              <a:gd name="T37" fmla="*/ 1351 h 13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923" h="1351">
                <a:moveTo>
                  <a:pt x="0" y="1351"/>
                </a:moveTo>
                <a:cubicBezTo>
                  <a:pt x="0" y="1350"/>
                  <a:pt x="0" y="1350"/>
                  <a:pt x="0" y="1350"/>
                </a:cubicBezTo>
                <a:cubicBezTo>
                  <a:pt x="14" y="1341"/>
                  <a:pt x="31" y="1325"/>
                  <a:pt x="51" y="1299"/>
                </a:cubicBezTo>
                <a:cubicBezTo>
                  <a:pt x="73" y="1272"/>
                  <a:pt x="97" y="1236"/>
                  <a:pt x="128" y="1187"/>
                </a:cubicBezTo>
                <a:cubicBezTo>
                  <a:pt x="157" y="1141"/>
                  <a:pt x="191" y="1084"/>
                  <a:pt x="235" y="1009"/>
                </a:cubicBezTo>
                <a:cubicBezTo>
                  <a:pt x="257" y="972"/>
                  <a:pt x="279" y="933"/>
                  <a:pt x="303" y="892"/>
                </a:cubicBezTo>
                <a:cubicBezTo>
                  <a:pt x="324" y="855"/>
                  <a:pt x="347" y="817"/>
                  <a:pt x="370" y="778"/>
                </a:cubicBezTo>
                <a:cubicBezTo>
                  <a:pt x="465" y="615"/>
                  <a:pt x="568" y="444"/>
                  <a:pt x="674" y="291"/>
                </a:cubicBezTo>
                <a:cubicBezTo>
                  <a:pt x="724" y="219"/>
                  <a:pt x="769" y="160"/>
                  <a:pt x="810" y="112"/>
                </a:cubicBezTo>
                <a:cubicBezTo>
                  <a:pt x="851" y="64"/>
                  <a:pt x="888" y="27"/>
                  <a:pt x="923" y="0"/>
                </a:cubicBezTo>
                <a:cubicBezTo>
                  <a:pt x="923" y="1"/>
                  <a:pt x="923" y="1"/>
                  <a:pt x="923" y="1"/>
                </a:cubicBezTo>
                <a:cubicBezTo>
                  <a:pt x="889" y="28"/>
                  <a:pt x="852" y="65"/>
                  <a:pt x="811" y="113"/>
                </a:cubicBezTo>
                <a:cubicBezTo>
                  <a:pt x="770" y="161"/>
                  <a:pt x="725" y="219"/>
                  <a:pt x="675" y="292"/>
                </a:cubicBezTo>
                <a:cubicBezTo>
                  <a:pt x="569" y="444"/>
                  <a:pt x="466" y="616"/>
                  <a:pt x="370" y="778"/>
                </a:cubicBezTo>
                <a:cubicBezTo>
                  <a:pt x="348" y="817"/>
                  <a:pt x="325" y="856"/>
                  <a:pt x="304" y="893"/>
                </a:cubicBezTo>
                <a:cubicBezTo>
                  <a:pt x="280" y="934"/>
                  <a:pt x="258" y="972"/>
                  <a:pt x="235" y="1010"/>
                </a:cubicBezTo>
                <a:cubicBezTo>
                  <a:pt x="192" y="1085"/>
                  <a:pt x="158" y="1141"/>
                  <a:pt x="129" y="1188"/>
                </a:cubicBezTo>
                <a:cubicBezTo>
                  <a:pt x="98" y="1237"/>
                  <a:pt x="73" y="1272"/>
                  <a:pt x="52" y="1300"/>
                </a:cubicBezTo>
                <a:cubicBezTo>
                  <a:pt x="31" y="1326"/>
                  <a:pt x="15" y="1342"/>
                  <a:pt x="0" y="1351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" name="Freeform 22"/>
          <p:cNvSpPr>
            <a:spLocks/>
          </p:cNvSpPr>
          <p:nvPr/>
        </p:nvSpPr>
        <p:spPr bwMode="auto">
          <a:xfrm>
            <a:off x="222633" y="2122358"/>
            <a:ext cx="4119110" cy="4951017"/>
          </a:xfrm>
          <a:custGeom>
            <a:avLst/>
            <a:gdLst>
              <a:gd name="T0" fmla="*/ 0 w 1428"/>
              <a:gd name="T1" fmla="*/ 1668 h 1668"/>
              <a:gd name="T2" fmla="*/ 0 w 1428"/>
              <a:gd name="T3" fmla="*/ 1667 h 1668"/>
              <a:gd name="T4" fmla="*/ 138 w 1428"/>
              <a:gd name="T5" fmla="*/ 1610 h 1668"/>
              <a:gd name="T6" fmla="*/ 328 w 1428"/>
              <a:gd name="T7" fmla="*/ 1463 h 1668"/>
              <a:gd name="T8" fmla="*/ 563 w 1428"/>
              <a:gd name="T9" fmla="*/ 1219 h 1668"/>
              <a:gd name="T10" fmla="*/ 818 w 1428"/>
              <a:gd name="T11" fmla="*/ 903 h 1668"/>
              <a:gd name="T12" fmla="*/ 1055 w 1428"/>
              <a:gd name="T13" fmla="*/ 573 h 1668"/>
              <a:gd name="T14" fmla="*/ 1239 w 1428"/>
              <a:gd name="T15" fmla="*/ 295 h 1668"/>
              <a:gd name="T16" fmla="*/ 1338 w 1428"/>
              <a:gd name="T17" fmla="*/ 139 h 1668"/>
              <a:gd name="T18" fmla="*/ 1360 w 1428"/>
              <a:gd name="T19" fmla="*/ 104 h 1668"/>
              <a:gd name="T20" fmla="*/ 1427 w 1428"/>
              <a:gd name="T21" fmla="*/ 0 h 1668"/>
              <a:gd name="T22" fmla="*/ 1428 w 1428"/>
              <a:gd name="T23" fmla="*/ 1 h 1668"/>
              <a:gd name="T24" fmla="*/ 1361 w 1428"/>
              <a:gd name="T25" fmla="*/ 104 h 1668"/>
              <a:gd name="T26" fmla="*/ 1339 w 1428"/>
              <a:gd name="T27" fmla="*/ 140 h 1668"/>
              <a:gd name="T28" fmla="*/ 1240 w 1428"/>
              <a:gd name="T29" fmla="*/ 296 h 1668"/>
              <a:gd name="T30" fmla="*/ 1056 w 1428"/>
              <a:gd name="T31" fmla="*/ 574 h 1668"/>
              <a:gd name="T32" fmla="*/ 819 w 1428"/>
              <a:gd name="T33" fmla="*/ 903 h 1668"/>
              <a:gd name="T34" fmla="*/ 564 w 1428"/>
              <a:gd name="T35" fmla="*/ 1220 h 1668"/>
              <a:gd name="T36" fmla="*/ 328 w 1428"/>
              <a:gd name="T37" fmla="*/ 1464 h 1668"/>
              <a:gd name="T38" fmla="*/ 139 w 1428"/>
              <a:gd name="T39" fmla="*/ 1611 h 1668"/>
              <a:gd name="T40" fmla="*/ 0 w 1428"/>
              <a:gd name="T41" fmla="*/ 1668 h 16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428" h="1668">
                <a:moveTo>
                  <a:pt x="0" y="1668"/>
                </a:moveTo>
                <a:cubicBezTo>
                  <a:pt x="0" y="1667"/>
                  <a:pt x="0" y="1667"/>
                  <a:pt x="0" y="1667"/>
                </a:cubicBezTo>
                <a:cubicBezTo>
                  <a:pt x="40" y="1661"/>
                  <a:pt x="86" y="1642"/>
                  <a:pt x="138" y="1610"/>
                </a:cubicBezTo>
                <a:cubicBezTo>
                  <a:pt x="196" y="1576"/>
                  <a:pt x="259" y="1526"/>
                  <a:pt x="328" y="1463"/>
                </a:cubicBezTo>
                <a:cubicBezTo>
                  <a:pt x="398" y="1399"/>
                  <a:pt x="475" y="1319"/>
                  <a:pt x="563" y="1219"/>
                </a:cubicBezTo>
                <a:cubicBezTo>
                  <a:pt x="645" y="1124"/>
                  <a:pt x="731" y="1018"/>
                  <a:pt x="818" y="903"/>
                </a:cubicBezTo>
                <a:cubicBezTo>
                  <a:pt x="899" y="796"/>
                  <a:pt x="978" y="685"/>
                  <a:pt x="1055" y="573"/>
                </a:cubicBezTo>
                <a:cubicBezTo>
                  <a:pt x="1122" y="475"/>
                  <a:pt x="1184" y="382"/>
                  <a:pt x="1239" y="295"/>
                </a:cubicBezTo>
                <a:cubicBezTo>
                  <a:pt x="1277" y="237"/>
                  <a:pt x="1309" y="185"/>
                  <a:pt x="1338" y="139"/>
                </a:cubicBezTo>
                <a:cubicBezTo>
                  <a:pt x="1346" y="127"/>
                  <a:pt x="1353" y="115"/>
                  <a:pt x="1360" y="104"/>
                </a:cubicBezTo>
                <a:cubicBezTo>
                  <a:pt x="1389" y="57"/>
                  <a:pt x="1410" y="25"/>
                  <a:pt x="1427" y="0"/>
                </a:cubicBezTo>
                <a:cubicBezTo>
                  <a:pt x="1428" y="1"/>
                  <a:pt x="1428" y="1"/>
                  <a:pt x="1428" y="1"/>
                </a:cubicBezTo>
                <a:cubicBezTo>
                  <a:pt x="1411" y="26"/>
                  <a:pt x="1390" y="58"/>
                  <a:pt x="1361" y="104"/>
                </a:cubicBezTo>
                <a:cubicBezTo>
                  <a:pt x="1354" y="116"/>
                  <a:pt x="1346" y="127"/>
                  <a:pt x="1339" y="140"/>
                </a:cubicBezTo>
                <a:cubicBezTo>
                  <a:pt x="1310" y="185"/>
                  <a:pt x="1277" y="237"/>
                  <a:pt x="1240" y="296"/>
                </a:cubicBezTo>
                <a:cubicBezTo>
                  <a:pt x="1185" y="382"/>
                  <a:pt x="1123" y="476"/>
                  <a:pt x="1056" y="574"/>
                </a:cubicBezTo>
                <a:cubicBezTo>
                  <a:pt x="979" y="686"/>
                  <a:pt x="900" y="797"/>
                  <a:pt x="819" y="903"/>
                </a:cubicBezTo>
                <a:cubicBezTo>
                  <a:pt x="732" y="1019"/>
                  <a:pt x="646" y="1125"/>
                  <a:pt x="564" y="1220"/>
                </a:cubicBezTo>
                <a:cubicBezTo>
                  <a:pt x="476" y="1320"/>
                  <a:pt x="399" y="1400"/>
                  <a:pt x="328" y="1464"/>
                </a:cubicBezTo>
                <a:cubicBezTo>
                  <a:pt x="260" y="1527"/>
                  <a:pt x="196" y="1576"/>
                  <a:pt x="139" y="1611"/>
                </a:cubicBezTo>
                <a:cubicBezTo>
                  <a:pt x="87" y="1643"/>
                  <a:pt x="40" y="1662"/>
                  <a:pt x="0" y="1668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49" name="Freeform 25"/>
          <p:cNvSpPr>
            <a:spLocks/>
          </p:cNvSpPr>
          <p:nvPr/>
        </p:nvSpPr>
        <p:spPr bwMode="auto">
          <a:xfrm>
            <a:off x="-1618235" y="5770422"/>
            <a:ext cx="6342574" cy="1408289"/>
          </a:xfrm>
          <a:custGeom>
            <a:avLst/>
            <a:gdLst>
              <a:gd name="T0" fmla="*/ 517 w 2198"/>
              <a:gd name="T1" fmla="*/ 376 h 474"/>
              <a:gd name="T2" fmla="*/ 0 w 2198"/>
              <a:gd name="T3" fmla="*/ 170 h 474"/>
              <a:gd name="T4" fmla="*/ 1 w 2198"/>
              <a:gd name="T5" fmla="*/ 169 h 474"/>
              <a:gd name="T6" fmla="*/ 1259 w 2198"/>
              <a:gd name="T7" fmla="*/ 426 h 474"/>
              <a:gd name="T8" fmla="*/ 1819 w 2198"/>
              <a:gd name="T9" fmla="*/ 271 h 474"/>
              <a:gd name="T10" fmla="*/ 2197 w 2198"/>
              <a:gd name="T11" fmla="*/ 0 h 474"/>
              <a:gd name="T12" fmla="*/ 2198 w 2198"/>
              <a:gd name="T13" fmla="*/ 0 h 474"/>
              <a:gd name="T14" fmla="*/ 2029 w 2198"/>
              <a:gd name="T15" fmla="*/ 147 h 474"/>
              <a:gd name="T16" fmla="*/ 1819 w 2198"/>
              <a:gd name="T17" fmla="*/ 271 h 474"/>
              <a:gd name="T18" fmla="*/ 1554 w 2198"/>
              <a:gd name="T19" fmla="*/ 370 h 474"/>
              <a:gd name="T20" fmla="*/ 1259 w 2198"/>
              <a:gd name="T21" fmla="*/ 427 h 474"/>
              <a:gd name="T22" fmla="*/ 517 w 2198"/>
              <a:gd name="T23" fmla="*/ 376 h 4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98" h="474">
                <a:moveTo>
                  <a:pt x="517" y="376"/>
                </a:moveTo>
                <a:cubicBezTo>
                  <a:pt x="334" y="330"/>
                  <a:pt x="159" y="261"/>
                  <a:pt x="0" y="170"/>
                </a:cubicBezTo>
                <a:cubicBezTo>
                  <a:pt x="1" y="169"/>
                  <a:pt x="1" y="169"/>
                  <a:pt x="1" y="169"/>
                </a:cubicBezTo>
                <a:cubicBezTo>
                  <a:pt x="368" y="381"/>
                  <a:pt x="826" y="474"/>
                  <a:pt x="1259" y="426"/>
                </a:cubicBezTo>
                <a:cubicBezTo>
                  <a:pt x="1460" y="404"/>
                  <a:pt x="1653" y="350"/>
                  <a:pt x="1819" y="271"/>
                </a:cubicBezTo>
                <a:cubicBezTo>
                  <a:pt x="1966" y="200"/>
                  <a:pt x="2097" y="107"/>
                  <a:pt x="2197" y="0"/>
                </a:cubicBezTo>
                <a:cubicBezTo>
                  <a:pt x="2198" y="0"/>
                  <a:pt x="2198" y="0"/>
                  <a:pt x="2198" y="0"/>
                </a:cubicBezTo>
                <a:cubicBezTo>
                  <a:pt x="2148" y="53"/>
                  <a:pt x="2091" y="102"/>
                  <a:pt x="2029" y="147"/>
                </a:cubicBezTo>
                <a:cubicBezTo>
                  <a:pt x="1965" y="194"/>
                  <a:pt x="1894" y="236"/>
                  <a:pt x="1819" y="271"/>
                </a:cubicBezTo>
                <a:cubicBezTo>
                  <a:pt x="1737" y="311"/>
                  <a:pt x="1648" y="344"/>
                  <a:pt x="1554" y="370"/>
                </a:cubicBezTo>
                <a:cubicBezTo>
                  <a:pt x="1460" y="397"/>
                  <a:pt x="1360" y="416"/>
                  <a:pt x="1259" y="427"/>
                </a:cubicBezTo>
                <a:cubicBezTo>
                  <a:pt x="1013" y="455"/>
                  <a:pt x="758" y="436"/>
                  <a:pt x="517" y="376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52" name="Freeform 26"/>
          <p:cNvSpPr>
            <a:spLocks/>
          </p:cNvSpPr>
          <p:nvPr/>
        </p:nvSpPr>
        <p:spPr bwMode="auto">
          <a:xfrm>
            <a:off x="-1618235" y="4538170"/>
            <a:ext cx="7349191" cy="2559858"/>
          </a:xfrm>
          <a:custGeom>
            <a:avLst/>
            <a:gdLst>
              <a:gd name="T0" fmla="*/ 490 w 2547"/>
              <a:gd name="T1" fmla="*/ 780 h 862"/>
              <a:gd name="T2" fmla="*/ 0 w 2547"/>
              <a:gd name="T3" fmla="*/ 585 h 862"/>
              <a:gd name="T4" fmla="*/ 1 w 2547"/>
              <a:gd name="T5" fmla="*/ 584 h 862"/>
              <a:gd name="T6" fmla="*/ 766 w 2547"/>
              <a:gd name="T7" fmla="*/ 829 h 862"/>
              <a:gd name="T8" fmla="*/ 1615 w 2547"/>
              <a:gd name="T9" fmla="*/ 758 h 862"/>
              <a:gd name="T10" fmla="*/ 1971 w 2547"/>
              <a:gd name="T11" fmla="*/ 613 h 862"/>
              <a:gd name="T12" fmla="*/ 2246 w 2547"/>
              <a:gd name="T13" fmla="*/ 423 h 862"/>
              <a:gd name="T14" fmla="*/ 2546 w 2547"/>
              <a:gd name="T15" fmla="*/ 0 h 862"/>
              <a:gd name="T16" fmla="*/ 2547 w 2547"/>
              <a:gd name="T17" fmla="*/ 0 h 862"/>
              <a:gd name="T18" fmla="*/ 2247 w 2547"/>
              <a:gd name="T19" fmla="*/ 424 h 862"/>
              <a:gd name="T20" fmla="*/ 1972 w 2547"/>
              <a:gd name="T21" fmla="*/ 614 h 862"/>
              <a:gd name="T22" fmla="*/ 1616 w 2547"/>
              <a:gd name="T23" fmla="*/ 759 h 862"/>
              <a:gd name="T24" fmla="*/ 766 w 2547"/>
              <a:gd name="T25" fmla="*/ 830 h 862"/>
              <a:gd name="T26" fmla="*/ 490 w 2547"/>
              <a:gd name="T27" fmla="*/ 780 h 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547" h="862">
                <a:moveTo>
                  <a:pt x="490" y="780"/>
                </a:moveTo>
                <a:cubicBezTo>
                  <a:pt x="314" y="736"/>
                  <a:pt x="147" y="670"/>
                  <a:pt x="0" y="585"/>
                </a:cubicBezTo>
                <a:cubicBezTo>
                  <a:pt x="1" y="584"/>
                  <a:pt x="1" y="584"/>
                  <a:pt x="1" y="584"/>
                </a:cubicBezTo>
                <a:cubicBezTo>
                  <a:pt x="222" y="713"/>
                  <a:pt x="487" y="797"/>
                  <a:pt x="766" y="829"/>
                </a:cubicBezTo>
                <a:cubicBezTo>
                  <a:pt x="1052" y="861"/>
                  <a:pt x="1346" y="837"/>
                  <a:pt x="1615" y="758"/>
                </a:cubicBezTo>
                <a:cubicBezTo>
                  <a:pt x="1743" y="721"/>
                  <a:pt x="1863" y="672"/>
                  <a:pt x="1971" y="613"/>
                </a:cubicBezTo>
                <a:cubicBezTo>
                  <a:pt x="2074" y="558"/>
                  <a:pt x="2166" y="494"/>
                  <a:pt x="2246" y="423"/>
                </a:cubicBezTo>
                <a:cubicBezTo>
                  <a:pt x="2385" y="300"/>
                  <a:pt x="2489" y="154"/>
                  <a:pt x="2546" y="0"/>
                </a:cubicBezTo>
                <a:cubicBezTo>
                  <a:pt x="2547" y="0"/>
                  <a:pt x="2547" y="0"/>
                  <a:pt x="2547" y="0"/>
                </a:cubicBezTo>
                <a:cubicBezTo>
                  <a:pt x="2490" y="154"/>
                  <a:pt x="2386" y="301"/>
                  <a:pt x="2247" y="424"/>
                </a:cubicBezTo>
                <a:cubicBezTo>
                  <a:pt x="2167" y="494"/>
                  <a:pt x="2074" y="558"/>
                  <a:pt x="1972" y="614"/>
                </a:cubicBezTo>
                <a:cubicBezTo>
                  <a:pt x="1863" y="673"/>
                  <a:pt x="1744" y="722"/>
                  <a:pt x="1616" y="759"/>
                </a:cubicBezTo>
                <a:cubicBezTo>
                  <a:pt x="1346" y="838"/>
                  <a:pt x="1052" y="862"/>
                  <a:pt x="766" y="830"/>
                </a:cubicBezTo>
                <a:cubicBezTo>
                  <a:pt x="672" y="819"/>
                  <a:pt x="580" y="803"/>
                  <a:pt x="490" y="780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53" name="Freeform 27"/>
          <p:cNvSpPr>
            <a:spLocks/>
          </p:cNvSpPr>
          <p:nvPr/>
        </p:nvSpPr>
        <p:spPr bwMode="auto">
          <a:xfrm>
            <a:off x="-1618234" y="2977683"/>
            <a:ext cx="4737333" cy="3319014"/>
          </a:xfrm>
          <a:custGeom>
            <a:avLst/>
            <a:gdLst>
              <a:gd name="T0" fmla="*/ 11 w 1642"/>
              <a:gd name="T1" fmla="*/ 1116 h 1118"/>
              <a:gd name="T2" fmla="*/ 0 w 1642"/>
              <a:gd name="T3" fmla="*/ 1111 h 1118"/>
              <a:gd name="T4" fmla="*/ 1 w 1642"/>
              <a:gd name="T5" fmla="*/ 1110 h 1118"/>
              <a:gd name="T6" fmla="*/ 50 w 1642"/>
              <a:gd name="T7" fmla="*/ 1112 h 1118"/>
              <a:gd name="T8" fmla="*/ 154 w 1642"/>
              <a:gd name="T9" fmla="*/ 1062 h 1118"/>
              <a:gd name="T10" fmla="*/ 326 w 1642"/>
              <a:gd name="T11" fmla="*/ 949 h 1118"/>
              <a:gd name="T12" fmla="*/ 565 w 1642"/>
              <a:gd name="T13" fmla="*/ 776 h 1118"/>
              <a:gd name="T14" fmla="*/ 790 w 1642"/>
              <a:gd name="T15" fmla="*/ 607 h 1118"/>
              <a:gd name="T16" fmla="*/ 1148 w 1642"/>
              <a:gd name="T17" fmla="*/ 341 h 1118"/>
              <a:gd name="T18" fmla="*/ 1419 w 1642"/>
              <a:gd name="T19" fmla="*/ 147 h 1118"/>
              <a:gd name="T20" fmla="*/ 1642 w 1642"/>
              <a:gd name="T21" fmla="*/ 0 h 1118"/>
              <a:gd name="T22" fmla="*/ 1642 w 1642"/>
              <a:gd name="T23" fmla="*/ 1 h 1118"/>
              <a:gd name="T24" fmla="*/ 1419 w 1642"/>
              <a:gd name="T25" fmla="*/ 147 h 1118"/>
              <a:gd name="T26" fmla="*/ 1148 w 1642"/>
              <a:gd name="T27" fmla="*/ 341 h 1118"/>
              <a:gd name="T28" fmla="*/ 791 w 1642"/>
              <a:gd name="T29" fmla="*/ 608 h 1118"/>
              <a:gd name="T30" fmla="*/ 565 w 1642"/>
              <a:gd name="T31" fmla="*/ 776 h 1118"/>
              <a:gd name="T32" fmla="*/ 326 w 1642"/>
              <a:gd name="T33" fmla="*/ 950 h 1118"/>
              <a:gd name="T34" fmla="*/ 154 w 1642"/>
              <a:gd name="T35" fmla="*/ 1062 h 1118"/>
              <a:gd name="T36" fmla="*/ 50 w 1642"/>
              <a:gd name="T37" fmla="*/ 1113 h 1118"/>
              <a:gd name="T38" fmla="*/ 11 w 1642"/>
              <a:gd name="T39" fmla="*/ 1116 h 1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42" h="1118">
                <a:moveTo>
                  <a:pt x="11" y="1116"/>
                </a:moveTo>
                <a:cubicBezTo>
                  <a:pt x="6" y="1115"/>
                  <a:pt x="3" y="1113"/>
                  <a:pt x="0" y="1111"/>
                </a:cubicBezTo>
                <a:cubicBezTo>
                  <a:pt x="1" y="1110"/>
                  <a:pt x="1" y="1110"/>
                  <a:pt x="1" y="1110"/>
                </a:cubicBezTo>
                <a:cubicBezTo>
                  <a:pt x="10" y="1118"/>
                  <a:pt x="27" y="1118"/>
                  <a:pt x="50" y="1112"/>
                </a:cubicBezTo>
                <a:cubicBezTo>
                  <a:pt x="75" y="1104"/>
                  <a:pt x="108" y="1088"/>
                  <a:pt x="154" y="1062"/>
                </a:cubicBezTo>
                <a:cubicBezTo>
                  <a:pt x="200" y="1034"/>
                  <a:pt x="257" y="997"/>
                  <a:pt x="326" y="949"/>
                </a:cubicBezTo>
                <a:cubicBezTo>
                  <a:pt x="395" y="901"/>
                  <a:pt x="469" y="847"/>
                  <a:pt x="565" y="776"/>
                </a:cubicBezTo>
                <a:cubicBezTo>
                  <a:pt x="638" y="721"/>
                  <a:pt x="712" y="666"/>
                  <a:pt x="790" y="607"/>
                </a:cubicBezTo>
                <a:cubicBezTo>
                  <a:pt x="907" y="519"/>
                  <a:pt x="1027" y="429"/>
                  <a:pt x="1148" y="341"/>
                </a:cubicBezTo>
                <a:cubicBezTo>
                  <a:pt x="1248" y="267"/>
                  <a:pt x="1337" y="204"/>
                  <a:pt x="1419" y="147"/>
                </a:cubicBezTo>
                <a:cubicBezTo>
                  <a:pt x="1502" y="89"/>
                  <a:pt x="1575" y="41"/>
                  <a:pt x="1642" y="0"/>
                </a:cubicBezTo>
                <a:cubicBezTo>
                  <a:pt x="1642" y="1"/>
                  <a:pt x="1642" y="1"/>
                  <a:pt x="1642" y="1"/>
                </a:cubicBezTo>
                <a:cubicBezTo>
                  <a:pt x="1576" y="42"/>
                  <a:pt x="1503" y="90"/>
                  <a:pt x="1419" y="147"/>
                </a:cubicBezTo>
                <a:cubicBezTo>
                  <a:pt x="1337" y="204"/>
                  <a:pt x="1249" y="268"/>
                  <a:pt x="1148" y="341"/>
                </a:cubicBezTo>
                <a:cubicBezTo>
                  <a:pt x="1028" y="429"/>
                  <a:pt x="907" y="520"/>
                  <a:pt x="791" y="608"/>
                </a:cubicBezTo>
                <a:cubicBezTo>
                  <a:pt x="713" y="666"/>
                  <a:pt x="639" y="722"/>
                  <a:pt x="565" y="776"/>
                </a:cubicBezTo>
                <a:cubicBezTo>
                  <a:pt x="469" y="848"/>
                  <a:pt x="396" y="901"/>
                  <a:pt x="326" y="950"/>
                </a:cubicBezTo>
                <a:cubicBezTo>
                  <a:pt x="257" y="998"/>
                  <a:pt x="201" y="1035"/>
                  <a:pt x="154" y="1062"/>
                </a:cubicBezTo>
                <a:cubicBezTo>
                  <a:pt x="108" y="1089"/>
                  <a:pt x="76" y="1105"/>
                  <a:pt x="50" y="1113"/>
                </a:cubicBezTo>
                <a:cubicBezTo>
                  <a:pt x="34" y="1117"/>
                  <a:pt x="20" y="1118"/>
                  <a:pt x="11" y="1116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57" name="Freeform 31"/>
          <p:cNvSpPr>
            <a:spLocks/>
          </p:cNvSpPr>
          <p:nvPr/>
        </p:nvSpPr>
        <p:spPr bwMode="auto">
          <a:xfrm>
            <a:off x="5063301" y="-1078"/>
            <a:ext cx="890811" cy="397916"/>
          </a:xfrm>
          <a:custGeom>
            <a:avLst/>
            <a:gdLst>
              <a:gd name="T0" fmla="*/ 1 w 309"/>
              <a:gd name="T1" fmla="*/ 134 h 134"/>
              <a:gd name="T2" fmla="*/ 0 w 309"/>
              <a:gd name="T3" fmla="*/ 134 h 134"/>
              <a:gd name="T4" fmla="*/ 145 w 309"/>
              <a:gd name="T5" fmla="*/ 43 h 134"/>
              <a:gd name="T6" fmla="*/ 309 w 309"/>
              <a:gd name="T7" fmla="*/ 22 h 134"/>
              <a:gd name="T8" fmla="*/ 309 w 309"/>
              <a:gd name="T9" fmla="*/ 23 h 134"/>
              <a:gd name="T10" fmla="*/ 1 w 309"/>
              <a:gd name="T11" fmla="*/ 134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9" h="134">
                <a:moveTo>
                  <a:pt x="1" y="134"/>
                </a:moveTo>
                <a:cubicBezTo>
                  <a:pt x="0" y="134"/>
                  <a:pt x="0" y="134"/>
                  <a:pt x="0" y="134"/>
                </a:cubicBezTo>
                <a:cubicBezTo>
                  <a:pt x="46" y="94"/>
                  <a:pt x="96" y="63"/>
                  <a:pt x="145" y="43"/>
                </a:cubicBezTo>
                <a:cubicBezTo>
                  <a:pt x="202" y="20"/>
                  <a:pt x="257" y="13"/>
                  <a:pt x="309" y="22"/>
                </a:cubicBezTo>
                <a:cubicBezTo>
                  <a:pt x="309" y="23"/>
                  <a:pt x="309" y="23"/>
                  <a:pt x="309" y="23"/>
                </a:cubicBezTo>
                <a:cubicBezTo>
                  <a:pt x="179" y="0"/>
                  <a:pt x="60" y="83"/>
                  <a:pt x="1" y="134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58" name="Freeform 32"/>
          <p:cNvSpPr>
            <a:spLocks/>
          </p:cNvSpPr>
          <p:nvPr/>
        </p:nvSpPr>
        <p:spPr bwMode="auto">
          <a:xfrm>
            <a:off x="4867323" y="-34084"/>
            <a:ext cx="1086789" cy="588621"/>
          </a:xfrm>
          <a:custGeom>
            <a:avLst/>
            <a:gdLst>
              <a:gd name="T0" fmla="*/ 1 w 377"/>
              <a:gd name="T1" fmla="*/ 198 h 198"/>
              <a:gd name="T2" fmla="*/ 0 w 377"/>
              <a:gd name="T3" fmla="*/ 198 h 198"/>
              <a:gd name="T4" fmla="*/ 171 w 377"/>
              <a:gd name="T5" fmla="*/ 67 h 198"/>
              <a:gd name="T6" fmla="*/ 377 w 377"/>
              <a:gd name="T7" fmla="*/ 33 h 198"/>
              <a:gd name="T8" fmla="*/ 377 w 377"/>
              <a:gd name="T9" fmla="*/ 34 h 198"/>
              <a:gd name="T10" fmla="*/ 1 w 377"/>
              <a:gd name="T11" fmla="*/ 198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7" h="198">
                <a:moveTo>
                  <a:pt x="1" y="198"/>
                </a:moveTo>
                <a:cubicBezTo>
                  <a:pt x="0" y="198"/>
                  <a:pt x="0" y="198"/>
                  <a:pt x="0" y="198"/>
                </a:cubicBezTo>
                <a:cubicBezTo>
                  <a:pt x="38" y="159"/>
                  <a:pt x="98" y="104"/>
                  <a:pt x="171" y="67"/>
                </a:cubicBezTo>
                <a:cubicBezTo>
                  <a:pt x="243" y="31"/>
                  <a:pt x="312" y="20"/>
                  <a:pt x="377" y="33"/>
                </a:cubicBezTo>
                <a:cubicBezTo>
                  <a:pt x="377" y="34"/>
                  <a:pt x="377" y="34"/>
                  <a:pt x="377" y="34"/>
                </a:cubicBezTo>
                <a:cubicBezTo>
                  <a:pt x="211" y="0"/>
                  <a:pt x="59" y="138"/>
                  <a:pt x="1" y="198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61" name="Freeform 35"/>
          <p:cNvSpPr>
            <a:spLocks/>
          </p:cNvSpPr>
          <p:nvPr/>
        </p:nvSpPr>
        <p:spPr bwMode="auto">
          <a:xfrm>
            <a:off x="4473584" y="17260"/>
            <a:ext cx="1480528" cy="1208415"/>
          </a:xfrm>
          <a:custGeom>
            <a:avLst/>
            <a:gdLst>
              <a:gd name="T0" fmla="*/ 1 w 513"/>
              <a:gd name="T1" fmla="*/ 407 h 407"/>
              <a:gd name="T2" fmla="*/ 0 w 513"/>
              <a:gd name="T3" fmla="*/ 406 h 407"/>
              <a:gd name="T4" fmla="*/ 177 w 513"/>
              <a:gd name="T5" fmla="*/ 157 h 407"/>
              <a:gd name="T6" fmla="*/ 332 w 513"/>
              <a:gd name="T7" fmla="*/ 46 h 407"/>
              <a:gd name="T8" fmla="*/ 513 w 513"/>
              <a:gd name="T9" fmla="*/ 16 h 407"/>
              <a:gd name="T10" fmla="*/ 513 w 513"/>
              <a:gd name="T11" fmla="*/ 17 h 407"/>
              <a:gd name="T12" fmla="*/ 178 w 513"/>
              <a:gd name="T13" fmla="*/ 157 h 407"/>
              <a:gd name="T14" fmla="*/ 1 w 513"/>
              <a:gd name="T15" fmla="*/ 407 h 4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13" h="407">
                <a:moveTo>
                  <a:pt x="1" y="407"/>
                </a:moveTo>
                <a:cubicBezTo>
                  <a:pt x="0" y="406"/>
                  <a:pt x="0" y="406"/>
                  <a:pt x="0" y="406"/>
                </a:cubicBezTo>
                <a:cubicBezTo>
                  <a:pt x="49" y="307"/>
                  <a:pt x="107" y="225"/>
                  <a:pt x="177" y="157"/>
                </a:cubicBezTo>
                <a:cubicBezTo>
                  <a:pt x="226" y="109"/>
                  <a:pt x="279" y="71"/>
                  <a:pt x="332" y="46"/>
                </a:cubicBezTo>
                <a:cubicBezTo>
                  <a:pt x="395" y="17"/>
                  <a:pt x="455" y="7"/>
                  <a:pt x="513" y="16"/>
                </a:cubicBezTo>
                <a:cubicBezTo>
                  <a:pt x="513" y="17"/>
                  <a:pt x="513" y="17"/>
                  <a:pt x="513" y="17"/>
                </a:cubicBezTo>
                <a:cubicBezTo>
                  <a:pt x="408" y="0"/>
                  <a:pt x="286" y="51"/>
                  <a:pt x="178" y="157"/>
                </a:cubicBezTo>
                <a:cubicBezTo>
                  <a:pt x="108" y="226"/>
                  <a:pt x="50" y="307"/>
                  <a:pt x="1" y="407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63" name="Freeform 37"/>
          <p:cNvSpPr>
            <a:spLocks/>
          </p:cNvSpPr>
          <p:nvPr/>
        </p:nvSpPr>
        <p:spPr bwMode="auto">
          <a:xfrm>
            <a:off x="2884377" y="64936"/>
            <a:ext cx="3069735" cy="2998116"/>
          </a:xfrm>
          <a:custGeom>
            <a:avLst/>
            <a:gdLst>
              <a:gd name="T0" fmla="*/ 0 w 1064"/>
              <a:gd name="T1" fmla="*/ 1010 h 1010"/>
              <a:gd name="T2" fmla="*/ 0 w 1064"/>
              <a:gd name="T3" fmla="*/ 1010 h 1010"/>
              <a:gd name="T4" fmla="*/ 479 w 1064"/>
              <a:gd name="T5" fmla="*/ 742 h 1010"/>
              <a:gd name="T6" fmla="*/ 821 w 1064"/>
              <a:gd name="T7" fmla="*/ 460 h 1010"/>
              <a:gd name="T8" fmla="*/ 1009 w 1064"/>
              <a:gd name="T9" fmla="*/ 205 h 1010"/>
              <a:gd name="T10" fmla="*/ 1063 w 1064"/>
              <a:gd name="T11" fmla="*/ 0 h 1010"/>
              <a:gd name="T12" fmla="*/ 1064 w 1064"/>
              <a:gd name="T13" fmla="*/ 0 h 1010"/>
              <a:gd name="T14" fmla="*/ 1009 w 1064"/>
              <a:gd name="T15" fmla="*/ 206 h 1010"/>
              <a:gd name="T16" fmla="*/ 822 w 1064"/>
              <a:gd name="T17" fmla="*/ 460 h 1010"/>
              <a:gd name="T18" fmla="*/ 479 w 1064"/>
              <a:gd name="T19" fmla="*/ 743 h 1010"/>
              <a:gd name="T20" fmla="*/ 0 w 1064"/>
              <a:gd name="T21" fmla="*/ 1010 h 1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064" h="1010">
                <a:moveTo>
                  <a:pt x="0" y="1010"/>
                </a:moveTo>
                <a:cubicBezTo>
                  <a:pt x="0" y="1010"/>
                  <a:pt x="0" y="1010"/>
                  <a:pt x="0" y="1010"/>
                </a:cubicBezTo>
                <a:cubicBezTo>
                  <a:pt x="175" y="929"/>
                  <a:pt x="336" y="839"/>
                  <a:pt x="479" y="742"/>
                </a:cubicBezTo>
                <a:cubicBezTo>
                  <a:pt x="613" y="651"/>
                  <a:pt x="728" y="556"/>
                  <a:pt x="821" y="460"/>
                </a:cubicBezTo>
                <a:cubicBezTo>
                  <a:pt x="905" y="373"/>
                  <a:pt x="968" y="287"/>
                  <a:pt x="1009" y="205"/>
                </a:cubicBezTo>
                <a:cubicBezTo>
                  <a:pt x="1044" y="133"/>
                  <a:pt x="1063" y="63"/>
                  <a:pt x="1063" y="0"/>
                </a:cubicBezTo>
                <a:cubicBezTo>
                  <a:pt x="1064" y="0"/>
                  <a:pt x="1064" y="0"/>
                  <a:pt x="1064" y="0"/>
                </a:cubicBezTo>
                <a:cubicBezTo>
                  <a:pt x="1064" y="63"/>
                  <a:pt x="1045" y="134"/>
                  <a:pt x="1009" y="206"/>
                </a:cubicBezTo>
                <a:cubicBezTo>
                  <a:pt x="969" y="288"/>
                  <a:pt x="905" y="373"/>
                  <a:pt x="822" y="460"/>
                </a:cubicBezTo>
                <a:cubicBezTo>
                  <a:pt x="728" y="557"/>
                  <a:pt x="613" y="652"/>
                  <a:pt x="479" y="743"/>
                </a:cubicBezTo>
                <a:cubicBezTo>
                  <a:pt x="336" y="840"/>
                  <a:pt x="175" y="930"/>
                  <a:pt x="0" y="1010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64" name="Freeform 38"/>
          <p:cNvSpPr>
            <a:spLocks/>
          </p:cNvSpPr>
          <p:nvPr/>
        </p:nvSpPr>
        <p:spPr bwMode="auto">
          <a:xfrm>
            <a:off x="4341743" y="64937"/>
            <a:ext cx="1612368" cy="2059256"/>
          </a:xfrm>
          <a:custGeom>
            <a:avLst/>
            <a:gdLst>
              <a:gd name="T0" fmla="*/ 0 w 559"/>
              <a:gd name="T1" fmla="*/ 694 h 694"/>
              <a:gd name="T2" fmla="*/ 0 w 559"/>
              <a:gd name="T3" fmla="*/ 693 h 694"/>
              <a:gd name="T4" fmla="*/ 234 w 559"/>
              <a:gd name="T5" fmla="*/ 497 h 694"/>
              <a:gd name="T6" fmla="*/ 405 w 559"/>
              <a:gd name="T7" fmla="*/ 310 h 694"/>
              <a:gd name="T8" fmla="*/ 558 w 559"/>
              <a:gd name="T9" fmla="*/ 0 h 694"/>
              <a:gd name="T10" fmla="*/ 559 w 559"/>
              <a:gd name="T11" fmla="*/ 0 h 694"/>
              <a:gd name="T12" fmla="*/ 508 w 559"/>
              <a:gd name="T13" fmla="*/ 150 h 694"/>
              <a:gd name="T14" fmla="*/ 406 w 559"/>
              <a:gd name="T15" fmla="*/ 310 h 694"/>
              <a:gd name="T16" fmla="*/ 234 w 559"/>
              <a:gd name="T17" fmla="*/ 498 h 694"/>
              <a:gd name="T18" fmla="*/ 0 w 559"/>
              <a:gd name="T19" fmla="*/ 694 h 6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59" h="694">
                <a:moveTo>
                  <a:pt x="0" y="694"/>
                </a:moveTo>
                <a:cubicBezTo>
                  <a:pt x="0" y="693"/>
                  <a:pt x="0" y="693"/>
                  <a:pt x="0" y="693"/>
                </a:cubicBezTo>
                <a:cubicBezTo>
                  <a:pt x="87" y="629"/>
                  <a:pt x="165" y="563"/>
                  <a:pt x="234" y="497"/>
                </a:cubicBezTo>
                <a:cubicBezTo>
                  <a:pt x="301" y="434"/>
                  <a:pt x="358" y="371"/>
                  <a:pt x="405" y="310"/>
                </a:cubicBezTo>
                <a:cubicBezTo>
                  <a:pt x="491" y="200"/>
                  <a:pt x="544" y="93"/>
                  <a:pt x="558" y="0"/>
                </a:cubicBezTo>
                <a:cubicBezTo>
                  <a:pt x="559" y="0"/>
                  <a:pt x="559" y="0"/>
                  <a:pt x="559" y="0"/>
                </a:cubicBezTo>
                <a:cubicBezTo>
                  <a:pt x="552" y="47"/>
                  <a:pt x="535" y="97"/>
                  <a:pt x="508" y="150"/>
                </a:cubicBezTo>
                <a:cubicBezTo>
                  <a:pt x="483" y="202"/>
                  <a:pt x="448" y="256"/>
                  <a:pt x="406" y="310"/>
                </a:cubicBezTo>
                <a:cubicBezTo>
                  <a:pt x="359" y="371"/>
                  <a:pt x="301" y="434"/>
                  <a:pt x="234" y="498"/>
                </a:cubicBezTo>
                <a:cubicBezTo>
                  <a:pt x="166" y="563"/>
                  <a:pt x="87" y="629"/>
                  <a:pt x="0" y="694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65" name="Freeform 39"/>
          <p:cNvSpPr>
            <a:spLocks/>
          </p:cNvSpPr>
          <p:nvPr/>
        </p:nvSpPr>
        <p:spPr bwMode="auto">
          <a:xfrm>
            <a:off x="5302038" y="64937"/>
            <a:ext cx="652074" cy="634463"/>
          </a:xfrm>
          <a:custGeom>
            <a:avLst/>
            <a:gdLst>
              <a:gd name="T0" fmla="*/ 0 w 226"/>
              <a:gd name="T1" fmla="*/ 214 h 214"/>
              <a:gd name="T2" fmla="*/ 0 w 226"/>
              <a:gd name="T3" fmla="*/ 214 h 214"/>
              <a:gd name="T4" fmla="*/ 226 w 226"/>
              <a:gd name="T5" fmla="*/ 0 h 214"/>
              <a:gd name="T6" fmla="*/ 226 w 226"/>
              <a:gd name="T7" fmla="*/ 1 h 214"/>
              <a:gd name="T8" fmla="*/ 0 w 226"/>
              <a:gd name="T9" fmla="*/ 214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6" h="214">
                <a:moveTo>
                  <a:pt x="0" y="214"/>
                </a:moveTo>
                <a:cubicBezTo>
                  <a:pt x="0" y="214"/>
                  <a:pt x="0" y="214"/>
                  <a:pt x="0" y="214"/>
                </a:cubicBezTo>
                <a:cubicBezTo>
                  <a:pt x="76" y="117"/>
                  <a:pt x="153" y="45"/>
                  <a:pt x="226" y="0"/>
                </a:cubicBezTo>
                <a:cubicBezTo>
                  <a:pt x="226" y="1"/>
                  <a:pt x="226" y="1"/>
                  <a:pt x="226" y="1"/>
                </a:cubicBezTo>
                <a:cubicBezTo>
                  <a:pt x="153" y="45"/>
                  <a:pt x="77" y="117"/>
                  <a:pt x="0" y="214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70" name="Freeform 44"/>
          <p:cNvSpPr>
            <a:spLocks/>
          </p:cNvSpPr>
          <p:nvPr/>
        </p:nvSpPr>
        <p:spPr bwMode="auto">
          <a:xfrm>
            <a:off x="5954111" y="64936"/>
            <a:ext cx="641384" cy="399749"/>
          </a:xfrm>
          <a:custGeom>
            <a:avLst/>
            <a:gdLst>
              <a:gd name="T0" fmla="*/ 222 w 222"/>
              <a:gd name="T1" fmla="*/ 135 h 135"/>
              <a:gd name="T2" fmla="*/ 0 w 222"/>
              <a:gd name="T3" fmla="*/ 1 h 135"/>
              <a:gd name="T4" fmla="*/ 0 w 222"/>
              <a:gd name="T5" fmla="*/ 0 h 135"/>
              <a:gd name="T6" fmla="*/ 122 w 222"/>
              <a:gd name="T7" fmla="*/ 35 h 135"/>
              <a:gd name="T8" fmla="*/ 222 w 222"/>
              <a:gd name="T9" fmla="*/ 135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2" h="135">
                <a:moveTo>
                  <a:pt x="222" y="135"/>
                </a:moveTo>
                <a:cubicBezTo>
                  <a:pt x="170" y="51"/>
                  <a:pt x="85" y="0"/>
                  <a:pt x="0" y="1"/>
                </a:cubicBezTo>
                <a:cubicBezTo>
                  <a:pt x="0" y="0"/>
                  <a:pt x="0" y="0"/>
                  <a:pt x="0" y="0"/>
                </a:cubicBezTo>
                <a:cubicBezTo>
                  <a:pt x="41" y="0"/>
                  <a:pt x="83" y="12"/>
                  <a:pt x="122" y="35"/>
                </a:cubicBezTo>
                <a:cubicBezTo>
                  <a:pt x="162" y="59"/>
                  <a:pt x="196" y="93"/>
                  <a:pt x="222" y="135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71" name="Freeform 45"/>
          <p:cNvSpPr>
            <a:spLocks/>
          </p:cNvSpPr>
          <p:nvPr/>
        </p:nvSpPr>
        <p:spPr bwMode="auto">
          <a:xfrm>
            <a:off x="5063300" y="-39586"/>
            <a:ext cx="1532195" cy="504271"/>
          </a:xfrm>
          <a:custGeom>
            <a:avLst/>
            <a:gdLst>
              <a:gd name="T0" fmla="*/ 1 w 531"/>
              <a:gd name="T1" fmla="*/ 147 h 170"/>
              <a:gd name="T2" fmla="*/ 0 w 531"/>
              <a:gd name="T3" fmla="*/ 147 h 170"/>
              <a:gd name="T4" fmla="*/ 261 w 531"/>
              <a:gd name="T5" fmla="*/ 9 h 170"/>
              <a:gd name="T6" fmla="*/ 336 w 531"/>
              <a:gd name="T7" fmla="*/ 15 h 170"/>
              <a:gd name="T8" fmla="*/ 339 w 531"/>
              <a:gd name="T9" fmla="*/ 16 h 170"/>
              <a:gd name="T10" fmla="*/ 410 w 531"/>
              <a:gd name="T11" fmla="*/ 44 h 170"/>
              <a:gd name="T12" fmla="*/ 531 w 531"/>
              <a:gd name="T13" fmla="*/ 170 h 170"/>
              <a:gd name="T14" fmla="*/ 531 w 531"/>
              <a:gd name="T15" fmla="*/ 170 h 170"/>
              <a:gd name="T16" fmla="*/ 261 w 531"/>
              <a:gd name="T17" fmla="*/ 10 h 170"/>
              <a:gd name="T18" fmla="*/ 1 w 531"/>
              <a:gd name="T19" fmla="*/ 147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31" h="170">
                <a:moveTo>
                  <a:pt x="1" y="147"/>
                </a:moveTo>
                <a:cubicBezTo>
                  <a:pt x="0" y="147"/>
                  <a:pt x="0" y="147"/>
                  <a:pt x="0" y="147"/>
                </a:cubicBezTo>
                <a:cubicBezTo>
                  <a:pt x="59" y="90"/>
                  <a:pt x="152" y="20"/>
                  <a:pt x="261" y="9"/>
                </a:cubicBezTo>
                <a:cubicBezTo>
                  <a:pt x="285" y="7"/>
                  <a:pt x="311" y="9"/>
                  <a:pt x="336" y="15"/>
                </a:cubicBezTo>
                <a:cubicBezTo>
                  <a:pt x="337" y="15"/>
                  <a:pt x="338" y="15"/>
                  <a:pt x="339" y="16"/>
                </a:cubicBezTo>
                <a:cubicBezTo>
                  <a:pt x="363" y="22"/>
                  <a:pt x="387" y="31"/>
                  <a:pt x="410" y="44"/>
                </a:cubicBezTo>
                <a:cubicBezTo>
                  <a:pt x="460" y="73"/>
                  <a:pt x="502" y="117"/>
                  <a:pt x="531" y="170"/>
                </a:cubicBezTo>
                <a:cubicBezTo>
                  <a:pt x="531" y="170"/>
                  <a:pt x="531" y="170"/>
                  <a:pt x="531" y="170"/>
                </a:cubicBezTo>
                <a:cubicBezTo>
                  <a:pt x="472" y="65"/>
                  <a:pt x="364" y="0"/>
                  <a:pt x="261" y="10"/>
                </a:cubicBezTo>
                <a:cubicBezTo>
                  <a:pt x="152" y="20"/>
                  <a:pt x="59" y="90"/>
                  <a:pt x="1" y="147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72" name="Freeform 46"/>
          <p:cNvSpPr>
            <a:spLocks/>
          </p:cNvSpPr>
          <p:nvPr/>
        </p:nvSpPr>
        <p:spPr bwMode="auto">
          <a:xfrm>
            <a:off x="4867323" y="-57923"/>
            <a:ext cx="1728173" cy="612459"/>
          </a:xfrm>
          <a:custGeom>
            <a:avLst/>
            <a:gdLst>
              <a:gd name="T0" fmla="*/ 1 w 599"/>
              <a:gd name="T1" fmla="*/ 206 h 206"/>
              <a:gd name="T2" fmla="*/ 0 w 599"/>
              <a:gd name="T3" fmla="*/ 206 h 206"/>
              <a:gd name="T4" fmla="*/ 125 w 599"/>
              <a:gd name="T5" fmla="*/ 88 h 206"/>
              <a:gd name="T6" fmla="*/ 280 w 599"/>
              <a:gd name="T7" fmla="*/ 14 h 206"/>
              <a:gd name="T8" fmla="*/ 451 w 599"/>
              <a:gd name="T9" fmla="*/ 28 h 206"/>
              <a:gd name="T10" fmla="*/ 599 w 599"/>
              <a:gd name="T11" fmla="*/ 176 h 206"/>
              <a:gd name="T12" fmla="*/ 599 w 599"/>
              <a:gd name="T13" fmla="*/ 176 h 206"/>
              <a:gd name="T14" fmla="*/ 451 w 599"/>
              <a:gd name="T15" fmla="*/ 29 h 206"/>
              <a:gd name="T16" fmla="*/ 280 w 599"/>
              <a:gd name="T17" fmla="*/ 15 h 206"/>
              <a:gd name="T18" fmla="*/ 1 w 599"/>
              <a:gd name="T19" fmla="*/ 206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99" h="206">
                <a:moveTo>
                  <a:pt x="1" y="206"/>
                </a:moveTo>
                <a:cubicBezTo>
                  <a:pt x="0" y="206"/>
                  <a:pt x="0" y="206"/>
                  <a:pt x="0" y="206"/>
                </a:cubicBezTo>
                <a:cubicBezTo>
                  <a:pt x="40" y="159"/>
                  <a:pt x="82" y="119"/>
                  <a:pt x="125" y="88"/>
                </a:cubicBezTo>
                <a:cubicBezTo>
                  <a:pt x="175" y="51"/>
                  <a:pt x="228" y="26"/>
                  <a:pt x="280" y="14"/>
                </a:cubicBezTo>
                <a:cubicBezTo>
                  <a:pt x="339" y="0"/>
                  <a:pt x="400" y="5"/>
                  <a:pt x="451" y="28"/>
                </a:cubicBezTo>
                <a:cubicBezTo>
                  <a:pt x="509" y="54"/>
                  <a:pt x="562" y="106"/>
                  <a:pt x="599" y="176"/>
                </a:cubicBezTo>
                <a:cubicBezTo>
                  <a:pt x="599" y="176"/>
                  <a:pt x="599" y="176"/>
                  <a:pt x="599" y="176"/>
                </a:cubicBezTo>
                <a:cubicBezTo>
                  <a:pt x="561" y="107"/>
                  <a:pt x="509" y="55"/>
                  <a:pt x="451" y="29"/>
                </a:cubicBezTo>
                <a:cubicBezTo>
                  <a:pt x="400" y="6"/>
                  <a:pt x="339" y="1"/>
                  <a:pt x="280" y="15"/>
                </a:cubicBezTo>
                <a:cubicBezTo>
                  <a:pt x="183" y="37"/>
                  <a:pt x="89" y="102"/>
                  <a:pt x="1" y="206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73" name="Freeform 47"/>
          <p:cNvSpPr>
            <a:spLocks/>
          </p:cNvSpPr>
          <p:nvPr/>
        </p:nvSpPr>
        <p:spPr bwMode="auto">
          <a:xfrm>
            <a:off x="2232303" y="464684"/>
            <a:ext cx="4489687" cy="6581184"/>
          </a:xfrm>
          <a:custGeom>
            <a:avLst/>
            <a:gdLst>
              <a:gd name="T0" fmla="*/ 0 w 1556"/>
              <a:gd name="T1" fmla="*/ 2217 h 2217"/>
              <a:gd name="T2" fmla="*/ 0 w 1556"/>
              <a:gd name="T3" fmla="*/ 2216 h 2217"/>
              <a:gd name="T4" fmla="*/ 299 w 1556"/>
              <a:gd name="T5" fmla="*/ 2104 h 2217"/>
              <a:gd name="T6" fmla="*/ 621 w 1556"/>
              <a:gd name="T7" fmla="*/ 1903 h 2217"/>
              <a:gd name="T8" fmla="*/ 1209 w 1556"/>
              <a:gd name="T9" fmla="*/ 1266 h 2217"/>
              <a:gd name="T10" fmla="*/ 1523 w 1556"/>
              <a:gd name="T11" fmla="*/ 536 h 2217"/>
              <a:gd name="T12" fmla="*/ 1551 w 1556"/>
              <a:gd name="T13" fmla="*/ 234 h 2217"/>
              <a:gd name="T14" fmla="*/ 1511 w 1556"/>
              <a:gd name="T15" fmla="*/ 0 h 2217"/>
              <a:gd name="T16" fmla="*/ 1512 w 1556"/>
              <a:gd name="T17" fmla="*/ 0 h 2217"/>
              <a:gd name="T18" fmla="*/ 1552 w 1556"/>
              <a:gd name="T19" fmla="*/ 233 h 2217"/>
              <a:gd name="T20" fmla="*/ 1524 w 1556"/>
              <a:gd name="T21" fmla="*/ 537 h 2217"/>
              <a:gd name="T22" fmla="*/ 1210 w 1556"/>
              <a:gd name="T23" fmla="*/ 1267 h 2217"/>
              <a:gd name="T24" fmla="*/ 621 w 1556"/>
              <a:gd name="T25" fmla="*/ 1904 h 2217"/>
              <a:gd name="T26" fmla="*/ 300 w 1556"/>
              <a:gd name="T27" fmla="*/ 2104 h 2217"/>
              <a:gd name="T28" fmla="*/ 0 w 1556"/>
              <a:gd name="T29" fmla="*/ 2217 h 2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556" h="2217">
                <a:moveTo>
                  <a:pt x="0" y="2217"/>
                </a:moveTo>
                <a:cubicBezTo>
                  <a:pt x="0" y="2216"/>
                  <a:pt x="0" y="2216"/>
                  <a:pt x="0" y="2216"/>
                </a:cubicBezTo>
                <a:cubicBezTo>
                  <a:pt x="97" y="2191"/>
                  <a:pt x="198" y="2154"/>
                  <a:pt x="299" y="2104"/>
                </a:cubicBezTo>
                <a:cubicBezTo>
                  <a:pt x="407" y="2051"/>
                  <a:pt x="515" y="1983"/>
                  <a:pt x="621" y="1903"/>
                </a:cubicBezTo>
                <a:cubicBezTo>
                  <a:pt x="844" y="1733"/>
                  <a:pt x="1048" y="1513"/>
                  <a:pt x="1209" y="1266"/>
                </a:cubicBezTo>
                <a:cubicBezTo>
                  <a:pt x="1365" y="1027"/>
                  <a:pt x="1474" y="775"/>
                  <a:pt x="1523" y="536"/>
                </a:cubicBezTo>
                <a:cubicBezTo>
                  <a:pt x="1545" y="430"/>
                  <a:pt x="1555" y="328"/>
                  <a:pt x="1551" y="234"/>
                </a:cubicBezTo>
                <a:cubicBezTo>
                  <a:pt x="1548" y="148"/>
                  <a:pt x="1535" y="70"/>
                  <a:pt x="1511" y="0"/>
                </a:cubicBezTo>
                <a:cubicBezTo>
                  <a:pt x="1512" y="0"/>
                  <a:pt x="1512" y="0"/>
                  <a:pt x="1512" y="0"/>
                </a:cubicBezTo>
                <a:cubicBezTo>
                  <a:pt x="1536" y="69"/>
                  <a:pt x="1549" y="148"/>
                  <a:pt x="1552" y="233"/>
                </a:cubicBezTo>
                <a:cubicBezTo>
                  <a:pt x="1556" y="328"/>
                  <a:pt x="1546" y="430"/>
                  <a:pt x="1524" y="537"/>
                </a:cubicBezTo>
                <a:cubicBezTo>
                  <a:pt x="1475" y="775"/>
                  <a:pt x="1366" y="1028"/>
                  <a:pt x="1210" y="1267"/>
                </a:cubicBezTo>
                <a:cubicBezTo>
                  <a:pt x="1048" y="1514"/>
                  <a:pt x="845" y="1734"/>
                  <a:pt x="621" y="1904"/>
                </a:cubicBezTo>
                <a:cubicBezTo>
                  <a:pt x="516" y="1984"/>
                  <a:pt x="407" y="2051"/>
                  <a:pt x="300" y="2104"/>
                </a:cubicBezTo>
                <a:cubicBezTo>
                  <a:pt x="198" y="2154"/>
                  <a:pt x="98" y="2192"/>
                  <a:pt x="0" y="2217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74" name="Freeform 48"/>
          <p:cNvSpPr>
            <a:spLocks/>
          </p:cNvSpPr>
          <p:nvPr/>
        </p:nvSpPr>
        <p:spPr bwMode="auto">
          <a:xfrm>
            <a:off x="4489619" y="464685"/>
            <a:ext cx="2344614" cy="5391107"/>
          </a:xfrm>
          <a:custGeom>
            <a:avLst/>
            <a:gdLst>
              <a:gd name="T0" fmla="*/ 0 w 813"/>
              <a:gd name="T1" fmla="*/ 1816 h 1816"/>
              <a:gd name="T2" fmla="*/ 0 w 813"/>
              <a:gd name="T3" fmla="*/ 1815 h 1816"/>
              <a:gd name="T4" fmla="*/ 345 w 813"/>
              <a:gd name="T5" fmla="*/ 1532 h 1816"/>
              <a:gd name="T6" fmla="*/ 651 w 813"/>
              <a:gd name="T7" fmla="*/ 1043 h 1816"/>
              <a:gd name="T8" fmla="*/ 800 w 813"/>
              <a:gd name="T9" fmla="*/ 456 h 1816"/>
              <a:gd name="T10" fmla="*/ 730 w 813"/>
              <a:gd name="T11" fmla="*/ 0 h 1816"/>
              <a:gd name="T12" fmla="*/ 730 w 813"/>
              <a:gd name="T13" fmla="*/ 0 h 1816"/>
              <a:gd name="T14" fmla="*/ 801 w 813"/>
              <a:gd name="T15" fmla="*/ 456 h 1816"/>
              <a:gd name="T16" fmla="*/ 652 w 813"/>
              <a:gd name="T17" fmla="*/ 1043 h 1816"/>
              <a:gd name="T18" fmla="*/ 513 w 813"/>
              <a:gd name="T19" fmla="*/ 1307 h 1816"/>
              <a:gd name="T20" fmla="*/ 346 w 813"/>
              <a:gd name="T21" fmla="*/ 1533 h 1816"/>
              <a:gd name="T22" fmla="*/ 176 w 813"/>
              <a:gd name="T23" fmla="*/ 1697 h 1816"/>
              <a:gd name="T24" fmla="*/ 0 w 813"/>
              <a:gd name="T25" fmla="*/ 1816 h 1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13" h="1816">
                <a:moveTo>
                  <a:pt x="0" y="1816"/>
                </a:moveTo>
                <a:cubicBezTo>
                  <a:pt x="0" y="1815"/>
                  <a:pt x="0" y="1815"/>
                  <a:pt x="0" y="1815"/>
                </a:cubicBezTo>
                <a:cubicBezTo>
                  <a:pt x="122" y="1749"/>
                  <a:pt x="238" y="1654"/>
                  <a:pt x="345" y="1532"/>
                </a:cubicBezTo>
                <a:cubicBezTo>
                  <a:pt x="467" y="1394"/>
                  <a:pt x="572" y="1225"/>
                  <a:pt x="651" y="1043"/>
                </a:cubicBezTo>
                <a:cubicBezTo>
                  <a:pt x="735" y="849"/>
                  <a:pt x="787" y="646"/>
                  <a:pt x="800" y="456"/>
                </a:cubicBezTo>
                <a:cubicBezTo>
                  <a:pt x="812" y="274"/>
                  <a:pt x="788" y="116"/>
                  <a:pt x="730" y="0"/>
                </a:cubicBezTo>
                <a:cubicBezTo>
                  <a:pt x="730" y="0"/>
                  <a:pt x="730" y="0"/>
                  <a:pt x="730" y="0"/>
                </a:cubicBezTo>
                <a:cubicBezTo>
                  <a:pt x="789" y="116"/>
                  <a:pt x="813" y="274"/>
                  <a:pt x="801" y="456"/>
                </a:cubicBezTo>
                <a:cubicBezTo>
                  <a:pt x="788" y="646"/>
                  <a:pt x="736" y="849"/>
                  <a:pt x="652" y="1043"/>
                </a:cubicBezTo>
                <a:cubicBezTo>
                  <a:pt x="612" y="1135"/>
                  <a:pt x="566" y="1224"/>
                  <a:pt x="513" y="1307"/>
                </a:cubicBezTo>
                <a:cubicBezTo>
                  <a:pt x="462" y="1389"/>
                  <a:pt x="406" y="1464"/>
                  <a:pt x="346" y="1533"/>
                </a:cubicBezTo>
                <a:cubicBezTo>
                  <a:pt x="292" y="1594"/>
                  <a:pt x="235" y="1649"/>
                  <a:pt x="176" y="1697"/>
                </a:cubicBezTo>
                <a:cubicBezTo>
                  <a:pt x="119" y="1744"/>
                  <a:pt x="60" y="1784"/>
                  <a:pt x="0" y="1816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75" name="Freeform 49"/>
          <p:cNvSpPr>
            <a:spLocks/>
          </p:cNvSpPr>
          <p:nvPr/>
        </p:nvSpPr>
        <p:spPr bwMode="auto">
          <a:xfrm>
            <a:off x="5198704" y="464684"/>
            <a:ext cx="1667598" cy="3779276"/>
          </a:xfrm>
          <a:custGeom>
            <a:avLst/>
            <a:gdLst>
              <a:gd name="T0" fmla="*/ 0 w 578"/>
              <a:gd name="T1" fmla="*/ 1273 h 1273"/>
              <a:gd name="T2" fmla="*/ 0 w 578"/>
              <a:gd name="T3" fmla="*/ 1272 h 1273"/>
              <a:gd name="T4" fmla="*/ 216 w 578"/>
              <a:gd name="T5" fmla="*/ 1134 h 1273"/>
              <a:gd name="T6" fmla="*/ 437 w 578"/>
              <a:gd name="T7" fmla="*/ 825 h 1273"/>
              <a:gd name="T8" fmla="*/ 565 w 578"/>
              <a:gd name="T9" fmla="*/ 379 h 1273"/>
              <a:gd name="T10" fmla="*/ 484 w 578"/>
              <a:gd name="T11" fmla="*/ 0 h 1273"/>
              <a:gd name="T12" fmla="*/ 484 w 578"/>
              <a:gd name="T13" fmla="*/ 0 h 1273"/>
              <a:gd name="T14" fmla="*/ 566 w 578"/>
              <a:gd name="T15" fmla="*/ 379 h 1273"/>
              <a:gd name="T16" fmla="*/ 438 w 578"/>
              <a:gd name="T17" fmla="*/ 825 h 1273"/>
              <a:gd name="T18" fmla="*/ 217 w 578"/>
              <a:gd name="T19" fmla="*/ 1134 h 1273"/>
              <a:gd name="T20" fmla="*/ 0 w 578"/>
              <a:gd name="T21" fmla="*/ 1273 h 1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78" h="1273">
                <a:moveTo>
                  <a:pt x="0" y="1273"/>
                </a:moveTo>
                <a:cubicBezTo>
                  <a:pt x="0" y="1272"/>
                  <a:pt x="0" y="1272"/>
                  <a:pt x="0" y="1272"/>
                </a:cubicBezTo>
                <a:cubicBezTo>
                  <a:pt x="71" y="1249"/>
                  <a:pt x="146" y="1201"/>
                  <a:pt x="216" y="1134"/>
                </a:cubicBezTo>
                <a:cubicBezTo>
                  <a:pt x="301" y="1053"/>
                  <a:pt x="377" y="946"/>
                  <a:pt x="437" y="825"/>
                </a:cubicBezTo>
                <a:cubicBezTo>
                  <a:pt x="509" y="680"/>
                  <a:pt x="553" y="525"/>
                  <a:pt x="565" y="379"/>
                </a:cubicBezTo>
                <a:cubicBezTo>
                  <a:pt x="577" y="219"/>
                  <a:pt x="548" y="85"/>
                  <a:pt x="484" y="0"/>
                </a:cubicBezTo>
                <a:cubicBezTo>
                  <a:pt x="484" y="0"/>
                  <a:pt x="484" y="0"/>
                  <a:pt x="484" y="0"/>
                </a:cubicBezTo>
                <a:cubicBezTo>
                  <a:pt x="549" y="84"/>
                  <a:pt x="578" y="219"/>
                  <a:pt x="566" y="379"/>
                </a:cubicBezTo>
                <a:cubicBezTo>
                  <a:pt x="554" y="526"/>
                  <a:pt x="510" y="680"/>
                  <a:pt x="438" y="825"/>
                </a:cubicBezTo>
                <a:cubicBezTo>
                  <a:pt x="378" y="947"/>
                  <a:pt x="301" y="1054"/>
                  <a:pt x="217" y="1134"/>
                </a:cubicBezTo>
                <a:cubicBezTo>
                  <a:pt x="146" y="1202"/>
                  <a:pt x="71" y="1250"/>
                  <a:pt x="0" y="1273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78" name="Freeform 52"/>
          <p:cNvSpPr>
            <a:spLocks/>
          </p:cNvSpPr>
          <p:nvPr/>
        </p:nvSpPr>
        <p:spPr bwMode="auto">
          <a:xfrm>
            <a:off x="4473584" y="-54255"/>
            <a:ext cx="2121912" cy="1279929"/>
          </a:xfrm>
          <a:custGeom>
            <a:avLst/>
            <a:gdLst>
              <a:gd name="T0" fmla="*/ 1 w 735"/>
              <a:gd name="T1" fmla="*/ 431 h 431"/>
              <a:gd name="T2" fmla="*/ 0 w 735"/>
              <a:gd name="T3" fmla="*/ 430 h 431"/>
              <a:gd name="T4" fmla="*/ 97 w 735"/>
              <a:gd name="T5" fmla="*/ 260 h 431"/>
              <a:gd name="T6" fmla="*/ 269 w 735"/>
              <a:gd name="T7" fmla="*/ 85 h 431"/>
              <a:gd name="T8" fmla="*/ 507 w 735"/>
              <a:gd name="T9" fmla="*/ 8 h 431"/>
              <a:gd name="T10" fmla="*/ 735 w 735"/>
              <a:gd name="T11" fmla="*/ 175 h 431"/>
              <a:gd name="T12" fmla="*/ 734 w 735"/>
              <a:gd name="T13" fmla="*/ 175 h 431"/>
              <a:gd name="T14" fmla="*/ 507 w 735"/>
              <a:gd name="T15" fmla="*/ 9 h 431"/>
              <a:gd name="T16" fmla="*/ 269 w 735"/>
              <a:gd name="T17" fmla="*/ 85 h 431"/>
              <a:gd name="T18" fmla="*/ 98 w 735"/>
              <a:gd name="T19" fmla="*/ 261 h 431"/>
              <a:gd name="T20" fmla="*/ 1 w 735"/>
              <a:gd name="T21" fmla="*/ 431 h 4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35" h="431">
                <a:moveTo>
                  <a:pt x="1" y="431"/>
                </a:moveTo>
                <a:cubicBezTo>
                  <a:pt x="0" y="430"/>
                  <a:pt x="0" y="430"/>
                  <a:pt x="0" y="430"/>
                </a:cubicBezTo>
                <a:cubicBezTo>
                  <a:pt x="27" y="370"/>
                  <a:pt x="60" y="313"/>
                  <a:pt x="97" y="260"/>
                </a:cubicBezTo>
                <a:cubicBezTo>
                  <a:pt x="149" y="188"/>
                  <a:pt x="207" y="129"/>
                  <a:pt x="269" y="85"/>
                </a:cubicBezTo>
                <a:cubicBezTo>
                  <a:pt x="325" y="45"/>
                  <a:pt x="411" y="0"/>
                  <a:pt x="507" y="8"/>
                </a:cubicBezTo>
                <a:cubicBezTo>
                  <a:pt x="596" y="15"/>
                  <a:pt x="684" y="79"/>
                  <a:pt x="735" y="175"/>
                </a:cubicBezTo>
                <a:cubicBezTo>
                  <a:pt x="734" y="175"/>
                  <a:pt x="734" y="175"/>
                  <a:pt x="734" y="175"/>
                </a:cubicBezTo>
                <a:cubicBezTo>
                  <a:pt x="683" y="80"/>
                  <a:pt x="596" y="16"/>
                  <a:pt x="507" y="9"/>
                </a:cubicBezTo>
                <a:cubicBezTo>
                  <a:pt x="412" y="1"/>
                  <a:pt x="325" y="46"/>
                  <a:pt x="269" y="85"/>
                </a:cubicBezTo>
                <a:cubicBezTo>
                  <a:pt x="207" y="129"/>
                  <a:pt x="150" y="188"/>
                  <a:pt x="98" y="261"/>
                </a:cubicBezTo>
                <a:cubicBezTo>
                  <a:pt x="61" y="313"/>
                  <a:pt x="28" y="370"/>
                  <a:pt x="1" y="431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79" name="Freeform 53"/>
          <p:cNvSpPr>
            <a:spLocks/>
          </p:cNvSpPr>
          <p:nvPr/>
        </p:nvSpPr>
        <p:spPr bwMode="auto">
          <a:xfrm>
            <a:off x="5492671" y="464684"/>
            <a:ext cx="1346906" cy="4162522"/>
          </a:xfrm>
          <a:custGeom>
            <a:avLst/>
            <a:gdLst>
              <a:gd name="T0" fmla="*/ 1 w 467"/>
              <a:gd name="T1" fmla="*/ 1402 h 1402"/>
              <a:gd name="T2" fmla="*/ 0 w 467"/>
              <a:gd name="T3" fmla="*/ 1401 h 1402"/>
              <a:gd name="T4" fmla="*/ 218 w 467"/>
              <a:gd name="T5" fmla="*/ 1146 h 1402"/>
              <a:gd name="T6" fmla="*/ 397 w 467"/>
              <a:gd name="T7" fmla="*/ 766 h 1402"/>
              <a:gd name="T8" fmla="*/ 465 w 467"/>
              <a:gd name="T9" fmla="*/ 335 h 1402"/>
              <a:gd name="T10" fmla="*/ 382 w 467"/>
              <a:gd name="T11" fmla="*/ 0 h 1402"/>
              <a:gd name="T12" fmla="*/ 382 w 467"/>
              <a:gd name="T13" fmla="*/ 0 h 1402"/>
              <a:gd name="T14" fmla="*/ 466 w 467"/>
              <a:gd name="T15" fmla="*/ 335 h 1402"/>
              <a:gd name="T16" fmla="*/ 449 w 467"/>
              <a:gd name="T17" fmla="*/ 550 h 1402"/>
              <a:gd name="T18" fmla="*/ 397 w 467"/>
              <a:gd name="T19" fmla="*/ 766 h 1402"/>
              <a:gd name="T20" fmla="*/ 219 w 467"/>
              <a:gd name="T21" fmla="*/ 1146 h 1402"/>
              <a:gd name="T22" fmla="*/ 1 w 467"/>
              <a:gd name="T23" fmla="*/ 1402 h 1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67" h="1402">
                <a:moveTo>
                  <a:pt x="1" y="1402"/>
                </a:moveTo>
                <a:cubicBezTo>
                  <a:pt x="0" y="1401"/>
                  <a:pt x="0" y="1401"/>
                  <a:pt x="0" y="1401"/>
                </a:cubicBezTo>
                <a:cubicBezTo>
                  <a:pt x="80" y="1333"/>
                  <a:pt x="153" y="1247"/>
                  <a:pt x="218" y="1146"/>
                </a:cubicBezTo>
                <a:cubicBezTo>
                  <a:pt x="294" y="1030"/>
                  <a:pt x="354" y="902"/>
                  <a:pt x="397" y="766"/>
                </a:cubicBezTo>
                <a:cubicBezTo>
                  <a:pt x="443" y="619"/>
                  <a:pt x="467" y="470"/>
                  <a:pt x="465" y="335"/>
                </a:cubicBezTo>
                <a:cubicBezTo>
                  <a:pt x="463" y="198"/>
                  <a:pt x="434" y="83"/>
                  <a:pt x="382" y="0"/>
                </a:cubicBezTo>
                <a:cubicBezTo>
                  <a:pt x="382" y="0"/>
                  <a:pt x="382" y="0"/>
                  <a:pt x="382" y="0"/>
                </a:cubicBezTo>
                <a:cubicBezTo>
                  <a:pt x="435" y="82"/>
                  <a:pt x="463" y="198"/>
                  <a:pt x="466" y="335"/>
                </a:cubicBezTo>
                <a:cubicBezTo>
                  <a:pt x="467" y="404"/>
                  <a:pt x="461" y="477"/>
                  <a:pt x="449" y="550"/>
                </a:cubicBezTo>
                <a:cubicBezTo>
                  <a:pt x="438" y="621"/>
                  <a:pt x="420" y="694"/>
                  <a:pt x="397" y="766"/>
                </a:cubicBezTo>
                <a:cubicBezTo>
                  <a:pt x="354" y="903"/>
                  <a:pt x="294" y="1030"/>
                  <a:pt x="219" y="1146"/>
                </a:cubicBezTo>
                <a:cubicBezTo>
                  <a:pt x="154" y="1247"/>
                  <a:pt x="80" y="1333"/>
                  <a:pt x="1" y="1402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24" name="Freeform 54"/>
          <p:cNvSpPr>
            <a:spLocks/>
          </p:cNvSpPr>
          <p:nvPr/>
        </p:nvSpPr>
        <p:spPr bwMode="auto">
          <a:xfrm>
            <a:off x="5170198" y="200630"/>
            <a:ext cx="1473402" cy="264054"/>
          </a:xfrm>
          <a:custGeom>
            <a:avLst/>
            <a:gdLst>
              <a:gd name="T0" fmla="*/ 1 w 511"/>
              <a:gd name="T1" fmla="*/ 70 h 89"/>
              <a:gd name="T2" fmla="*/ 0 w 511"/>
              <a:gd name="T3" fmla="*/ 70 h 89"/>
              <a:gd name="T4" fmla="*/ 35 w 511"/>
              <a:gd name="T5" fmla="*/ 62 h 89"/>
              <a:gd name="T6" fmla="*/ 364 w 511"/>
              <a:gd name="T7" fmla="*/ 7 h 89"/>
              <a:gd name="T8" fmla="*/ 489 w 511"/>
              <a:gd name="T9" fmla="*/ 14 h 89"/>
              <a:gd name="T10" fmla="*/ 507 w 511"/>
              <a:gd name="T11" fmla="*/ 35 h 89"/>
              <a:gd name="T12" fmla="*/ 494 w 511"/>
              <a:gd name="T13" fmla="*/ 89 h 89"/>
              <a:gd name="T14" fmla="*/ 494 w 511"/>
              <a:gd name="T15" fmla="*/ 89 h 89"/>
              <a:gd name="T16" fmla="*/ 506 w 511"/>
              <a:gd name="T17" fmla="*/ 35 h 89"/>
              <a:gd name="T18" fmla="*/ 488 w 511"/>
              <a:gd name="T19" fmla="*/ 15 h 89"/>
              <a:gd name="T20" fmla="*/ 364 w 511"/>
              <a:gd name="T21" fmla="*/ 8 h 89"/>
              <a:gd name="T22" fmla="*/ 35 w 511"/>
              <a:gd name="T23" fmla="*/ 63 h 89"/>
              <a:gd name="T24" fmla="*/ 1 w 511"/>
              <a:gd name="T25" fmla="*/ 7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11" h="89">
                <a:moveTo>
                  <a:pt x="1" y="70"/>
                </a:moveTo>
                <a:cubicBezTo>
                  <a:pt x="0" y="70"/>
                  <a:pt x="0" y="70"/>
                  <a:pt x="0" y="70"/>
                </a:cubicBezTo>
                <a:cubicBezTo>
                  <a:pt x="12" y="67"/>
                  <a:pt x="23" y="65"/>
                  <a:pt x="35" y="62"/>
                </a:cubicBezTo>
                <a:cubicBezTo>
                  <a:pt x="150" y="38"/>
                  <a:pt x="259" y="16"/>
                  <a:pt x="364" y="7"/>
                </a:cubicBezTo>
                <a:cubicBezTo>
                  <a:pt x="408" y="3"/>
                  <a:pt x="457" y="0"/>
                  <a:pt x="489" y="14"/>
                </a:cubicBezTo>
                <a:cubicBezTo>
                  <a:pt x="498" y="18"/>
                  <a:pt x="504" y="25"/>
                  <a:pt x="507" y="35"/>
                </a:cubicBezTo>
                <a:cubicBezTo>
                  <a:pt x="511" y="51"/>
                  <a:pt x="507" y="71"/>
                  <a:pt x="494" y="89"/>
                </a:cubicBezTo>
                <a:cubicBezTo>
                  <a:pt x="494" y="89"/>
                  <a:pt x="494" y="89"/>
                  <a:pt x="494" y="89"/>
                </a:cubicBezTo>
                <a:cubicBezTo>
                  <a:pt x="506" y="70"/>
                  <a:pt x="510" y="51"/>
                  <a:pt x="506" y="35"/>
                </a:cubicBezTo>
                <a:cubicBezTo>
                  <a:pt x="503" y="26"/>
                  <a:pt x="497" y="19"/>
                  <a:pt x="488" y="15"/>
                </a:cubicBezTo>
                <a:cubicBezTo>
                  <a:pt x="457" y="1"/>
                  <a:pt x="408" y="4"/>
                  <a:pt x="364" y="8"/>
                </a:cubicBezTo>
                <a:cubicBezTo>
                  <a:pt x="259" y="17"/>
                  <a:pt x="150" y="39"/>
                  <a:pt x="35" y="63"/>
                </a:cubicBezTo>
                <a:cubicBezTo>
                  <a:pt x="24" y="66"/>
                  <a:pt x="12" y="68"/>
                  <a:pt x="1" y="70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25" name="Freeform 55"/>
          <p:cNvSpPr>
            <a:spLocks/>
          </p:cNvSpPr>
          <p:nvPr/>
        </p:nvSpPr>
        <p:spPr bwMode="auto">
          <a:xfrm>
            <a:off x="2884377" y="464684"/>
            <a:ext cx="3711119" cy="2598367"/>
          </a:xfrm>
          <a:custGeom>
            <a:avLst/>
            <a:gdLst>
              <a:gd name="T0" fmla="*/ 0 w 1286"/>
              <a:gd name="T1" fmla="*/ 875 h 875"/>
              <a:gd name="T2" fmla="*/ 0 w 1286"/>
              <a:gd name="T3" fmla="*/ 875 h 875"/>
              <a:gd name="T4" fmla="*/ 491 w 1286"/>
              <a:gd name="T5" fmla="*/ 640 h 875"/>
              <a:gd name="T6" fmla="*/ 713 w 1286"/>
              <a:gd name="T7" fmla="*/ 515 h 875"/>
              <a:gd name="T8" fmla="*/ 813 w 1286"/>
              <a:gd name="T9" fmla="*/ 452 h 875"/>
              <a:gd name="T10" fmla="*/ 842 w 1286"/>
              <a:gd name="T11" fmla="*/ 434 h 875"/>
              <a:gd name="T12" fmla="*/ 904 w 1286"/>
              <a:gd name="T13" fmla="*/ 391 h 875"/>
              <a:gd name="T14" fmla="*/ 999 w 1286"/>
              <a:gd name="T15" fmla="*/ 316 h 875"/>
              <a:gd name="T16" fmla="*/ 1058 w 1286"/>
              <a:gd name="T17" fmla="*/ 274 h 875"/>
              <a:gd name="T18" fmla="*/ 1173 w 1286"/>
              <a:gd name="T19" fmla="*/ 168 h 875"/>
              <a:gd name="T20" fmla="*/ 1286 w 1286"/>
              <a:gd name="T21" fmla="*/ 0 h 875"/>
              <a:gd name="T22" fmla="*/ 1286 w 1286"/>
              <a:gd name="T23" fmla="*/ 0 h 875"/>
              <a:gd name="T24" fmla="*/ 1173 w 1286"/>
              <a:gd name="T25" fmla="*/ 169 h 875"/>
              <a:gd name="T26" fmla="*/ 1059 w 1286"/>
              <a:gd name="T27" fmla="*/ 274 h 875"/>
              <a:gd name="T28" fmla="*/ 999 w 1286"/>
              <a:gd name="T29" fmla="*/ 317 h 875"/>
              <a:gd name="T30" fmla="*/ 904 w 1286"/>
              <a:gd name="T31" fmla="*/ 391 h 875"/>
              <a:gd name="T32" fmla="*/ 843 w 1286"/>
              <a:gd name="T33" fmla="*/ 435 h 875"/>
              <a:gd name="T34" fmla="*/ 813 w 1286"/>
              <a:gd name="T35" fmla="*/ 453 h 875"/>
              <a:gd name="T36" fmla="*/ 713 w 1286"/>
              <a:gd name="T37" fmla="*/ 515 h 875"/>
              <a:gd name="T38" fmla="*/ 491 w 1286"/>
              <a:gd name="T39" fmla="*/ 641 h 875"/>
              <a:gd name="T40" fmla="*/ 0 w 1286"/>
              <a:gd name="T41" fmla="*/ 875 h 875"/>
              <a:gd name="connsiteX0" fmla="*/ 0 w 10000"/>
              <a:gd name="connsiteY0" fmla="*/ 10000 h 10000"/>
              <a:gd name="connsiteX1" fmla="*/ 0 w 10000"/>
              <a:gd name="connsiteY1" fmla="*/ 10000 h 10000"/>
              <a:gd name="connsiteX2" fmla="*/ 3818 w 10000"/>
              <a:gd name="connsiteY2" fmla="*/ 7314 h 10000"/>
              <a:gd name="connsiteX3" fmla="*/ 5544 w 10000"/>
              <a:gd name="connsiteY3" fmla="*/ 5886 h 10000"/>
              <a:gd name="connsiteX4" fmla="*/ 6322 w 10000"/>
              <a:gd name="connsiteY4" fmla="*/ 5166 h 10000"/>
              <a:gd name="connsiteX5" fmla="*/ 6547 w 10000"/>
              <a:gd name="connsiteY5" fmla="*/ 4960 h 10000"/>
              <a:gd name="connsiteX6" fmla="*/ 7030 w 10000"/>
              <a:gd name="connsiteY6" fmla="*/ 4469 h 10000"/>
              <a:gd name="connsiteX7" fmla="*/ 7768 w 10000"/>
              <a:gd name="connsiteY7" fmla="*/ 3611 h 10000"/>
              <a:gd name="connsiteX8" fmla="*/ 8227 w 10000"/>
              <a:gd name="connsiteY8" fmla="*/ 3131 h 10000"/>
              <a:gd name="connsiteX9" fmla="*/ 9121 w 10000"/>
              <a:gd name="connsiteY9" fmla="*/ 1920 h 10000"/>
              <a:gd name="connsiteX10" fmla="*/ 10000 w 10000"/>
              <a:gd name="connsiteY10" fmla="*/ 0 h 10000"/>
              <a:gd name="connsiteX11" fmla="*/ 10000 w 10000"/>
              <a:gd name="connsiteY11" fmla="*/ 0 h 10000"/>
              <a:gd name="connsiteX12" fmla="*/ 9121 w 10000"/>
              <a:gd name="connsiteY12" fmla="*/ 1931 h 10000"/>
              <a:gd name="connsiteX13" fmla="*/ 8235 w 10000"/>
              <a:gd name="connsiteY13" fmla="*/ 3131 h 10000"/>
              <a:gd name="connsiteX14" fmla="*/ 7030 w 10000"/>
              <a:gd name="connsiteY14" fmla="*/ 4469 h 10000"/>
              <a:gd name="connsiteX15" fmla="*/ 6555 w 10000"/>
              <a:gd name="connsiteY15" fmla="*/ 4971 h 10000"/>
              <a:gd name="connsiteX16" fmla="*/ 6322 w 10000"/>
              <a:gd name="connsiteY16" fmla="*/ 5177 h 10000"/>
              <a:gd name="connsiteX17" fmla="*/ 5544 w 10000"/>
              <a:gd name="connsiteY17" fmla="*/ 5886 h 10000"/>
              <a:gd name="connsiteX18" fmla="*/ 3818 w 10000"/>
              <a:gd name="connsiteY18" fmla="*/ 7326 h 10000"/>
              <a:gd name="connsiteX19" fmla="*/ 0 w 10000"/>
              <a:gd name="connsiteY19" fmla="*/ 10000 h 10000"/>
              <a:gd name="connsiteX0" fmla="*/ 0 w 10000"/>
              <a:gd name="connsiteY0" fmla="*/ 10000 h 10000"/>
              <a:gd name="connsiteX1" fmla="*/ 0 w 10000"/>
              <a:gd name="connsiteY1" fmla="*/ 10000 h 10000"/>
              <a:gd name="connsiteX2" fmla="*/ 3818 w 10000"/>
              <a:gd name="connsiteY2" fmla="*/ 7314 h 10000"/>
              <a:gd name="connsiteX3" fmla="*/ 5544 w 10000"/>
              <a:gd name="connsiteY3" fmla="*/ 5886 h 10000"/>
              <a:gd name="connsiteX4" fmla="*/ 6322 w 10000"/>
              <a:gd name="connsiteY4" fmla="*/ 5166 h 10000"/>
              <a:gd name="connsiteX5" fmla="*/ 6547 w 10000"/>
              <a:gd name="connsiteY5" fmla="*/ 4960 h 10000"/>
              <a:gd name="connsiteX6" fmla="*/ 7030 w 10000"/>
              <a:gd name="connsiteY6" fmla="*/ 4469 h 10000"/>
              <a:gd name="connsiteX7" fmla="*/ 8227 w 10000"/>
              <a:gd name="connsiteY7" fmla="*/ 3131 h 10000"/>
              <a:gd name="connsiteX8" fmla="*/ 9121 w 10000"/>
              <a:gd name="connsiteY8" fmla="*/ 1920 h 10000"/>
              <a:gd name="connsiteX9" fmla="*/ 10000 w 10000"/>
              <a:gd name="connsiteY9" fmla="*/ 0 h 10000"/>
              <a:gd name="connsiteX10" fmla="*/ 10000 w 10000"/>
              <a:gd name="connsiteY10" fmla="*/ 0 h 10000"/>
              <a:gd name="connsiteX11" fmla="*/ 9121 w 10000"/>
              <a:gd name="connsiteY11" fmla="*/ 1931 h 10000"/>
              <a:gd name="connsiteX12" fmla="*/ 8235 w 10000"/>
              <a:gd name="connsiteY12" fmla="*/ 3131 h 10000"/>
              <a:gd name="connsiteX13" fmla="*/ 7030 w 10000"/>
              <a:gd name="connsiteY13" fmla="*/ 4469 h 10000"/>
              <a:gd name="connsiteX14" fmla="*/ 6555 w 10000"/>
              <a:gd name="connsiteY14" fmla="*/ 4971 h 10000"/>
              <a:gd name="connsiteX15" fmla="*/ 6322 w 10000"/>
              <a:gd name="connsiteY15" fmla="*/ 5177 h 10000"/>
              <a:gd name="connsiteX16" fmla="*/ 5544 w 10000"/>
              <a:gd name="connsiteY16" fmla="*/ 5886 h 10000"/>
              <a:gd name="connsiteX17" fmla="*/ 3818 w 10000"/>
              <a:gd name="connsiteY17" fmla="*/ 7326 h 10000"/>
              <a:gd name="connsiteX18" fmla="*/ 0 w 10000"/>
              <a:gd name="connsiteY18" fmla="*/ 10000 h 10000"/>
              <a:gd name="connsiteX0" fmla="*/ 0 w 10000"/>
              <a:gd name="connsiteY0" fmla="*/ 10000 h 10000"/>
              <a:gd name="connsiteX1" fmla="*/ 0 w 10000"/>
              <a:gd name="connsiteY1" fmla="*/ 10000 h 10000"/>
              <a:gd name="connsiteX2" fmla="*/ 3818 w 10000"/>
              <a:gd name="connsiteY2" fmla="*/ 7314 h 10000"/>
              <a:gd name="connsiteX3" fmla="*/ 5544 w 10000"/>
              <a:gd name="connsiteY3" fmla="*/ 5886 h 10000"/>
              <a:gd name="connsiteX4" fmla="*/ 6322 w 10000"/>
              <a:gd name="connsiteY4" fmla="*/ 5166 h 10000"/>
              <a:gd name="connsiteX5" fmla="*/ 6547 w 10000"/>
              <a:gd name="connsiteY5" fmla="*/ 4960 h 10000"/>
              <a:gd name="connsiteX6" fmla="*/ 7030 w 10000"/>
              <a:gd name="connsiteY6" fmla="*/ 4469 h 10000"/>
              <a:gd name="connsiteX7" fmla="*/ 8227 w 10000"/>
              <a:gd name="connsiteY7" fmla="*/ 3131 h 10000"/>
              <a:gd name="connsiteX8" fmla="*/ 9121 w 10000"/>
              <a:gd name="connsiteY8" fmla="*/ 1920 h 10000"/>
              <a:gd name="connsiteX9" fmla="*/ 10000 w 10000"/>
              <a:gd name="connsiteY9" fmla="*/ 0 h 10000"/>
              <a:gd name="connsiteX10" fmla="*/ 10000 w 10000"/>
              <a:gd name="connsiteY10" fmla="*/ 0 h 10000"/>
              <a:gd name="connsiteX11" fmla="*/ 9121 w 10000"/>
              <a:gd name="connsiteY11" fmla="*/ 1931 h 10000"/>
              <a:gd name="connsiteX12" fmla="*/ 8235 w 10000"/>
              <a:gd name="connsiteY12" fmla="*/ 3131 h 10000"/>
              <a:gd name="connsiteX13" fmla="*/ 7030 w 10000"/>
              <a:gd name="connsiteY13" fmla="*/ 4469 h 10000"/>
              <a:gd name="connsiteX14" fmla="*/ 6322 w 10000"/>
              <a:gd name="connsiteY14" fmla="*/ 5177 h 10000"/>
              <a:gd name="connsiteX15" fmla="*/ 5544 w 10000"/>
              <a:gd name="connsiteY15" fmla="*/ 5886 h 10000"/>
              <a:gd name="connsiteX16" fmla="*/ 3818 w 10000"/>
              <a:gd name="connsiteY16" fmla="*/ 7326 h 10000"/>
              <a:gd name="connsiteX17" fmla="*/ 0 w 10000"/>
              <a:gd name="connsiteY17" fmla="*/ 10000 h 10000"/>
              <a:gd name="connsiteX0" fmla="*/ 0 w 10000"/>
              <a:gd name="connsiteY0" fmla="*/ 10000 h 10000"/>
              <a:gd name="connsiteX1" fmla="*/ 0 w 10000"/>
              <a:gd name="connsiteY1" fmla="*/ 10000 h 10000"/>
              <a:gd name="connsiteX2" fmla="*/ 3818 w 10000"/>
              <a:gd name="connsiteY2" fmla="*/ 7314 h 10000"/>
              <a:gd name="connsiteX3" fmla="*/ 5544 w 10000"/>
              <a:gd name="connsiteY3" fmla="*/ 5886 h 10000"/>
              <a:gd name="connsiteX4" fmla="*/ 6322 w 10000"/>
              <a:gd name="connsiteY4" fmla="*/ 5166 h 10000"/>
              <a:gd name="connsiteX5" fmla="*/ 7030 w 10000"/>
              <a:gd name="connsiteY5" fmla="*/ 4469 h 10000"/>
              <a:gd name="connsiteX6" fmla="*/ 8227 w 10000"/>
              <a:gd name="connsiteY6" fmla="*/ 3131 h 10000"/>
              <a:gd name="connsiteX7" fmla="*/ 9121 w 10000"/>
              <a:gd name="connsiteY7" fmla="*/ 1920 h 10000"/>
              <a:gd name="connsiteX8" fmla="*/ 10000 w 10000"/>
              <a:gd name="connsiteY8" fmla="*/ 0 h 10000"/>
              <a:gd name="connsiteX9" fmla="*/ 10000 w 10000"/>
              <a:gd name="connsiteY9" fmla="*/ 0 h 10000"/>
              <a:gd name="connsiteX10" fmla="*/ 9121 w 10000"/>
              <a:gd name="connsiteY10" fmla="*/ 1931 h 10000"/>
              <a:gd name="connsiteX11" fmla="*/ 8235 w 10000"/>
              <a:gd name="connsiteY11" fmla="*/ 3131 h 10000"/>
              <a:gd name="connsiteX12" fmla="*/ 7030 w 10000"/>
              <a:gd name="connsiteY12" fmla="*/ 4469 h 10000"/>
              <a:gd name="connsiteX13" fmla="*/ 6322 w 10000"/>
              <a:gd name="connsiteY13" fmla="*/ 5177 h 10000"/>
              <a:gd name="connsiteX14" fmla="*/ 5544 w 10000"/>
              <a:gd name="connsiteY14" fmla="*/ 5886 h 10000"/>
              <a:gd name="connsiteX15" fmla="*/ 3818 w 10000"/>
              <a:gd name="connsiteY15" fmla="*/ 7326 h 10000"/>
              <a:gd name="connsiteX16" fmla="*/ 0 w 10000"/>
              <a:gd name="connsiteY16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10000"/>
                </a:lnTo>
                <a:cubicBezTo>
                  <a:pt x="1337" y="9166"/>
                  <a:pt x="2621" y="8263"/>
                  <a:pt x="3818" y="7314"/>
                </a:cubicBezTo>
                <a:cubicBezTo>
                  <a:pt x="4417" y="6846"/>
                  <a:pt x="5000" y="6366"/>
                  <a:pt x="5544" y="5886"/>
                </a:cubicBezTo>
                <a:cubicBezTo>
                  <a:pt x="5801" y="5657"/>
                  <a:pt x="6074" y="5402"/>
                  <a:pt x="6322" y="5166"/>
                </a:cubicBezTo>
                <a:cubicBezTo>
                  <a:pt x="6570" y="4930"/>
                  <a:pt x="6713" y="4808"/>
                  <a:pt x="7030" y="4469"/>
                </a:cubicBezTo>
                <a:cubicBezTo>
                  <a:pt x="7347" y="4130"/>
                  <a:pt x="7879" y="3556"/>
                  <a:pt x="8227" y="3131"/>
                </a:cubicBezTo>
                <a:cubicBezTo>
                  <a:pt x="8576" y="2706"/>
                  <a:pt x="8872" y="2309"/>
                  <a:pt x="9121" y="1920"/>
                </a:cubicBezTo>
                <a:cubicBezTo>
                  <a:pt x="9580" y="1211"/>
                  <a:pt x="9876" y="560"/>
                  <a:pt x="10000" y="0"/>
                </a:cubicBezTo>
                <a:lnTo>
                  <a:pt x="10000" y="0"/>
                </a:lnTo>
                <a:cubicBezTo>
                  <a:pt x="9883" y="560"/>
                  <a:pt x="9588" y="1211"/>
                  <a:pt x="9121" y="1931"/>
                </a:cubicBezTo>
                <a:cubicBezTo>
                  <a:pt x="8872" y="2320"/>
                  <a:pt x="8577" y="2720"/>
                  <a:pt x="8235" y="3131"/>
                </a:cubicBezTo>
                <a:cubicBezTo>
                  <a:pt x="7887" y="3554"/>
                  <a:pt x="7310" y="4162"/>
                  <a:pt x="7030" y="4469"/>
                </a:cubicBezTo>
                <a:cubicBezTo>
                  <a:pt x="6711" y="4810"/>
                  <a:pt x="6570" y="4941"/>
                  <a:pt x="6322" y="5177"/>
                </a:cubicBezTo>
                <a:cubicBezTo>
                  <a:pt x="6065" y="5417"/>
                  <a:pt x="5801" y="5657"/>
                  <a:pt x="5544" y="5886"/>
                </a:cubicBezTo>
                <a:cubicBezTo>
                  <a:pt x="5000" y="6366"/>
                  <a:pt x="4425" y="6857"/>
                  <a:pt x="3818" y="7326"/>
                </a:cubicBezTo>
                <a:cubicBezTo>
                  <a:pt x="2621" y="8263"/>
                  <a:pt x="1337" y="9166"/>
                  <a:pt x="0" y="10000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26" name="Freeform 56"/>
          <p:cNvSpPr>
            <a:spLocks/>
          </p:cNvSpPr>
          <p:nvPr/>
        </p:nvSpPr>
        <p:spPr bwMode="auto">
          <a:xfrm>
            <a:off x="4341743" y="464684"/>
            <a:ext cx="2253752" cy="1659508"/>
          </a:xfrm>
          <a:custGeom>
            <a:avLst/>
            <a:gdLst>
              <a:gd name="T0" fmla="*/ 0 w 781"/>
              <a:gd name="T1" fmla="*/ 559 h 559"/>
              <a:gd name="T2" fmla="*/ 0 w 781"/>
              <a:gd name="T3" fmla="*/ 558 h 559"/>
              <a:gd name="T4" fmla="*/ 163 w 781"/>
              <a:gd name="T5" fmla="*/ 446 h 559"/>
              <a:gd name="T6" fmla="*/ 273 w 781"/>
              <a:gd name="T7" fmla="*/ 369 h 559"/>
              <a:gd name="T8" fmla="*/ 511 w 781"/>
              <a:gd name="T9" fmla="*/ 205 h 559"/>
              <a:gd name="T10" fmla="*/ 685 w 781"/>
              <a:gd name="T11" fmla="*/ 79 h 559"/>
              <a:gd name="T12" fmla="*/ 781 w 781"/>
              <a:gd name="T13" fmla="*/ 0 h 559"/>
              <a:gd name="T14" fmla="*/ 781 w 781"/>
              <a:gd name="T15" fmla="*/ 0 h 559"/>
              <a:gd name="T16" fmla="*/ 685 w 781"/>
              <a:gd name="T17" fmla="*/ 80 h 559"/>
              <a:gd name="T18" fmla="*/ 511 w 781"/>
              <a:gd name="T19" fmla="*/ 205 h 559"/>
              <a:gd name="T20" fmla="*/ 274 w 781"/>
              <a:gd name="T21" fmla="*/ 370 h 559"/>
              <a:gd name="T22" fmla="*/ 163 w 781"/>
              <a:gd name="T23" fmla="*/ 446 h 559"/>
              <a:gd name="T24" fmla="*/ 0 w 781"/>
              <a:gd name="T25" fmla="*/ 559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1" h="559">
                <a:moveTo>
                  <a:pt x="0" y="559"/>
                </a:moveTo>
                <a:cubicBezTo>
                  <a:pt x="0" y="558"/>
                  <a:pt x="0" y="558"/>
                  <a:pt x="0" y="558"/>
                </a:cubicBezTo>
                <a:cubicBezTo>
                  <a:pt x="55" y="520"/>
                  <a:pt x="110" y="482"/>
                  <a:pt x="163" y="446"/>
                </a:cubicBezTo>
                <a:cubicBezTo>
                  <a:pt x="199" y="420"/>
                  <a:pt x="237" y="395"/>
                  <a:pt x="273" y="369"/>
                </a:cubicBezTo>
                <a:cubicBezTo>
                  <a:pt x="347" y="319"/>
                  <a:pt x="433" y="260"/>
                  <a:pt x="511" y="205"/>
                </a:cubicBezTo>
                <a:cubicBezTo>
                  <a:pt x="582" y="155"/>
                  <a:pt x="639" y="114"/>
                  <a:pt x="685" y="79"/>
                </a:cubicBezTo>
                <a:cubicBezTo>
                  <a:pt x="720" y="52"/>
                  <a:pt x="757" y="24"/>
                  <a:pt x="781" y="0"/>
                </a:cubicBezTo>
                <a:cubicBezTo>
                  <a:pt x="781" y="0"/>
                  <a:pt x="781" y="0"/>
                  <a:pt x="781" y="0"/>
                </a:cubicBezTo>
                <a:cubicBezTo>
                  <a:pt x="757" y="24"/>
                  <a:pt x="721" y="53"/>
                  <a:pt x="685" y="80"/>
                </a:cubicBezTo>
                <a:cubicBezTo>
                  <a:pt x="639" y="114"/>
                  <a:pt x="582" y="155"/>
                  <a:pt x="511" y="205"/>
                </a:cubicBezTo>
                <a:cubicBezTo>
                  <a:pt x="433" y="260"/>
                  <a:pt x="347" y="319"/>
                  <a:pt x="274" y="370"/>
                </a:cubicBezTo>
                <a:cubicBezTo>
                  <a:pt x="237" y="395"/>
                  <a:pt x="200" y="421"/>
                  <a:pt x="163" y="446"/>
                </a:cubicBezTo>
                <a:cubicBezTo>
                  <a:pt x="110" y="483"/>
                  <a:pt x="55" y="521"/>
                  <a:pt x="0" y="559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27" name="Freeform 57"/>
          <p:cNvSpPr>
            <a:spLocks/>
          </p:cNvSpPr>
          <p:nvPr/>
        </p:nvSpPr>
        <p:spPr bwMode="auto">
          <a:xfrm>
            <a:off x="5302039" y="218968"/>
            <a:ext cx="1293457" cy="480432"/>
          </a:xfrm>
          <a:custGeom>
            <a:avLst/>
            <a:gdLst>
              <a:gd name="T0" fmla="*/ 0 w 448"/>
              <a:gd name="T1" fmla="*/ 162 h 162"/>
              <a:gd name="T2" fmla="*/ 0 w 448"/>
              <a:gd name="T3" fmla="*/ 162 h 162"/>
              <a:gd name="T4" fmla="*/ 111 w 448"/>
              <a:gd name="T5" fmla="*/ 70 h 162"/>
              <a:gd name="T6" fmla="*/ 235 w 448"/>
              <a:gd name="T7" fmla="*/ 17 h 162"/>
              <a:gd name="T8" fmla="*/ 341 w 448"/>
              <a:gd name="T9" fmla="*/ 18 h 162"/>
              <a:gd name="T10" fmla="*/ 351 w 448"/>
              <a:gd name="T11" fmla="*/ 21 h 162"/>
              <a:gd name="T12" fmla="*/ 448 w 448"/>
              <a:gd name="T13" fmla="*/ 83 h 162"/>
              <a:gd name="T14" fmla="*/ 448 w 448"/>
              <a:gd name="T15" fmla="*/ 83 h 162"/>
              <a:gd name="T16" fmla="*/ 235 w 448"/>
              <a:gd name="T17" fmla="*/ 18 h 162"/>
              <a:gd name="T18" fmla="*/ 0 w 448"/>
              <a:gd name="T19" fmla="*/ 162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8" h="162">
                <a:moveTo>
                  <a:pt x="0" y="162"/>
                </a:moveTo>
                <a:cubicBezTo>
                  <a:pt x="0" y="162"/>
                  <a:pt x="0" y="162"/>
                  <a:pt x="0" y="162"/>
                </a:cubicBezTo>
                <a:cubicBezTo>
                  <a:pt x="36" y="125"/>
                  <a:pt x="74" y="94"/>
                  <a:pt x="111" y="70"/>
                </a:cubicBezTo>
                <a:cubicBezTo>
                  <a:pt x="153" y="44"/>
                  <a:pt x="194" y="26"/>
                  <a:pt x="235" y="17"/>
                </a:cubicBezTo>
                <a:cubicBezTo>
                  <a:pt x="270" y="9"/>
                  <a:pt x="306" y="10"/>
                  <a:pt x="341" y="18"/>
                </a:cubicBezTo>
                <a:cubicBezTo>
                  <a:pt x="344" y="19"/>
                  <a:pt x="348" y="20"/>
                  <a:pt x="351" y="21"/>
                </a:cubicBezTo>
                <a:cubicBezTo>
                  <a:pt x="390" y="33"/>
                  <a:pt x="423" y="54"/>
                  <a:pt x="448" y="83"/>
                </a:cubicBezTo>
                <a:cubicBezTo>
                  <a:pt x="448" y="83"/>
                  <a:pt x="448" y="83"/>
                  <a:pt x="448" y="83"/>
                </a:cubicBezTo>
                <a:cubicBezTo>
                  <a:pt x="398" y="26"/>
                  <a:pt x="315" y="0"/>
                  <a:pt x="235" y="18"/>
                </a:cubicBezTo>
                <a:cubicBezTo>
                  <a:pt x="158" y="35"/>
                  <a:pt x="76" y="85"/>
                  <a:pt x="0" y="162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31" name="Freeform 61"/>
          <p:cNvSpPr>
            <a:spLocks/>
          </p:cNvSpPr>
          <p:nvPr/>
        </p:nvSpPr>
        <p:spPr bwMode="auto">
          <a:xfrm>
            <a:off x="6595495" y="464685"/>
            <a:ext cx="258336" cy="1069053"/>
          </a:xfrm>
          <a:custGeom>
            <a:avLst/>
            <a:gdLst>
              <a:gd name="T0" fmla="*/ 83 w 90"/>
              <a:gd name="T1" fmla="*/ 360 h 360"/>
              <a:gd name="T2" fmla="*/ 0 w 90"/>
              <a:gd name="T3" fmla="*/ 0 h 360"/>
              <a:gd name="T4" fmla="*/ 0 w 90"/>
              <a:gd name="T5" fmla="*/ 0 h 360"/>
              <a:gd name="T6" fmla="*/ 68 w 90"/>
              <a:gd name="T7" fmla="*/ 160 h 360"/>
              <a:gd name="T8" fmla="*/ 83 w 90"/>
              <a:gd name="T9" fmla="*/ 360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" h="360">
                <a:moveTo>
                  <a:pt x="83" y="360"/>
                </a:moveTo>
                <a:cubicBezTo>
                  <a:pt x="90" y="210"/>
                  <a:pt x="60" y="82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31" y="42"/>
                  <a:pt x="54" y="96"/>
                  <a:pt x="68" y="160"/>
                </a:cubicBezTo>
                <a:cubicBezTo>
                  <a:pt x="82" y="220"/>
                  <a:pt x="87" y="288"/>
                  <a:pt x="83" y="360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32" name="Freeform 62"/>
          <p:cNvSpPr>
            <a:spLocks/>
          </p:cNvSpPr>
          <p:nvPr/>
        </p:nvSpPr>
        <p:spPr bwMode="auto">
          <a:xfrm>
            <a:off x="5954112" y="41097"/>
            <a:ext cx="897937" cy="1492640"/>
          </a:xfrm>
          <a:custGeom>
            <a:avLst/>
            <a:gdLst>
              <a:gd name="T0" fmla="*/ 305 w 311"/>
              <a:gd name="T1" fmla="*/ 503 h 503"/>
              <a:gd name="T2" fmla="*/ 224 w 311"/>
              <a:gd name="T3" fmla="*/ 125 h 503"/>
              <a:gd name="T4" fmla="*/ 0 w 311"/>
              <a:gd name="T5" fmla="*/ 9 h 503"/>
              <a:gd name="T6" fmla="*/ 0 w 311"/>
              <a:gd name="T7" fmla="*/ 8 h 503"/>
              <a:gd name="T8" fmla="*/ 225 w 311"/>
              <a:gd name="T9" fmla="*/ 124 h 503"/>
              <a:gd name="T10" fmla="*/ 291 w 311"/>
              <a:gd name="T11" fmla="*/ 294 h 503"/>
              <a:gd name="T12" fmla="*/ 305 w 311"/>
              <a:gd name="T13" fmla="*/ 503 h 5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1" h="503">
                <a:moveTo>
                  <a:pt x="305" y="503"/>
                </a:moveTo>
                <a:cubicBezTo>
                  <a:pt x="311" y="346"/>
                  <a:pt x="284" y="215"/>
                  <a:pt x="224" y="125"/>
                </a:cubicBezTo>
                <a:cubicBezTo>
                  <a:pt x="173" y="46"/>
                  <a:pt x="85" y="1"/>
                  <a:pt x="0" y="9"/>
                </a:cubicBezTo>
                <a:cubicBezTo>
                  <a:pt x="0" y="8"/>
                  <a:pt x="0" y="8"/>
                  <a:pt x="0" y="8"/>
                </a:cubicBezTo>
                <a:cubicBezTo>
                  <a:pt x="85" y="0"/>
                  <a:pt x="173" y="46"/>
                  <a:pt x="225" y="124"/>
                </a:cubicBezTo>
                <a:cubicBezTo>
                  <a:pt x="255" y="170"/>
                  <a:pt x="277" y="227"/>
                  <a:pt x="291" y="294"/>
                </a:cubicBezTo>
                <a:cubicBezTo>
                  <a:pt x="304" y="357"/>
                  <a:pt x="309" y="428"/>
                  <a:pt x="305" y="503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33" name="Freeform 63"/>
          <p:cNvSpPr>
            <a:spLocks/>
          </p:cNvSpPr>
          <p:nvPr/>
        </p:nvSpPr>
        <p:spPr bwMode="auto">
          <a:xfrm>
            <a:off x="5063301" y="-164278"/>
            <a:ext cx="1788748" cy="1698015"/>
          </a:xfrm>
          <a:custGeom>
            <a:avLst/>
            <a:gdLst>
              <a:gd name="T0" fmla="*/ 614 w 620"/>
              <a:gd name="T1" fmla="*/ 572 h 572"/>
              <a:gd name="T2" fmla="*/ 556 w 620"/>
              <a:gd name="T3" fmla="*/ 214 h 572"/>
              <a:gd name="T4" fmla="*/ 385 w 620"/>
              <a:gd name="T5" fmla="*/ 39 h 572"/>
              <a:gd name="T6" fmla="*/ 366 w 620"/>
              <a:gd name="T7" fmla="*/ 33 h 572"/>
              <a:gd name="T8" fmla="*/ 1 w 620"/>
              <a:gd name="T9" fmla="*/ 189 h 572"/>
              <a:gd name="T10" fmla="*/ 0 w 620"/>
              <a:gd name="T11" fmla="*/ 189 h 572"/>
              <a:gd name="T12" fmla="*/ 182 w 620"/>
              <a:gd name="T13" fmla="*/ 55 h 572"/>
              <a:gd name="T14" fmla="*/ 284 w 620"/>
              <a:gd name="T15" fmla="*/ 27 h 572"/>
              <a:gd name="T16" fmla="*/ 386 w 620"/>
              <a:gd name="T17" fmla="*/ 38 h 572"/>
              <a:gd name="T18" fmla="*/ 557 w 620"/>
              <a:gd name="T19" fmla="*/ 213 h 572"/>
              <a:gd name="T20" fmla="*/ 615 w 620"/>
              <a:gd name="T21" fmla="*/ 572 h 572"/>
              <a:gd name="T22" fmla="*/ 614 w 620"/>
              <a:gd name="T23" fmla="*/ 572 h 5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20" h="572">
                <a:moveTo>
                  <a:pt x="614" y="572"/>
                </a:moveTo>
                <a:cubicBezTo>
                  <a:pt x="619" y="433"/>
                  <a:pt x="599" y="309"/>
                  <a:pt x="556" y="214"/>
                </a:cubicBezTo>
                <a:cubicBezTo>
                  <a:pt x="518" y="127"/>
                  <a:pt x="455" y="63"/>
                  <a:pt x="385" y="39"/>
                </a:cubicBezTo>
                <a:cubicBezTo>
                  <a:pt x="379" y="36"/>
                  <a:pt x="372" y="35"/>
                  <a:pt x="366" y="33"/>
                </a:cubicBezTo>
                <a:cubicBezTo>
                  <a:pt x="234" y="0"/>
                  <a:pt x="88" y="95"/>
                  <a:pt x="1" y="189"/>
                </a:cubicBezTo>
                <a:cubicBezTo>
                  <a:pt x="0" y="189"/>
                  <a:pt x="0" y="189"/>
                  <a:pt x="0" y="189"/>
                </a:cubicBezTo>
                <a:cubicBezTo>
                  <a:pt x="54" y="130"/>
                  <a:pt x="119" y="83"/>
                  <a:pt x="182" y="55"/>
                </a:cubicBezTo>
                <a:cubicBezTo>
                  <a:pt x="217" y="39"/>
                  <a:pt x="251" y="30"/>
                  <a:pt x="284" y="27"/>
                </a:cubicBezTo>
                <a:cubicBezTo>
                  <a:pt x="320" y="23"/>
                  <a:pt x="354" y="27"/>
                  <a:pt x="386" y="38"/>
                </a:cubicBezTo>
                <a:cubicBezTo>
                  <a:pt x="456" y="63"/>
                  <a:pt x="518" y="127"/>
                  <a:pt x="557" y="213"/>
                </a:cubicBezTo>
                <a:cubicBezTo>
                  <a:pt x="600" y="308"/>
                  <a:pt x="620" y="433"/>
                  <a:pt x="615" y="572"/>
                </a:cubicBezTo>
                <a:lnTo>
                  <a:pt x="614" y="572"/>
                </a:ln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34" name="Freeform 64"/>
          <p:cNvSpPr>
            <a:spLocks/>
          </p:cNvSpPr>
          <p:nvPr/>
        </p:nvSpPr>
        <p:spPr bwMode="auto">
          <a:xfrm>
            <a:off x="4867323" y="-208287"/>
            <a:ext cx="1984727" cy="1742024"/>
          </a:xfrm>
          <a:custGeom>
            <a:avLst/>
            <a:gdLst>
              <a:gd name="T0" fmla="*/ 682 w 688"/>
              <a:gd name="T1" fmla="*/ 587 h 587"/>
              <a:gd name="T2" fmla="*/ 608 w 688"/>
              <a:gd name="T3" fmla="*/ 190 h 587"/>
              <a:gd name="T4" fmla="*/ 423 w 688"/>
              <a:gd name="T5" fmla="*/ 33 h 587"/>
              <a:gd name="T6" fmla="*/ 404 w 688"/>
              <a:gd name="T7" fmla="*/ 29 h 587"/>
              <a:gd name="T8" fmla="*/ 1 w 688"/>
              <a:gd name="T9" fmla="*/ 258 h 587"/>
              <a:gd name="T10" fmla="*/ 0 w 688"/>
              <a:gd name="T11" fmla="*/ 257 h 587"/>
              <a:gd name="T12" fmla="*/ 180 w 688"/>
              <a:gd name="T13" fmla="*/ 85 h 587"/>
              <a:gd name="T14" fmla="*/ 404 w 688"/>
              <a:gd name="T15" fmla="*/ 29 h 587"/>
              <a:gd name="T16" fmla="*/ 518 w 688"/>
              <a:gd name="T17" fmla="*/ 80 h 587"/>
              <a:gd name="T18" fmla="*/ 609 w 688"/>
              <a:gd name="T19" fmla="*/ 190 h 587"/>
              <a:gd name="T20" fmla="*/ 683 w 688"/>
              <a:gd name="T21" fmla="*/ 587 h 587"/>
              <a:gd name="T22" fmla="*/ 682 w 688"/>
              <a:gd name="T23" fmla="*/ 587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88" h="587">
                <a:moveTo>
                  <a:pt x="682" y="587"/>
                </a:moveTo>
                <a:cubicBezTo>
                  <a:pt x="688" y="429"/>
                  <a:pt x="662" y="291"/>
                  <a:pt x="608" y="190"/>
                </a:cubicBezTo>
                <a:cubicBezTo>
                  <a:pt x="564" y="109"/>
                  <a:pt x="496" y="51"/>
                  <a:pt x="423" y="33"/>
                </a:cubicBezTo>
                <a:cubicBezTo>
                  <a:pt x="416" y="32"/>
                  <a:pt x="410" y="30"/>
                  <a:pt x="404" y="29"/>
                </a:cubicBezTo>
                <a:cubicBezTo>
                  <a:pt x="211" y="0"/>
                  <a:pt x="47" y="197"/>
                  <a:pt x="1" y="258"/>
                </a:cubicBezTo>
                <a:cubicBezTo>
                  <a:pt x="0" y="257"/>
                  <a:pt x="0" y="257"/>
                  <a:pt x="0" y="257"/>
                </a:cubicBezTo>
                <a:cubicBezTo>
                  <a:pt x="38" y="207"/>
                  <a:pt x="100" y="136"/>
                  <a:pt x="180" y="85"/>
                </a:cubicBezTo>
                <a:cubicBezTo>
                  <a:pt x="257" y="37"/>
                  <a:pt x="332" y="18"/>
                  <a:pt x="404" y="29"/>
                </a:cubicBezTo>
                <a:cubicBezTo>
                  <a:pt x="443" y="35"/>
                  <a:pt x="482" y="52"/>
                  <a:pt x="518" y="80"/>
                </a:cubicBezTo>
                <a:cubicBezTo>
                  <a:pt x="554" y="108"/>
                  <a:pt x="585" y="146"/>
                  <a:pt x="609" y="190"/>
                </a:cubicBezTo>
                <a:cubicBezTo>
                  <a:pt x="663" y="291"/>
                  <a:pt x="688" y="428"/>
                  <a:pt x="683" y="587"/>
                </a:cubicBezTo>
                <a:lnTo>
                  <a:pt x="682" y="587"/>
                </a:ln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35" name="Freeform 65"/>
          <p:cNvSpPr>
            <a:spLocks/>
          </p:cNvSpPr>
          <p:nvPr/>
        </p:nvSpPr>
        <p:spPr bwMode="auto">
          <a:xfrm>
            <a:off x="222633" y="1533736"/>
            <a:ext cx="6615163" cy="5563476"/>
          </a:xfrm>
          <a:custGeom>
            <a:avLst/>
            <a:gdLst>
              <a:gd name="T0" fmla="*/ 0 w 2293"/>
              <a:gd name="T1" fmla="*/ 1866 h 1874"/>
              <a:gd name="T2" fmla="*/ 0 w 2293"/>
              <a:gd name="T3" fmla="*/ 1865 h 1874"/>
              <a:gd name="T4" fmla="*/ 360 w 2293"/>
              <a:gd name="T5" fmla="*/ 1851 h 1874"/>
              <a:gd name="T6" fmla="*/ 770 w 2293"/>
              <a:gd name="T7" fmla="*/ 1748 h 1874"/>
              <a:gd name="T8" fmla="*/ 1586 w 2293"/>
              <a:gd name="T9" fmla="*/ 1274 h 1874"/>
              <a:gd name="T10" fmla="*/ 2129 w 2293"/>
              <a:gd name="T11" fmla="*/ 607 h 1874"/>
              <a:gd name="T12" fmla="*/ 2292 w 2293"/>
              <a:gd name="T13" fmla="*/ 0 h 1874"/>
              <a:gd name="T14" fmla="*/ 2293 w 2293"/>
              <a:gd name="T15" fmla="*/ 0 h 1874"/>
              <a:gd name="T16" fmla="*/ 2130 w 2293"/>
              <a:gd name="T17" fmla="*/ 607 h 1874"/>
              <a:gd name="T18" fmla="*/ 1586 w 2293"/>
              <a:gd name="T19" fmla="*/ 1275 h 1874"/>
              <a:gd name="T20" fmla="*/ 770 w 2293"/>
              <a:gd name="T21" fmla="*/ 1748 h 1874"/>
              <a:gd name="T22" fmla="*/ 360 w 2293"/>
              <a:gd name="T23" fmla="*/ 1852 h 1874"/>
              <a:gd name="T24" fmla="*/ 0 w 2293"/>
              <a:gd name="T25" fmla="*/ 1866 h 18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93" h="1874">
                <a:moveTo>
                  <a:pt x="0" y="1866"/>
                </a:moveTo>
                <a:cubicBezTo>
                  <a:pt x="0" y="1865"/>
                  <a:pt x="0" y="1865"/>
                  <a:pt x="0" y="1865"/>
                </a:cubicBezTo>
                <a:cubicBezTo>
                  <a:pt x="113" y="1873"/>
                  <a:pt x="235" y="1869"/>
                  <a:pt x="360" y="1851"/>
                </a:cubicBezTo>
                <a:cubicBezTo>
                  <a:pt x="496" y="1831"/>
                  <a:pt x="634" y="1796"/>
                  <a:pt x="770" y="1748"/>
                </a:cubicBezTo>
                <a:cubicBezTo>
                  <a:pt x="1061" y="1644"/>
                  <a:pt x="1343" y="1481"/>
                  <a:pt x="1586" y="1274"/>
                </a:cubicBezTo>
                <a:cubicBezTo>
                  <a:pt x="1818" y="1076"/>
                  <a:pt x="2006" y="845"/>
                  <a:pt x="2129" y="607"/>
                </a:cubicBezTo>
                <a:cubicBezTo>
                  <a:pt x="2235" y="402"/>
                  <a:pt x="2291" y="192"/>
                  <a:pt x="2292" y="0"/>
                </a:cubicBezTo>
                <a:cubicBezTo>
                  <a:pt x="2293" y="0"/>
                  <a:pt x="2293" y="0"/>
                  <a:pt x="2293" y="0"/>
                </a:cubicBezTo>
                <a:cubicBezTo>
                  <a:pt x="2292" y="192"/>
                  <a:pt x="2236" y="402"/>
                  <a:pt x="2130" y="607"/>
                </a:cubicBezTo>
                <a:cubicBezTo>
                  <a:pt x="2007" y="846"/>
                  <a:pt x="1819" y="1077"/>
                  <a:pt x="1586" y="1275"/>
                </a:cubicBezTo>
                <a:cubicBezTo>
                  <a:pt x="1343" y="1481"/>
                  <a:pt x="1061" y="1645"/>
                  <a:pt x="770" y="1748"/>
                </a:cubicBezTo>
                <a:cubicBezTo>
                  <a:pt x="634" y="1797"/>
                  <a:pt x="496" y="1832"/>
                  <a:pt x="360" y="1852"/>
                </a:cubicBezTo>
                <a:cubicBezTo>
                  <a:pt x="235" y="1870"/>
                  <a:pt x="113" y="1874"/>
                  <a:pt x="0" y="1866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36" name="Freeform 66"/>
          <p:cNvSpPr>
            <a:spLocks/>
          </p:cNvSpPr>
          <p:nvPr/>
        </p:nvSpPr>
        <p:spPr bwMode="auto">
          <a:xfrm>
            <a:off x="2232303" y="1533736"/>
            <a:ext cx="4605493" cy="5510298"/>
          </a:xfrm>
          <a:custGeom>
            <a:avLst/>
            <a:gdLst>
              <a:gd name="T0" fmla="*/ 0 w 1596"/>
              <a:gd name="T1" fmla="*/ 1856 h 1856"/>
              <a:gd name="T2" fmla="*/ 0 w 1596"/>
              <a:gd name="T3" fmla="*/ 1856 h 1856"/>
              <a:gd name="T4" fmla="*/ 584 w 1596"/>
              <a:gd name="T5" fmla="*/ 1603 h 1856"/>
              <a:gd name="T6" fmla="*/ 1127 w 1596"/>
              <a:gd name="T7" fmla="*/ 1127 h 1856"/>
              <a:gd name="T8" fmla="*/ 1481 w 1596"/>
              <a:gd name="T9" fmla="*/ 541 h 1856"/>
              <a:gd name="T10" fmla="*/ 1595 w 1596"/>
              <a:gd name="T11" fmla="*/ 0 h 1856"/>
              <a:gd name="T12" fmla="*/ 1596 w 1596"/>
              <a:gd name="T13" fmla="*/ 0 h 1856"/>
              <a:gd name="T14" fmla="*/ 1566 w 1596"/>
              <a:gd name="T15" fmla="*/ 264 h 1856"/>
              <a:gd name="T16" fmla="*/ 1482 w 1596"/>
              <a:gd name="T17" fmla="*/ 542 h 1856"/>
              <a:gd name="T18" fmla="*/ 1332 w 1596"/>
              <a:gd name="T19" fmla="*/ 842 h 1856"/>
              <a:gd name="T20" fmla="*/ 1127 w 1596"/>
              <a:gd name="T21" fmla="*/ 1128 h 1856"/>
              <a:gd name="T22" fmla="*/ 872 w 1596"/>
              <a:gd name="T23" fmla="*/ 1388 h 1856"/>
              <a:gd name="T24" fmla="*/ 585 w 1596"/>
              <a:gd name="T25" fmla="*/ 1604 h 1856"/>
              <a:gd name="T26" fmla="*/ 293 w 1596"/>
              <a:gd name="T27" fmla="*/ 1759 h 1856"/>
              <a:gd name="T28" fmla="*/ 0 w 1596"/>
              <a:gd name="T29" fmla="*/ 1856 h 1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596" h="1856">
                <a:moveTo>
                  <a:pt x="0" y="1856"/>
                </a:moveTo>
                <a:cubicBezTo>
                  <a:pt x="0" y="1856"/>
                  <a:pt x="0" y="1856"/>
                  <a:pt x="0" y="1856"/>
                </a:cubicBezTo>
                <a:cubicBezTo>
                  <a:pt x="193" y="1810"/>
                  <a:pt x="395" y="1723"/>
                  <a:pt x="584" y="1603"/>
                </a:cubicBezTo>
                <a:cubicBezTo>
                  <a:pt x="784" y="1477"/>
                  <a:pt x="971" y="1312"/>
                  <a:pt x="1127" y="1127"/>
                </a:cubicBezTo>
                <a:cubicBezTo>
                  <a:pt x="1278" y="946"/>
                  <a:pt x="1401" y="744"/>
                  <a:pt x="1481" y="541"/>
                </a:cubicBezTo>
                <a:cubicBezTo>
                  <a:pt x="1554" y="358"/>
                  <a:pt x="1593" y="171"/>
                  <a:pt x="1595" y="0"/>
                </a:cubicBezTo>
                <a:cubicBezTo>
                  <a:pt x="1596" y="0"/>
                  <a:pt x="1596" y="0"/>
                  <a:pt x="1596" y="0"/>
                </a:cubicBezTo>
                <a:cubicBezTo>
                  <a:pt x="1595" y="85"/>
                  <a:pt x="1585" y="174"/>
                  <a:pt x="1566" y="264"/>
                </a:cubicBezTo>
                <a:cubicBezTo>
                  <a:pt x="1547" y="355"/>
                  <a:pt x="1519" y="449"/>
                  <a:pt x="1482" y="542"/>
                </a:cubicBezTo>
                <a:cubicBezTo>
                  <a:pt x="1442" y="643"/>
                  <a:pt x="1391" y="744"/>
                  <a:pt x="1332" y="842"/>
                </a:cubicBezTo>
                <a:cubicBezTo>
                  <a:pt x="1272" y="940"/>
                  <a:pt x="1203" y="1037"/>
                  <a:pt x="1127" y="1128"/>
                </a:cubicBezTo>
                <a:cubicBezTo>
                  <a:pt x="1049" y="1221"/>
                  <a:pt x="963" y="1308"/>
                  <a:pt x="872" y="1388"/>
                </a:cubicBezTo>
                <a:cubicBezTo>
                  <a:pt x="781" y="1468"/>
                  <a:pt x="684" y="1541"/>
                  <a:pt x="585" y="1604"/>
                </a:cubicBezTo>
                <a:cubicBezTo>
                  <a:pt x="489" y="1664"/>
                  <a:pt x="391" y="1716"/>
                  <a:pt x="293" y="1759"/>
                </a:cubicBezTo>
                <a:cubicBezTo>
                  <a:pt x="195" y="1801"/>
                  <a:pt x="97" y="1834"/>
                  <a:pt x="0" y="1856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37" name="Freeform 67"/>
          <p:cNvSpPr>
            <a:spLocks/>
          </p:cNvSpPr>
          <p:nvPr/>
        </p:nvSpPr>
        <p:spPr bwMode="auto">
          <a:xfrm>
            <a:off x="4489619" y="1533736"/>
            <a:ext cx="2348178" cy="4322054"/>
          </a:xfrm>
          <a:custGeom>
            <a:avLst/>
            <a:gdLst>
              <a:gd name="T0" fmla="*/ 0 w 814"/>
              <a:gd name="T1" fmla="*/ 1456 h 1456"/>
              <a:gd name="T2" fmla="*/ 0 w 814"/>
              <a:gd name="T3" fmla="*/ 1456 h 1456"/>
              <a:gd name="T4" fmla="*/ 285 w 814"/>
              <a:gd name="T5" fmla="*/ 1228 h 1456"/>
              <a:gd name="T6" fmla="*/ 547 w 814"/>
              <a:gd name="T7" fmla="*/ 881 h 1456"/>
              <a:gd name="T8" fmla="*/ 813 w 814"/>
              <a:gd name="T9" fmla="*/ 0 h 1456"/>
              <a:gd name="T10" fmla="*/ 814 w 814"/>
              <a:gd name="T11" fmla="*/ 0 h 1456"/>
              <a:gd name="T12" fmla="*/ 548 w 814"/>
              <a:gd name="T13" fmla="*/ 881 h 1456"/>
              <a:gd name="T14" fmla="*/ 286 w 814"/>
              <a:gd name="T15" fmla="*/ 1228 h 1456"/>
              <a:gd name="T16" fmla="*/ 0 w 814"/>
              <a:gd name="T17" fmla="*/ 1456 h 1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14" h="1456">
                <a:moveTo>
                  <a:pt x="0" y="1456"/>
                </a:moveTo>
                <a:cubicBezTo>
                  <a:pt x="0" y="1456"/>
                  <a:pt x="0" y="1456"/>
                  <a:pt x="0" y="1456"/>
                </a:cubicBezTo>
                <a:cubicBezTo>
                  <a:pt x="100" y="1396"/>
                  <a:pt x="196" y="1320"/>
                  <a:pt x="285" y="1228"/>
                </a:cubicBezTo>
                <a:cubicBezTo>
                  <a:pt x="384" y="1126"/>
                  <a:pt x="472" y="1009"/>
                  <a:pt x="547" y="881"/>
                </a:cubicBezTo>
                <a:cubicBezTo>
                  <a:pt x="711" y="602"/>
                  <a:pt x="805" y="289"/>
                  <a:pt x="813" y="0"/>
                </a:cubicBezTo>
                <a:cubicBezTo>
                  <a:pt x="814" y="0"/>
                  <a:pt x="814" y="0"/>
                  <a:pt x="814" y="0"/>
                </a:cubicBezTo>
                <a:cubicBezTo>
                  <a:pt x="806" y="290"/>
                  <a:pt x="712" y="602"/>
                  <a:pt x="548" y="881"/>
                </a:cubicBezTo>
                <a:cubicBezTo>
                  <a:pt x="473" y="1010"/>
                  <a:pt x="384" y="1127"/>
                  <a:pt x="286" y="1228"/>
                </a:cubicBezTo>
                <a:cubicBezTo>
                  <a:pt x="196" y="1320"/>
                  <a:pt x="100" y="1397"/>
                  <a:pt x="0" y="1456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38" name="Freeform 68"/>
          <p:cNvSpPr>
            <a:spLocks/>
          </p:cNvSpPr>
          <p:nvPr/>
        </p:nvSpPr>
        <p:spPr bwMode="auto">
          <a:xfrm>
            <a:off x="5198704" y="1533737"/>
            <a:ext cx="1639092" cy="2710223"/>
          </a:xfrm>
          <a:custGeom>
            <a:avLst/>
            <a:gdLst>
              <a:gd name="T0" fmla="*/ 0 w 568"/>
              <a:gd name="T1" fmla="*/ 913 h 913"/>
              <a:gd name="T2" fmla="*/ 0 w 568"/>
              <a:gd name="T3" fmla="*/ 912 h 913"/>
              <a:gd name="T4" fmla="*/ 163 w 568"/>
              <a:gd name="T5" fmla="*/ 823 h 913"/>
              <a:gd name="T6" fmla="*/ 337 w 568"/>
              <a:gd name="T7" fmla="*/ 638 h 913"/>
              <a:gd name="T8" fmla="*/ 567 w 568"/>
              <a:gd name="T9" fmla="*/ 0 h 913"/>
              <a:gd name="T10" fmla="*/ 568 w 568"/>
              <a:gd name="T11" fmla="*/ 0 h 913"/>
              <a:gd name="T12" fmla="*/ 495 w 568"/>
              <a:gd name="T13" fmla="*/ 345 h 913"/>
              <a:gd name="T14" fmla="*/ 338 w 568"/>
              <a:gd name="T15" fmla="*/ 639 h 913"/>
              <a:gd name="T16" fmla="*/ 163 w 568"/>
              <a:gd name="T17" fmla="*/ 824 h 913"/>
              <a:gd name="T18" fmla="*/ 0 w 568"/>
              <a:gd name="T19" fmla="*/ 913 h 9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68" h="913">
                <a:moveTo>
                  <a:pt x="0" y="913"/>
                </a:moveTo>
                <a:cubicBezTo>
                  <a:pt x="0" y="912"/>
                  <a:pt x="0" y="912"/>
                  <a:pt x="0" y="912"/>
                </a:cubicBezTo>
                <a:cubicBezTo>
                  <a:pt x="53" y="895"/>
                  <a:pt x="108" y="866"/>
                  <a:pt x="163" y="823"/>
                </a:cubicBezTo>
                <a:cubicBezTo>
                  <a:pt x="225" y="775"/>
                  <a:pt x="284" y="712"/>
                  <a:pt x="337" y="638"/>
                </a:cubicBezTo>
                <a:cubicBezTo>
                  <a:pt x="473" y="451"/>
                  <a:pt x="557" y="218"/>
                  <a:pt x="567" y="0"/>
                </a:cubicBezTo>
                <a:cubicBezTo>
                  <a:pt x="568" y="0"/>
                  <a:pt x="568" y="0"/>
                  <a:pt x="568" y="0"/>
                </a:cubicBezTo>
                <a:cubicBezTo>
                  <a:pt x="562" y="115"/>
                  <a:pt x="538" y="231"/>
                  <a:pt x="495" y="345"/>
                </a:cubicBezTo>
                <a:cubicBezTo>
                  <a:pt x="456" y="449"/>
                  <a:pt x="402" y="550"/>
                  <a:pt x="338" y="639"/>
                </a:cubicBezTo>
                <a:cubicBezTo>
                  <a:pt x="285" y="713"/>
                  <a:pt x="226" y="775"/>
                  <a:pt x="163" y="824"/>
                </a:cubicBezTo>
                <a:cubicBezTo>
                  <a:pt x="109" y="866"/>
                  <a:pt x="54" y="896"/>
                  <a:pt x="0" y="913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" name="Freeform 69"/>
          <p:cNvSpPr>
            <a:spLocks/>
          </p:cNvSpPr>
          <p:nvPr/>
        </p:nvSpPr>
        <p:spPr bwMode="auto">
          <a:xfrm>
            <a:off x="5492671" y="1533737"/>
            <a:ext cx="1345125" cy="3089801"/>
          </a:xfrm>
          <a:custGeom>
            <a:avLst/>
            <a:gdLst>
              <a:gd name="T0" fmla="*/ 1 w 466"/>
              <a:gd name="T1" fmla="*/ 1041 h 1041"/>
              <a:gd name="T2" fmla="*/ 0 w 466"/>
              <a:gd name="T3" fmla="*/ 1041 h 1041"/>
              <a:gd name="T4" fmla="*/ 307 w 466"/>
              <a:gd name="T5" fmla="*/ 613 h 1041"/>
              <a:gd name="T6" fmla="*/ 465 w 466"/>
              <a:gd name="T7" fmla="*/ 0 h 1041"/>
              <a:gd name="T8" fmla="*/ 466 w 466"/>
              <a:gd name="T9" fmla="*/ 0 h 1041"/>
              <a:gd name="T10" fmla="*/ 308 w 466"/>
              <a:gd name="T11" fmla="*/ 613 h 1041"/>
              <a:gd name="T12" fmla="*/ 1 w 466"/>
              <a:gd name="T13" fmla="*/ 1041 h 10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66" h="1041">
                <a:moveTo>
                  <a:pt x="1" y="1041"/>
                </a:moveTo>
                <a:cubicBezTo>
                  <a:pt x="0" y="1041"/>
                  <a:pt x="0" y="1041"/>
                  <a:pt x="0" y="1041"/>
                </a:cubicBezTo>
                <a:cubicBezTo>
                  <a:pt x="120" y="932"/>
                  <a:pt x="226" y="784"/>
                  <a:pt x="307" y="613"/>
                </a:cubicBezTo>
                <a:cubicBezTo>
                  <a:pt x="403" y="412"/>
                  <a:pt x="458" y="200"/>
                  <a:pt x="465" y="0"/>
                </a:cubicBezTo>
                <a:cubicBezTo>
                  <a:pt x="466" y="0"/>
                  <a:pt x="466" y="0"/>
                  <a:pt x="466" y="0"/>
                </a:cubicBezTo>
                <a:cubicBezTo>
                  <a:pt x="458" y="200"/>
                  <a:pt x="404" y="412"/>
                  <a:pt x="308" y="613"/>
                </a:cubicBezTo>
                <a:cubicBezTo>
                  <a:pt x="226" y="784"/>
                  <a:pt x="120" y="932"/>
                  <a:pt x="1" y="1041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" name="Freeform 70"/>
          <p:cNvSpPr>
            <a:spLocks/>
          </p:cNvSpPr>
          <p:nvPr/>
        </p:nvSpPr>
        <p:spPr bwMode="auto">
          <a:xfrm>
            <a:off x="5170198" y="407839"/>
            <a:ext cx="1667598" cy="1125898"/>
          </a:xfrm>
          <a:custGeom>
            <a:avLst/>
            <a:gdLst>
              <a:gd name="T0" fmla="*/ 577 w 578"/>
              <a:gd name="T1" fmla="*/ 379 h 379"/>
              <a:gd name="T2" fmla="*/ 359 w 578"/>
              <a:gd name="T3" fmla="*/ 108 h 379"/>
              <a:gd name="T4" fmla="*/ 0 w 578"/>
              <a:gd name="T5" fmla="*/ 0 h 379"/>
              <a:gd name="T6" fmla="*/ 1 w 578"/>
              <a:gd name="T7" fmla="*/ 0 h 379"/>
              <a:gd name="T8" fmla="*/ 360 w 578"/>
              <a:gd name="T9" fmla="*/ 107 h 379"/>
              <a:gd name="T10" fmla="*/ 508 w 578"/>
              <a:gd name="T11" fmla="*/ 219 h 379"/>
              <a:gd name="T12" fmla="*/ 578 w 578"/>
              <a:gd name="T13" fmla="*/ 379 h 379"/>
              <a:gd name="T14" fmla="*/ 577 w 578"/>
              <a:gd name="T15" fmla="*/ 379 h 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78" h="379">
                <a:moveTo>
                  <a:pt x="577" y="379"/>
                </a:moveTo>
                <a:cubicBezTo>
                  <a:pt x="570" y="231"/>
                  <a:pt x="422" y="140"/>
                  <a:pt x="359" y="108"/>
                </a:cubicBezTo>
                <a:cubicBezTo>
                  <a:pt x="262" y="58"/>
                  <a:pt x="148" y="24"/>
                  <a:pt x="0" y="0"/>
                </a:cubicBezTo>
                <a:cubicBezTo>
                  <a:pt x="1" y="0"/>
                  <a:pt x="1" y="0"/>
                  <a:pt x="1" y="0"/>
                </a:cubicBezTo>
                <a:cubicBezTo>
                  <a:pt x="148" y="23"/>
                  <a:pt x="262" y="57"/>
                  <a:pt x="360" y="107"/>
                </a:cubicBezTo>
                <a:cubicBezTo>
                  <a:pt x="419" y="138"/>
                  <a:pt x="470" y="176"/>
                  <a:pt x="508" y="219"/>
                </a:cubicBezTo>
                <a:cubicBezTo>
                  <a:pt x="551" y="269"/>
                  <a:pt x="575" y="323"/>
                  <a:pt x="578" y="379"/>
                </a:cubicBezTo>
                <a:lnTo>
                  <a:pt x="577" y="379"/>
                </a:ln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80" name="Freeform 71"/>
          <p:cNvSpPr>
            <a:spLocks/>
          </p:cNvSpPr>
          <p:nvPr/>
        </p:nvSpPr>
        <p:spPr bwMode="auto">
          <a:xfrm>
            <a:off x="2884377" y="1533737"/>
            <a:ext cx="3953420" cy="1531148"/>
          </a:xfrm>
          <a:custGeom>
            <a:avLst/>
            <a:gdLst>
              <a:gd name="T0" fmla="*/ 0 w 1370"/>
              <a:gd name="T1" fmla="*/ 516 h 516"/>
              <a:gd name="T2" fmla="*/ 0 w 1370"/>
              <a:gd name="T3" fmla="*/ 515 h 516"/>
              <a:gd name="T4" fmla="*/ 529 w 1370"/>
              <a:gd name="T5" fmla="*/ 319 h 516"/>
              <a:gd name="T6" fmla="*/ 860 w 1370"/>
              <a:gd name="T7" fmla="*/ 204 h 516"/>
              <a:gd name="T8" fmla="*/ 1008 w 1370"/>
              <a:gd name="T9" fmla="*/ 153 h 516"/>
              <a:gd name="T10" fmla="*/ 1034 w 1370"/>
              <a:gd name="T11" fmla="*/ 144 h 516"/>
              <a:gd name="T12" fmla="*/ 1180 w 1370"/>
              <a:gd name="T13" fmla="*/ 92 h 516"/>
              <a:gd name="T14" fmla="*/ 1296 w 1370"/>
              <a:gd name="T15" fmla="*/ 48 h 516"/>
              <a:gd name="T16" fmla="*/ 1369 w 1370"/>
              <a:gd name="T17" fmla="*/ 5 h 516"/>
              <a:gd name="T18" fmla="*/ 1369 w 1370"/>
              <a:gd name="T19" fmla="*/ 1 h 516"/>
              <a:gd name="T20" fmla="*/ 1370 w 1370"/>
              <a:gd name="T21" fmla="*/ 0 h 516"/>
              <a:gd name="T22" fmla="*/ 1370 w 1370"/>
              <a:gd name="T23" fmla="*/ 5 h 516"/>
              <a:gd name="T24" fmla="*/ 1296 w 1370"/>
              <a:gd name="T25" fmla="*/ 48 h 516"/>
              <a:gd name="T26" fmla="*/ 1180 w 1370"/>
              <a:gd name="T27" fmla="*/ 93 h 516"/>
              <a:gd name="T28" fmla="*/ 1035 w 1370"/>
              <a:gd name="T29" fmla="*/ 144 h 516"/>
              <a:gd name="T30" fmla="*/ 1008 w 1370"/>
              <a:gd name="T31" fmla="*/ 154 h 516"/>
              <a:gd name="T32" fmla="*/ 860 w 1370"/>
              <a:gd name="T33" fmla="*/ 205 h 516"/>
              <a:gd name="T34" fmla="*/ 530 w 1370"/>
              <a:gd name="T35" fmla="*/ 320 h 516"/>
              <a:gd name="T36" fmla="*/ 0 w 1370"/>
              <a:gd name="T37" fmla="*/ 516 h 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370" h="516">
                <a:moveTo>
                  <a:pt x="0" y="516"/>
                </a:moveTo>
                <a:cubicBezTo>
                  <a:pt x="0" y="515"/>
                  <a:pt x="0" y="515"/>
                  <a:pt x="0" y="515"/>
                </a:cubicBezTo>
                <a:cubicBezTo>
                  <a:pt x="161" y="452"/>
                  <a:pt x="334" y="388"/>
                  <a:pt x="529" y="319"/>
                </a:cubicBezTo>
                <a:cubicBezTo>
                  <a:pt x="645" y="278"/>
                  <a:pt x="754" y="240"/>
                  <a:pt x="860" y="204"/>
                </a:cubicBezTo>
                <a:cubicBezTo>
                  <a:pt x="912" y="186"/>
                  <a:pt x="960" y="169"/>
                  <a:pt x="1008" y="153"/>
                </a:cubicBezTo>
                <a:cubicBezTo>
                  <a:pt x="1017" y="150"/>
                  <a:pt x="1026" y="147"/>
                  <a:pt x="1034" y="144"/>
                </a:cubicBezTo>
                <a:cubicBezTo>
                  <a:pt x="1087" y="125"/>
                  <a:pt x="1136" y="108"/>
                  <a:pt x="1180" y="92"/>
                </a:cubicBezTo>
                <a:cubicBezTo>
                  <a:pt x="1230" y="74"/>
                  <a:pt x="1267" y="60"/>
                  <a:pt x="1296" y="48"/>
                </a:cubicBezTo>
                <a:cubicBezTo>
                  <a:pt x="1341" y="29"/>
                  <a:pt x="1366" y="14"/>
                  <a:pt x="1369" y="5"/>
                </a:cubicBezTo>
                <a:cubicBezTo>
                  <a:pt x="1370" y="3"/>
                  <a:pt x="1370" y="2"/>
                  <a:pt x="1369" y="1"/>
                </a:cubicBezTo>
                <a:cubicBezTo>
                  <a:pt x="1370" y="0"/>
                  <a:pt x="1370" y="0"/>
                  <a:pt x="1370" y="0"/>
                </a:cubicBezTo>
                <a:cubicBezTo>
                  <a:pt x="1370" y="2"/>
                  <a:pt x="1370" y="3"/>
                  <a:pt x="1370" y="5"/>
                </a:cubicBezTo>
                <a:cubicBezTo>
                  <a:pt x="1366" y="15"/>
                  <a:pt x="1342" y="29"/>
                  <a:pt x="1296" y="48"/>
                </a:cubicBezTo>
                <a:cubicBezTo>
                  <a:pt x="1267" y="60"/>
                  <a:pt x="1230" y="74"/>
                  <a:pt x="1180" y="93"/>
                </a:cubicBezTo>
                <a:cubicBezTo>
                  <a:pt x="1137" y="109"/>
                  <a:pt x="1087" y="126"/>
                  <a:pt x="1035" y="144"/>
                </a:cubicBezTo>
                <a:cubicBezTo>
                  <a:pt x="1026" y="147"/>
                  <a:pt x="1017" y="150"/>
                  <a:pt x="1008" y="154"/>
                </a:cubicBezTo>
                <a:cubicBezTo>
                  <a:pt x="961" y="170"/>
                  <a:pt x="912" y="187"/>
                  <a:pt x="860" y="205"/>
                </a:cubicBezTo>
                <a:cubicBezTo>
                  <a:pt x="755" y="241"/>
                  <a:pt x="646" y="279"/>
                  <a:pt x="530" y="320"/>
                </a:cubicBezTo>
                <a:cubicBezTo>
                  <a:pt x="335" y="389"/>
                  <a:pt x="161" y="453"/>
                  <a:pt x="0" y="516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81" name="Freeform 72"/>
          <p:cNvSpPr>
            <a:spLocks/>
          </p:cNvSpPr>
          <p:nvPr/>
        </p:nvSpPr>
        <p:spPr bwMode="auto">
          <a:xfrm>
            <a:off x="4341743" y="1275185"/>
            <a:ext cx="2506743" cy="849008"/>
          </a:xfrm>
          <a:custGeom>
            <a:avLst/>
            <a:gdLst>
              <a:gd name="T0" fmla="*/ 0 w 869"/>
              <a:gd name="T1" fmla="*/ 286 h 286"/>
              <a:gd name="T2" fmla="*/ 0 w 869"/>
              <a:gd name="T3" fmla="*/ 285 h 286"/>
              <a:gd name="T4" fmla="*/ 332 w 869"/>
              <a:gd name="T5" fmla="*/ 106 h 286"/>
              <a:gd name="T6" fmla="*/ 631 w 869"/>
              <a:gd name="T7" fmla="*/ 14 h 286"/>
              <a:gd name="T8" fmla="*/ 817 w 869"/>
              <a:gd name="T9" fmla="*/ 18 h 286"/>
              <a:gd name="T10" fmla="*/ 865 w 869"/>
              <a:gd name="T11" fmla="*/ 88 h 286"/>
              <a:gd name="T12" fmla="*/ 864 w 869"/>
              <a:gd name="T13" fmla="*/ 87 h 286"/>
              <a:gd name="T14" fmla="*/ 817 w 869"/>
              <a:gd name="T15" fmla="*/ 19 h 286"/>
              <a:gd name="T16" fmla="*/ 631 w 869"/>
              <a:gd name="T17" fmla="*/ 14 h 286"/>
              <a:gd name="T18" fmla="*/ 332 w 869"/>
              <a:gd name="T19" fmla="*/ 107 h 286"/>
              <a:gd name="T20" fmla="*/ 0 w 869"/>
              <a:gd name="T21" fmla="*/ 286 h 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69" h="286">
                <a:moveTo>
                  <a:pt x="0" y="286"/>
                </a:moveTo>
                <a:cubicBezTo>
                  <a:pt x="0" y="285"/>
                  <a:pt x="0" y="285"/>
                  <a:pt x="0" y="285"/>
                </a:cubicBezTo>
                <a:cubicBezTo>
                  <a:pt x="110" y="213"/>
                  <a:pt x="221" y="153"/>
                  <a:pt x="332" y="106"/>
                </a:cubicBezTo>
                <a:cubicBezTo>
                  <a:pt x="441" y="59"/>
                  <a:pt x="542" y="28"/>
                  <a:pt x="631" y="14"/>
                </a:cubicBezTo>
                <a:cubicBezTo>
                  <a:pt x="712" y="0"/>
                  <a:pt x="775" y="2"/>
                  <a:pt x="817" y="18"/>
                </a:cubicBezTo>
                <a:cubicBezTo>
                  <a:pt x="850" y="31"/>
                  <a:pt x="869" y="60"/>
                  <a:pt x="865" y="88"/>
                </a:cubicBezTo>
                <a:cubicBezTo>
                  <a:pt x="864" y="87"/>
                  <a:pt x="864" y="87"/>
                  <a:pt x="864" y="87"/>
                </a:cubicBezTo>
                <a:cubicBezTo>
                  <a:pt x="869" y="60"/>
                  <a:pt x="849" y="31"/>
                  <a:pt x="817" y="19"/>
                </a:cubicBezTo>
                <a:cubicBezTo>
                  <a:pt x="775" y="3"/>
                  <a:pt x="712" y="1"/>
                  <a:pt x="631" y="14"/>
                </a:cubicBezTo>
                <a:cubicBezTo>
                  <a:pt x="542" y="29"/>
                  <a:pt x="441" y="60"/>
                  <a:pt x="332" y="107"/>
                </a:cubicBezTo>
                <a:cubicBezTo>
                  <a:pt x="222" y="154"/>
                  <a:pt x="110" y="214"/>
                  <a:pt x="0" y="286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82" name="Freeform 73"/>
          <p:cNvSpPr>
            <a:spLocks/>
          </p:cNvSpPr>
          <p:nvPr/>
        </p:nvSpPr>
        <p:spPr bwMode="auto">
          <a:xfrm>
            <a:off x="5300256" y="272144"/>
            <a:ext cx="1548230" cy="1261592"/>
          </a:xfrm>
          <a:custGeom>
            <a:avLst/>
            <a:gdLst>
              <a:gd name="T0" fmla="*/ 532 w 537"/>
              <a:gd name="T1" fmla="*/ 425 h 425"/>
              <a:gd name="T2" fmla="*/ 494 w 537"/>
              <a:gd name="T3" fmla="*/ 175 h 425"/>
              <a:gd name="T4" fmla="*/ 363 w 537"/>
              <a:gd name="T5" fmla="*/ 23 h 425"/>
              <a:gd name="T6" fmla="*/ 180 w 537"/>
              <a:gd name="T7" fmla="*/ 28 h 425"/>
              <a:gd name="T8" fmla="*/ 1 w 537"/>
              <a:gd name="T9" fmla="*/ 144 h 425"/>
              <a:gd name="T10" fmla="*/ 0 w 537"/>
              <a:gd name="T11" fmla="*/ 144 h 425"/>
              <a:gd name="T12" fmla="*/ 179 w 537"/>
              <a:gd name="T13" fmla="*/ 27 h 425"/>
              <a:gd name="T14" fmla="*/ 363 w 537"/>
              <a:gd name="T15" fmla="*/ 23 h 425"/>
              <a:gd name="T16" fmla="*/ 495 w 537"/>
              <a:gd name="T17" fmla="*/ 175 h 425"/>
              <a:gd name="T18" fmla="*/ 533 w 537"/>
              <a:gd name="T19" fmla="*/ 425 h 425"/>
              <a:gd name="T20" fmla="*/ 532 w 537"/>
              <a:gd name="T21" fmla="*/ 425 h 4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37" h="425">
                <a:moveTo>
                  <a:pt x="532" y="425"/>
                </a:moveTo>
                <a:cubicBezTo>
                  <a:pt x="536" y="335"/>
                  <a:pt x="523" y="246"/>
                  <a:pt x="494" y="175"/>
                </a:cubicBezTo>
                <a:cubicBezTo>
                  <a:pt x="464" y="99"/>
                  <a:pt x="418" y="47"/>
                  <a:pt x="363" y="23"/>
                </a:cubicBezTo>
                <a:cubicBezTo>
                  <a:pt x="311" y="1"/>
                  <a:pt x="247" y="3"/>
                  <a:pt x="180" y="28"/>
                </a:cubicBezTo>
                <a:cubicBezTo>
                  <a:pt x="119" y="50"/>
                  <a:pt x="55" y="91"/>
                  <a:pt x="1" y="144"/>
                </a:cubicBezTo>
                <a:cubicBezTo>
                  <a:pt x="0" y="144"/>
                  <a:pt x="0" y="144"/>
                  <a:pt x="0" y="144"/>
                </a:cubicBezTo>
                <a:cubicBezTo>
                  <a:pt x="55" y="91"/>
                  <a:pt x="118" y="49"/>
                  <a:pt x="179" y="27"/>
                </a:cubicBezTo>
                <a:cubicBezTo>
                  <a:pt x="247" y="2"/>
                  <a:pt x="311" y="0"/>
                  <a:pt x="363" y="23"/>
                </a:cubicBezTo>
                <a:cubicBezTo>
                  <a:pt x="419" y="46"/>
                  <a:pt x="464" y="99"/>
                  <a:pt x="495" y="175"/>
                </a:cubicBezTo>
                <a:cubicBezTo>
                  <a:pt x="524" y="246"/>
                  <a:pt x="537" y="335"/>
                  <a:pt x="533" y="425"/>
                </a:cubicBezTo>
                <a:lnTo>
                  <a:pt x="532" y="425"/>
                </a:ln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1479136" y="1653961"/>
            <a:ext cx="2585737" cy="2661333"/>
            <a:chOff x="1479136" y="1653961"/>
            <a:chExt cx="2585737" cy="2661333"/>
          </a:xfrm>
        </p:grpSpPr>
        <p:grpSp>
          <p:nvGrpSpPr>
            <p:cNvPr id="2087" name="组合 2086"/>
            <p:cNvGrpSpPr/>
            <p:nvPr/>
          </p:nvGrpSpPr>
          <p:grpSpPr>
            <a:xfrm>
              <a:off x="1479136" y="1653961"/>
              <a:ext cx="2585737" cy="2661333"/>
              <a:chOff x="1827622" y="1343919"/>
              <a:chExt cx="2304000" cy="2304000"/>
            </a:xfrm>
          </p:grpSpPr>
          <p:sp>
            <p:nvSpPr>
              <p:cNvPr id="25" name="椭圆 24"/>
              <p:cNvSpPr/>
              <p:nvPr/>
            </p:nvSpPr>
            <p:spPr>
              <a:xfrm>
                <a:off x="1827622" y="1343919"/>
                <a:ext cx="2304000" cy="2304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635000" dist="762000" dir="7800000" sx="88000" sy="88000" algn="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21"/>
              <p:cNvSpPr/>
              <p:nvPr/>
            </p:nvSpPr>
            <p:spPr>
              <a:xfrm>
                <a:off x="1877481" y="1393778"/>
                <a:ext cx="2204282" cy="220428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3" name="椭圆 22"/>
            <p:cNvSpPr/>
            <p:nvPr/>
          </p:nvSpPr>
          <p:spPr>
            <a:xfrm>
              <a:off x="1848139" y="2083438"/>
              <a:ext cx="1824046" cy="1877374"/>
            </a:xfrm>
            <a:prstGeom prst="ellipse">
              <a:avLst/>
            </a:prstGeom>
            <a:gradFill flip="none" rotWithShape="1">
              <a:gsLst>
                <a:gs pos="0">
                  <a:srgbClr val="00B0F0"/>
                </a:gs>
                <a:gs pos="100000">
                  <a:srgbClr val="0066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1846" rIns="0" bIns="51846" rtlCol="0" anchor="ctr"/>
            <a:lstStyle/>
            <a:p>
              <a:pPr algn="ctr"/>
              <a:r>
                <a:rPr lang="en-US" altLang="zh-CN" sz="4000" dirty="0" smtClean="0">
                  <a:solidFill>
                    <a:schemeClr val="bg1"/>
                  </a:solidFill>
                  <a:latin typeface="DIN Mittelschrift Std" pitchFamily="50" charset="0"/>
                  <a:ea typeface="微软雅黑" pitchFamily="34" charset="-122"/>
                </a:rPr>
                <a:t>LOGO</a:t>
              </a:r>
              <a:endParaRPr lang="zh-CN" altLang="en-US" sz="4000" dirty="0">
                <a:solidFill>
                  <a:schemeClr val="bg1"/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4902926" y="3923315"/>
            <a:ext cx="565693" cy="582231"/>
            <a:chOff x="1827622" y="1343919"/>
            <a:chExt cx="2304000" cy="2304000"/>
          </a:xfrm>
        </p:grpSpPr>
        <p:sp>
          <p:nvSpPr>
            <p:cNvPr id="105" name="椭圆 104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>
              <a:gsLst>
                <a:gs pos="100000">
                  <a:srgbClr val="00B0F0"/>
                </a:gs>
                <a:gs pos="0">
                  <a:srgbClr val="0066FF"/>
                </a:gs>
              </a:gsLst>
              <a:path path="circle">
                <a:fillToRect t="100000" r="100000"/>
              </a:path>
            </a:gradFill>
            <a:ln w="12700">
              <a:noFill/>
            </a:ln>
            <a:effectLst>
              <a:outerShdw blurRad="254000" dist="241300" dir="7800000" sx="85000" sy="85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椭圆 105"/>
            <p:cNvSpPr/>
            <p:nvPr/>
          </p:nvSpPr>
          <p:spPr>
            <a:xfrm>
              <a:off x="1877482" y="1393780"/>
              <a:ext cx="2204284" cy="2204283"/>
            </a:xfrm>
            <a:prstGeom prst="ellipse">
              <a:avLst/>
            </a:prstGeom>
            <a:gradFill>
              <a:gsLst>
                <a:gs pos="0">
                  <a:srgbClr val="00B0F0"/>
                </a:gs>
                <a:gs pos="100000">
                  <a:srgbClr val="0066FF"/>
                </a:gs>
              </a:gsLst>
              <a:path path="circle">
                <a:fillToRect t="100000" r="100000"/>
              </a:path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88" name="同心圆 2087"/>
          <p:cNvSpPr/>
          <p:nvPr/>
        </p:nvSpPr>
        <p:spPr>
          <a:xfrm>
            <a:off x="4432370" y="2116982"/>
            <a:ext cx="390544" cy="401961"/>
          </a:xfrm>
          <a:prstGeom prst="donu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693" tIns="51846" rIns="103693" bIns="51846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8" name="同心圆 107"/>
          <p:cNvSpPr/>
          <p:nvPr/>
        </p:nvSpPr>
        <p:spPr>
          <a:xfrm>
            <a:off x="5603117" y="1928889"/>
            <a:ext cx="200996" cy="206872"/>
          </a:xfrm>
          <a:prstGeom prst="donu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51846" rIns="0" bIns="51846" rtlCol="0" anchor="ctr"/>
          <a:lstStyle/>
          <a:p>
            <a:pPr algn="ctr"/>
            <a:endParaRPr lang="zh-CN" altLang="en-US" sz="410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9" name="同心圆 108"/>
          <p:cNvSpPr/>
          <p:nvPr/>
        </p:nvSpPr>
        <p:spPr>
          <a:xfrm>
            <a:off x="5101769" y="332658"/>
            <a:ext cx="200996" cy="206872"/>
          </a:xfrm>
          <a:prstGeom prst="donu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693" tIns="51846" rIns="103693" bIns="51846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0" name="同心圆 109"/>
          <p:cNvSpPr/>
          <p:nvPr/>
        </p:nvSpPr>
        <p:spPr>
          <a:xfrm>
            <a:off x="6128175" y="662724"/>
            <a:ext cx="200996" cy="206872"/>
          </a:xfrm>
          <a:prstGeom prst="donu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693" tIns="51846" rIns="103693" bIns="51846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1" name="同心圆 110"/>
          <p:cNvSpPr/>
          <p:nvPr/>
        </p:nvSpPr>
        <p:spPr>
          <a:xfrm>
            <a:off x="5418171" y="4515685"/>
            <a:ext cx="200996" cy="206872"/>
          </a:xfrm>
          <a:prstGeom prst="donu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51846" rIns="0" bIns="51846" rtlCol="0" anchor="ctr"/>
          <a:lstStyle/>
          <a:p>
            <a:pPr algn="ctr"/>
            <a:endParaRPr lang="zh-CN" altLang="en-US" sz="410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2" name="同心圆 111"/>
          <p:cNvSpPr/>
          <p:nvPr/>
        </p:nvSpPr>
        <p:spPr>
          <a:xfrm>
            <a:off x="2181690" y="6902258"/>
            <a:ext cx="200996" cy="206872"/>
          </a:xfrm>
          <a:prstGeom prst="donu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3693" tIns="51846" rIns="103693" bIns="5184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3" name="同心圆 112"/>
          <p:cNvSpPr/>
          <p:nvPr/>
        </p:nvSpPr>
        <p:spPr>
          <a:xfrm>
            <a:off x="136389" y="6967356"/>
            <a:ext cx="200996" cy="206872"/>
          </a:xfrm>
          <a:prstGeom prst="donu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3693" tIns="51846" rIns="103693" bIns="5184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6551386" y="1181637"/>
            <a:ext cx="565693" cy="582231"/>
            <a:chOff x="1827622" y="1343919"/>
            <a:chExt cx="2304000" cy="2304000"/>
          </a:xfrm>
        </p:grpSpPr>
        <p:sp>
          <p:nvSpPr>
            <p:cNvPr id="115" name="椭圆 114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>
              <a:gsLst>
                <a:gs pos="96000">
                  <a:srgbClr val="00B0F0"/>
                </a:gs>
                <a:gs pos="0">
                  <a:srgbClr val="0066FF"/>
                </a:gs>
              </a:gsLst>
              <a:path path="circle">
                <a:fillToRect t="100000" r="100000"/>
              </a:path>
            </a:gradFill>
            <a:ln w="12700">
              <a:noFill/>
            </a:ln>
            <a:effectLst>
              <a:outerShdw blurRad="254000" dist="241300" dir="7800000" sx="85000" sy="85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椭圆 115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>
              <a:gsLst>
                <a:gs pos="0">
                  <a:srgbClr val="00B0F0"/>
                </a:gs>
                <a:gs pos="100000">
                  <a:srgbClr val="0066FF"/>
                </a:gs>
              </a:gsLst>
              <a:path path="circle">
                <a:fillToRect t="100000" r="100000"/>
              </a:path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7" name="组合 116"/>
          <p:cNvGrpSpPr/>
          <p:nvPr/>
        </p:nvGrpSpPr>
        <p:grpSpPr>
          <a:xfrm>
            <a:off x="5845329" y="3173045"/>
            <a:ext cx="565693" cy="582231"/>
            <a:chOff x="1827622" y="1343919"/>
            <a:chExt cx="2304000" cy="2304000"/>
          </a:xfrm>
        </p:grpSpPr>
        <p:sp>
          <p:nvSpPr>
            <p:cNvPr id="118" name="椭圆 117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254000" dist="241300" dir="7800000" sx="85000" sy="85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9" name="椭圆 118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0" name="组合 119"/>
          <p:cNvGrpSpPr/>
          <p:nvPr/>
        </p:nvGrpSpPr>
        <p:grpSpPr>
          <a:xfrm>
            <a:off x="4702879" y="5053542"/>
            <a:ext cx="565693" cy="582231"/>
            <a:chOff x="1827622" y="1343919"/>
            <a:chExt cx="2304000" cy="2304000"/>
          </a:xfrm>
        </p:grpSpPr>
        <p:sp>
          <p:nvSpPr>
            <p:cNvPr id="121" name="椭圆 120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254000" dist="241300" dir="7800000" sx="85000" sy="85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椭圆 121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3" name="组合 122"/>
          <p:cNvGrpSpPr/>
          <p:nvPr/>
        </p:nvGrpSpPr>
        <p:grpSpPr>
          <a:xfrm>
            <a:off x="3979639" y="954968"/>
            <a:ext cx="837314" cy="861794"/>
            <a:chOff x="1827622" y="1343919"/>
            <a:chExt cx="2304000" cy="2304000"/>
          </a:xfrm>
        </p:grpSpPr>
        <p:sp>
          <p:nvSpPr>
            <p:cNvPr id="124" name="椭圆 123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254000" dist="241300" dir="7800000" sx="85000" sy="85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5" name="椭圆 124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7002631" y="3839443"/>
            <a:ext cx="6173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 smtClean="0">
                <a:solidFill>
                  <a:srgbClr val="1574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商务通用报告汇总</a:t>
            </a:r>
            <a:r>
              <a:rPr lang="en-US" altLang="zh-CN" sz="4400" b="1" dirty="0" smtClean="0">
                <a:solidFill>
                  <a:srgbClr val="1574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endParaRPr lang="zh-CN" altLang="en-US" sz="4400" b="1" dirty="0">
              <a:solidFill>
                <a:srgbClr val="1574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1" name="组合 80"/>
          <p:cNvGrpSpPr/>
          <p:nvPr/>
        </p:nvGrpSpPr>
        <p:grpSpPr>
          <a:xfrm>
            <a:off x="11512249" y="6868584"/>
            <a:ext cx="305647" cy="305644"/>
            <a:chOff x="5196486" y="5946187"/>
            <a:chExt cx="305647" cy="305644"/>
          </a:xfrm>
        </p:grpSpPr>
        <p:grpSp>
          <p:nvGrpSpPr>
            <p:cNvPr id="82" name="组合 81"/>
            <p:cNvGrpSpPr/>
            <p:nvPr/>
          </p:nvGrpSpPr>
          <p:grpSpPr>
            <a:xfrm>
              <a:off x="5196486" y="5946187"/>
              <a:ext cx="305647" cy="305644"/>
              <a:chOff x="1517330" y="1125257"/>
              <a:chExt cx="2204282" cy="2204282"/>
            </a:xfrm>
          </p:grpSpPr>
          <p:sp>
            <p:nvSpPr>
              <p:cNvPr id="84" name="椭圆 83"/>
              <p:cNvSpPr/>
              <p:nvPr/>
            </p:nvSpPr>
            <p:spPr>
              <a:xfrm>
                <a:off x="1517330" y="1125257"/>
                <a:ext cx="2204282" cy="2204282"/>
              </a:xfrm>
              <a:prstGeom prst="ellipse">
                <a:avLst/>
              </a:prstGeom>
              <a:gradFill>
                <a:gsLst>
                  <a:gs pos="0">
                    <a:srgbClr val="EBEBEB"/>
                  </a:gs>
                  <a:gs pos="100000">
                    <a:srgbClr val="FEFEFE"/>
                  </a:gs>
                </a:gsLst>
                <a:lin ang="7530000" scaled="0"/>
              </a:gradFill>
              <a:ln w="12700">
                <a:solidFill>
                  <a:schemeClr val="bg1"/>
                </a:solidFill>
              </a:ln>
              <a:effectLst>
                <a:outerShdw blurRad="165100" dist="139700" dir="7800000" sx="74000" sy="74000" algn="tr" rotWithShape="0">
                  <a:prstClr val="black">
                    <a:alpha val="5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椭圆 84"/>
              <p:cNvSpPr/>
              <p:nvPr/>
            </p:nvSpPr>
            <p:spPr>
              <a:xfrm>
                <a:off x="1719372" y="1327298"/>
                <a:ext cx="1800200" cy="1800200"/>
              </a:xfrm>
              <a:prstGeom prst="ellipse">
                <a:avLst/>
              </a:prstGeom>
              <a:solidFill>
                <a:srgbClr val="00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3" name="Freeform 44"/>
            <p:cNvSpPr>
              <a:spLocks noEditPoints="1"/>
            </p:cNvSpPr>
            <p:nvPr/>
          </p:nvSpPr>
          <p:spPr bwMode="auto">
            <a:xfrm>
              <a:off x="5276888" y="6030324"/>
              <a:ext cx="170620" cy="137369"/>
            </a:xfrm>
            <a:custGeom>
              <a:avLst/>
              <a:gdLst>
                <a:gd name="T0" fmla="*/ 41 w 62"/>
                <a:gd name="T1" fmla="*/ 31 h 54"/>
                <a:gd name="T2" fmla="*/ 34 w 62"/>
                <a:gd name="T3" fmla="*/ 23 h 54"/>
                <a:gd name="T4" fmla="*/ 33 w 62"/>
                <a:gd name="T5" fmla="*/ 17 h 54"/>
                <a:gd name="T6" fmla="*/ 30 w 62"/>
                <a:gd name="T7" fmla="*/ 20 h 54"/>
                <a:gd name="T8" fmla="*/ 23 w 62"/>
                <a:gd name="T9" fmla="*/ 13 h 54"/>
                <a:gd name="T10" fmla="*/ 18 w 62"/>
                <a:gd name="T11" fmla="*/ 17 h 54"/>
                <a:gd name="T12" fmla="*/ 7 w 62"/>
                <a:gd name="T13" fmla="*/ 17 h 54"/>
                <a:gd name="T14" fmla="*/ 7 w 62"/>
                <a:gd name="T15" fmla="*/ 23 h 54"/>
                <a:gd name="T16" fmla="*/ 0 w 62"/>
                <a:gd name="T17" fmla="*/ 31 h 54"/>
                <a:gd name="T18" fmla="*/ 4 w 62"/>
                <a:gd name="T19" fmla="*/ 36 h 54"/>
                <a:gd name="T20" fmla="*/ 4 w 62"/>
                <a:gd name="T21" fmla="*/ 46 h 54"/>
                <a:gd name="T22" fmla="*/ 10 w 62"/>
                <a:gd name="T23" fmla="*/ 47 h 54"/>
                <a:gd name="T24" fmla="*/ 18 w 62"/>
                <a:gd name="T25" fmla="*/ 54 h 54"/>
                <a:gd name="T26" fmla="*/ 23 w 62"/>
                <a:gd name="T27" fmla="*/ 50 h 54"/>
                <a:gd name="T28" fmla="*/ 32 w 62"/>
                <a:gd name="T29" fmla="*/ 48 h 54"/>
                <a:gd name="T30" fmla="*/ 37 w 62"/>
                <a:gd name="T31" fmla="*/ 46 h 54"/>
                <a:gd name="T32" fmla="*/ 37 w 62"/>
                <a:gd name="T33" fmla="*/ 36 h 54"/>
                <a:gd name="T34" fmla="*/ 32 w 62"/>
                <a:gd name="T35" fmla="*/ 38 h 54"/>
                <a:gd name="T36" fmla="*/ 20 w 62"/>
                <a:gd name="T37" fmla="*/ 46 h 54"/>
                <a:gd name="T38" fmla="*/ 20 w 62"/>
                <a:gd name="T39" fmla="*/ 21 h 54"/>
                <a:gd name="T40" fmla="*/ 33 w 62"/>
                <a:gd name="T41" fmla="*/ 33 h 54"/>
                <a:gd name="T42" fmla="*/ 58 w 62"/>
                <a:gd name="T43" fmla="*/ 35 h 54"/>
                <a:gd name="T44" fmla="*/ 62 w 62"/>
                <a:gd name="T45" fmla="*/ 38 h 54"/>
                <a:gd name="T46" fmla="*/ 60 w 62"/>
                <a:gd name="T47" fmla="*/ 41 h 54"/>
                <a:gd name="T48" fmla="*/ 59 w 62"/>
                <a:gd name="T49" fmla="*/ 46 h 54"/>
                <a:gd name="T50" fmla="*/ 56 w 62"/>
                <a:gd name="T51" fmla="*/ 47 h 54"/>
                <a:gd name="T52" fmla="*/ 52 w 62"/>
                <a:gd name="T53" fmla="*/ 50 h 54"/>
                <a:gd name="T54" fmla="*/ 50 w 62"/>
                <a:gd name="T55" fmla="*/ 48 h 54"/>
                <a:gd name="T56" fmla="*/ 45 w 62"/>
                <a:gd name="T57" fmla="*/ 48 h 54"/>
                <a:gd name="T58" fmla="*/ 44 w 62"/>
                <a:gd name="T59" fmla="*/ 45 h 54"/>
                <a:gd name="T60" fmla="*/ 41 w 62"/>
                <a:gd name="T61" fmla="*/ 41 h 54"/>
                <a:gd name="T62" fmla="*/ 43 w 62"/>
                <a:gd name="T63" fmla="*/ 39 h 54"/>
                <a:gd name="T64" fmla="*/ 43 w 62"/>
                <a:gd name="T65" fmla="*/ 33 h 54"/>
                <a:gd name="T66" fmla="*/ 46 w 62"/>
                <a:gd name="T67" fmla="*/ 33 h 54"/>
                <a:gd name="T68" fmla="*/ 50 w 62"/>
                <a:gd name="T69" fmla="*/ 29 h 54"/>
                <a:gd name="T70" fmla="*/ 52 w 62"/>
                <a:gd name="T71" fmla="*/ 31 h 54"/>
                <a:gd name="T72" fmla="*/ 58 w 62"/>
                <a:gd name="T73" fmla="*/ 31 h 54"/>
                <a:gd name="T74" fmla="*/ 58 w 62"/>
                <a:gd name="T75" fmla="*/ 35 h 54"/>
                <a:gd name="T76" fmla="*/ 57 w 62"/>
                <a:gd name="T77" fmla="*/ 40 h 54"/>
                <a:gd name="T78" fmla="*/ 45 w 62"/>
                <a:gd name="T79" fmla="*/ 40 h 54"/>
                <a:gd name="T80" fmla="*/ 51 w 62"/>
                <a:gd name="T81" fmla="*/ 46 h 54"/>
                <a:gd name="T82" fmla="*/ 62 w 62"/>
                <a:gd name="T83" fmla="*/ 12 h 54"/>
                <a:gd name="T84" fmla="*/ 59 w 62"/>
                <a:gd name="T85" fmla="*/ 15 h 54"/>
                <a:gd name="T86" fmla="*/ 59 w 62"/>
                <a:gd name="T87" fmla="*/ 22 h 54"/>
                <a:gd name="T88" fmla="*/ 55 w 62"/>
                <a:gd name="T89" fmla="*/ 23 h 54"/>
                <a:gd name="T90" fmla="*/ 50 w 62"/>
                <a:gd name="T91" fmla="*/ 28 h 54"/>
                <a:gd name="T92" fmla="*/ 46 w 62"/>
                <a:gd name="T93" fmla="*/ 25 h 54"/>
                <a:gd name="T94" fmla="*/ 39 w 62"/>
                <a:gd name="T95" fmla="*/ 25 h 54"/>
                <a:gd name="T96" fmla="*/ 39 w 62"/>
                <a:gd name="T97" fmla="*/ 20 h 54"/>
                <a:gd name="T98" fmla="*/ 34 w 62"/>
                <a:gd name="T99" fmla="*/ 15 h 54"/>
                <a:gd name="T100" fmla="*/ 37 w 62"/>
                <a:gd name="T101" fmla="*/ 12 h 54"/>
                <a:gd name="T102" fmla="*/ 37 w 62"/>
                <a:gd name="T103" fmla="*/ 5 h 54"/>
                <a:gd name="T104" fmla="*/ 41 w 62"/>
                <a:gd name="T105" fmla="*/ 5 h 54"/>
                <a:gd name="T106" fmla="*/ 46 w 62"/>
                <a:gd name="T107" fmla="*/ 0 h 54"/>
                <a:gd name="T108" fmla="*/ 49 w 62"/>
                <a:gd name="T109" fmla="*/ 3 h 54"/>
                <a:gd name="T110" fmla="*/ 56 w 62"/>
                <a:gd name="T111" fmla="*/ 3 h 54"/>
                <a:gd name="T112" fmla="*/ 57 w 62"/>
                <a:gd name="T113" fmla="*/ 7 h 54"/>
                <a:gd name="T114" fmla="*/ 48 w 62"/>
                <a:gd name="T115" fmla="*/ 22 h 54"/>
                <a:gd name="T116" fmla="*/ 40 w 62"/>
                <a:gd name="T117" fmla="*/ 14 h 54"/>
                <a:gd name="T118" fmla="*/ 56 w 62"/>
                <a:gd name="T119" fmla="*/ 1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2" h="54">
                  <a:moveTo>
                    <a:pt x="41" y="36"/>
                  </a:moveTo>
                  <a:cubicBezTo>
                    <a:pt x="41" y="31"/>
                    <a:pt x="41" y="31"/>
                    <a:pt x="41" y="31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7" y="28"/>
                    <a:pt x="36" y="25"/>
                    <a:pt x="34" y="23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8" y="18"/>
                    <a:pt x="26" y="17"/>
                    <a:pt x="23" y="17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5" y="17"/>
                    <a:pt x="12" y="18"/>
                    <a:pt x="10" y="20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5" y="26"/>
                    <a:pt x="4" y="28"/>
                    <a:pt x="4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9"/>
                    <a:pt x="5" y="41"/>
                    <a:pt x="7" y="44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2" y="49"/>
                    <a:pt x="15" y="50"/>
                    <a:pt x="18" y="50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6" y="50"/>
                    <a:pt x="28" y="49"/>
                    <a:pt x="31" y="47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3" y="50"/>
                    <a:pt x="33" y="50"/>
                    <a:pt x="33" y="50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6" y="41"/>
                    <a:pt x="37" y="39"/>
                    <a:pt x="37" y="36"/>
                  </a:cubicBezTo>
                  <a:cubicBezTo>
                    <a:pt x="41" y="36"/>
                    <a:pt x="41" y="36"/>
                    <a:pt x="41" y="36"/>
                  </a:cubicBezTo>
                  <a:close/>
                  <a:moveTo>
                    <a:pt x="32" y="38"/>
                  </a:moveTo>
                  <a:cubicBezTo>
                    <a:pt x="32" y="38"/>
                    <a:pt x="32" y="38"/>
                    <a:pt x="32" y="38"/>
                  </a:cubicBezTo>
                  <a:cubicBezTo>
                    <a:pt x="30" y="43"/>
                    <a:pt x="26" y="46"/>
                    <a:pt x="20" y="46"/>
                  </a:cubicBezTo>
                  <a:cubicBezTo>
                    <a:pt x="14" y="46"/>
                    <a:pt x="8" y="40"/>
                    <a:pt x="8" y="33"/>
                  </a:cubicBezTo>
                  <a:cubicBezTo>
                    <a:pt x="8" y="27"/>
                    <a:pt x="14" y="21"/>
                    <a:pt x="20" y="21"/>
                  </a:cubicBezTo>
                  <a:cubicBezTo>
                    <a:pt x="26" y="21"/>
                    <a:pt x="30" y="24"/>
                    <a:pt x="32" y="29"/>
                  </a:cubicBezTo>
                  <a:cubicBezTo>
                    <a:pt x="32" y="30"/>
                    <a:pt x="33" y="32"/>
                    <a:pt x="33" y="33"/>
                  </a:cubicBezTo>
                  <a:cubicBezTo>
                    <a:pt x="33" y="35"/>
                    <a:pt x="32" y="37"/>
                    <a:pt x="32" y="38"/>
                  </a:cubicBezTo>
                  <a:close/>
                  <a:moveTo>
                    <a:pt x="58" y="35"/>
                  </a:moveTo>
                  <a:cubicBezTo>
                    <a:pt x="59" y="36"/>
                    <a:pt x="59" y="37"/>
                    <a:pt x="60" y="38"/>
                  </a:cubicBezTo>
                  <a:cubicBezTo>
                    <a:pt x="62" y="38"/>
                    <a:pt x="62" y="38"/>
                    <a:pt x="62" y="38"/>
                  </a:cubicBezTo>
                  <a:cubicBezTo>
                    <a:pt x="62" y="41"/>
                    <a:pt x="62" y="41"/>
                    <a:pt x="62" y="41"/>
                  </a:cubicBezTo>
                  <a:cubicBezTo>
                    <a:pt x="60" y="41"/>
                    <a:pt x="60" y="41"/>
                    <a:pt x="60" y="41"/>
                  </a:cubicBezTo>
                  <a:cubicBezTo>
                    <a:pt x="59" y="42"/>
                    <a:pt x="59" y="44"/>
                    <a:pt x="58" y="45"/>
                  </a:cubicBezTo>
                  <a:cubicBezTo>
                    <a:pt x="59" y="46"/>
                    <a:pt x="59" y="46"/>
                    <a:pt x="59" y="46"/>
                  </a:cubicBezTo>
                  <a:cubicBezTo>
                    <a:pt x="58" y="48"/>
                    <a:pt x="58" y="48"/>
                    <a:pt x="58" y="48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47"/>
                    <a:pt x="54" y="48"/>
                    <a:pt x="52" y="48"/>
                  </a:cubicBezTo>
                  <a:cubicBezTo>
                    <a:pt x="52" y="50"/>
                    <a:pt x="52" y="50"/>
                    <a:pt x="52" y="50"/>
                  </a:cubicBezTo>
                  <a:cubicBezTo>
                    <a:pt x="50" y="50"/>
                    <a:pt x="50" y="50"/>
                    <a:pt x="50" y="50"/>
                  </a:cubicBezTo>
                  <a:cubicBezTo>
                    <a:pt x="50" y="48"/>
                    <a:pt x="50" y="48"/>
                    <a:pt x="50" y="48"/>
                  </a:cubicBezTo>
                  <a:cubicBezTo>
                    <a:pt x="49" y="48"/>
                    <a:pt x="47" y="47"/>
                    <a:pt x="46" y="47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3" y="46"/>
                    <a:pt x="43" y="46"/>
                    <a:pt x="43" y="46"/>
                  </a:cubicBezTo>
                  <a:cubicBezTo>
                    <a:pt x="44" y="45"/>
                    <a:pt x="44" y="45"/>
                    <a:pt x="44" y="45"/>
                  </a:cubicBezTo>
                  <a:cubicBezTo>
                    <a:pt x="43" y="44"/>
                    <a:pt x="43" y="42"/>
                    <a:pt x="43" y="41"/>
                  </a:cubicBezTo>
                  <a:cubicBezTo>
                    <a:pt x="41" y="41"/>
                    <a:pt x="41" y="41"/>
                    <a:pt x="41" y="41"/>
                  </a:cubicBezTo>
                  <a:cubicBezTo>
                    <a:pt x="41" y="39"/>
                    <a:pt x="41" y="39"/>
                    <a:pt x="41" y="39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43" y="37"/>
                    <a:pt x="43" y="36"/>
                    <a:pt x="44" y="35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7" y="32"/>
                    <a:pt x="48" y="32"/>
                    <a:pt x="50" y="31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2" y="29"/>
                    <a:pt x="52" y="29"/>
                    <a:pt x="52" y="29"/>
                  </a:cubicBezTo>
                  <a:cubicBezTo>
                    <a:pt x="52" y="31"/>
                    <a:pt x="52" y="31"/>
                    <a:pt x="52" y="31"/>
                  </a:cubicBezTo>
                  <a:cubicBezTo>
                    <a:pt x="54" y="32"/>
                    <a:pt x="55" y="32"/>
                    <a:pt x="56" y="33"/>
                  </a:cubicBezTo>
                  <a:cubicBezTo>
                    <a:pt x="58" y="31"/>
                    <a:pt x="58" y="31"/>
                    <a:pt x="58" y="31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58" y="35"/>
                    <a:pt x="58" y="35"/>
                    <a:pt x="58" y="35"/>
                  </a:cubicBezTo>
                  <a:close/>
                  <a:moveTo>
                    <a:pt x="51" y="46"/>
                  </a:moveTo>
                  <a:cubicBezTo>
                    <a:pt x="55" y="46"/>
                    <a:pt x="57" y="43"/>
                    <a:pt x="57" y="40"/>
                  </a:cubicBezTo>
                  <a:cubicBezTo>
                    <a:pt x="57" y="36"/>
                    <a:pt x="55" y="34"/>
                    <a:pt x="51" y="34"/>
                  </a:cubicBezTo>
                  <a:cubicBezTo>
                    <a:pt x="48" y="34"/>
                    <a:pt x="45" y="36"/>
                    <a:pt x="45" y="40"/>
                  </a:cubicBezTo>
                  <a:cubicBezTo>
                    <a:pt x="45" y="43"/>
                    <a:pt x="48" y="46"/>
                    <a:pt x="51" y="46"/>
                  </a:cubicBezTo>
                  <a:cubicBezTo>
                    <a:pt x="51" y="46"/>
                    <a:pt x="51" y="46"/>
                    <a:pt x="51" y="46"/>
                  </a:cubicBezTo>
                  <a:close/>
                  <a:moveTo>
                    <a:pt x="59" y="12"/>
                  </a:moveTo>
                  <a:cubicBezTo>
                    <a:pt x="62" y="12"/>
                    <a:pt x="62" y="12"/>
                    <a:pt x="62" y="12"/>
                  </a:cubicBezTo>
                  <a:cubicBezTo>
                    <a:pt x="62" y="15"/>
                    <a:pt x="62" y="15"/>
                    <a:pt x="62" y="15"/>
                  </a:cubicBezTo>
                  <a:cubicBezTo>
                    <a:pt x="59" y="15"/>
                    <a:pt x="59" y="15"/>
                    <a:pt x="59" y="15"/>
                  </a:cubicBezTo>
                  <a:cubicBezTo>
                    <a:pt x="59" y="17"/>
                    <a:pt x="58" y="19"/>
                    <a:pt x="57" y="20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3" y="24"/>
                    <a:pt x="51" y="25"/>
                    <a:pt x="50" y="25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4" y="25"/>
                    <a:pt x="43" y="24"/>
                    <a:pt x="41" y="23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8" y="19"/>
                    <a:pt x="37" y="17"/>
                    <a:pt x="37" y="15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7" y="10"/>
                    <a:pt x="38" y="9"/>
                    <a:pt x="39" y="7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3" y="4"/>
                    <a:pt x="44" y="3"/>
                    <a:pt x="46" y="3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51" y="3"/>
                    <a:pt x="53" y="4"/>
                    <a:pt x="54" y="5"/>
                  </a:cubicBezTo>
                  <a:cubicBezTo>
                    <a:pt x="56" y="3"/>
                    <a:pt x="56" y="3"/>
                    <a:pt x="56" y="3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7" y="7"/>
                    <a:pt x="57" y="7"/>
                    <a:pt x="57" y="7"/>
                  </a:cubicBezTo>
                  <a:cubicBezTo>
                    <a:pt x="58" y="8"/>
                    <a:pt x="59" y="10"/>
                    <a:pt x="59" y="12"/>
                  </a:cubicBezTo>
                  <a:close/>
                  <a:moveTo>
                    <a:pt x="48" y="22"/>
                  </a:moveTo>
                  <a:cubicBezTo>
                    <a:pt x="48" y="22"/>
                    <a:pt x="48" y="22"/>
                    <a:pt x="48" y="22"/>
                  </a:cubicBezTo>
                  <a:cubicBezTo>
                    <a:pt x="43" y="22"/>
                    <a:pt x="40" y="18"/>
                    <a:pt x="40" y="14"/>
                  </a:cubicBezTo>
                  <a:cubicBezTo>
                    <a:pt x="40" y="9"/>
                    <a:pt x="43" y="6"/>
                    <a:pt x="48" y="6"/>
                  </a:cubicBezTo>
                  <a:cubicBezTo>
                    <a:pt x="52" y="6"/>
                    <a:pt x="56" y="9"/>
                    <a:pt x="56" y="14"/>
                  </a:cubicBezTo>
                  <a:cubicBezTo>
                    <a:pt x="56" y="18"/>
                    <a:pt x="52" y="22"/>
                    <a:pt x="48" y="22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/>
          </p:spPr>
          <p:txBody>
            <a:bodyPr vert="horz" wrap="square" lIns="81015" tIns="40507" rIns="81015" bIns="40507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11954646" y="6868584"/>
            <a:ext cx="305647" cy="305644"/>
            <a:chOff x="5638883" y="5946187"/>
            <a:chExt cx="305647" cy="305644"/>
          </a:xfrm>
        </p:grpSpPr>
        <p:grpSp>
          <p:nvGrpSpPr>
            <p:cNvPr id="87" name="组合 86"/>
            <p:cNvGrpSpPr/>
            <p:nvPr/>
          </p:nvGrpSpPr>
          <p:grpSpPr>
            <a:xfrm>
              <a:off x="5638883" y="5946187"/>
              <a:ext cx="305647" cy="305644"/>
              <a:chOff x="1517330" y="1125257"/>
              <a:chExt cx="2204282" cy="2204282"/>
            </a:xfrm>
          </p:grpSpPr>
          <p:sp>
            <p:nvSpPr>
              <p:cNvPr id="89" name="椭圆 88"/>
              <p:cNvSpPr/>
              <p:nvPr/>
            </p:nvSpPr>
            <p:spPr>
              <a:xfrm>
                <a:off x="1517330" y="1125257"/>
                <a:ext cx="2204282" cy="2204282"/>
              </a:xfrm>
              <a:prstGeom prst="ellipse">
                <a:avLst/>
              </a:prstGeom>
              <a:gradFill>
                <a:gsLst>
                  <a:gs pos="0">
                    <a:srgbClr val="EBEBEB"/>
                  </a:gs>
                  <a:gs pos="100000">
                    <a:srgbClr val="FEFEFE"/>
                  </a:gs>
                </a:gsLst>
                <a:lin ang="7530000" scaled="0"/>
              </a:gradFill>
              <a:ln w="12700">
                <a:solidFill>
                  <a:schemeClr val="bg1"/>
                </a:solidFill>
              </a:ln>
              <a:effectLst>
                <a:outerShdw blurRad="165100" dist="139700" dir="7800000" sx="74000" sy="74000" algn="tr" rotWithShape="0">
                  <a:prstClr val="black">
                    <a:alpha val="5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椭圆 89"/>
              <p:cNvSpPr/>
              <p:nvPr/>
            </p:nvSpPr>
            <p:spPr>
              <a:xfrm>
                <a:off x="1719372" y="1327298"/>
                <a:ext cx="1800200" cy="1800200"/>
              </a:xfrm>
              <a:prstGeom prst="ellipse">
                <a:avLst/>
              </a:prstGeom>
              <a:solidFill>
                <a:srgbClr val="00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8" name="Freeform 6"/>
            <p:cNvSpPr>
              <a:spLocks noEditPoints="1"/>
            </p:cNvSpPr>
            <p:nvPr/>
          </p:nvSpPr>
          <p:spPr bwMode="auto">
            <a:xfrm>
              <a:off x="5694390" y="6035130"/>
              <a:ext cx="194632" cy="113061"/>
            </a:xfrm>
            <a:custGeom>
              <a:avLst/>
              <a:gdLst>
                <a:gd name="T0" fmla="*/ 107 w 165"/>
                <a:gd name="T1" fmla="*/ 104 h 104"/>
                <a:gd name="T2" fmla="*/ 124 w 165"/>
                <a:gd name="T3" fmla="*/ 104 h 104"/>
                <a:gd name="T4" fmla="*/ 124 w 165"/>
                <a:gd name="T5" fmla="*/ 45 h 104"/>
                <a:gd name="T6" fmla="*/ 107 w 165"/>
                <a:gd name="T7" fmla="*/ 61 h 104"/>
                <a:gd name="T8" fmla="*/ 107 w 165"/>
                <a:gd name="T9" fmla="*/ 104 h 104"/>
                <a:gd name="T10" fmla="*/ 132 w 165"/>
                <a:gd name="T11" fmla="*/ 104 h 104"/>
                <a:gd name="T12" fmla="*/ 149 w 165"/>
                <a:gd name="T13" fmla="*/ 104 h 104"/>
                <a:gd name="T14" fmla="*/ 149 w 165"/>
                <a:gd name="T15" fmla="*/ 22 h 104"/>
                <a:gd name="T16" fmla="*/ 132 w 165"/>
                <a:gd name="T17" fmla="*/ 38 h 104"/>
                <a:gd name="T18" fmla="*/ 132 w 165"/>
                <a:gd name="T19" fmla="*/ 104 h 104"/>
                <a:gd name="T20" fmla="*/ 161 w 165"/>
                <a:gd name="T21" fmla="*/ 0 h 104"/>
                <a:gd name="T22" fmla="*/ 164 w 165"/>
                <a:gd name="T23" fmla="*/ 4 h 104"/>
                <a:gd name="T24" fmla="*/ 164 w 165"/>
                <a:gd name="T25" fmla="*/ 5 h 104"/>
                <a:gd name="T26" fmla="*/ 161 w 165"/>
                <a:gd name="T27" fmla="*/ 15 h 104"/>
                <a:gd name="T28" fmla="*/ 161 w 165"/>
                <a:gd name="T29" fmla="*/ 16 h 104"/>
                <a:gd name="T30" fmla="*/ 156 w 165"/>
                <a:gd name="T31" fmla="*/ 17 h 104"/>
                <a:gd name="T32" fmla="*/ 155 w 165"/>
                <a:gd name="T33" fmla="*/ 17 h 104"/>
                <a:gd name="T34" fmla="*/ 153 w 165"/>
                <a:gd name="T35" fmla="*/ 14 h 104"/>
                <a:gd name="T36" fmla="*/ 103 w 165"/>
                <a:gd name="T37" fmla="*/ 61 h 104"/>
                <a:gd name="T38" fmla="*/ 87 w 165"/>
                <a:gd name="T39" fmla="*/ 44 h 104"/>
                <a:gd name="T40" fmla="*/ 74 w 165"/>
                <a:gd name="T41" fmla="*/ 30 h 104"/>
                <a:gd name="T42" fmla="*/ 3 w 165"/>
                <a:gd name="T43" fmla="*/ 96 h 104"/>
                <a:gd name="T44" fmla="*/ 0 w 165"/>
                <a:gd name="T45" fmla="*/ 93 h 104"/>
                <a:gd name="T46" fmla="*/ 74 w 165"/>
                <a:gd name="T47" fmla="*/ 24 h 104"/>
                <a:gd name="T48" fmla="*/ 87 w 165"/>
                <a:gd name="T49" fmla="*/ 37 h 104"/>
                <a:gd name="T50" fmla="*/ 103 w 165"/>
                <a:gd name="T51" fmla="*/ 55 h 104"/>
                <a:gd name="T52" fmla="*/ 150 w 165"/>
                <a:gd name="T53" fmla="*/ 11 h 104"/>
                <a:gd name="T54" fmla="*/ 148 w 165"/>
                <a:gd name="T55" fmla="*/ 9 h 104"/>
                <a:gd name="T56" fmla="*/ 147 w 165"/>
                <a:gd name="T57" fmla="*/ 8 h 104"/>
                <a:gd name="T58" fmla="*/ 149 w 165"/>
                <a:gd name="T59" fmla="*/ 3 h 104"/>
                <a:gd name="T60" fmla="*/ 150 w 165"/>
                <a:gd name="T61" fmla="*/ 3 h 104"/>
                <a:gd name="T62" fmla="*/ 160 w 165"/>
                <a:gd name="T63" fmla="*/ 1 h 104"/>
                <a:gd name="T64" fmla="*/ 161 w 165"/>
                <a:gd name="T65" fmla="*/ 0 h 104"/>
                <a:gd name="T66" fmla="*/ 7 w 165"/>
                <a:gd name="T67" fmla="*/ 104 h 104"/>
                <a:gd name="T68" fmla="*/ 24 w 165"/>
                <a:gd name="T69" fmla="*/ 104 h 104"/>
                <a:gd name="T70" fmla="*/ 24 w 165"/>
                <a:gd name="T71" fmla="*/ 81 h 104"/>
                <a:gd name="T72" fmla="*/ 7 w 165"/>
                <a:gd name="T73" fmla="*/ 97 h 104"/>
                <a:gd name="T74" fmla="*/ 7 w 165"/>
                <a:gd name="T75" fmla="*/ 104 h 104"/>
                <a:gd name="T76" fmla="*/ 32 w 165"/>
                <a:gd name="T77" fmla="*/ 104 h 104"/>
                <a:gd name="T78" fmla="*/ 49 w 165"/>
                <a:gd name="T79" fmla="*/ 104 h 104"/>
                <a:gd name="T80" fmla="*/ 49 w 165"/>
                <a:gd name="T81" fmla="*/ 58 h 104"/>
                <a:gd name="T82" fmla="*/ 32 w 165"/>
                <a:gd name="T83" fmla="*/ 74 h 104"/>
                <a:gd name="T84" fmla="*/ 32 w 165"/>
                <a:gd name="T85" fmla="*/ 104 h 104"/>
                <a:gd name="T86" fmla="*/ 57 w 165"/>
                <a:gd name="T87" fmla="*/ 50 h 104"/>
                <a:gd name="T88" fmla="*/ 57 w 165"/>
                <a:gd name="T89" fmla="*/ 104 h 104"/>
                <a:gd name="T90" fmla="*/ 74 w 165"/>
                <a:gd name="T91" fmla="*/ 104 h 104"/>
                <a:gd name="T92" fmla="*/ 74 w 165"/>
                <a:gd name="T93" fmla="*/ 34 h 104"/>
                <a:gd name="T94" fmla="*/ 74 w 165"/>
                <a:gd name="T95" fmla="*/ 34 h 104"/>
                <a:gd name="T96" fmla="*/ 57 w 165"/>
                <a:gd name="T97" fmla="*/ 50 h 104"/>
                <a:gd name="T98" fmla="*/ 82 w 165"/>
                <a:gd name="T99" fmla="*/ 43 h 104"/>
                <a:gd name="T100" fmla="*/ 82 w 165"/>
                <a:gd name="T101" fmla="*/ 104 h 104"/>
                <a:gd name="T102" fmla="*/ 87 w 165"/>
                <a:gd name="T103" fmla="*/ 104 h 104"/>
                <a:gd name="T104" fmla="*/ 99 w 165"/>
                <a:gd name="T105" fmla="*/ 104 h 104"/>
                <a:gd name="T106" fmla="*/ 99 w 165"/>
                <a:gd name="T107" fmla="*/ 61 h 104"/>
                <a:gd name="T108" fmla="*/ 87 w 165"/>
                <a:gd name="T109" fmla="*/ 48 h 104"/>
                <a:gd name="T110" fmla="*/ 82 w 165"/>
                <a:gd name="T111" fmla="*/ 4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5" h="104">
                  <a:moveTo>
                    <a:pt x="107" y="104"/>
                  </a:moveTo>
                  <a:cubicBezTo>
                    <a:pt x="124" y="104"/>
                    <a:pt x="124" y="104"/>
                    <a:pt x="124" y="104"/>
                  </a:cubicBezTo>
                  <a:cubicBezTo>
                    <a:pt x="124" y="45"/>
                    <a:pt x="124" y="45"/>
                    <a:pt x="124" y="45"/>
                  </a:cubicBezTo>
                  <a:cubicBezTo>
                    <a:pt x="107" y="61"/>
                    <a:pt x="107" y="61"/>
                    <a:pt x="107" y="61"/>
                  </a:cubicBezTo>
                  <a:cubicBezTo>
                    <a:pt x="107" y="104"/>
                    <a:pt x="107" y="104"/>
                    <a:pt x="107" y="104"/>
                  </a:cubicBezTo>
                  <a:close/>
                  <a:moveTo>
                    <a:pt x="132" y="104"/>
                  </a:moveTo>
                  <a:cubicBezTo>
                    <a:pt x="149" y="104"/>
                    <a:pt x="149" y="104"/>
                    <a:pt x="149" y="104"/>
                  </a:cubicBezTo>
                  <a:cubicBezTo>
                    <a:pt x="149" y="22"/>
                    <a:pt x="149" y="22"/>
                    <a:pt x="149" y="22"/>
                  </a:cubicBezTo>
                  <a:cubicBezTo>
                    <a:pt x="132" y="38"/>
                    <a:pt x="132" y="38"/>
                    <a:pt x="132" y="38"/>
                  </a:cubicBezTo>
                  <a:cubicBezTo>
                    <a:pt x="132" y="104"/>
                    <a:pt x="132" y="104"/>
                    <a:pt x="132" y="104"/>
                  </a:cubicBezTo>
                  <a:close/>
                  <a:moveTo>
                    <a:pt x="161" y="0"/>
                  </a:moveTo>
                  <a:cubicBezTo>
                    <a:pt x="164" y="0"/>
                    <a:pt x="165" y="2"/>
                    <a:pt x="164" y="4"/>
                  </a:cubicBezTo>
                  <a:cubicBezTo>
                    <a:pt x="164" y="5"/>
                    <a:pt x="164" y="5"/>
                    <a:pt x="164" y="5"/>
                  </a:cubicBezTo>
                  <a:cubicBezTo>
                    <a:pt x="163" y="8"/>
                    <a:pt x="162" y="12"/>
                    <a:pt x="161" y="15"/>
                  </a:cubicBezTo>
                  <a:cubicBezTo>
                    <a:pt x="161" y="16"/>
                    <a:pt x="161" y="16"/>
                    <a:pt x="161" y="16"/>
                  </a:cubicBezTo>
                  <a:cubicBezTo>
                    <a:pt x="160" y="19"/>
                    <a:pt x="158" y="19"/>
                    <a:pt x="156" y="17"/>
                  </a:cubicBezTo>
                  <a:cubicBezTo>
                    <a:pt x="155" y="17"/>
                    <a:pt x="155" y="17"/>
                    <a:pt x="155" y="17"/>
                  </a:cubicBezTo>
                  <a:cubicBezTo>
                    <a:pt x="154" y="16"/>
                    <a:pt x="154" y="15"/>
                    <a:pt x="153" y="14"/>
                  </a:cubicBezTo>
                  <a:cubicBezTo>
                    <a:pt x="103" y="61"/>
                    <a:pt x="103" y="61"/>
                    <a:pt x="103" y="61"/>
                  </a:cubicBezTo>
                  <a:cubicBezTo>
                    <a:pt x="87" y="44"/>
                    <a:pt x="87" y="44"/>
                    <a:pt x="87" y="44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87" y="37"/>
                    <a:pt x="87" y="37"/>
                    <a:pt x="87" y="37"/>
                  </a:cubicBezTo>
                  <a:cubicBezTo>
                    <a:pt x="103" y="55"/>
                    <a:pt x="103" y="55"/>
                    <a:pt x="103" y="55"/>
                  </a:cubicBezTo>
                  <a:cubicBezTo>
                    <a:pt x="150" y="11"/>
                    <a:pt x="150" y="11"/>
                    <a:pt x="150" y="11"/>
                  </a:cubicBezTo>
                  <a:cubicBezTo>
                    <a:pt x="149" y="10"/>
                    <a:pt x="148" y="9"/>
                    <a:pt x="148" y="9"/>
                  </a:cubicBezTo>
                  <a:cubicBezTo>
                    <a:pt x="147" y="8"/>
                    <a:pt x="147" y="8"/>
                    <a:pt x="147" y="8"/>
                  </a:cubicBezTo>
                  <a:cubicBezTo>
                    <a:pt x="145" y="6"/>
                    <a:pt x="146" y="4"/>
                    <a:pt x="149" y="3"/>
                  </a:cubicBezTo>
                  <a:cubicBezTo>
                    <a:pt x="150" y="3"/>
                    <a:pt x="150" y="3"/>
                    <a:pt x="150" y="3"/>
                  </a:cubicBezTo>
                  <a:cubicBezTo>
                    <a:pt x="152" y="2"/>
                    <a:pt x="157" y="1"/>
                    <a:pt x="160" y="1"/>
                  </a:cubicBezTo>
                  <a:cubicBezTo>
                    <a:pt x="161" y="0"/>
                    <a:pt x="161" y="0"/>
                    <a:pt x="161" y="0"/>
                  </a:cubicBezTo>
                  <a:close/>
                  <a:moveTo>
                    <a:pt x="7" y="104"/>
                  </a:moveTo>
                  <a:cubicBezTo>
                    <a:pt x="24" y="104"/>
                    <a:pt x="24" y="104"/>
                    <a:pt x="24" y="104"/>
                  </a:cubicBezTo>
                  <a:cubicBezTo>
                    <a:pt x="24" y="81"/>
                    <a:pt x="24" y="81"/>
                    <a:pt x="24" y="81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7" y="104"/>
                    <a:pt x="7" y="104"/>
                    <a:pt x="7" y="104"/>
                  </a:cubicBezTo>
                  <a:close/>
                  <a:moveTo>
                    <a:pt x="32" y="104"/>
                  </a:moveTo>
                  <a:cubicBezTo>
                    <a:pt x="49" y="104"/>
                    <a:pt x="49" y="104"/>
                    <a:pt x="49" y="104"/>
                  </a:cubicBezTo>
                  <a:cubicBezTo>
                    <a:pt x="49" y="58"/>
                    <a:pt x="49" y="58"/>
                    <a:pt x="49" y="58"/>
                  </a:cubicBezTo>
                  <a:cubicBezTo>
                    <a:pt x="32" y="74"/>
                    <a:pt x="32" y="74"/>
                    <a:pt x="32" y="74"/>
                  </a:cubicBezTo>
                  <a:cubicBezTo>
                    <a:pt x="32" y="104"/>
                    <a:pt x="32" y="104"/>
                    <a:pt x="32" y="104"/>
                  </a:cubicBezTo>
                  <a:close/>
                  <a:moveTo>
                    <a:pt x="57" y="50"/>
                  </a:moveTo>
                  <a:cubicBezTo>
                    <a:pt x="57" y="104"/>
                    <a:pt x="57" y="104"/>
                    <a:pt x="57" y="104"/>
                  </a:cubicBezTo>
                  <a:cubicBezTo>
                    <a:pt x="74" y="104"/>
                    <a:pt x="74" y="104"/>
                    <a:pt x="74" y="104"/>
                  </a:cubicBezTo>
                  <a:cubicBezTo>
                    <a:pt x="74" y="34"/>
                    <a:pt x="74" y="34"/>
                    <a:pt x="74" y="34"/>
                  </a:cubicBezTo>
                  <a:cubicBezTo>
                    <a:pt x="74" y="34"/>
                    <a:pt x="74" y="34"/>
                    <a:pt x="74" y="34"/>
                  </a:cubicBezTo>
                  <a:cubicBezTo>
                    <a:pt x="57" y="50"/>
                    <a:pt x="57" y="50"/>
                    <a:pt x="57" y="50"/>
                  </a:cubicBezTo>
                  <a:close/>
                  <a:moveTo>
                    <a:pt x="82" y="43"/>
                  </a:moveTo>
                  <a:cubicBezTo>
                    <a:pt x="82" y="104"/>
                    <a:pt x="82" y="104"/>
                    <a:pt x="82" y="104"/>
                  </a:cubicBezTo>
                  <a:cubicBezTo>
                    <a:pt x="87" y="104"/>
                    <a:pt x="87" y="104"/>
                    <a:pt x="87" y="104"/>
                  </a:cubicBezTo>
                  <a:cubicBezTo>
                    <a:pt x="99" y="104"/>
                    <a:pt x="99" y="104"/>
                    <a:pt x="99" y="104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87" y="48"/>
                    <a:pt x="87" y="48"/>
                    <a:pt x="87" y="48"/>
                  </a:cubicBezTo>
                  <a:lnTo>
                    <a:pt x="82" y="4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10615529" y="6868584"/>
            <a:ext cx="305647" cy="305644"/>
            <a:chOff x="4299766" y="5946187"/>
            <a:chExt cx="305647" cy="305644"/>
          </a:xfrm>
        </p:grpSpPr>
        <p:grpSp>
          <p:nvGrpSpPr>
            <p:cNvPr id="92" name="组合 91"/>
            <p:cNvGrpSpPr/>
            <p:nvPr/>
          </p:nvGrpSpPr>
          <p:grpSpPr>
            <a:xfrm>
              <a:off x="4299766" y="5946187"/>
              <a:ext cx="305647" cy="305644"/>
              <a:chOff x="1517330" y="1125257"/>
              <a:chExt cx="2204282" cy="2204282"/>
            </a:xfrm>
          </p:grpSpPr>
          <p:sp>
            <p:nvSpPr>
              <p:cNvPr id="94" name="椭圆 93"/>
              <p:cNvSpPr/>
              <p:nvPr/>
            </p:nvSpPr>
            <p:spPr>
              <a:xfrm>
                <a:off x="1517330" y="1125257"/>
                <a:ext cx="2204282" cy="2204282"/>
              </a:xfrm>
              <a:prstGeom prst="ellipse">
                <a:avLst/>
              </a:prstGeom>
              <a:gradFill>
                <a:gsLst>
                  <a:gs pos="0">
                    <a:srgbClr val="EBEBEB"/>
                  </a:gs>
                  <a:gs pos="100000">
                    <a:srgbClr val="FEFEFE"/>
                  </a:gs>
                </a:gsLst>
                <a:lin ang="7530000" scaled="0"/>
              </a:gradFill>
              <a:ln w="12700">
                <a:solidFill>
                  <a:schemeClr val="bg1"/>
                </a:solidFill>
              </a:ln>
              <a:effectLst>
                <a:outerShdw blurRad="165100" dist="139700" dir="7800000" sx="74000" sy="74000" algn="tr" rotWithShape="0">
                  <a:prstClr val="black">
                    <a:alpha val="5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椭圆 94"/>
              <p:cNvSpPr/>
              <p:nvPr/>
            </p:nvSpPr>
            <p:spPr>
              <a:xfrm>
                <a:off x="1719372" y="1327298"/>
                <a:ext cx="1800200" cy="1800200"/>
              </a:xfrm>
              <a:prstGeom prst="ellipse">
                <a:avLst/>
              </a:prstGeom>
              <a:solidFill>
                <a:srgbClr val="00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3" name="Freeform 45"/>
            <p:cNvSpPr>
              <a:spLocks noEditPoints="1"/>
            </p:cNvSpPr>
            <p:nvPr/>
          </p:nvSpPr>
          <p:spPr bwMode="auto">
            <a:xfrm>
              <a:off x="4381353" y="6022165"/>
              <a:ext cx="142472" cy="146367"/>
            </a:xfrm>
            <a:custGeom>
              <a:avLst/>
              <a:gdLst>
                <a:gd name="T0" fmla="*/ 40 w 46"/>
                <a:gd name="T1" fmla="*/ 28 h 51"/>
                <a:gd name="T2" fmla="*/ 35 w 46"/>
                <a:gd name="T3" fmla="*/ 41 h 51"/>
                <a:gd name="T4" fmla="*/ 34 w 46"/>
                <a:gd name="T5" fmla="*/ 34 h 51"/>
                <a:gd name="T6" fmla="*/ 29 w 46"/>
                <a:gd name="T7" fmla="*/ 30 h 51"/>
                <a:gd name="T8" fmla="*/ 29 w 46"/>
                <a:gd name="T9" fmla="*/ 30 h 51"/>
                <a:gd name="T10" fmla="*/ 27 w 46"/>
                <a:gd name="T11" fmla="*/ 30 h 51"/>
                <a:gd name="T12" fmla="*/ 25 w 46"/>
                <a:gd name="T13" fmla="*/ 35 h 51"/>
                <a:gd name="T14" fmla="*/ 24 w 46"/>
                <a:gd name="T15" fmla="*/ 38 h 51"/>
                <a:gd name="T16" fmla="*/ 24 w 46"/>
                <a:gd name="T17" fmla="*/ 32 h 51"/>
                <a:gd name="T18" fmla="*/ 24 w 46"/>
                <a:gd name="T19" fmla="*/ 31 h 51"/>
                <a:gd name="T20" fmla="*/ 23 w 46"/>
                <a:gd name="T21" fmla="*/ 30 h 51"/>
                <a:gd name="T22" fmla="*/ 22 w 46"/>
                <a:gd name="T23" fmla="*/ 31 h 51"/>
                <a:gd name="T24" fmla="*/ 22 w 46"/>
                <a:gd name="T25" fmla="*/ 32 h 51"/>
                <a:gd name="T26" fmla="*/ 21 w 46"/>
                <a:gd name="T27" fmla="*/ 38 h 51"/>
                <a:gd name="T28" fmla="*/ 20 w 46"/>
                <a:gd name="T29" fmla="*/ 35 h 51"/>
                <a:gd name="T30" fmla="*/ 19 w 46"/>
                <a:gd name="T31" fmla="*/ 30 h 51"/>
                <a:gd name="T32" fmla="*/ 15 w 46"/>
                <a:gd name="T33" fmla="*/ 30 h 51"/>
                <a:gd name="T34" fmla="*/ 15 w 46"/>
                <a:gd name="T35" fmla="*/ 30 h 51"/>
                <a:gd name="T36" fmla="*/ 11 w 46"/>
                <a:gd name="T37" fmla="*/ 34 h 51"/>
                <a:gd name="T38" fmla="*/ 10 w 46"/>
                <a:gd name="T39" fmla="*/ 41 h 51"/>
                <a:gd name="T40" fmla="*/ 5 w 46"/>
                <a:gd name="T41" fmla="*/ 28 h 51"/>
                <a:gd name="T42" fmla="*/ 23 w 46"/>
                <a:gd name="T43" fmla="*/ 11 h 51"/>
                <a:gd name="T44" fmla="*/ 23 w 46"/>
                <a:gd name="T45" fmla="*/ 14 h 51"/>
                <a:gd name="T46" fmla="*/ 25 w 46"/>
                <a:gd name="T47" fmla="*/ 15 h 51"/>
                <a:gd name="T48" fmla="*/ 28 w 46"/>
                <a:gd name="T49" fmla="*/ 13 h 51"/>
                <a:gd name="T50" fmla="*/ 32 w 46"/>
                <a:gd name="T51" fmla="*/ 11 h 51"/>
                <a:gd name="T52" fmla="*/ 34 w 46"/>
                <a:gd name="T53" fmla="*/ 9 h 51"/>
                <a:gd name="T54" fmla="*/ 34 w 46"/>
                <a:gd name="T55" fmla="*/ 7 h 51"/>
                <a:gd name="T56" fmla="*/ 32 w 46"/>
                <a:gd name="T57" fmla="*/ 5 h 51"/>
                <a:gd name="T58" fmla="*/ 28 w 46"/>
                <a:gd name="T59" fmla="*/ 3 h 51"/>
                <a:gd name="T60" fmla="*/ 25 w 46"/>
                <a:gd name="T61" fmla="*/ 1 h 51"/>
                <a:gd name="T62" fmla="*/ 23 w 46"/>
                <a:gd name="T63" fmla="*/ 2 h 51"/>
                <a:gd name="T64" fmla="*/ 23 w 46"/>
                <a:gd name="T65" fmla="*/ 5 h 51"/>
                <a:gd name="T66" fmla="*/ 0 w 46"/>
                <a:gd name="T67" fmla="*/ 28 h 51"/>
                <a:gd name="T68" fmla="*/ 23 w 46"/>
                <a:gd name="T69" fmla="*/ 51 h 51"/>
                <a:gd name="T70" fmla="*/ 46 w 46"/>
                <a:gd name="T71" fmla="*/ 28 h 51"/>
                <a:gd name="T72" fmla="*/ 40 w 46"/>
                <a:gd name="T73" fmla="*/ 28 h 51"/>
                <a:gd name="T74" fmla="*/ 23 w 46"/>
                <a:gd name="T75" fmla="*/ 19 h 51"/>
                <a:gd name="T76" fmla="*/ 28 w 46"/>
                <a:gd name="T77" fmla="*/ 24 h 51"/>
                <a:gd name="T78" fmla="*/ 23 w 46"/>
                <a:gd name="T79" fmla="*/ 29 h 51"/>
                <a:gd name="T80" fmla="*/ 17 w 46"/>
                <a:gd name="T81" fmla="*/ 24 h 51"/>
                <a:gd name="T82" fmla="*/ 23 w 46"/>
                <a:gd name="T83" fmla="*/ 19 h 51"/>
                <a:gd name="T84" fmla="*/ 30 w 46"/>
                <a:gd name="T85" fmla="*/ 37 h 51"/>
                <a:gd name="T86" fmla="*/ 30 w 46"/>
                <a:gd name="T87" fmla="*/ 37 h 51"/>
                <a:gd name="T88" fmla="*/ 30 w 46"/>
                <a:gd name="T89" fmla="*/ 37 h 51"/>
                <a:gd name="T90" fmla="*/ 30 w 46"/>
                <a:gd name="T91" fmla="*/ 44 h 51"/>
                <a:gd name="T92" fmla="*/ 30 w 46"/>
                <a:gd name="T93" fmla="*/ 44 h 51"/>
                <a:gd name="T94" fmla="*/ 29 w 46"/>
                <a:gd name="T95" fmla="*/ 37 h 51"/>
                <a:gd name="T96" fmla="*/ 30 w 46"/>
                <a:gd name="T97" fmla="*/ 37 h 51"/>
                <a:gd name="T98" fmla="*/ 15 w 46"/>
                <a:gd name="T99" fmla="*/ 37 h 51"/>
                <a:gd name="T100" fmla="*/ 15 w 46"/>
                <a:gd name="T101" fmla="*/ 37 h 51"/>
                <a:gd name="T102" fmla="*/ 15 w 46"/>
                <a:gd name="T103" fmla="*/ 44 h 51"/>
                <a:gd name="T104" fmla="*/ 14 w 46"/>
                <a:gd name="T105" fmla="*/ 44 h 51"/>
                <a:gd name="T106" fmla="*/ 14 w 46"/>
                <a:gd name="T107" fmla="*/ 37 h 51"/>
                <a:gd name="T108" fmla="*/ 15 w 46"/>
                <a:gd name="T109" fmla="*/ 3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6" h="51">
                  <a:moveTo>
                    <a:pt x="40" y="28"/>
                  </a:moveTo>
                  <a:cubicBezTo>
                    <a:pt x="40" y="33"/>
                    <a:pt x="38" y="38"/>
                    <a:pt x="35" y="41"/>
                  </a:cubicBezTo>
                  <a:cubicBezTo>
                    <a:pt x="34" y="38"/>
                    <a:pt x="34" y="35"/>
                    <a:pt x="34" y="34"/>
                  </a:cubicBezTo>
                  <a:cubicBezTo>
                    <a:pt x="33" y="31"/>
                    <a:pt x="30" y="30"/>
                    <a:pt x="29" y="30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2"/>
                    <a:pt x="24" y="31"/>
                    <a:pt x="24" y="31"/>
                  </a:cubicBezTo>
                  <a:cubicBezTo>
                    <a:pt x="24" y="31"/>
                    <a:pt x="23" y="30"/>
                    <a:pt x="23" y="30"/>
                  </a:cubicBezTo>
                  <a:cubicBezTo>
                    <a:pt x="22" y="30"/>
                    <a:pt x="22" y="31"/>
                    <a:pt x="22" y="31"/>
                  </a:cubicBezTo>
                  <a:cubicBezTo>
                    <a:pt x="22" y="31"/>
                    <a:pt x="22" y="32"/>
                    <a:pt x="22" y="32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1" y="31"/>
                    <a:pt x="11" y="34"/>
                  </a:cubicBezTo>
                  <a:cubicBezTo>
                    <a:pt x="10" y="35"/>
                    <a:pt x="10" y="37"/>
                    <a:pt x="10" y="41"/>
                  </a:cubicBezTo>
                  <a:cubicBezTo>
                    <a:pt x="7" y="37"/>
                    <a:pt x="5" y="33"/>
                    <a:pt x="5" y="28"/>
                  </a:cubicBezTo>
                  <a:cubicBezTo>
                    <a:pt x="5" y="19"/>
                    <a:pt x="13" y="11"/>
                    <a:pt x="23" y="11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5"/>
                    <a:pt x="24" y="15"/>
                    <a:pt x="25" y="15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9" y="12"/>
                    <a:pt x="30" y="11"/>
                    <a:pt x="32" y="11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6" y="8"/>
                    <a:pt x="36" y="7"/>
                    <a:pt x="34" y="7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0" y="4"/>
                    <a:pt x="29" y="3"/>
                    <a:pt x="28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0"/>
                    <a:pt x="23" y="1"/>
                    <a:pt x="23" y="2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10" y="5"/>
                    <a:pt x="0" y="16"/>
                    <a:pt x="0" y="28"/>
                  </a:cubicBezTo>
                  <a:cubicBezTo>
                    <a:pt x="0" y="41"/>
                    <a:pt x="10" y="51"/>
                    <a:pt x="23" y="51"/>
                  </a:cubicBezTo>
                  <a:cubicBezTo>
                    <a:pt x="35" y="51"/>
                    <a:pt x="46" y="41"/>
                    <a:pt x="46" y="28"/>
                  </a:cubicBezTo>
                  <a:cubicBezTo>
                    <a:pt x="40" y="28"/>
                    <a:pt x="40" y="28"/>
                    <a:pt x="40" y="28"/>
                  </a:cubicBezTo>
                  <a:close/>
                  <a:moveTo>
                    <a:pt x="23" y="19"/>
                  </a:moveTo>
                  <a:cubicBezTo>
                    <a:pt x="26" y="19"/>
                    <a:pt x="28" y="21"/>
                    <a:pt x="28" y="24"/>
                  </a:cubicBezTo>
                  <a:cubicBezTo>
                    <a:pt x="28" y="27"/>
                    <a:pt x="26" y="29"/>
                    <a:pt x="23" y="29"/>
                  </a:cubicBezTo>
                  <a:cubicBezTo>
                    <a:pt x="20" y="29"/>
                    <a:pt x="17" y="27"/>
                    <a:pt x="17" y="24"/>
                  </a:cubicBezTo>
                  <a:cubicBezTo>
                    <a:pt x="17" y="21"/>
                    <a:pt x="20" y="19"/>
                    <a:pt x="23" y="19"/>
                  </a:cubicBezTo>
                  <a:close/>
                  <a:moveTo>
                    <a:pt x="30" y="37"/>
                  </a:moveTo>
                  <a:cubicBezTo>
                    <a:pt x="30" y="37"/>
                    <a:pt x="30" y="37"/>
                    <a:pt x="30" y="37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0" y="37"/>
                    <a:pt x="30" y="37"/>
                    <a:pt x="30" y="37"/>
                  </a:cubicBezTo>
                  <a:close/>
                  <a:moveTo>
                    <a:pt x="15" y="37"/>
                  </a:moveTo>
                  <a:cubicBezTo>
                    <a:pt x="15" y="37"/>
                    <a:pt x="15" y="37"/>
                    <a:pt x="15" y="37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5" y="44"/>
                    <a:pt x="14" y="44"/>
                    <a:pt x="14" y="44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14" y="37"/>
                    <a:pt x="15" y="37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/>
          </p:spPr>
          <p:txBody>
            <a:bodyPr vert="horz" wrap="square" lIns="81015" tIns="40507" rIns="81015" bIns="40507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11056153" y="6868584"/>
            <a:ext cx="305647" cy="305644"/>
            <a:chOff x="4740390" y="5946187"/>
            <a:chExt cx="305647" cy="305644"/>
          </a:xfrm>
        </p:grpSpPr>
        <p:grpSp>
          <p:nvGrpSpPr>
            <p:cNvPr id="97" name="组合 96"/>
            <p:cNvGrpSpPr/>
            <p:nvPr/>
          </p:nvGrpSpPr>
          <p:grpSpPr>
            <a:xfrm>
              <a:off x="4740390" y="5946187"/>
              <a:ext cx="305647" cy="305644"/>
              <a:chOff x="1517330" y="1125257"/>
              <a:chExt cx="2204282" cy="2204282"/>
            </a:xfrm>
          </p:grpSpPr>
          <p:sp>
            <p:nvSpPr>
              <p:cNvPr id="99" name="椭圆 98"/>
              <p:cNvSpPr/>
              <p:nvPr/>
            </p:nvSpPr>
            <p:spPr>
              <a:xfrm>
                <a:off x="1517330" y="1125257"/>
                <a:ext cx="2204282" cy="2204282"/>
              </a:xfrm>
              <a:prstGeom prst="ellipse">
                <a:avLst/>
              </a:prstGeom>
              <a:gradFill>
                <a:gsLst>
                  <a:gs pos="0">
                    <a:srgbClr val="EBEBEB"/>
                  </a:gs>
                  <a:gs pos="100000">
                    <a:srgbClr val="FEFEFE"/>
                  </a:gs>
                </a:gsLst>
                <a:lin ang="7530000" scaled="0"/>
              </a:gradFill>
              <a:ln w="12700">
                <a:solidFill>
                  <a:schemeClr val="bg1"/>
                </a:solidFill>
              </a:ln>
              <a:effectLst>
                <a:outerShdw blurRad="165100" dist="139700" dir="7800000" sx="74000" sy="74000" algn="tr" rotWithShape="0">
                  <a:prstClr val="black">
                    <a:alpha val="5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椭圆 99"/>
              <p:cNvSpPr/>
              <p:nvPr/>
            </p:nvSpPr>
            <p:spPr>
              <a:xfrm>
                <a:off x="1719372" y="1327298"/>
                <a:ext cx="1800200" cy="1800200"/>
              </a:xfrm>
              <a:prstGeom prst="ellipse">
                <a:avLst/>
              </a:prstGeom>
              <a:solidFill>
                <a:srgbClr val="00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8" name="Freeform 39"/>
            <p:cNvSpPr>
              <a:spLocks noEditPoints="1"/>
            </p:cNvSpPr>
            <p:nvPr/>
          </p:nvSpPr>
          <p:spPr bwMode="auto">
            <a:xfrm>
              <a:off x="4814511" y="6022165"/>
              <a:ext cx="157403" cy="145529"/>
            </a:xfrm>
            <a:custGeom>
              <a:avLst/>
              <a:gdLst>
                <a:gd name="T0" fmla="*/ 43 w 57"/>
                <a:gd name="T1" fmla="*/ 9 h 58"/>
                <a:gd name="T2" fmla="*/ 4 w 57"/>
                <a:gd name="T3" fmla="*/ 22 h 58"/>
                <a:gd name="T4" fmla="*/ 5 w 57"/>
                <a:gd name="T5" fmla="*/ 25 h 58"/>
                <a:gd name="T6" fmla="*/ 6 w 57"/>
                <a:gd name="T7" fmla="*/ 30 h 58"/>
                <a:gd name="T8" fmla="*/ 7 w 57"/>
                <a:gd name="T9" fmla="*/ 35 h 58"/>
                <a:gd name="T10" fmla="*/ 10 w 57"/>
                <a:gd name="T11" fmla="*/ 39 h 58"/>
                <a:gd name="T12" fmla="*/ 12 w 57"/>
                <a:gd name="T13" fmla="*/ 41 h 58"/>
                <a:gd name="T14" fmla="*/ 13 w 57"/>
                <a:gd name="T15" fmla="*/ 49 h 58"/>
                <a:gd name="T16" fmla="*/ 16 w 57"/>
                <a:gd name="T17" fmla="*/ 52 h 58"/>
                <a:gd name="T18" fmla="*/ 17 w 57"/>
                <a:gd name="T19" fmla="*/ 51 h 58"/>
                <a:gd name="T20" fmla="*/ 18 w 57"/>
                <a:gd name="T21" fmla="*/ 47 h 58"/>
                <a:gd name="T22" fmla="*/ 20 w 57"/>
                <a:gd name="T23" fmla="*/ 41 h 58"/>
                <a:gd name="T24" fmla="*/ 24 w 57"/>
                <a:gd name="T25" fmla="*/ 36 h 58"/>
                <a:gd name="T26" fmla="*/ 26 w 57"/>
                <a:gd name="T27" fmla="*/ 33 h 58"/>
                <a:gd name="T28" fmla="*/ 22 w 57"/>
                <a:gd name="T29" fmla="*/ 30 h 58"/>
                <a:gd name="T30" fmla="*/ 19 w 57"/>
                <a:gd name="T31" fmla="*/ 29 h 58"/>
                <a:gd name="T32" fmla="*/ 16 w 57"/>
                <a:gd name="T33" fmla="*/ 26 h 58"/>
                <a:gd name="T34" fmla="*/ 12 w 57"/>
                <a:gd name="T35" fmla="*/ 24 h 58"/>
                <a:gd name="T36" fmla="*/ 8 w 57"/>
                <a:gd name="T37" fmla="*/ 24 h 58"/>
                <a:gd name="T38" fmla="*/ 6 w 57"/>
                <a:gd name="T39" fmla="*/ 22 h 58"/>
                <a:gd name="T40" fmla="*/ 6 w 57"/>
                <a:gd name="T41" fmla="*/ 18 h 58"/>
                <a:gd name="T42" fmla="*/ 4 w 57"/>
                <a:gd name="T43" fmla="*/ 19 h 58"/>
                <a:gd name="T44" fmla="*/ 6 w 57"/>
                <a:gd name="T45" fmla="*/ 15 h 58"/>
                <a:gd name="T46" fmla="*/ 9 w 57"/>
                <a:gd name="T47" fmla="*/ 15 h 58"/>
                <a:gd name="T48" fmla="*/ 11 w 57"/>
                <a:gd name="T49" fmla="*/ 13 h 58"/>
                <a:gd name="T50" fmla="*/ 15 w 57"/>
                <a:gd name="T51" fmla="*/ 9 h 58"/>
                <a:gd name="T52" fmla="*/ 16 w 57"/>
                <a:gd name="T53" fmla="*/ 8 h 58"/>
                <a:gd name="T54" fmla="*/ 21 w 57"/>
                <a:gd name="T55" fmla="*/ 6 h 58"/>
                <a:gd name="T56" fmla="*/ 17 w 57"/>
                <a:gd name="T57" fmla="*/ 4 h 58"/>
                <a:gd name="T58" fmla="*/ 16 w 57"/>
                <a:gd name="T59" fmla="*/ 4 h 58"/>
                <a:gd name="T60" fmla="*/ 24 w 57"/>
                <a:gd name="T61" fmla="*/ 1 h 58"/>
                <a:gd name="T62" fmla="*/ 27 w 57"/>
                <a:gd name="T63" fmla="*/ 3 h 58"/>
                <a:gd name="T64" fmla="*/ 41 w 57"/>
                <a:gd name="T65" fmla="*/ 3 h 58"/>
                <a:gd name="T66" fmla="*/ 39 w 57"/>
                <a:gd name="T67" fmla="*/ 6 h 58"/>
                <a:gd name="T68" fmla="*/ 42 w 57"/>
                <a:gd name="T69" fmla="*/ 10 h 58"/>
                <a:gd name="T70" fmla="*/ 44 w 57"/>
                <a:gd name="T71" fmla="*/ 10 h 58"/>
                <a:gd name="T72" fmla="*/ 46 w 57"/>
                <a:gd name="T73" fmla="*/ 9 h 58"/>
                <a:gd name="T74" fmla="*/ 48 w 57"/>
                <a:gd name="T75" fmla="*/ 12 h 58"/>
                <a:gd name="T76" fmla="*/ 50 w 57"/>
                <a:gd name="T77" fmla="*/ 13 h 58"/>
                <a:gd name="T78" fmla="*/ 47 w 57"/>
                <a:gd name="T79" fmla="*/ 14 h 58"/>
                <a:gd name="T80" fmla="*/ 44 w 57"/>
                <a:gd name="T81" fmla="*/ 12 h 58"/>
                <a:gd name="T82" fmla="*/ 40 w 57"/>
                <a:gd name="T83" fmla="*/ 12 h 58"/>
                <a:gd name="T84" fmla="*/ 36 w 57"/>
                <a:gd name="T85" fmla="*/ 15 h 58"/>
                <a:gd name="T86" fmla="*/ 34 w 57"/>
                <a:gd name="T87" fmla="*/ 20 h 58"/>
                <a:gd name="T88" fmla="*/ 36 w 57"/>
                <a:gd name="T89" fmla="*/ 25 h 58"/>
                <a:gd name="T90" fmla="*/ 40 w 57"/>
                <a:gd name="T91" fmla="*/ 27 h 58"/>
                <a:gd name="T92" fmla="*/ 45 w 57"/>
                <a:gd name="T93" fmla="*/ 27 h 58"/>
                <a:gd name="T94" fmla="*/ 47 w 57"/>
                <a:gd name="T95" fmla="*/ 30 h 58"/>
                <a:gd name="T96" fmla="*/ 47 w 57"/>
                <a:gd name="T97" fmla="*/ 35 h 58"/>
                <a:gd name="T98" fmla="*/ 47 w 57"/>
                <a:gd name="T99" fmla="*/ 40 h 58"/>
                <a:gd name="T100" fmla="*/ 50 w 57"/>
                <a:gd name="T101" fmla="*/ 45 h 58"/>
                <a:gd name="T102" fmla="*/ 53 w 57"/>
                <a:gd name="T103" fmla="*/ 41 h 58"/>
                <a:gd name="T104" fmla="*/ 56 w 57"/>
                <a:gd name="T105" fmla="*/ 34 h 58"/>
                <a:gd name="T106" fmla="*/ 56 w 57"/>
                <a:gd name="T107" fmla="*/ 26 h 58"/>
                <a:gd name="T108" fmla="*/ 54 w 57"/>
                <a:gd name="T109" fmla="*/ 19 h 58"/>
                <a:gd name="T110" fmla="*/ 52 w 57"/>
                <a:gd name="T111" fmla="*/ 16 h 58"/>
                <a:gd name="T112" fmla="*/ 55 w 57"/>
                <a:gd name="T113" fmla="*/ 20 h 58"/>
                <a:gd name="T114" fmla="*/ 39 w 57"/>
                <a:gd name="T115" fmla="*/ 5 h 58"/>
                <a:gd name="T116" fmla="*/ 37 w 57"/>
                <a:gd name="T117" fmla="*/ 3 h 58"/>
                <a:gd name="T118" fmla="*/ 38 w 57"/>
                <a:gd name="T119" fmla="*/ 5 h 58"/>
                <a:gd name="T120" fmla="*/ 36 w 57"/>
                <a:gd name="T121" fmla="*/ 2 h 58"/>
                <a:gd name="T122" fmla="*/ 54 w 57"/>
                <a:gd name="T123" fmla="*/ 4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7" h="58">
                  <a:moveTo>
                    <a:pt x="3" y="17"/>
                  </a:move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2" y="17"/>
                    <a:pt x="2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lose/>
                  <a:moveTo>
                    <a:pt x="2" y="17"/>
                  </a:move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lose/>
                  <a:moveTo>
                    <a:pt x="43" y="9"/>
                  </a:move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9"/>
                    <a:pt x="42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lose/>
                  <a:moveTo>
                    <a:pt x="55" y="19"/>
                  </a:moveTo>
                  <a:cubicBezTo>
                    <a:pt x="56" y="22"/>
                    <a:pt x="57" y="25"/>
                    <a:pt x="57" y="29"/>
                  </a:cubicBezTo>
                  <a:cubicBezTo>
                    <a:pt x="57" y="45"/>
                    <a:pt x="44" y="58"/>
                    <a:pt x="28" y="58"/>
                  </a:cubicBezTo>
                  <a:cubicBezTo>
                    <a:pt x="13" y="58"/>
                    <a:pt x="0" y="45"/>
                    <a:pt x="0" y="29"/>
                  </a:cubicBezTo>
                  <a:cubicBezTo>
                    <a:pt x="0" y="25"/>
                    <a:pt x="1" y="21"/>
                    <a:pt x="2" y="18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7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6" y="28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3"/>
                    <a:pt x="6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3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9" y="37"/>
                    <a:pt x="9" y="38"/>
                    <a:pt x="9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0"/>
                    <a:pt x="11" y="40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2" y="41"/>
                    <a:pt x="12" y="42"/>
                    <a:pt x="12" y="42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2" y="45"/>
                    <a:pt x="12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2" y="46"/>
                    <a:pt x="12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6"/>
                    <a:pt x="12" y="46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8"/>
                    <a:pt x="12" y="48"/>
                    <a:pt x="13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4" y="49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5" y="50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0"/>
                    <a:pt x="17" y="50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0"/>
                    <a:pt x="17" y="50"/>
                    <a:pt x="17" y="49"/>
                  </a:cubicBezTo>
                  <a:cubicBezTo>
                    <a:pt x="17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8" y="48"/>
                  </a:cubicBezTo>
                  <a:cubicBezTo>
                    <a:pt x="18" y="48"/>
                    <a:pt x="18" y="47"/>
                    <a:pt x="18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47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9" y="46"/>
                    <a:pt x="19" y="45"/>
                    <a:pt x="19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5"/>
                    <a:pt x="19" y="45"/>
                    <a:pt x="20" y="44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1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0"/>
                    <a:pt x="22" y="40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0"/>
                    <a:pt x="22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39"/>
                    <a:pt x="24" y="39"/>
                    <a:pt x="24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4" y="38"/>
                    <a:pt x="24" y="38"/>
                    <a:pt x="24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5" y="32"/>
                  </a:cubicBezTo>
                  <a:cubicBezTo>
                    <a:pt x="25" y="32"/>
                    <a:pt x="25" y="32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29"/>
                    <a:pt x="20" y="29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0"/>
                    <a:pt x="18" y="30"/>
                    <a:pt x="18" y="30"/>
                  </a:cubicBezTo>
                  <a:cubicBezTo>
                    <a:pt x="18" y="30"/>
                    <a:pt x="18" y="30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8"/>
                    <a:pt x="19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7" y="27"/>
                    <a:pt x="17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6"/>
                    <a:pt x="15" y="26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4" y="25"/>
                    <a:pt x="14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25"/>
                    <a:pt x="14" y="25"/>
                    <a:pt x="13" y="25"/>
                  </a:cubicBezTo>
                  <a:cubicBezTo>
                    <a:pt x="14" y="25"/>
                    <a:pt x="14" y="24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2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1" y="24"/>
                    <a:pt x="11" y="24"/>
                  </a:cubicBezTo>
                  <a:cubicBezTo>
                    <a:pt x="11" y="24"/>
                    <a:pt x="11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0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7" y="25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5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6" y="20"/>
                    <a:pt x="6" y="20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7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3"/>
                    <a:pt x="12" y="13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5" y="10"/>
                    <a:pt x="15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5"/>
                    <a:pt x="21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5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7" y="4"/>
                    <a:pt x="17" y="4"/>
                  </a:cubicBezTo>
                  <a:cubicBezTo>
                    <a:pt x="17" y="4"/>
                    <a:pt x="17" y="4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20" y="2"/>
                    <a:pt x="22" y="1"/>
                    <a:pt x="24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4"/>
                    <a:pt x="24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5" y="4"/>
                    <a:pt x="25" y="4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4"/>
                    <a:pt x="26" y="4"/>
                    <a:pt x="26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7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3"/>
                    <a:pt x="28" y="2"/>
                    <a:pt x="28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30" y="1"/>
                    <a:pt x="30" y="1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1"/>
                    <a:pt x="37" y="1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1" y="3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1" y="3"/>
                    <a:pt x="41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6"/>
                    <a:pt x="39" y="6"/>
                    <a:pt x="38" y="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8" y="6"/>
                    <a:pt x="38" y="7"/>
                    <a:pt x="38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9" y="8"/>
                    <a:pt x="39" y="8"/>
                    <a:pt x="39" y="9"/>
                  </a:cubicBezTo>
                  <a:cubicBezTo>
                    <a:pt x="39" y="9"/>
                    <a:pt x="39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10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42" y="9"/>
                    <a:pt x="42" y="9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5" y="12"/>
                    <a:pt x="45" y="12"/>
                    <a:pt x="45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5" y="11"/>
                    <a:pt x="45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0"/>
                    <a:pt x="47" y="10"/>
                    <a:pt x="47" y="10"/>
                  </a:cubicBezTo>
                  <a:cubicBezTo>
                    <a:pt x="47" y="10"/>
                    <a:pt x="46" y="9"/>
                    <a:pt x="46" y="9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8"/>
                    <a:pt x="46" y="8"/>
                    <a:pt x="47" y="8"/>
                  </a:cubicBezTo>
                  <a:cubicBezTo>
                    <a:pt x="47" y="8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9"/>
                    <a:pt x="47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8" y="9"/>
                    <a:pt x="48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1"/>
                    <a:pt x="47" y="11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11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50" y="12"/>
                    <a:pt x="50" y="12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49" y="14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4"/>
                    <a:pt x="48" y="14"/>
                    <a:pt x="48" y="14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4"/>
                    <a:pt x="48" y="14"/>
                    <a:pt x="48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4"/>
                    <a:pt x="48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3" y="12"/>
                    <a:pt x="43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2"/>
                    <a:pt x="43" y="12"/>
                    <a:pt x="43" y="1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1"/>
                    <a:pt x="43" y="11"/>
                    <a:pt x="43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1" y="12"/>
                    <a:pt x="41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38" y="13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4"/>
                    <a:pt x="37" y="1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7" y="15"/>
                    <a:pt x="37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5" y="15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19"/>
                    <a:pt x="34" y="20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4" y="20"/>
                    <a:pt x="35" y="20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4" y="21"/>
                    <a:pt x="34" y="21"/>
                  </a:cubicBezTo>
                  <a:cubicBezTo>
                    <a:pt x="34" y="21"/>
                    <a:pt x="34" y="21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5" y="22"/>
                  </a:cubicBezTo>
                  <a:cubicBezTo>
                    <a:pt x="35" y="22"/>
                    <a:pt x="35" y="22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6" y="23"/>
                    <a:pt x="36" y="24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6" y="24"/>
                    <a:pt x="36" y="25"/>
                    <a:pt x="36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7" y="25"/>
                    <a:pt x="37" y="26"/>
                    <a:pt x="37" y="26"/>
                  </a:cubicBezTo>
                  <a:cubicBezTo>
                    <a:pt x="37" y="26"/>
                    <a:pt x="37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6"/>
                    <a:pt x="42" y="26"/>
                    <a:pt x="43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6"/>
                    <a:pt x="45" y="26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7" y="28"/>
                    <a:pt x="47" y="28"/>
                  </a:cubicBezTo>
                  <a:cubicBezTo>
                    <a:pt x="47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30"/>
                    <a:pt x="46" y="30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46" y="30"/>
                    <a:pt x="47" y="30"/>
                    <a:pt x="47" y="30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7" y="30"/>
                    <a:pt x="47" y="31"/>
                    <a:pt x="47" y="31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7" y="32"/>
                    <a:pt x="47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4"/>
                    <a:pt x="48" y="3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8" y="34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7" y="40"/>
                    <a:pt x="47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0"/>
                    <a:pt x="47" y="41"/>
                    <a:pt x="47" y="4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7" y="43"/>
                    <a:pt x="47" y="43"/>
                    <a:pt x="47" y="43"/>
                  </a:cubicBezTo>
                  <a:cubicBezTo>
                    <a:pt x="47" y="43"/>
                    <a:pt x="47" y="43"/>
                    <a:pt x="47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7" y="44"/>
                    <a:pt x="47" y="45"/>
                    <a:pt x="47" y="45"/>
                  </a:cubicBezTo>
                  <a:cubicBezTo>
                    <a:pt x="47" y="45"/>
                    <a:pt x="47" y="45"/>
                    <a:pt x="46" y="45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46" y="45"/>
                    <a:pt x="46" y="45"/>
                    <a:pt x="46" y="46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6"/>
                    <a:pt x="47" y="46"/>
                    <a:pt x="47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7" y="46"/>
                    <a:pt x="48" y="46"/>
                    <a:pt x="48" y="46"/>
                  </a:cubicBezTo>
                  <a:cubicBezTo>
                    <a:pt x="48" y="46"/>
                    <a:pt x="48" y="46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50" y="45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50" y="44"/>
                    <a:pt x="50" y="44"/>
                    <a:pt x="50" y="44"/>
                  </a:cubicBezTo>
                  <a:cubicBezTo>
                    <a:pt x="50" y="44"/>
                    <a:pt x="50" y="44"/>
                    <a:pt x="51" y="4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2" y="44"/>
                    <a:pt x="52" y="43"/>
                    <a:pt x="52" y="43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1" y="42"/>
                    <a:pt x="51" y="42"/>
                  </a:cubicBezTo>
                  <a:cubicBezTo>
                    <a:pt x="51" y="42"/>
                    <a:pt x="51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41"/>
                    <a:pt x="53" y="41"/>
                    <a:pt x="53" y="41"/>
                  </a:cubicBezTo>
                  <a:cubicBezTo>
                    <a:pt x="53" y="41"/>
                    <a:pt x="53" y="40"/>
                    <a:pt x="53" y="40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9"/>
                    <a:pt x="54" y="39"/>
                    <a:pt x="54" y="39"/>
                  </a:cubicBezTo>
                  <a:cubicBezTo>
                    <a:pt x="54" y="39"/>
                    <a:pt x="54" y="38"/>
                    <a:pt x="54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7"/>
                    <a:pt x="54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5" y="36"/>
                    <a:pt x="55" y="35"/>
                    <a:pt x="55" y="35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5" y="35"/>
                    <a:pt x="55" y="34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6" y="34"/>
                    <a:pt x="56" y="34"/>
                    <a:pt x="56" y="34"/>
                  </a:cubicBezTo>
                  <a:cubicBezTo>
                    <a:pt x="56" y="34"/>
                    <a:pt x="56" y="34"/>
                    <a:pt x="56" y="34"/>
                  </a:cubicBezTo>
                  <a:cubicBezTo>
                    <a:pt x="56" y="34"/>
                    <a:pt x="56" y="33"/>
                    <a:pt x="56" y="33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6" y="29"/>
                    <a:pt x="56" y="29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7"/>
                    <a:pt x="56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7" y="24"/>
                    <a:pt x="56" y="24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3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3" y="19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1" y="16"/>
                    <a:pt x="51" y="15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52" y="15"/>
                    <a:pt x="52" y="15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3" y="17"/>
                    <a:pt x="53" y="17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3" y="17"/>
                    <a:pt x="53" y="17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5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55" y="21"/>
                    <a:pt x="55" y="22"/>
                  </a:cubicBezTo>
                  <a:cubicBezTo>
                    <a:pt x="55" y="22"/>
                    <a:pt x="55" y="22"/>
                    <a:pt x="56" y="22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56" y="21"/>
                    <a:pt x="55" y="20"/>
                    <a:pt x="55" y="20"/>
                  </a:cubicBezTo>
                  <a:cubicBezTo>
                    <a:pt x="55" y="19"/>
                    <a:pt x="55" y="19"/>
                    <a:pt x="55" y="19"/>
                  </a:cubicBezTo>
                  <a:close/>
                  <a:moveTo>
                    <a:pt x="39" y="3"/>
                  </a:moveTo>
                  <a:cubicBezTo>
                    <a:pt x="39" y="3"/>
                    <a:pt x="39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9" y="3"/>
                    <a:pt x="39" y="3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lose/>
                  <a:moveTo>
                    <a:pt x="37" y="3"/>
                  </a:move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7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5"/>
                    <a:pt x="38" y="5"/>
                    <a:pt x="38" y="5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8" y="5"/>
                    <a:pt x="38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2"/>
                    <a:pt x="38" y="2"/>
                  </a:cubicBezTo>
                  <a:cubicBezTo>
                    <a:pt x="38" y="2"/>
                    <a:pt x="38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lose/>
                  <a:moveTo>
                    <a:pt x="55" y="38"/>
                  </a:moveTo>
                  <a:cubicBezTo>
                    <a:pt x="56" y="38"/>
                    <a:pt x="56" y="38"/>
                    <a:pt x="56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4" y="38"/>
                    <a:pt x="54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8"/>
                    <a:pt x="54" y="39"/>
                    <a:pt x="54" y="39"/>
                  </a:cubicBezTo>
                  <a:cubicBezTo>
                    <a:pt x="54" y="39"/>
                    <a:pt x="54" y="39"/>
                    <a:pt x="54" y="39"/>
                  </a:cubicBezTo>
                  <a:cubicBezTo>
                    <a:pt x="54" y="39"/>
                    <a:pt x="54" y="39"/>
                    <a:pt x="54" y="39"/>
                  </a:cubicBezTo>
                  <a:cubicBezTo>
                    <a:pt x="54" y="39"/>
                    <a:pt x="54" y="39"/>
                    <a:pt x="54" y="39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54" y="40"/>
                    <a:pt x="54" y="41"/>
                    <a:pt x="54" y="41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5" y="41"/>
                    <a:pt x="55" y="40"/>
                    <a:pt x="55" y="40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5" y="40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8"/>
                    <a:pt x="55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5" y="38"/>
                    <a:pt x="55" y="38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/>
          </p:spPr>
          <p:txBody>
            <a:bodyPr vert="horz" wrap="square" lIns="81015" tIns="40507" rIns="81015" bIns="40507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137722" y="4637190"/>
            <a:ext cx="2221321" cy="338554"/>
            <a:chOff x="7400705" y="4207316"/>
            <a:chExt cx="2221321" cy="338554"/>
          </a:xfrm>
        </p:grpSpPr>
        <p:sp>
          <p:nvSpPr>
            <p:cNvPr id="4" name="圆角矩形 3"/>
            <p:cNvSpPr/>
            <p:nvPr/>
          </p:nvSpPr>
          <p:spPr>
            <a:xfrm>
              <a:off x="7400705" y="4229225"/>
              <a:ext cx="2221321" cy="308099"/>
            </a:xfrm>
            <a:prstGeom prst="roundRect">
              <a:avLst/>
            </a:prstGeom>
            <a:solidFill>
              <a:srgbClr val="FC86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635994" y="4207316"/>
              <a:ext cx="19860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汇报人</a:t>
              </a:r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：亮亮图文</a:t>
              </a: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002631" y="2160612"/>
            <a:ext cx="401437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spc="-300" dirty="0" smtClean="0">
                <a:solidFill>
                  <a:srgbClr val="1574FF"/>
                </a:solidFill>
                <a:latin typeface="DFGothic-EB" panose="02010609010101010101" pitchFamily="1" charset="-128"/>
                <a:ea typeface="DFGothic-EB" panose="02010609010101010101" pitchFamily="1" charset="-128"/>
              </a:rPr>
              <a:t>2018</a:t>
            </a:r>
            <a:endParaRPr lang="zh-CN" altLang="en-US" sz="11500" spc="-300" dirty="0">
              <a:solidFill>
                <a:srgbClr val="1574FF"/>
              </a:solidFill>
              <a:latin typeface="DFGothic-EB" panose="02010609010101010101" pitchFamily="1" charset="-128"/>
              <a:ea typeface="DFGothic-EB" panose="02010609010101010101" pitchFamily="1" charset="-128"/>
            </a:endParaRPr>
          </a:p>
        </p:txBody>
      </p:sp>
      <p:pic>
        <p:nvPicPr>
          <p:cNvPr id="107" name="AudioJoiner150910135131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6528122" y="-6795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6981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1" fill="hold"/>
                                        <p:tgtEl>
                                          <p:spTgt spid="1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utoRev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3" dur="2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800"/>
                            </p:stCondLst>
                            <p:childTnLst>
                              <p:par>
                                <p:cTn id="6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10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10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10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10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10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10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8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1000"/>
                                        <p:tgtEl>
                                          <p:spTgt spid="2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1000"/>
                                        <p:tgtEl>
                                          <p:spTgt spid="2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10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10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10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1000"/>
                                        <p:tgtEl>
                                          <p:spTgt spid="2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7" dur="10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1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1000"/>
                                        <p:tgtEl>
                                          <p:spTgt spid="2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800"/>
                            </p:stCondLst>
                            <p:childTnLst>
                              <p:par>
                                <p:cTn id="1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2" dur="1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800"/>
                            </p:stCondLst>
                            <p:childTnLst>
                              <p:par>
                                <p:cTn id="1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800"/>
                            </p:stCondLst>
                            <p:childTnLst>
                              <p:par>
                                <p:cTn id="17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2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7600"/>
                            </p:stCondLst>
                            <p:childTnLst>
                              <p:par>
                                <p:cTn id="19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8550"/>
                            </p:stCondLst>
                            <p:childTnLst>
                              <p:par>
                                <p:cTn id="20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1550"/>
                            </p:stCondLst>
                            <p:childTnLst>
                              <p:par>
                                <p:cTn id="20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3" dur="2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1950"/>
                            </p:stCondLst>
                            <p:childTnLst>
                              <p:par>
                                <p:cTn id="2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>
                <p:cTn id="2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7"/>
                </p:tgtEl>
              </p:cMediaNode>
            </p:video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5" grpId="0" animBg="1"/>
      <p:bldP spid="29" grpId="0" animBg="1"/>
      <p:bldP spid="30" grpId="0" animBg="1"/>
      <p:bldP spid="2049" grpId="0" animBg="1"/>
      <p:bldP spid="2052" grpId="0" animBg="1"/>
      <p:bldP spid="2053" grpId="0" animBg="1"/>
      <p:bldP spid="2057" grpId="0" animBg="1"/>
      <p:bldP spid="2058" grpId="0" animBg="1"/>
      <p:bldP spid="2061" grpId="0" animBg="1"/>
      <p:bldP spid="2063" grpId="0" animBg="1"/>
      <p:bldP spid="2064" grpId="0" animBg="1"/>
      <p:bldP spid="2065" grpId="0" animBg="1"/>
      <p:bldP spid="2070" grpId="0" animBg="1"/>
      <p:bldP spid="2071" grpId="0" animBg="1"/>
      <p:bldP spid="2072" grpId="0" animBg="1"/>
      <p:bldP spid="2073" grpId="0" animBg="1"/>
      <p:bldP spid="2074" grpId="0" animBg="1"/>
      <p:bldP spid="2075" grpId="0" animBg="1"/>
      <p:bldP spid="2078" grpId="0" animBg="1"/>
      <p:bldP spid="2079" grpId="0" animBg="1"/>
      <p:bldP spid="1024" grpId="0" animBg="1"/>
      <p:bldP spid="1025" grpId="0" animBg="1"/>
      <p:bldP spid="1026" grpId="0" animBg="1"/>
      <p:bldP spid="1027" grpId="0" animBg="1"/>
      <p:bldP spid="1031" grpId="0" animBg="1"/>
      <p:bldP spid="1032" grpId="0" animBg="1"/>
      <p:bldP spid="1033" grpId="0" animBg="1"/>
      <p:bldP spid="1034" grpId="0" animBg="1"/>
      <p:bldP spid="1035" grpId="0" animBg="1"/>
      <p:bldP spid="1036" grpId="0" animBg="1"/>
      <p:bldP spid="1037" grpId="0" animBg="1"/>
      <p:bldP spid="1038" grpId="0" animBg="1"/>
      <p:bldP spid="1054" grpId="0" animBg="1"/>
      <p:bldP spid="1055" grpId="0" animBg="1"/>
      <p:bldP spid="2080" grpId="0" animBg="1"/>
      <p:bldP spid="2081" grpId="0" animBg="1"/>
      <p:bldP spid="2082" grpId="0" animBg="1"/>
      <p:bldP spid="2088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77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48621" y="4968924"/>
            <a:ext cx="899428" cy="479774"/>
          </a:xfrm>
          <a:prstGeom prst="rect">
            <a:avLst/>
          </a:prstGeom>
          <a:noFill/>
        </p:spPr>
        <p:txBody>
          <a:bodyPr wrap="square" lIns="138192" tIns="69096" rIns="138192" bIns="69096" rtlCol="0">
            <a:spAutoFit/>
          </a:bodyPr>
          <a:lstStyle/>
          <a:p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2495633" y="4664300"/>
            <a:ext cx="899428" cy="479774"/>
          </a:xfrm>
          <a:prstGeom prst="rect">
            <a:avLst/>
          </a:prstGeom>
          <a:noFill/>
        </p:spPr>
        <p:txBody>
          <a:bodyPr wrap="square" lIns="138192" tIns="69096" rIns="138192" bIns="69096" rtlCol="0">
            <a:spAutoFit/>
          </a:bodyPr>
          <a:lstStyle/>
          <a:p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3408578" y="4229760"/>
            <a:ext cx="899428" cy="479774"/>
          </a:xfrm>
          <a:prstGeom prst="rect">
            <a:avLst/>
          </a:prstGeom>
          <a:noFill/>
        </p:spPr>
        <p:txBody>
          <a:bodyPr wrap="square" lIns="138192" tIns="69096" rIns="138192" bIns="69096" rtlCol="0">
            <a:spAutoFit/>
          </a:bodyPr>
          <a:lstStyle/>
          <a:p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4396732" y="3707161"/>
            <a:ext cx="899428" cy="479774"/>
          </a:xfrm>
          <a:prstGeom prst="rect">
            <a:avLst/>
          </a:prstGeom>
          <a:noFill/>
        </p:spPr>
        <p:txBody>
          <a:bodyPr wrap="square" lIns="138192" tIns="69096" rIns="138192" bIns="69096" rtlCol="0">
            <a:spAutoFit/>
          </a:bodyPr>
          <a:lstStyle/>
          <a:p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5338675" y="4173185"/>
            <a:ext cx="1070917" cy="479774"/>
          </a:xfrm>
          <a:prstGeom prst="rect">
            <a:avLst/>
          </a:prstGeom>
          <a:noFill/>
        </p:spPr>
        <p:txBody>
          <a:bodyPr wrap="square" lIns="138192" tIns="69096" rIns="138192" bIns="69096" rtlCol="0">
            <a:spAutoFit/>
          </a:bodyPr>
          <a:lstStyle/>
          <a:p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6260050" y="3651769"/>
            <a:ext cx="983970" cy="479774"/>
          </a:xfrm>
          <a:prstGeom prst="rect">
            <a:avLst/>
          </a:prstGeom>
          <a:noFill/>
        </p:spPr>
        <p:txBody>
          <a:bodyPr wrap="square" lIns="138192" tIns="69096" rIns="138192" bIns="69096" rtlCol="0">
            <a:spAutoFit/>
          </a:bodyPr>
          <a:lstStyle/>
          <a:p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7244015" y="2851804"/>
            <a:ext cx="1051001" cy="479774"/>
          </a:xfrm>
          <a:prstGeom prst="rect">
            <a:avLst/>
          </a:prstGeom>
          <a:noFill/>
        </p:spPr>
        <p:txBody>
          <a:bodyPr wrap="square" lIns="138192" tIns="69096" rIns="138192" bIns="69096" rtlCol="0">
            <a:spAutoFit/>
          </a:bodyPr>
          <a:lstStyle/>
          <a:p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</a:p>
        </p:txBody>
      </p:sp>
      <p:sp>
        <p:nvSpPr>
          <p:cNvPr id="130" name="矩形 30"/>
          <p:cNvSpPr>
            <a:spLocks noChangeArrowheads="1"/>
          </p:cNvSpPr>
          <p:nvPr/>
        </p:nvSpPr>
        <p:spPr bwMode="auto">
          <a:xfrm>
            <a:off x="8887541" y="3685325"/>
            <a:ext cx="3415832" cy="2932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55537" tIns="77769" rIns="155537" bIns="77769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您的内容打在这里，或者通过复制您的文本后，在此框中选择粘贴，并选择只保留文字。您的内容打在这里，或者通过复制您的文本后，在此框中选择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粘贴您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的内容打在这里，或者通过复制您的文本后，在此框中选择粘贴。您的内容打在这里，或者通过复制您的文本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后在此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框中选择粘贴。您的内容打在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这里或者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通过复制您的文本后，在此框中选择粘贴。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31" name="组合 130"/>
          <p:cNvGrpSpPr/>
          <p:nvPr/>
        </p:nvGrpSpPr>
        <p:grpSpPr>
          <a:xfrm>
            <a:off x="8990871" y="2969511"/>
            <a:ext cx="3312502" cy="560696"/>
            <a:chOff x="1190045" y="1445954"/>
            <a:chExt cx="2213972" cy="364058"/>
          </a:xfrm>
        </p:grpSpPr>
        <p:cxnSp>
          <p:nvCxnSpPr>
            <p:cNvPr id="132" name="Straight Connector 38"/>
            <p:cNvCxnSpPr/>
            <p:nvPr/>
          </p:nvCxnSpPr>
          <p:spPr bwMode="auto">
            <a:xfrm flipV="1">
              <a:off x="1190045" y="1810010"/>
              <a:ext cx="2034652" cy="2"/>
            </a:xfrm>
            <a:prstGeom prst="line">
              <a:avLst/>
            </a:prstGeom>
            <a:ln w="6350" cap="rnd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3" name="组合 132"/>
            <p:cNvGrpSpPr/>
            <p:nvPr/>
          </p:nvGrpSpPr>
          <p:grpSpPr>
            <a:xfrm>
              <a:off x="1244794" y="1445954"/>
              <a:ext cx="2159223" cy="261752"/>
              <a:chOff x="1244794" y="1445954"/>
              <a:chExt cx="2159223" cy="261752"/>
            </a:xfrm>
          </p:grpSpPr>
          <p:sp>
            <p:nvSpPr>
              <p:cNvPr id="134" name="Rounded Rectangle 43"/>
              <p:cNvSpPr/>
              <p:nvPr/>
            </p:nvSpPr>
            <p:spPr>
              <a:xfrm>
                <a:off x="1244794" y="1463818"/>
                <a:ext cx="720000" cy="243888"/>
              </a:xfrm>
              <a:prstGeom prst="roundRect">
                <a:avLst>
                  <a:gd name="adj" fmla="val 46832"/>
                </a:avLst>
              </a:prstGeom>
              <a:solidFill>
                <a:srgbClr val="0066FF"/>
              </a:solidFill>
              <a:ln>
                <a:noFill/>
              </a:ln>
              <a:effectLst>
                <a:outerShdw blurRad="152400" dist="152400" dir="5400000" sx="94000" sy="94000" algn="t" rotWithShape="0">
                  <a:prstClr val="black">
                    <a:alpha val="2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35" name="TextBox 134"/>
              <p:cNvSpPr txBox="1"/>
              <p:nvPr/>
            </p:nvSpPr>
            <p:spPr>
              <a:xfrm>
                <a:off x="1285946" y="1467534"/>
                <a:ext cx="637695" cy="209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15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添加内容</a:t>
                </a:r>
                <a:endParaRPr lang="id-ID" sz="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>
                <a:off x="1953945" y="1445954"/>
                <a:ext cx="1450072" cy="2597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Add Content</a:t>
                </a:r>
                <a:endPara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1492974" y="5434169"/>
            <a:ext cx="883503" cy="996450"/>
            <a:chOff x="1492974" y="5434169"/>
            <a:chExt cx="883503" cy="996450"/>
          </a:xfrm>
        </p:grpSpPr>
        <p:sp>
          <p:nvSpPr>
            <p:cNvPr id="2" name="五边形 1"/>
            <p:cNvSpPr/>
            <p:nvPr/>
          </p:nvSpPr>
          <p:spPr>
            <a:xfrm rot="16200000">
              <a:off x="1454030" y="5508171"/>
              <a:ext cx="996450" cy="848445"/>
            </a:xfrm>
            <a:prstGeom prst="homePlate">
              <a:avLst/>
            </a:prstGeom>
            <a:solidFill>
              <a:srgbClr val="0066FF"/>
            </a:solidFill>
            <a:ln w="34925">
              <a:solidFill>
                <a:schemeClr val="bg1"/>
              </a:solidFill>
            </a:ln>
            <a:effectLst>
              <a:outerShdw blurRad="63500" dist="38100" dir="16500000" algn="tl" rotWithShape="0">
                <a:prstClr val="black">
                  <a:alpha val="22000"/>
                </a:prstClr>
              </a:outerShdw>
            </a:effectLst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138192" tIns="69096" rIns="138192" bIns="69096" spcCol="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92974" y="5828482"/>
              <a:ext cx="846697" cy="521365"/>
            </a:xfrm>
            <a:prstGeom prst="rect">
              <a:avLst/>
            </a:prstGeom>
            <a:noFill/>
          </p:spPr>
          <p:txBody>
            <a:bodyPr wrap="square" lIns="138192" tIns="69096" rIns="138192" bIns="69096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20%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461987" y="5212365"/>
            <a:ext cx="873920" cy="1218255"/>
            <a:chOff x="2461987" y="5212365"/>
            <a:chExt cx="873920" cy="1218255"/>
          </a:xfrm>
        </p:grpSpPr>
        <p:sp>
          <p:nvSpPr>
            <p:cNvPr id="94" name="五边形 93"/>
            <p:cNvSpPr/>
            <p:nvPr/>
          </p:nvSpPr>
          <p:spPr>
            <a:xfrm rot="16200000">
              <a:off x="2302557" y="5397270"/>
              <a:ext cx="1218255" cy="848445"/>
            </a:xfrm>
            <a:prstGeom prst="homePlate">
              <a:avLst/>
            </a:prstGeom>
            <a:solidFill>
              <a:srgbClr val="FFC000"/>
            </a:solidFill>
            <a:ln w="34925">
              <a:solidFill>
                <a:schemeClr val="bg1"/>
              </a:solidFill>
            </a:ln>
            <a:effectLst>
              <a:outerShdw blurRad="63500" dist="38100" dir="16500000" algn="tl" rotWithShape="0">
                <a:prstClr val="black">
                  <a:alpha val="22000"/>
                </a:prstClr>
              </a:outerShdw>
            </a:effectLst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138192" tIns="69096" rIns="138192" bIns="69096" spcCol="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2461987" y="5828482"/>
              <a:ext cx="846697" cy="521365"/>
            </a:xfrm>
            <a:prstGeom prst="rect">
              <a:avLst/>
            </a:prstGeom>
            <a:noFill/>
          </p:spPr>
          <p:txBody>
            <a:bodyPr wrap="square" lIns="138192" tIns="69096" rIns="138192" bIns="69096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30%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434940" y="4971047"/>
            <a:ext cx="857151" cy="1459571"/>
            <a:chOff x="3434940" y="4971047"/>
            <a:chExt cx="857151" cy="1459571"/>
          </a:xfrm>
        </p:grpSpPr>
        <p:sp>
          <p:nvSpPr>
            <p:cNvPr id="95" name="五边形 94"/>
            <p:cNvSpPr/>
            <p:nvPr/>
          </p:nvSpPr>
          <p:spPr>
            <a:xfrm rot="16200000">
              <a:off x="3138083" y="5276610"/>
              <a:ext cx="1459571" cy="848445"/>
            </a:xfrm>
            <a:prstGeom prst="homePlate">
              <a:avLst/>
            </a:prstGeom>
            <a:solidFill>
              <a:srgbClr val="0066FF"/>
            </a:solidFill>
            <a:ln w="34925">
              <a:solidFill>
                <a:schemeClr val="bg1"/>
              </a:solidFill>
            </a:ln>
            <a:effectLst>
              <a:outerShdw blurRad="63500" dist="38100" dir="16500000" algn="tl" rotWithShape="0">
                <a:prstClr val="black">
                  <a:alpha val="22000"/>
                </a:prstClr>
              </a:outerShdw>
            </a:effectLst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138192" tIns="69096" rIns="138192" bIns="69096" spcCol="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3434940" y="5828482"/>
              <a:ext cx="846697" cy="521365"/>
            </a:xfrm>
            <a:prstGeom prst="rect">
              <a:avLst/>
            </a:prstGeom>
            <a:noFill/>
          </p:spPr>
          <p:txBody>
            <a:bodyPr wrap="square" lIns="138192" tIns="69096" rIns="138192" bIns="69096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40%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399829" y="4276884"/>
            <a:ext cx="866356" cy="2153737"/>
            <a:chOff x="4399829" y="4276884"/>
            <a:chExt cx="866356" cy="2153737"/>
          </a:xfrm>
        </p:grpSpPr>
        <p:sp>
          <p:nvSpPr>
            <p:cNvPr id="113" name="五边形 112"/>
            <p:cNvSpPr/>
            <p:nvPr/>
          </p:nvSpPr>
          <p:spPr>
            <a:xfrm rot="16200000">
              <a:off x="3747183" y="4929530"/>
              <a:ext cx="2153737" cy="848445"/>
            </a:xfrm>
            <a:prstGeom prst="homePlate">
              <a:avLst/>
            </a:prstGeom>
            <a:solidFill>
              <a:srgbClr val="FFC000"/>
            </a:solidFill>
            <a:ln w="34925">
              <a:solidFill>
                <a:schemeClr val="bg1"/>
              </a:solidFill>
            </a:ln>
            <a:effectLst>
              <a:outerShdw blurRad="63500" dist="38100" dir="16500000" algn="tl" rotWithShape="0">
                <a:prstClr val="black">
                  <a:alpha val="22000"/>
                </a:prstClr>
              </a:outerShdw>
            </a:effectLst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138192" tIns="69096" rIns="138192" bIns="69096" spcCol="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4419488" y="5828482"/>
              <a:ext cx="846697" cy="521365"/>
            </a:xfrm>
            <a:prstGeom prst="rect">
              <a:avLst/>
            </a:prstGeom>
            <a:noFill/>
          </p:spPr>
          <p:txBody>
            <a:bodyPr wrap="square" lIns="138192" tIns="69096" rIns="138192" bIns="69096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65%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373741" y="4698747"/>
            <a:ext cx="865516" cy="1731874"/>
            <a:chOff x="5373741" y="4698747"/>
            <a:chExt cx="865516" cy="1731874"/>
          </a:xfrm>
        </p:grpSpPr>
        <p:sp>
          <p:nvSpPr>
            <p:cNvPr id="114" name="五边形 113"/>
            <p:cNvSpPr/>
            <p:nvPr/>
          </p:nvSpPr>
          <p:spPr>
            <a:xfrm rot="16200000">
              <a:off x="4932027" y="5140461"/>
              <a:ext cx="1731874" cy="848445"/>
            </a:xfrm>
            <a:prstGeom prst="homePlate">
              <a:avLst/>
            </a:prstGeom>
            <a:solidFill>
              <a:srgbClr val="0066FF"/>
            </a:solidFill>
            <a:ln w="34925">
              <a:solidFill>
                <a:schemeClr val="bg1"/>
              </a:solidFill>
            </a:ln>
            <a:effectLst>
              <a:outerShdw blurRad="63500" dist="38100" dir="16500000" algn="tl" rotWithShape="0">
                <a:prstClr val="black">
                  <a:alpha val="22000"/>
                </a:prstClr>
              </a:outerShdw>
            </a:effectLst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138192" tIns="69096" rIns="138192" bIns="69096" spcCol="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5392560" y="5828482"/>
              <a:ext cx="846697" cy="521365"/>
            </a:xfrm>
            <a:prstGeom prst="rect">
              <a:avLst/>
            </a:prstGeom>
            <a:noFill/>
          </p:spPr>
          <p:txBody>
            <a:bodyPr wrap="square" lIns="138192" tIns="69096" rIns="138192" bIns="69096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50%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285543" y="4276885"/>
            <a:ext cx="889836" cy="2153735"/>
            <a:chOff x="6285543" y="4276885"/>
            <a:chExt cx="889836" cy="2153735"/>
          </a:xfrm>
        </p:grpSpPr>
        <p:sp>
          <p:nvSpPr>
            <p:cNvPr id="115" name="五边形 114"/>
            <p:cNvSpPr/>
            <p:nvPr/>
          </p:nvSpPr>
          <p:spPr>
            <a:xfrm rot="16200000">
              <a:off x="5632898" y="4929530"/>
              <a:ext cx="2153735" cy="848445"/>
            </a:xfrm>
            <a:prstGeom prst="homePlate">
              <a:avLst/>
            </a:prstGeom>
            <a:solidFill>
              <a:srgbClr val="FFC000"/>
            </a:solidFill>
            <a:ln w="34925">
              <a:solidFill>
                <a:schemeClr val="bg1"/>
              </a:solidFill>
            </a:ln>
            <a:effectLst>
              <a:outerShdw blurRad="63500" dist="38100" dir="16500000" algn="tl" rotWithShape="0">
                <a:prstClr val="black">
                  <a:alpha val="22000"/>
                </a:prstClr>
              </a:outerShdw>
            </a:effectLst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138192" tIns="69096" rIns="138192" bIns="69096" spcCol="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6328682" y="5828482"/>
              <a:ext cx="846697" cy="521365"/>
            </a:xfrm>
            <a:prstGeom prst="rect">
              <a:avLst/>
            </a:prstGeom>
            <a:noFill/>
          </p:spPr>
          <p:txBody>
            <a:bodyPr wrap="square" lIns="138192" tIns="69096" rIns="138192" bIns="69096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63%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251294" y="3327044"/>
            <a:ext cx="878645" cy="3103577"/>
            <a:chOff x="7251294" y="3327044"/>
            <a:chExt cx="878645" cy="3103577"/>
          </a:xfrm>
        </p:grpSpPr>
        <p:sp>
          <p:nvSpPr>
            <p:cNvPr id="116" name="五边形 115"/>
            <p:cNvSpPr/>
            <p:nvPr/>
          </p:nvSpPr>
          <p:spPr>
            <a:xfrm rot="16200000">
              <a:off x="6123728" y="4454610"/>
              <a:ext cx="3103577" cy="848445"/>
            </a:xfrm>
            <a:prstGeom prst="homePlate">
              <a:avLst/>
            </a:prstGeom>
            <a:solidFill>
              <a:srgbClr val="0066FF"/>
            </a:solidFill>
            <a:ln w="34925">
              <a:solidFill>
                <a:schemeClr val="bg1"/>
              </a:solidFill>
            </a:ln>
            <a:effectLst>
              <a:outerShdw blurRad="63500" dist="38100" dir="16500000" algn="tl" rotWithShape="0">
                <a:prstClr val="black">
                  <a:alpha val="22000"/>
                </a:prstClr>
              </a:outerShdw>
            </a:effectLst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138192" tIns="69096" rIns="138192" bIns="69096" spcCol="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7283242" y="5828482"/>
              <a:ext cx="846697" cy="521365"/>
            </a:xfrm>
            <a:prstGeom prst="rect">
              <a:avLst/>
            </a:prstGeom>
            <a:noFill/>
          </p:spPr>
          <p:txBody>
            <a:bodyPr wrap="square" lIns="138192" tIns="69096" rIns="138192" bIns="69096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80%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34" name="直接连接符 33"/>
          <p:cNvCxnSpPr/>
          <p:nvPr/>
        </p:nvCxnSpPr>
        <p:spPr>
          <a:xfrm flipV="1">
            <a:off x="651845" y="1003247"/>
            <a:ext cx="12007246" cy="52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 6"/>
          <p:cNvSpPr>
            <a:spLocks noEditPoints="1"/>
          </p:cNvSpPr>
          <p:nvPr/>
        </p:nvSpPr>
        <p:spPr bwMode="auto">
          <a:xfrm>
            <a:off x="12659091" y="514666"/>
            <a:ext cx="477985" cy="493818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2700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" name="TextBox 35"/>
          <p:cNvSpPr txBox="1"/>
          <p:nvPr/>
        </p:nvSpPr>
        <p:spPr>
          <a:xfrm>
            <a:off x="1295921" y="441471"/>
            <a:ext cx="2423342" cy="430841"/>
          </a:xfrm>
          <a:prstGeom prst="rect">
            <a:avLst/>
          </a:prstGeom>
          <a:noFill/>
        </p:spPr>
        <p:txBody>
          <a:bodyPr wrap="square" lIns="121873" tIns="60937" rIns="121873" bIns="60937" rtlCol="0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下半年工作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863873" y="432420"/>
            <a:ext cx="406366" cy="418246"/>
            <a:chOff x="848004" y="393400"/>
            <a:chExt cx="406366" cy="418246"/>
          </a:xfrm>
          <a:effectLst>
            <a:outerShdw blurRad="165100" dist="38100" dir="6960000" sx="98000" sy="98000" algn="t" rotWithShape="0">
              <a:prstClr val="black">
                <a:alpha val="34000"/>
              </a:prstClr>
            </a:outerShdw>
          </a:effectLst>
        </p:grpSpPr>
        <p:grpSp>
          <p:nvGrpSpPr>
            <p:cNvPr id="38" name="组合 37"/>
            <p:cNvGrpSpPr/>
            <p:nvPr/>
          </p:nvGrpSpPr>
          <p:grpSpPr>
            <a:xfrm>
              <a:off x="848004" y="393400"/>
              <a:ext cx="406366" cy="418246"/>
              <a:chOff x="848005" y="369553"/>
              <a:chExt cx="406366" cy="418246"/>
            </a:xfrm>
          </p:grpSpPr>
          <p:sp>
            <p:nvSpPr>
              <p:cNvPr id="40" name="椭圆 39"/>
              <p:cNvSpPr/>
              <p:nvPr/>
            </p:nvSpPr>
            <p:spPr>
              <a:xfrm>
                <a:off x="848005" y="369553"/>
                <a:ext cx="406366" cy="418246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635000" dist="762000" dir="7800000" sx="88000" sy="88000" algn="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856799" y="378604"/>
                <a:ext cx="388778" cy="40014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9" name="椭圆 38"/>
            <p:cNvSpPr/>
            <p:nvPr/>
          </p:nvSpPr>
          <p:spPr>
            <a:xfrm>
              <a:off x="907857" y="455002"/>
              <a:ext cx="286661" cy="295042"/>
            </a:xfrm>
            <a:prstGeom prst="ellipse">
              <a:avLst/>
            </a:prstGeom>
            <a:gradFill flip="none" rotWithShape="1">
              <a:gsLst>
                <a:gs pos="0">
                  <a:srgbClr val="F20000"/>
                </a:gs>
                <a:gs pos="100000">
                  <a:srgbClr val="F11B1B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1846" rIns="0" bIns="51846" rtlCol="0" anchor="ctr"/>
            <a:lstStyle/>
            <a:p>
              <a:pPr algn="ctr"/>
              <a:endParaRPr lang="zh-CN" altLang="en-US" sz="3600" dirty="0">
                <a:solidFill>
                  <a:schemeClr val="bg1"/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052864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dir="u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9" presetClass="entr" presetSubtype="5" fill="hold" grpId="0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8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300"/>
                            </p:stCondLst>
                            <p:childTnLst>
                              <p:par>
                                <p:cTn id="6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800"/>
                            </p:stCondLst>
                            <p:childTnLst>
                              <p:par>
                                <p:cTn id="6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1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9" grpId="0"/>
      <p:bldP spid="120" grpId="0"/>
      <p:bldP spid="126" grpId="0"/>
      <p:bldP spid="127" grpId="0"/>
      <p:bldP spid="128" grpId="0"/>
      <p:bldP spid="129" grpId="0"/>
      <p:bldP spid="130" grpId="0"/>
      <p:bldP spid="35" grpId="0" animBg="1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870435" y="6261415"/>
            <a:ext cx="9515162" cy="764877"/>
          </a:xfrm>
          <a:prstGeom prst="rect">
            <a:avLst/>
          </a:prstGeom>
          <a:noFill/>
        </p:spPr>
        <p:txBody>
          <a:bodyPr wrap="square" lIns="103684" tIns="51842" rIns="103684" bIns="51842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通过复制您的文本。您的内容打在这里，或者通过复制您的文本后，在此框中选择粘贴，并选择只保留文字。您的内容打在这里，或者通过通过复制您的文本。您的内容打在这里，或者通过复制您的文本后，在此框中选择粘贴</a:t>
            </a:r>
            <a:r>
              <a:rPr lang="zh-CN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，</a:t>
            </a:r>
            <a:endParaRPr lang="en-US" altLang="zh-CN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1826202" y="2124126"/>
            <a:ext cx="197896" cy="203680"/>
          </a:xfrm>
          <a:prstGeom prst="ellipse">
            <a:avLst/>
          </a:prstGeom>
          <a:solidFill>
            <a:srgbClr val="FC86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684" tIns="51842" rIns="103684" bIns="51842"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1953390" y="2055004"/>
            <a:ext cx="1763750" cy="350918"/>
          </a:xfrm>
          <a:prstGeom prst="rect">
            <a:avLst/>
          </a:prstGeom>
          <a:noFill/>
        </p:spPr>
        <p:txBody>
          <a:bodyPr wrap="square" lIns="103684" tIns="51842" rIns="103684" bIns="51842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点击添加标题</a:t>
            </a:r>
          </a:p>
        </p:txBody>
      </p:sp>
      <p:cxnSp>
        <p:nvCxnSpPr>
          <p:cNvPr id="20" name="直接连接符 19"/>
          <p:cNvCxnSpPr/>
          <p:nvPr/>
        </p:nvCxnSpPr>
        <p:spPr>
          <a:xfrm flipV="1">
            <a:off x="3405648" y="2272133"/>
            <a:ext cx="2426777" cy="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27731" y="2952700"/>
            <a:ext cx="2204494" cy="597139"/>
          </a:xfrm>
          <a:prstGeom prst="rect">
            <a:avLst/>
          </a:prstGeom>
          <a:noFill/>
        </p:spPr>
        <p:txBody>
          <a:bodyPr wrap="square" lIns="103684" tIns="51842" rIns="103684" bIns="51842" rtlCol="0">
            <a:spAutoFit/>
          </a:bodyPr>
          <a:lstStyle/>
          <a:p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N Mittelschrift Std" pitchFamily="50" charset="0"/>
                <a:ea typeface="微软雅黑" pitchFamily="34" charset="-122"/>
              </a:rPr>
              <a:t>12,3456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DIN Mittelschrift Std" pitchFamily="50" charset="0"/>
              <a:ea typeface="微软雅黑" pitchFamily="34" charset="-122"/>
            </a:endParaRPr>
          </a:p>
        </p:txBody>
      </p:sp>
      <p:sp>
        <p:nvSpPr>
          <p:cNvPr id="22" name="圆角矩形 21"/>
          <p:cNvSpPr/>
          <p:nvPr/>
        </p:nvSpPr>
        <p:spPr>
          <a:xfrm>
            <a:off x="3583894" y="2647056"/>
            <a:ext cx="494740" cy="25772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684" tIns="51842" rIns="103684" bIns="51842" rtlCol="0" anchor="ctr"/>
          <a:lstStyle/>
          <a:p>
            <a:pPr algn="ctr"/>
            <a:endParaRPr lang="zh-CN" altLang="en-US"/>
          </a:p>
        </p:txBody>
      </p:sp>
      <p:sp>
        <p:nvSpPr>
          <p:cNvPr id="23" name="圆角矩形 22"/>
          <p:cNvSpPr/>
          <p:nvPr/>
        </p:nvSpPr>
        <p:spPr>
          <a:xfrm>
            <a:off x="4170746" y="2647056"/>
            <a:ext cx="494740" cy="25772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684" tIns="51842" rIns="103684" bIns="51842" rtlCol="0" anchor="ctr"/>
          <a:lstStyle/>
          <a:p>
            <a:pPr algn="ctr"/>
            <a:endParaRPr lang="zh-CN" altLang="en-US"/>
          </a:p>
        </p:txBody>
      </p:sp>
      <p:sp>
        <p:nvSpPr>
          <p:cNvPr id="24" name="圆角矩形 23"/>
          <p:cNvSpPr/>
          <p:nvPr/>
        </p:nvSpPr>
        <p:spPr>
          <a:xfrm>
            <a:off x="4777904" y="2647056"/>
            <a:ext cx="494740" cy="25772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684" tIns="51842" rIns="103684" bIns="51842" rtlCol="0" anchor="ctr"/>
          <a:lstStyle/>
          <a:p>
            <a:pPr algn="ctr"/>
            <a:endParaRPr lang="zh-CN" altLang="en-US"/>
          </a:p>
        </p:txBody>
      </p:sp>
      <p:sp>
        <p:nvSpPr>
          <p:cNvPr id="25" name="圆角矩形 24"/>
          <p:cNvSpPr/>
          <p:nvPr/>
        </p:nvSpPr>
        <p:spPr>
          <a:xfrm>
            <a:off x="5384094" y="2647056"/>
            <a:ext cx="494740" cy="25772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684" tIns="51842" rIns="103684" bIns="51842" rtlCol="0" anchor="ctr"/>
          <a:lstStyle/>
          <a:p>
            <a:pPr algn="ctr"/>
            <a:endParaRPr lang="zh-CN" altLang="en-US"/>
          </a:p>
        </p:txBody>
      </p:sp>
      <p:sp>
        <p:nvSpPr>
          <p:cNvPr id="26" name="圆角矩形 25"/>
          <p:cNvSpPr/>
          <p:nvPr/>
        </p:nvSpPr>
        <p:spPr>
          <a:xfrm>
            <a:off x="3583894" y="4323686"/>
            <a:ext cx="494740" cy="896116"/>
          </a:xfrm>
          <a:prstGeom prst="roundRect">
            <a:avLst/>
          </a:prstGeom>
          <a:solidFill>
            <a:srgbClr val="0066FF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684" tIns="51842" rIns="103684" bIns="51842" rtlCol="0" anchor="ctr"/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/>
        </p:nvSpPr>
        <p:spPr>
          <a:xfrm>
            <a:off x="4170746" y="4188112"/>
            <a:ext cx="494740" cy="103169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684" tIns="51842" rIns="103684" bIns="51842" rtlCol="0" anchor="ctr"/>
          <a:lstStyle/>
          <a:p>
            <a:pPr algn="ctr"/>
            <a:endParaRPr lang="zh-CN" altLang="en-US"/>
          </a:p>
        </p:txBody>
      </p:sp>
      <p:sp>
        <p:nvSpPr>
          <p:cNvPr id="28" name="圆角矩形 27"/>
          <p:cNvSpPr/>
          <p:nvPr/>
        </p:nvSpPr>
        <p:spPr>
          <a:xfrm>
            <a:off x="4777904" y="3931166"/>
            <a:ext cx="494740" cy="1288636"/>
          </a:xfrm>
          <a:prstGeom prst="roundRect">
            <a:avLst/>
          </a:prstGeom>
          <a:solidFill>
            <a:srgbClr val="0066FF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684" tIns="51842" rIns="103684" bIns="51842" rtlCol="0" anchor="ctr"/>
          <a:lstStyle/>
          <a:p>
            <a:pPr algn="ctr"/>
            <a:endParaRPr lang="zh-CN" altLang="en-US"/>
          </a:p>
        </p:txBody>
      </p:sp>
      <p:sp>
        <p:nvSpPr>
          <p:cNvPr id="29" name="圆角矩形 28"/>
          <p:cNvSpPr/>
          <p:nvPr/>
        </p:nvSpPr>
        <p:spPr>
          <a:xfrm>
            <a:off x="5384094" y="3378894"/>
            <a:ext cx="494740" cy="184090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684" tIns="51842" rIns="103684" bIns="51842" rtlCol="0" anchor="ctr"/>
          <a:lstStyle/>
          <a:p>
            <a:pPr algn="ctr"/>
            <a:endParaRPr lang="zh-CN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3570051" y="5271014"/>
            <a:ext cx="606190" cy="273974"/>
          </a:xfrm>
          <a:prstGeom prst="rect">
            <a:avLst/>
          </a:prstGeom>
          <a:noFill/>
        </p:spPr>
        <p:txBody>
          <a:bodyPr wrap="square" lIns="103684" tIns="51842" rIns="103684" bIns="51842" rtlCol="0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标题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146115" y="5271014"/>
            <a:ext cx="606190" cy="273974"/>
          </a:xfrm>
          <a:prstGeom prst="rect">
            <a:avLst/>
          </a:prstGeom>
          <a:noFill/>
        </p:spPr>
        <p:txBody>
          <a:bodyPr wrap="square" lIns="103684" tIns="51842" rIns="103684" bIns="51842" rtlCol="0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标题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794187" y="5271014"/>
            <a:ext cx="606190" cy="273974"/>
          </a:xfrm>
          <a:prstGeom prst="rect">
            <a:avLst/>
          </a:prstGeom>
          <a:noFill/>
        </p:spPr>
        <p:txBody>
          <a:bodyPr wrap="square" lIns="103684" tIns="51842" rIns="103684" bIns="51842" rtlCol="0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标题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370251" y="5271014"/>
            <a:ext cx="606190" cy="273974"/>
          </a:xfrm>
          <a:prstGeom prst="rect">
            <a:avLst/>
          </a:prstGeom>
          <a:noFill/>
        </p:spPr>
        <p:txBody>
          <a:bodyPr wrap="square" lIns="103684" tIns="51842" rIns="103684" bIns="51842" rtlCol="0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标题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953390" y="3588460"/>
            <a:ext cx="1381550" cy="412473"/>
          </a:xfrm>
          <a:prstGeom prst="rect">
            <a:avLst/>
          </a:prstGeom>
          <a:noFill/>
        </p:spPr>
        <p:txBody>
          <a:bodyPr wrap="square" lIns="103684" tIns="51842" rIns="103684" bIns="51842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0066FF"/>
                </a:solidFill>
                <a:latin typeface="微软雅黑" pitchFamily="34" charset="-122"/>
                <a:ea typeface="微软雅黑" pitchFamily="34" charset="-122"/>
              </a:rPr>
              <a:t>去年</a:t>
            </a:r>
            <a:r>
              <a:rPr lang="zh-CN" altLang="en-US" sz="2000" dirty="0" smtClean="0">
                <a:solidFill>
                  <a:srgbClr val="0066FF"/>
                </a:solidFill>
                <a:latin typeface="微软雅黑" pitchFamily="34" charset="-122"/>
                <a:ea typeface="微软雅黑" pitchFamily="34" charset="-122"/>
              </a:rPr>
              <a:t>创收</a:t>
            </a:r>
            <a:endParaRPr lang="en-US" altLang="zh-CN" sz="2000" dirty="0">
              <a:solidFill>
                <a:srgbClr val="0066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7107325" y="2090215"/>
            <a:ext cx="197896" cy="203680"/>
          </a:xfrm>
          <a:prstGeom prst="ellipse">
            <a:avLst/>
          </a:prstGeom>
          <a:solidFill>
            <a:srgbClr val="FC86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684" tIns="51842" rIns="103684" bIns="51842" rtlCol="0" anchor="ctr"/>
          <a:lstStyle/>
          <a:p>
            <a:pPr algn="ctr"/>
            <a:endParaRPr lang="zh-CN" altLang="en-US"/>
          </a:p>
        </p:txBody>
      </p:sp>
      <p:sp>
        <p:nvSpPr>
          <p:cNvPr id="36" name="TextBox 35"/>
          <p:cNvSpPr txBox="1"/>
          <p:nvPr/>
        </p:nvSpPr>
        <p:spPr>
          <a:xfrm>
            <a:off x="7281982" y="2016596"/>
            <a:ext cx="1763750" cy="350918"/>
          </a:xfrm>
          <a:prstGeom prst="rect">
            <a:avLst/>
          </a:prstGeom>
          <a:noFill/>
        </p:spPr>
        <p:txBody>
          <a:bodyPr wrap="square" lIns="103684" tIns="51842" rIns="103684" bIns="51842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点击添加标题</a:t>
            </a:r>
          </a:p>
        </p:txBody>
      </p:sp>
      <p:cxnSp>
        <p:nvCxnSpPr>
          <p:cNvPr id="37" name="直接连接符 36"/>
          <p:cNvCxnSpPr/>
          <p:nvPr/>
        </p:nvCxnSpPr>
        <p:spPr>
          <a:xfrm flipV="1">
            <a:off x="8734240" y="2233725"/>
            <a:ext cx="2426777" cy="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056667" y="2880693"/>
            <a:ext cx="1872101" cy="597139"/>
          </a:xfrm>
          <a:prstGeom prst="rect">
            <a:avLst/>
          </a:prstGeom>
          <a:noFill/>
        </p:spPr>
        <p:txBody>
          <a:bodyPr wrap="square" lIns="103684" tIns="51842" rIns="103684" bIns="51842" rtlCol="0">
            <a:spAutoFit/>
          </a:bodyPr>
          <a:lstStyle/>
          <a:p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N Mittelschrift Std" pitchFamily="50" charset="0"/>
                <a:ea typeface="微软雅黑" pitchFamily="34" charset="-122"/>
              </a:rPr>
              <a:t>67,8910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DIN Mittelschrift Std" pitchFamily="50" charset="0"/>
              <a:ea typeface="微软雅黑" pitchFamily="34" charset="-122"/>
            </a:endParaRPr>
          </a:p>
        </p:txBody>
      </p:sp>
      <p:sp>
        <p:nvSpPr>
          <p:cNvPr id="39" name="圆角矩形 38"/>
          <p:cNvSpPr/>
          <p:nvPr/>
        </p:nvSpPr>
        <p:spPr>
          <a:xfrm>
            <a:off x="8856761" y="2647056"/>
            <a:ext cx="494740" cy="25772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684" tIns="51842" rIns="103684" bIns="51842" rtlCol="0" anchor="ctr"/>
          <a:lstStyle/>
          <a:p>
            <a:pPr algn="ctr"/>
            <a:endParaRPr lang="zh-CN" altLang="en-US"/>
          </a:p>
        </p:txBody>
      </p:sp>
      <p:sp>
        <p:nvSpPr>
          <p:cNvPr id="40" name="圆角矩形 39"/>
          <p:cNvSpPr/>
          <p:nvPr/>
        </p:nvSpPr>
        <p:spPr>
          <a:xfrm>
            <a:off x="9504420" y="2647056"/>
            <a:ext cx="494740" cy="25772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684" tIns="51842" rIns="103684" bIns="51842" rtlCol="0" anchor="ctr"/>
          <a:lstStyle/>
          <a:p>
            <a:pPr algn="ctr"/>
            <a:endParaRPr lang="zh-CN" altLang="en-US"/>
          </a:p>
        </p:txBody>
      </p:sp>
      <p:sp>
        <p:nvSpPr>
          <p:cNvPr id="41" name="圆角矩形 40"/>
          <p:cNvSpPr/>
          <p:nvPr/>
        </p:nvSpPr>
        <p:spPr>
          <a:xfrm>
            <a:off x="10090213" y="2647056"/>
            <a:ext cx="494740" cy="25772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684" tIns="51842" rIns="103684" bIns="51842" rtlCol="0" anchor="ctr"/>
          <a:lstStyle/>
          <a:p>
            <a:pPr algn="ctr"/>
            <a:endParaRPr lang="zh-CN" altLang="en-US"/>
          </a:p>
        </p:txBody>
      </p:sp>
      <p:sp>
        <p:nvSpPr>
          <p:cNvPr id="42" name="圆角矩形 41"/>
          <p:cNvSpPr/>
          <p:nvPr/>
        </p:nvSpPr>
        <p:spPr>
          <a:xfrm>
            <a:off x="10656961" y="2647056"/>
            <a:ext cx="494740" cy="25772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684" tIns="51842" rIns="103684" bIns="51842" rtlCol="0" anchor="ctr"/>
          <a:lstStyle/>
          <a:p>
            <a:pPr algn="ctr"/>
            <a:endParaRPr lang="zh-CN" altLang="en-US"/>
          </a:p>
        </p:txBody>
      </p:sp>
      <p:sp>
        <p:nvSpPr>
          <p:cNvPr id="43" name="圆角矩形 42"/>
          <p:cNvSpPr/>
          <p:nvPr/>
        </p:nvSpPr>
        <p:spPr>
          <a:xfrm>
            <a:off x="8856761" y="4541054"/>
            <a:ext cx="494740" cy="644318"/>
          </a:xfrm>
          <a:prstGeom prst="roundRect">
            <a:avLst/>
          </a:prstGeom>
          <a:solidFill>
            <a:srgbClr val="0066FF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684" tIns="51842" rIns="103684" bIns="51842" rtlCol="0" anchor="ctr"/>
          <a:lstStyle/>
          <a:p>
            <a:pPr algn="ctr"/>
            <a:endParaRPr lang="zh-CN" altLang="en-US"/>
          </a:p>
        </p:txBody>
      </p:sp>
      <p:sp>
        <p:nvSpPr>
          <p:cNvPr id="44" name="圆角矩形 43"/>
          <p:cNvSpPr/>
          <p:nvPr/>
        </p:nvSpPr>
        <p:spPr>
          <a:xfrm>
            <a:off x="9504420" y="3033220"/>
            <a:ext cx="494740" cy="215215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684" tIns="51842" rIns="103684" bIns="51842" rtlCol="0" anchor="ctr"/>
          <a:lstStyle/>
          <a:p>
            <a:pPr algn="ctr"/>
            <a:endParaRPr lang="zh-CN" altLang="en-US"/>
          </a:p>
        </p:txBody>
      </p:sp>
      <p:sp>
        <p:nvSpPr>
          <p:cNvPr id="45" name="圆角矩形 44"/>
          <p:cNvSpPr/>
          <p:nvPr/>
        </p:nvSpPr>
        <p:spPr>
          <a:xfrm>
            <a:off x="10090213" y="3896736"/>
            <a:ext cx="494740" cy="1288636"/>
          </a:xfrm>
          <a:prstGeom prst="roundRect">
            <a:avLst/>
          </a:prstGeom>
          <a:solidFill>
            <a:srgbClr val="0066FF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684" tIns="51842" rIns="103684" bIns="51842" rtlCol="0" anchor="ctr"/>
          <a:lstStyle/>
          <a:p>
            <a:pPr algn="ctr"/>
            <a:endParaRPr lang="zh-CN" altLang="en-US"/>
          </a:p>
        </p:txBody>
      </p:sp>
      <p:sp>
        <p:nvSpPr>
          <p:cNvPr id="46" name="圆角矩形 45"/>
          <p:cNvSpPr/>
          <p:nvPr/>
        </p:nvSpPr>
        <p:spPr>
          <a:xfrm>
            <a:off x="10656961" y="3197402"/>
            <a:ext cx="494740" cy="198797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684" tIns="51842" rIns="103684" bIns="51842" rtlCol="0" anchor="ctr"/>
          <a:lstStyle/>
          <a:p>
            <a:pPr algn="ctr"/>
            <a:endParaRPr lang="zh-CN" altLang="en-US"/>
          </a:p>
        </p:txBody>
      </p:sp>
      <p:sp>
        <p:nvSpPr>
          <p:cNvPr id="47" name="TextBox 46"/>
          <p:cNvSpPr txBox="1"/>
          <p:nvPr/>
        </p:nvSpPr>
        <p:spPr>
          <a:xfrm>
            <a:off x="8856761" y="5224792"/>
            <a:ext cx="606190" cy="273974"/>
          </a:xfrm>
          <a:prstGeom prst="rect">
            <a:avLst/>
          </a:prstGeom>
          <a:noFill/>
        </p:spPr>
        <p:txBody>
          <a:bodyPr wrap="square" lIns="103684" tIns="51842" rIns="103684" bIns="51842" rtlCol="0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标题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484023" y="5225256"/>
            <a:ext cx="606190" cy="273974"/>
          </a:xfrm>
          <a:prstGeom prst="rect">
            <a:avLst/>
          </a:prstGeom>
          <a:noFill/>
        </p:spPr>
        <p:txBody>
          <a:bodyPr wrap="square" lIns="103684" tIns="51842" rIns="103684" bIns="51842" rtlCol="0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标题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017534" y="5219802"/>
            <a:ext cx="606190" cy="273974"/>
          </a:xfrm>
          <a:prstGeom prst="rect">
            <a:avLst/>
          </a:prstGeom>
          <a:noFill/>
        </p:spPr>
        <p:txBody>
          <a:bodyPr wrap="square" lIns="103684" tIns="51842" rIns="103684" bIns="51842" rtlCol="0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标题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0626835" y="5199006"/>
            <a:ext cx="606190" cy="273974"/>
          </a:xfrm>
          <a:prstGeom prst="rect">
            <a:avLst/>
          </a:prstGeom>
          <a:noFill/>
        </p:spPr>
        <p:txBody>
          <a:bodyPr wrap="square" lIns="103684" tIns="51842" rIns="103684" bIns="51842" rtlCol="0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标题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069147" y="3519034"/>
            <a:ext cx="1381548" cy="412473"/>
          </a:xfrm>
          <a:prstGeom prst="rect">
            <a:avLst/>
          </a:prstGeom>
          <a:noFill/>
        </p:spPr>
        <p:txBody>
          <a:bodyPr wrap="square" lIns="103684" tIns="51842" rIns="103684" bIns="51842" rtlCol="0">
            <a:spAutoFit/>
          </a:bodyPr>
          <a:lstStyle/>
          <a:p>
            <a:pPr algn="ctr"/>
            <a:r>
              <a:rPr lang="zh-CN" altLang="en-US" sz="2000" dirty="0" smtClean="0">
                <a:solidFill>
                  <a:srgbClr val="0066FF"/>
                </a:solidFill>
                <a:latin typeface="微软雅黑" pitchFamily="34" charset="-122"/>
                <a:ea typeface="微软雅黑" pitchFamily="34" charset="-122"/>
              </a:rPr>
              <a:t>今年创收</a:t>
            </a:r>
            <a:endParaRPr lang="en-US" altLang="zh-CN" sz="2000" dirty="0">
              <a:solidFill>
                <a:srgbClr val="0066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54" name="直接连接符 53"/>
          <p:cNvCxnSpPr/>
          <p:nvPr/>
        </p:nvCxnSpPr>
        <p:spPr>
          <a:xfrm flipV="1">
            <a:off x="651845" y="1003247"/>
            <a:ext cx="12007246" cy="52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reeform 6"/>
          <p:cNvSpPr>
            <a:spLocks noEditPoints="1"/>
          </p:cNvSpPr>
          <p:nvPr/>
        </p:nvSpPr>
        <p:spPr bwMode="auto">
          <a:xfrm>
            <a:off x="12659091" y="514666"/>
            <a:ext cx="477985" cy="493818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2700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6" name="TextBox 55"/>
          <p:cNvSpPr txBox="1"/>
          <p:nvPr/>
        </p:nvSpPr>
        <p:spPr>
          <a:xfrm>
            <a:off x="1295921" y="399144"/>
            <a:ext cx="2423342" cy="430841"/>
          </a:xfrm>
          <a:prstGeom prst="rect">
            <a:avLst/>
          </a:prstGeom>
          <a:noFill/>
        </p:spPr>
        <p:txBody>
          <a:bodyPr wrap="square" lIns="121873" tIns="60937" rIns="121873" bIns="60937" rtlCol="0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与去年相比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863873" y="432420"/>
            <a:ext cx="406366" cy="418246"/>
            <a:chOff x="848004" y="393400"/>
            <a:chExt cx="406366" cy="418246"/>
          </a:xfrm>
          <a:effectLst>
            <a:outerShdw blurRad="165100" dist="38100" dir="6960000" sx="98000" sy="98000" algn="t" rotWithShape="0">
              <a:prstClr val="black">
                <a:alpha val="34000"/>
              </a:prstClr>
            </a:outerShdw>
          </a:effectLst>
        </p:grpSpPr>
        <p:grpSp>
          <p:nvGrpSpPr>
            <p:cNvPr id="58" name="组合 57"/>
            <p:cNvGrpSpPr/>
            <p:nvPr/>
          </p:nvGrpSpPr>
          <p:grpSpPr>
            <a:xfrm>
              <a:off x="848004" y="393400"/>
              <a:ext cx="406366" cy="418246"/>
              <a:chOff x="848005" y="369553"/>
              <a:chExt cx="406366" cy="418246"/>
            </a:xfrm>
          </p:grpSpPr>
          <p:sp>
            <p:nvSpPr>
              <p:cNvPr id="60" name="椭圆 59"/>
              <p:cNvSpPr/>
              <p:nvPr/>
            </p:nvSpPr>
            <p:spPr>
              <a:xfrm>
                <a:off x="848005" y="369553"/>
                <a:ext cx="406366" cy="418246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635000" dist="762000" dir="7800000" sx="88000" sy="88000" algn="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60"/>
              <p:cNvSpPr/>
              <p:nvPr/>
            </p:nvSpPr>
            <p:spPr>
              <a:xfrm>
                <a:off x="856799" y="378604"/>
                <a:ext cx="388778" cy="40014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9" name="椭圆 58"/>
            <p:cNvSpPr/>
            <p:nvPr/>
          </p:nvSpPr>
          <p:spPr>
            <a:xfrm>
              <a:off x="907857" y="455002"/>
              <a:ext cx="286661" cy="295042"/>
            </a:xfrm>
            <a:prstGeom prst="ellipse">
              <a:avLst/>
            </a:prstGeom>
            <a:gradFill flip="none" rotWithShape="1">
              <a:gsLst>
                <a:gs pos="0">
                  <a:srgbClr val="F20000"/>
                </a:gs>
                <a:gs pos="100000">
                  <a:srgbClr val="F11B1B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1846" rIns="0" bIns="51846" rtlCol="0" anchor="ctr"/>
            <a:lstStyle/>
            <a:p>
              <a:pPr algn="ctr"/>
              <a:endParaRPr lang="zh-CN" altLang="en-US" sz="3600" dirty="0">
                <a:solidFill>
                  <a:schemeClr val="bg1"/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64322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9" presetClass="entr" presetSubtype="5" fill="hold" grpId="0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6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1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6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70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800"/>
                            </p:stCondLst>
                            <p:childTnLst>
                              <p:par>
                                <p:cTn id="7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2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9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600"/>
                            </p:stCondLst>
                            <p:childTnLst>
                              <p:par>
                                <p:cTn id="8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100"/>
                            </p:stCondLst>
                            <p:childTnLst>
                              <p:par>
                                <p:cTn id="9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600"/>
                            </p:stCondLst>
                            <p:childTnLst>
                              <p:par>
                                <p:cTn id="9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100"/>
                            </p:stCondLst>
                            <p:childTnLst>
                              <p:par>
                                <p:cTn id="9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600"/>
                            </p:stCondLst>
                            <p:childTnLst>
                              <p:par>
                                <p:cTn id="1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9700"/>
                            </p:stCondLst>
                            <p:childTnLst>
                              <p:par>
                                <p:cTn id="1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800"/>
                            </p:stCondLst>
                            <p:childTnLst>
                              <p:par>
                                <p:cTn id="14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2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4" dur="2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1600"/>
                            </p:stCondLst>
                            <p:childTnLst>
                              <p:par>
                                <p:cTn id="14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/>
      <p:bldP spid="21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/>
      <p:bldP spid="32" grpId="0"/>
      <p:bldP spid="33" grpId="0"/>
      <p:bldP spid="34" grpId="0"/>
      <p:bldP spid="35" grpId="0" animBg="1"/>
      <p:bldP spid="36" grpId="0"/>
      <p:bldP spid="38" grpId="0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/>
      <p:bldP spid="48" grpId="0"/>
      <p:bldP spid="49" grpId="0"/>
      <p:bldP spid="50" grpId="0"/>
      <p:bldP spid="51" grpId="0"/>
      <p:bldP spid="55" grpId="0" animBg="1"/>
      <p:bldP spid="5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7435488" y="3891706"/>
            <a:ext cx="1537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 smtClean="0">
                <a:solidFill>
                  <a:srgbClr val="FC860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r>
              <a:rPr lang="zh-CN" altLang="en-US" sz="1800" dirty="0" smtClean="0">
                <a:solidFill>
                  <a:srgbClr val="D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完成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概述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792697" y="3891706"/>
            <a:ext cx="1474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 smtClean="0">
                <a:solidFill>
                  <a:srgbClr val="FC860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r>
              <a:rPr lang="zh-CN" altLang="en-US" sz="1800" dirty="0" smtClean="0">
                <a:solidFill>
                  <a:srgbClr val="D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完成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阶段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435488" y="4376027"/>
            <a:ext cx="1537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 smtClean="0">
                <a:solidFill>
                  <a:srgbClr val="FC860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r>
              <a:rPr lang="zh-CN" altLang="en-US" sz="1800" dirty="0" smtClean="0">
                <a:solidFill>
                  <a:srgbClr val="D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团队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完成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792697" y="4376027"/>
            <a:ext cx="1474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 smtClean="0">
                <a:solidFill>
                  <a:srgbClr val="FC860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r>
              <a:rPr lang="zh-CN" altLang="en-US" sz="1800" dirty="0" smtClean="0">
                <a:solidFill>
                  <a:srgbClr val="D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完成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比例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467391" y="4817367"/>
            <a:ext cx="1474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 smtClean="0">
                <a:solidFill>
                  <a:srgbClr val="FC860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r>
              <a:rPr lang="zh-CN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工作进度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792697" y="4793884"/>
            <a:ext cx="1720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 smtClean="0">
                <a:solidFill>
                  <a:srgbClr val="FC860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r>
              <a:rPr lang="zh-CN" altLang="en-US" sz="1800" dirty="0" smtClean="0">
                <a:solidFill>
                  <a:srgbClr val="D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计划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完成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7393561" y="2563043"/>
            <a:ext cx="3335407" cy="1099284"/>
            <a:chOff x="7393561" y="2484942"/>
            <a:chExt cx="3335407" cy="1099284"/>
          </a:xfrm>
        </p:grpSpPr>
        <p:sp>
          <p:nvSpPr>
            <p:cNvPr id="23" name="TextBox 22"/>
            <p:cNvSpPr txBox="1"/>
            <p:nvPr/>
          </p:nvSpPr>
          <p:spPr>
            <a:xfrm>
              <a:off x="7393561" y="2876340"/>
              <a:ext cx="33354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dirty="0">
                  <a:solidFill>
                    <a:srgbClr val="0066FF"/>
                  </a:solidFill>
                  <a:latin typeface="思源黑体 CN Bold" pitchFamily="34" charset="-122"/>
                  <a:ea typeface="思源黑体 CN Bold" pitchFamily="34" charset="-122"/>
                </a:rPr>
                <a:t>工作完成情况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435488" y="2484942"/>
              <a:ext cx="22928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b="1" spc="-150" dirty="0" smtClean="0">
                <a:solidFill>
                  <a:srgbClr val="FC8604"/>
                </a:solidFill>
                <a:latin typeface="思源黑体 CN Bold" pitchFamily="34" charset="-122"/>
                <a:ea typeface="思源黑体 CN Bold" pitchFamily="34" charset="-122"/>
              </a:endParaRPr>
            </a:p>
          </p:txBody>
        </p:sp>
      </p:grpSp>
      <p:cxnSp>
        <p:nvCxnSpPr>
          <p:cNvPr id="3" name="直接连接符 2"/>
          <p:cNvCxnSpPr/>
          <p:nvPr/>
        </p:nvCxnSpPr>
        <p:spPr>
          <a:xfrm>
            <a:off x="6808646" y="2106353"/>
            <a:ext cx="0" cy="2976069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矩形 79"/>
          <p:cNvSpPr/>
          <p:nvPr/>
        </p:nvSpPr>
        <p:spPr>
          <a:xfrm>
            <a:off x="-2428" y="7561399"/>
            <a:ext cx="13681075" cy="360226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4186853" y="2154519"/>
            <a:ext cx="2168184" cy="2858270"/>
            <a:chOff x="4392265" y="2154519"/>
            <a:chExt cx="2168184" cy="2858270"/>
          </a:xfrm>
        </p:grpSpPr>
        <p:grpSp>
          <p:nvGrpSpPr>
            <p:cNvPr id="32" name="组合 31"/>
            <p:cNvGrpSpPr/>
            <p:nvPr/>
          </p:nvGrpSpPr>
          <p:grpSpPr>
            <a:xfrm>
              <a:off x="4392265" y="2154519"/>
              <a:ext cx="2168184" cy="2231572"/>
              <a:chOff x="1827622" y="1343919"/>
              <a:chExt cx="2304000" cy="2304000"/>
            </a:xfrm>
          </p:grpSpPr>
          <p:sp>
            <p:nvSpPr>
              <p:cNvPr id="34" name="椭圆 33"/>
              <p:cNvSpPr/>
              <p:nvPr/>
            </p:nvSpPr>
            <p:spPr>
              <a:xfrm>
                <a:off x="1827622" y="1343919"/>
                <a:ext cx="2304000" cy="2304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635000" dist="762000" dir="7800000" sx="88000" sy="88000" algn="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1877481" y="1393778"/>
                <a:ext cx="2204282" cy="220428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7" name="椭圆 36"/>
            <p:cNvSpPr/>
            <p:nvPr/>
          </p:nvSpPr>
          <p:spPr>
            <a:xfrm>
              <a:off x="4678970" y="2474541"/>
              <a:ext cx="1594774" cy="1641398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1846" rIns="0" bIns="51846" rtlCol="0" anchor="ctr"/>
            <a:lstStyle/>
            <a:p>
              <a:pPr algn="ctr"/>
              <a:r>
                <a:rPr lang="en-US" altLang="zh-CN" sz="7200" dirty="0" smtClean="0">
                  <a:solidFill>
                    <a:schemeClr val="bg1"/>
                  </a:solidFill>
                  <a:latin typeface="DIN Mittelschrift Std" pitchFamily="50" charset="0"/>
                  <a:ea typeface="微软雅黑" pitchFamily="34" charset="-122"/>
                </a:rPr>
                <a:t>02</a:t>
              </a:r>
              <a:endParaRPr lang="zh-CN" altLang="en-US" sz="7200" dirty="0">
                <a:solidFill>
                  <a:schemeClr val="bg1"/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725890" y="4551124"/>
              <a:ext cx="155808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准圆简体" pitchFamily="2" charset="-122"/>
                  <a:ea typeface="方正准圆简体" pitchFamily="2" charset="-122"/>
                </a:rPr>
                <a:t>Overview</a:t>
              </a:r>
              <a:endPara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准圆简体" pitchFamily="2" charset="-122"/>
                <a:ea typeface="方正准圆简体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69241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9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3" grpId="0"/>
      <p:bldP spid="8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椭圆 24"/>
          <p:cNvSpPr/>
          <p:nvPr/>
        </p:nvSpPr>
        <p:spPr>
          <a:xfrm>
            <a:off x="2511621" y="2615343"/>
            <a:ext cx="3673976" cy="3781880"/>
          </a:xfrm>
          <a:prstGeom prst="ellipse">
            <a:avLst/>
          </a:prstGeom>
          <a:noFill/>
          <a:ln w="9525">
            <a:solidFill>
              <a:schemeClr val="bg1">
                <a:lumMod val="6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8192" tIns="69096" rIns="138192" bIns="69096"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3237550" y="1800572"/>
            <a:ext cx="1984314" cy="2042587"/>
            <a:chOff x="1463339" y="1072758"/>
            <a:chExt cx="1546058" cy="1546058"/>
          </a:xfrm>
          <a:effectLst>
            <a:outerShdw blurRad="330200" dist="215900" dir="6900000" sx="91000" sy="91000" algn="t" rotWithShape="0">
              <a:prstClr val="black">
                <a:alpha val="49000"/>
              </a:prstClr>
            </a:outerShdw>
          </a:effectLst>
        </p:grpSpPr>
        <p:sp>
          <p:nvSpPr>
            <p:cNvPr id="16" name="同心圆 15"/>
            <p:cNvSpPr/>
            <p:nvPr/>
          </p:nvSpPr>
          <p:spPr>
            <a:xfrm>
              <a:off x="1463339" y="1072758"/>
              <a:ext cx="1546058" cy="1546058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484232" y="1093651"/>
              <a:ext cx="1504273" cy="15042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rgbClr val="C5C5C5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3478797" y="2048905"/>
            <a:ext cx="1501809" cy="1545911"/>
            <a:chOff x="4207298" y="1512123"/>
            <a:chExt cx="1003762" cy="1003758"/>
          </a:xfrm>
        </p:grpSpPr>
        <p:sp>
          <p:nvSpPr>
            <p:cNvPr id="14" name="椭圆 13"/>
            <p:cNvSpPr/>
            <p:nvPr/>
          </p:nvSpPr>
          <p:spPr>
            <a:xfrm>
              <a:off x="4207298" y="1512123"/>
              <a:ext cx="1003762" cy="1003758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>
              <a:innerShdw blurRad="114300">
                <a:schemeClr val="bg1">
                  <a:lumMod val="50000"/>
                  <a:alpha val="26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421826" y="1744219"/>
              <a:ext cx="624833" cy="539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</a:t>
              </a:r>
              <a:endPara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620780" y="4228661"/>
            <a:ext cx="1984315" cy="2042587"/>
            <a:chOff x="1463339" y="1072758"/>
            <a:chExt cx="1546058" cy="1546058"/>
          </a:xfrm>
          <a:effectLst>
            <a:outerShdw blurRad="330200" dist="215900" dir="6900000" sx="91000" sy="91000" algn="t" rotWithShape="0">
              <a:prstClr val="black">
                <a:alpha val="49000"/>
              </a:prstClr>
            </a:outerShdw>
          </a:effectLst>
        </p:grpSpPr>
        <p:sp>
          <p:nvSpPr>
            <p:cNvPr id="21" name="同心圆 20"/>
            <p:cNvSpPr/>
            <p:nvPr/>
          </p:nvSpPr>
          <p:spPr>
            <a:xfrm>
              <a:off x="1463339" y="1072758"/>
              <a:ext cx="1546058" cy="1546058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1484232" y="1093651"/>
              <a:ext cx="1504273" cy="15042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rgbClr val="C5C5C5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862037" y="4476996"/>
            <a:ext cx="1501810" cy="1545911"/>
            <a:chOff x="3089228" y="3088680"/>
            <a:chExt cx="1003763" cy="1003758"/>
          </a:xfrm>
        </p:grpSpPr>
        <p:sp>
          <p:nvSpPr>
            <p:cNvPr id="19" name="椭圆 18"/>
            <p:cNvSpPr/>
            <p:nvPr/>
          </p:nvSpPr>
          <p:spPr>
            <a:xfrm>
              <a:off x="3089228" y="3088680"/>
              <a:ext cx="1003763" cy="1003758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>
              <a:innerShdw blurRad="63500" dist="50800" dir="180000">
                <a:schemeClr val="tx1">
                  <a:lumMod val="65000"/>
                  <a:lumOff val="35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308043" y="3314659"/>
              <a:ext cx="700535" cy="539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</a:t>
              </a:r>
              <a:endPara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880774" y="4228661"/>
            <a:ext cx="1984315" cy="2042587"/>
            <a:chOff x="1463339" y="1072758"/>
            <a:chExt cx="1546058" cy="1546058"/>
          </a:xfrm>
          <a:effectLst>
            <a:outerShdw blurRad="330200" dist="215900" dir="6900000" sx="91000" sy="91000" algn="t" rotWithShape="0">
              <a:prstClr val="black">
                <a:alpha val="49000"/>
              </a:prstClr>
            </a:outerShdw>
          </a:effectLst>
        </p:grpSpPr>
        <p:sp>
          <p:nvSpPr>
            <p:cNvPr id="11" name="同心圆 10"/>
            <p:cNvSpPr/>
            <p:nvPr/>
          </p:nvSpPr>
          <p:spPr>
            <a:xfrm>
              <a:off x="1463339" y="1072758"/>
              <a:ext cx="1546058" cy="1546058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1484232" y="1093651"/>
              <a:ext cx="1504273" cy="15042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rgbClr val="C5C5C5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5122031" y="4476996"/>
            <a:ext cx="1501810" cy="1545911"/>
            <a:chOff x="5305581" y="3088680"/>
            <a:chExt cx="1003763" cy="1003758"/>
          </a:xfrm>
        </p:grpSpPr>
        <p:sp>
          <p:nvSpPr>
            <p:cNvPr id="9" name="椭圆 8"/>
            <p:cNvSpPr/>
            <p:nvPr/>
          </p:nvSpPr>
          <p:spPr>
            <a:xfrm>
              <a:off x="5305581" y="3088680"/>
              <a:ext cx="1003763" cy="1003758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>
              <a:innerShdw blurRad="63500" dist="50800" dir="660000">
                <a:schemeClr val="tx1">
                  <a:lumMod val="50000"/>
                  <a:lumOff val="5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518073" y="3301842"/>
              <a:ext cx="761358" cy="539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</a:t>
              </a:r>
              <a:endPara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1" name="Arc 3"/>
          <p:cNvSpPr/>
          <p:nvPr/>
        </p:nvSpPr>
        <p:spPr>
          <a:xfrm rot="1012582">
            <a:off x="4155200" y="2437369"/>
            <a:ext cx="2365459" cy="2434932"/>
          </a:xfrm>
          <a:prstGeom prst="arc">
            <a:avLst/>
          </a:prstGeom>
          <a:ln w="22225"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38192" tIns="69096" rIns="138192" bIns="69096"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32" name="Arc 3"/>
          <p:cNvSpPr/>
          <p:nvPr/>
        </p:nvSpPr>
        <p:spPr>
          <a:xfrm rot="8151960">
            <a:off x="3046973" y="4464512"/>
            <a:ext cx="2365459" cy="2434932"/>
          </a:xfrm>
          <a:prstGeom prst="arc">
            <a:avLst/>
          </a:prstGeom>
          <a:ln w="22225"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38192" tIns="69096" rIns="138192" bIns="69096"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33" name="Arc 3"/>
          <p:cNvSpPr/>
          <p:nvPr/>
        </p:nvSpPr>
        <p:spPr>
          <a:xfrm rot="15479340">
            <a:off x="1795808" y="2533405"/>
            <a:ext cx="2434932" cy="2365459"/>
          </a:xfrm>
          <a:prstGeom prst="arc">
            <a:avLst/>
          </a:prstGeom>
          <a:ln w="22225"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38192" tIns="69096" rIns="138192" bIns="69096"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743439" y="3008274"/>
            <a:ext cx="4071531" cy="693539"/>
          </a:xfrm>
          <a:prstGeom prst="rect">
            <a:avLst/>
          </a:prstGeom>
          <a:noFill/>
        </p:spPr>
        <p:txBody>
          <a:bodyPr wrap="square" lIns="138192" tIns="69096" rIns="138192" bIns="6909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在此框中选择粘贴，并选择只保留文字。您的内容打在这里，或者通过复制您的文本后，在此框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7888403" y="2373876"/>
            <a:ext cx="3311342" cy="521423"/>
            <a:chOff x="1155515" y="1431873"/>
            <a:chExt cx="2213197" cy="338559"/>
          </a:xfrm>
        </p:grpSpPr>
        <p:cxnSp>
          <p:nvCxnSpPr>
            <p:cNvPr id="59" name="Straight Connector 38"/>
            <p:cNvCxnSpPr/>
            <p:nvPr/>
          </p:nvCxnSpPr>
          <p:spPr bwMode="auto">
            <a:xfrm flipV="1">
              <a:off x="1190045" y="1770430"/>
              <a:ext cx="2034652" cy="2"/>
            </a:xfrm>
            <a:prstGeom prst="line">
              <a:avLst/>
            </a:prstGeom>
            <a:ln w="6350" cap="rnd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组合 59"/>
            <p:cNvGrpSpPr/>
            <p:nvPr/>
          </p:nvGrpSpPr>
          <p:grpSpPr>
            <a:xfrm>
              <a:off x="1155515" y="1431873"/>
              <a:ext cx="2213197" cy="288474"/>
              <a:chOff x="1155515" y="1431873"/>
              <a:chExt cx="2213197" cy="288474"/>
            </a:xfrm>
          </p:grpSpPr>
          <p:sp>
            <p:nvSpPr>
              <p:cNvPr id="61" name="Rounded Rectangle 43"/>
              <p:cNvSpPr/>
              <p:nvPr/>
            </p:nvSpPr>
            <p:spPr>
              <a:xfrm>
                <a:off x="1155515" y="1463818"/>
                <a:ext cx="720000" cy="243888"/>
              </a:xfrm>
              <a:prstGeom prst="roundRect">
                <a:avLst>
                  <a:gd name="adj" fmla="val 46832"/>
                </a:avLst>
              </a:prstGeom>
              <a:solidFill>
                <a:srgbClr val="0066FF"/>
              </a:solidFill>
              <a:ln>
                <a:noFill/>
              </a:ln>
              <a:effectLst>
                <a:outerShdw blurRad="165100" dist="889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1196668" y="1480420"/>
                <a:ext cx="637695" cy="209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15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添加内容</a:t>
                </a:r>
                <a:endParaRPr lang="id-ID" sz="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1918640" y="1431873"/>
                <a:ext cx="1450072" cy="2884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Add Content</a:t>
                </a:r>
                <a:endParaRPr lang="zh-CN" altLang="en-US" sz="2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</p:txBody>
          </p:sp>
        </p:grpSp>
      </p:grpSp>
      <p:grpSp>
        <p:nvGrpSpPr>
          <p:cNvPr id="64" name="Group 21"/>
          <p:cNvGrpSpPr/>
          <p:nvPr/>
        </p:nvGrpSpPr>
        <p:grpSpPr>
          <a:xfrm>
            <a:off x="7722087" y="4636567"/>
            <a:ext cx="4325809" cy="923330"/>
            <a:chOff x="4608212" y="2925551"/>
            <a:chExt cx="2891235" cy="599517"/>
          </a:xfrm>
        </p:grpSpPr>
        <p:sp>
          <p:nvSpPr>
            <p:cNvPr id="65" name="TextBox 64"/>
            <p:cNvSpPr txBox="1"/>
            <p:nvPr/>
          </p:nvSpPr>
          <p:spPr>
            <a:xfrm>
              <a:off x="4608212" y="2925551"/>
              <a:ext cx="571504" cy="599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5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2.</a:t>
              </a:r>
            </a:p>
          </p:txBody>
        </p:sp>
        <p:sp>
          <p:nvSpPr>
            <p:cNvPr id="66" name="Rectangle 23"/>
            <p:cNvSpPr/>
            <p:nvPr/>
          </p:nvSpPr>
          <p:spPr>
            <a:xfrm>
              <a:off x="5072066" y="3035103"/>
              <a:ext cx="2427381" cy="419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在此框中选择粘贴，并选择只保留文字。您的内容打在这里，或者通过复制您的文本后，在此框</a:t>
              </a:r>
              <a:endPara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67" name="Group 24"/>
          <p:cNvGrpSpPr/>
          <p:nvPr/>
        </p:nvGrpSpPr>
        <p:grpSpPr>
          <a:xfrm>
            <a:off x="7704633" y="5573823"/>
            <a:ext cx="4218073" cy="923330"/>
            <a:chOff x="4608212" y="2925551"/>
            <a:chExt cx="2819227" cy="599517"/>
          </a:xfrm>
        </p:grpSpPr>
        <p:sp>
          <p:nvSpPr>
            <p:cNvPr id="68" name="TextBox 67"/>
            <p:cNvSpPr txBox="1"/>
            <p:nvPr/>
          </p:nvSpPr>
          <p:spPr>
            <a:xfrm>
              <a:off x="4608212" y="2925551"/>
              <a:ext cx="571504" cy="599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5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3</a:t>
              </a:r>
              <a:r>
                <a:rPr lang="id-ID" altLang="zh-CN" sz="5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.</a:t>
              </a:r>
              <a:endParaRPr lang="id-ID" sz="5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endParaRPr>
            </a:p>
          </p:txBody>
        </p:sp>
        <p:sp>
          <p:nvSpPr>
            <p:cNvPr id="69" name="Rectangle 26"/>
            <p:cNvSpPr/>
            <p:nvPr/>
          </p:nvSpPr>
          <p:spPr>
            <a:xfrm>
              <a:off x="5072066" y="3035103"/>
              <a:ext cx="2355373" cy="419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在此框中选择粘贴，并选择只保留文字。您的内容打在这里，或者通过复制您的文本后，在此框</a:t>
              </a:r>
              <a:endPara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70" name="Group 20"/>
          <p:cNvGrpSpPr/>
          <p:nvPr/>
        </p:nvGrpSpPr>
        <p:grpSpPr>
          <a:xfrm>
            <a:off x="7722087" y="3701813"/>
            <a:ext cx="4110336" cy="923331"/>
            <a:chOff x="4608212" y="2925552"/>
            <a:chExt cx="2747219" cy="679412"/>
          </a:xfrm>
        </p:grpSpPr>
        <p:sp>
          <p:nvSpPr>
            <p:cNvPr id="71" name="TextBox 70"/>
            <p:cNvSpPr txBox="1"/>
            <p:nvPr/>
          </p:nvSpPr>
          <p:spPr>
            <a:xfrm>
              <a:off x="4608212" y="2925552"/>
              <a:ext cx="571504" cy="679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5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1</a:t>
              </a:r>
              <a:r>
                <a:rPr lang="id-ID" altLang="zh-CN" sz="5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.</a:t>
              </a:r>
              <a:endParaRPr lang="id-ID" sz="5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endParaRPr>
            </a:p>
          </p:txBody>
        </p:sp>
        <p:sp>
          <p:nvSpPr>
            <p:cNvPr id="72" name="Rectangle 19"/>
            <p:cNvSpPr/>
            <p:nvPr/>
          </p:nvSpPr>
          <p:spPr>
            <a:xfrm>
              <a:off x="5072066" y="3035104"/>
              <a:ext cx="2283365" cy="4076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在此框中选择粘贴，并选择只保留文字。您的内容打在这里，或者通过复制您的文本后，在此框</a:t>
              </a:r>
              <a:endPara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cxnSp>
        <p:nvCxnSpPr>
          <p:cNvPr id="42" name="直接连接符 41"/>
          <p:cNvCxnSpPr/>
          <p:nvPr/>
        </p:nvCxnSpPr>
        <p:spPr>
          <a:xfrm flipV="1">
            <a:off x="651845" y="1003247"/>
            <a:ext cx="12007246" cy="52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Freeform 6"/>
          <p:cNvSpPr>
            <a:spLocks noEditPoints="1"/>
          </p:cNvSpPr>
          <p:nvPr/>
        </p:nvSpPr>
        <p:spPr bwMode="auto">
          <a:xfrm>
            <a:off x="12659091" y="514666"/>
            <a:ext cx="477985" cy="493818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2700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4" name="TextBox 43"/>
          <p:cNvSpPr txBox="1"/>
          <p:nvPr/>
        </p:nvSpPr>
        <p:spPr>
          <a:xfrm>
            <a:off x="1295921" y="399144"/>
            <a:ext cx="2423342" cy="430841"/>
          </a:xfrm>
          <a:prstGeom prst="rect">
            <a:avLst/>
          </a:prstGeom>
          <a:noFill/>
        </p:spPr>
        <p:txBody>
          <a:bodyPr wrap="square" lIns="121873" tIns="60937" rIns="121873" bIns="60937" rtlCol="0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完成概述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863873" y="432420"/>
            <a:ext cx="406366" cy="418246"/>
            <a:chOff x="848004" y="393400"/>
            <a:chExt cx="406366" cy="418246"/>
          </a:xfrm>
          <a:effectLst>
            <a:outerShdw blurRad="165100" dist="38100" dir="6960000" sx="98000" sy="98000" algn="t" rotWithShape="0">
              <a:prstClr val="black">
                <a:alpha val="34000"/>
              </a:prstClr>
            </a:outerShdw>
          </a:effectLst>
        </p:grpSpPr>
        <p:grpSp>
          <p:nvGrpSpPr>
            <p:cNvPr id="48" name="组合 47"/>
            <p:cNvGrpSpPr/>
            <p:nvPr/>
          </p:nvGrpSpPr>
          <p:grpSpPr>
            <a:xfrm>
              <a:off x="848004" y="393400"/>
              <a:ext cx="406366" cy="418246"/>
              <a:chOff x="848005" y="369553"/>
              <a:chExt cx="406366" cy="418246"/>
            </a:xfrm>
          </p:grpSpPr>
          <p:sp>
            <p:nvSpPr>
              <p:cNvPr id="50" name="椭圆 49"/>
              <p:cNvSpPr/>
              <p:nvPr/>
            </p:nvSpPr>
            <p:spPr>
              <a:xfrm>
                <a:off x="848005" y="369553"/>
                <a:ext cx="406366" cy="418246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635000" dist="762000" dir="7800000" sx="88000" sy="88000" algn="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椭圆 50"/>
              <p:cNvSpPr/>
              <p:nvPr/>
            </p:nvSpPr>
            <p:spPr>
              <a:xfrm>
                <a:off x="856799" y="378604"/>
                <a:ext cx="388778" cy="40014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9" name="椭圆 48"/>
            <p:cNvSpPr/>
            <p:nvPr/>
          </p:nvSpPr>
          <p:spPr>
            <a:xfrm>
              <a:off x="907857" y="455002"/>
              <a:ext cx="286661" cy="295042"/>
            </a:xfrm>
            <a:prstGeom prst="ellipse">
              <a:avLst/>
            </a:prstGeom>
            <a:gradFill flip="none" rotWithShape="1">
              <a:gsLst>
                <a:gs pos="0">
                  <a:srgbClr val="F20000"/>
                </a:gs>
                <a:gs pos="100000">
                  <a:srgbClr val="F11B1B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1846" rIns="0" bIns="51846" rtlCol="0" anchor="ctr"/>
            <a:lstStyle/>
            <a:p>
              <a:pPr algn="ctr"/>
              <a:endParaRPr lang="zh-CN" altLang="en-US" sz="3600" dirty="0">
                <a:solidFill>
                  <a:schemeClr val="bg1"/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623195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9" presetClass="entr" presetSubtype="5" fill="hold" grpId="0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00"/>
                            </p:stCondLst>
                            <p:childTnLst>
                              <p:par>
                                <p:cTn id="26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3" presetClass="entr" presetSubtype="27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28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3" presetClass="entr" presetSubtype="27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28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9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400"/>
                            </p:stCondLst>
                            <p:childTnLst>
                              <p:par>
                                <p:cTn id="6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400"/>
                            </p:stCondLst>
                            <p:childTnLst>
                              <p:par>
                                <p:cTn id="72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900"/>
                            </p:stCondLst>
                            <p:childTnLst>
                              <p:par>
                                <p:cTn id="7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400"/>
                            </p:stCondLst>
                            <p:childTnLst>
                              <p:par>
                                <p:cTn id="82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31" grpId="0" animBg="1"/>
      <p:bldP spid="32" grpId="0" animBg="1"/>
      <p:bldP spid="33" grpId="0" animBg="1"/>
      <p:bldP spid="57" grpId="0"/>
      <p:bldP spid="43" grpId="0" animBg="1"/>
      <p:bldP spid="4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/>
          <p:cNvGrpSpPr/>
          <p:nvPr/>
        </p:nvGrpSpPr>
        <p:grpSpPr>
          <a:xfrm>
            <a:off x="4224234" y="2271834"/>
            <a:ext cx="935873" cy="963356"/>
            <a:chOff x="1463339" y="1072758"/>
            <a:chExt cx="1546058" cy="1546058"/>
          </a:xfrm>
          <a:effectLst>
            <a:outerShdw blurRad="330200" dist="215900" dir="6900000" sx="81000" sy="81000" algn="t" rotWithShape="0">
              <a:prstClr val="black">
                <a:alpha val="49000"/>
              </a:prstClr>
            </a:outerShdw>
          </a:effectLst>
        </p:grpSpPr>
        <p:sp>
          <p:nvSpPr>
            <p:cNvPr id="45" name="同心圆 44"/>
            <p:cNvSpPr/>
            <p:nvPr/>
          </p:nvSpPr>
          <p:spPr>
            <a:xfrm>
              <a:off x="1463339" y="1072758"/>
              <a:ext cx="1546058" cy="1546058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1484232" y="1093651"/>
              <a:ext cx="1504273" cy="15042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rgbClr val="C5C5C5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7" name="椭圆 46"/>
          <p:cNvSpPr/>
          <p:nvPr/>
        </p:nvSpPr>
        <p:spPr>
          <a:xfrm>
            <a:off x="4338019" y="2388960"/>
            <a:ext cx="708307" cy="729107"/>
          </a:xfrm>
          <a:prstGeom prst="ellipse">
            <a:avLst/>
          </a:prstGeom>
          <a:solidFill>
            <a:srgbClr val="0066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8192" tIns="69096" rIns="138192" bIns="69096" rtlCol="0" anchor="ctr"/>
          <a:lstStyle/>
          <a:p>
            <a:pPr algn="ctr"/>
            <a:endParaRPr lang="zh-CN" altLang="en-US" dirty="0"/>
          </a:p>
        </p:txBody>
      </p:sp>
      <p:grpSp>
        <p:nvGrpSpPr>
          <p:cNvPr id="48" name="组合 47"/>
          <p:cNvGrpSpPr/>
          <p:nvPr/>
        </p:nvGrpSpPr>
        <p:grpSpPr>
          <a:xfrm>
            <a:off x="4207524" y="3871001"/>
            <a:ext cx="935873" cy="963356"/>
            <a:chOff x="1463339" y="1072758"/>
            <a:chExt cx="1546058" cy="1546058"/>
          </a:xfrm>
          <a:effectLst>
            <a:outerShdw blurRad="330200" dist="215900" dir="6900000" sx="81000" sy="81000" algn="t" rotWithShape="0">
              <a:prstClr val="black">
                <a:alpha val="49000"/>
              </a:prstClr>
            </a:outerShdw>
          </a:effectLst>
        </p:grpSpPr>
        <p:sp>
          <p:nvSpPr>
            <p:cNvPr id="49" name="同心圆 48"/>
            <p:cNvSpPr/>
            <p:nvPr/>
          </p:nvSpPr>
          <p:spPr>
            <a:xfrm>
              <a:off x="1463339" y="1072758"/>
              <a:ext cx="1546058" cy="1546058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0" name="椭圆 49"/>
            <p:cNvSpPr/>
            <p:nvPr/>
          </p:nvSpPr>
          <p:spPr>
            <a:xfrm>
              <a:off x="1484232" y="1093651"/>
              <a:ext cx="1504273" cy="15042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rgbClr val="C5C5C5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1" name="椭圆 50"/>
          <p:cNvSpPr/>
          <p:nvPr/>
        </p:nvSpPr>
        <p:spPr>
          <a:xfrm>
            <a:off x="4321309" y="3988127"/>
            <a:ext cx="708307" cy="729107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8192" tIns="69096" rIns="138192" bIns="69096" rtlCol="0" anchor="ctr"/>
          <a:lstStyle/>
          <a:p>
            <a:pPr algn="ctr"/>
            <a:endParaRPr lang="zh-CN" altLang="en-US"/>
          </a:p>
        </p:txBody>
      </p:sp>
      <p:grpSp>
        <p:nvGrpSpPr>
          <p:cNvPr id="52" name="组合 51"/>
          <p:cNvGrpSpPr/>
          <p:nvPr/>
        </p:nvGrpSpPr>
        <p:grpSpPr>
          <a:xfrm>
            <a:off x="4207524" y="5395430"/>
            <a:ext cx="935873" cy="963356"/>
            <a:chOff x="1463339" y="1072758"/>
            <a:chExt cx="1546058" cy="1546058"/>
          </a:xfrm>
          <a:effectLst>
            <a:outerShdw blurRad="330200" dist="215900" dir="6900000" sx="81000" sy="81000" algn="t" rotWithShape="0">
              <a:prstClr val="black">
                <a:alpha val="49000"/>
              </a:prstClr>
            </a:outerShdw>
          </a:effectLst>
        </p:grpSpPr>
        <p:sp>
          <p:nvSpPr>
            <p:cNvPr id="53" name="同心圆 52"/>
            <p:cNvSpPr/>
            <p:nvPr/>
          </p:nvSpPr>
          <p:spPr>
            <a:xfrm>
              <a:off x="1463339" y="1072758"/>
              <a:ext cx="1546058" cy="1546058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4" name="椭圆 53"/>
            <p:cNvSpPr/>
            <p:nvPr/>
          </p:nvSpPr>
          <p:spPr>
            <a:xfrm>
              <a:off x="1484232" y="1093652"/>
              <a:ext cx="1504272" cy="15042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rgbClr val="C5C5C5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5" name="椭圆 54"/>
          <p:cNvSpPr/>
          <p:nvPr/>
        </p:nvSpPr>
        <p:spPr>
          <a:xfrm>
            <a:off x="4321309" y="5512556"/>
            <a:ext cx="708307" cy="729107"/>
          </a:xfrm>
          <a:prstGeom prst="ellipse">
            <a:avLst/>
          </a:prstGeom>
          <a:solidFill>
            <a:srgbClr val="0066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8192" tIns="69096" rIns="138192" bIns="69096" rtlCol="0" anchor="ctr"/>
          <a:lstStyle/>
          <a:p>
            <a:pPr algn="ctr"/>
            <a:endParaRPr lang="zh-CN" altLang="en-US"/>
          </a:p>
        </p:txBody>
      </p:sp>
      <p:grpSp>
        <p:nvGrpSpPr>
          <p:cNvPr id="56" name="组合 55"/>
          <p:cNvGrpSpPr/>
          <p:nvPr/>
        </p:nvGrpSpPr>
        <p:grpSpPr>
          <a:xfrm>
            <a:off x="8801463" y="2271834"/>
            <a:ext cx="935873" cy="963356"/>
            <a:chOff x="1463339" y="1072758"/>
            <a:chExt cx="1546058" cy="1546058"/>
          </a:xfrm>
          <a:effectLst>
            <a:outerShdw blurRad="330200" dist="215900" dir="6900000" sx="81000" sy="81000" algn="t" rotWithShape="0">
              <a:prstClr val="black">
                <a:alpha val="49000"/>
              </a:prstClr>
            </a:outerShdw>
          </a:effectLst>
        </p:grpSpPr>
        <p:sp>
          <p:nvSpPr>
            <p:cNvPr id="57" name="同心圆 56"/>
            <p:cNvSpPr/>
            <p:nvPr/>
          </p:nvSpPr>
          <p:spPr>
            <a:xfrm>
              <a:off x="1463339" y="1072758"/>
              <a:ext cx="1546058" cy="1546058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8" name="椭圆 57"/>
            <p:cNvSpPr/>
            <p:nvPr/>
          </p:nvSpPr>
          <p:spPr>
            <a:xfrm>
              <a:off x="1484232" y="1093651"/>
              <a:ext cx="1504273" cy="15042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rgbClr val="C5C5C5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9" name="椭圆 58"/>
          <p:cNvSpPr/>
          <p:nvPr/>
        </p:nvSpPr>
        <p:spPr>
          <a:xfrm>
            <a:off x="8915246" y="2388960"/>
            <a:ext cx="708307" cy="729107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8192" tIns="69096" rIns="138192" bIns="69096" rtlCol="0" anchor="ctr"/>
          <a:lstStyle/>
          <a:p>
            <a:pPr algn="ctr"/>
            <a:endParaRPr lang="zh-CN" altLang="en-US"/>
          </a:p>
        </p:txBody>
      </p:sp>
      <p:grpSp>
        <p:nvGrpSpPr>
          <p:cNvPr id="60" name="组合 59"/>
          <p:cNvGrpSpPr/>
          <p:nvPr/>
        </p:nvGrpSpPr>
        <p:grpSpPr>
          <a:xfrm>
            <a:off x="8784753" y="3871001"/>
            <a:ext cx="935873" cy="963356"/>
            <a:chOff x="1463339" y="1072758"/>
            <a:chExt cx="1546058" cy="1546058"/>
          </a:xfrm>
          <a:effectLst>
            <a:outerShdw blurRad="330200" dist="215900" dir="6900000" sx="81000" sy="81000" algn="t" rotWithShape="0">
              <a:prstClr val="black">
                <a:alpha val="49000"/>
              </a:prstClr>
            </a:outerShdw>
          </a:effectLst>
        </p:grpSpPr>
        <p:sp>
          <p:nvSpPr>
            <p:cNvPr id="61" name="同心圆 60"/>
            <p:cNvSpPr/>
            <p:nvPr/>
          </p:nvSpPr>
          <p:spPr>
            <a:xfrm>
              <a:off x="1463339" y="1072758"/>
              <a:ext cx="1546058" cy="1546058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2" name="椭圆 61"/>
            <p:cNvSpPr/>
            <p:nvPr/>
          </p:nvSpPr>
          <p:spPr>
            <a:xfrm>
              <a:off x="1484232" y="1093651"/>
              <a:ext cx="1504273" cy="15042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rgbClr val="C5C5C5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3" name="椭圆 62"/>
          <p:cNvSpPr/>
          <p:nvPr/>
        </p:nvSpPr>
        <p:spPr>
          <a:xfrm>
            <a:off x="8898536" y="3988127"/>
            <a:ext cx="708307" cy="729107"/>
          </a:xfrm>
          <a:prstGeom prst="ellipse">
            <a:avLst/>
          </a:prstGeom>
          <a:solidFill>
            <a:srgbClr val="0066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8192" tIns="69096" rIns="138192" bIns="69096" rtlCol="0" anchor="ctr"/>
          <a:lstStyle/>
          <a:p>
            <a:pPr algn="ctr"/>
            <a:endParaRPr lang="zh-CN" altLang="en-US"/>
          </a:p>
        </p:txBody>
      </p:sp>
      <p:grpSp>
        <p:nvGrpSpPr>
          <p:cNvPr id="64" name="组合 63"/>
          <p:cNvGrpSpPr/>
          <p:nvPr/>
        </p:nvGrpSpPr>
        <p:grpSpPr>
          <a:xfrm>
            <a:off x="8784753" y="5395430"/>
            <a:ext cx="935873" cy="963356"/>
            <a:chOff x="1463339" y="1072758"/>
            <a:chExt cx="1546058" cy="1546058"/>
          </a:xfrm>
          <a:effectLst>
            <a:outerShdw blurRad="330200" dist="215900" dir="6900000" sx="81000" sy="81000" algn="t" rotWithShape="0">
              <a:prstClr val="black">
                <a:alpha val="49000"/>
              </a:prstClr>
            </a:outerShdw>
          </a:effectLst>
        </p:grpSpPr>
        <p:sp>
          <p:nvSpPr>
            <p:cNvPr id="65" name="同心圆 64"/>
            <p:cNvSpPr/>
            <p:nvPr/>
          </p:nvSpPr>
          <p:spPr>
            <a:xfrm>
              <a:off x="1463339" y="1072758"/>
              <a:ext cx="1546058" cy="1546058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6" name="椭圆 65"/>
            <p:cNvSpPr/>
            <p:nvPr/>
          </p:nvSpPr>
          <p:spPr>
            <a:xfrm>
              <a:off x="1484232" y="1093651"/>
              <a:ext cx="1504273" cy="15042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rgbClr val="C5C5C5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7" name="椭圆 66"/>
          <p:cNvSpPr/>
          <p:nvPr/>
        </p:nvSpPr>
        <p:spPr>
          <a:xfrm>
            <a:off x="8898536" y="5512556"/>
            <a:ext cx="708307" cy="729107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8192" tIns="69096" rIns="138192" bIns="69096" rtlCol="0" anchor="ctr"/>
          <a:lstStyle/>
          <a:p>
            <a:pPr algn="ctr"/>
            <a:endParaRPr lang="zh-CN" altLang="en-US"/>
          </a:p>
        </p:txBody>
      </p:sp>
      <p:grpSp>
        <p:nvGrpSpPr>
          <p:cNvPr id="2051" name="组合 2050"/>
          <p:cNvGrpSpPr/>
          <p:nvPr/>
        </p:nvGrpSpPr>
        <p:grpSpPr>
          <a:xfrm>
            <a:off x="5069708" y="1746858"/>
            <a:ext cx="3770794" cy="5226556"/>
            <a:chOff x="3365268" y="1116367"/>
            <a:chExt cx="2520280" cy="3668014"/>
          </a:xfrm>
        </p:grpSpPr>
        <p:pic>
          <p:nvPicPr>
            <p:cNvPr id="4" name="Picture 46" descr="iPhone6_mockup_front_white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365268" y="1116367"/>
              <a:ext cx="2520280" cy="3668014"/>
            </a:xfrm>
            <a:prstGeom prst="rect">
              <a:avLst/>
            </a:prstGeom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4573" y="1620423"/>
              <a:ext cx="1524154" cy="2592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049" name="组合 2048"/>
          <p:cNvGrpSpPr/>
          <p:nvPr/>
        </p:nvGrpSpPr>
        <p:grpSpPr>
          <a:xfrm>
            <a:off x="9924912" y="2223388"/>
            <a:ext cx="1961682" cy="4088874"/>
            <a:chOff x="6713191" y="1509563"/>
            <a:chExt cx="1311127" cy="2654903"/>
          </a:xfrm>
        </p:grpSpPr>
        <p:sp>
          <p:nvSpPr>
            <p:cNvPr id="80" name="TextBox 79"/>
            <p:cNvSpPr txBox="1"/>
            <p:nvPr/>
          </p:nvSpPr>
          <p:spPr>
            <a:xfrm>
              <a:off x="6713191" y="1749682"/>
              <a:ext cx="1311127" cy="319735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您的内容打在这里，或者通过您的内容打在这里，或者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727614" y="1509563"/>
              <a:ext cx="1008112" cy="276999"/>
            </a:xfrm>
            <a:prstGeom prst="rect">
              <a:avLst/>
            </a:prstGeom>
            <a:noFill/>
          </p:spPr>
          <p:txBody>
            <a:bodyPr wrap="square" lIns="91431" tIns="0" rIns="91431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cs typeface="华文黑体" pitchFamily="2" charset="-122"/>
                </a:rPr>
                <a:t>添加标题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713191" y="2804363"/>
              <a:ext cx="1311127" cy="319735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您的内容打在这里，或者通过您的内容打在这里，或者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727615" y="2571750"/>
              <a:ext cx="1008112" cy="276999"/>
            </a:xfrm>
            <a:prstGeom prst="rect">
              <a:avLst/>
            </a:prstGeom>
            <a:noFill/>
          </p:spPr>
          <p:txBody>
            <a:bodyPr wrap="square" lIns="91431" tIns="0" rIns="91431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cs typeface="华文黑体" pitchFamily="2" charset="-122"/>
                </a:rPr>
                <a:t>添加标题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6713191" y="3844731"/>
              <a:ext cx="1311127" cy="319735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您的内容打在这里，或者通过您的内容打在这里，或者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6727615" y="3612118"/>
              <a:ext cx="1008112" cy="276999"/>
            </a:xfrm>
            <a:prstGeom prst="rect">
              <a:avLst/>
            </a:prstGeom>
            <a:noFill/>
          </p:spPr>
          <p:txBody>
            <a:bodyPr wrap="square" lIns="91431" tIns="0" rIns="91431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cs typeface="华文黑体" pitchFamily="2" charset="-122"/>
                </a:rPr>
                <a:t>添加标题</a:t>
              </a:r>
            </a:p>
          </p:txBody>
        </p:sp>
      </p:grpSp>
      <p:grpSp>
        <p:nvGrpSpPr>
          <p:cNvPr id="2048" name="组合 2047"/>
          <p:cNvGrpSpPr/>
          <p:nvPr/>
        </p:nvGrpSpPr>
        <p:grpSpPr>
          <a:xfrm>
            <a:off x="1511945" y="2317307"/>
            <a:ext cx="2273365" cy="4029901"/>
            <a:chOff x="824932" y="1570544"/>
            <a:chExt cx="1519446" cy="2616614"/>
          </a:xfrm>
        </p:grpSpPr>
        <p:sp>
          <p:nvSpPr>
            <p:cNvPr id="86" name="TextBox 85"/>
            <p:cNvSpPr txBox="1"/>
            <p:nvPr/>
          </p:nvSpPr>
          <p:spPr>
            <a:xfrm>
              <a:off x="824932" y="1833186"/>
              <a:ext cx="1519446" cy="319736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CN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您的内容打在这里，或者通过您的内容打在这里，或者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331640" y="1570544"/>
              <a:ext cx="1008112" cy="276999"/>
            </a:xfrm>
            <a:prstGeom prst="rect">
              <a:avLst/>
            </a:prstGeom>
            <a:noFill/>
          </p:spPr>
          <p:txBody>
            <a:bodyPr wrap="square" lIns="91431" tIns="0" rIns="91431" bIns="0" rtlCol="0" anchor="t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cs typeface="华文黑体" pitchFamily="2" charset="-122"/>
                </a:rPr>
                <a:t>添加标题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96940" y="2805428"/>
              <a:ext cx="1447438" cy="319736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CN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您的内容打在这里，或者通过您的内容打在这里，或者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331640" y="2587805"/>
              <a:ext cx="1008112" cy="276999"/>
            </a:xfrm>
            <a:prstGeom prst="rect">
              <a:avLst/>
            </a:prstGeom>
            <a:noFill/>
          </p:spPr>
          <p:txBody>
            <a:bodyPr wrap="square" lIns="91431" tIns="0" rIns="91431" bIns="0" rtlCol="0" anchor="t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cs typeface="华文黑体" pitchFamily="2" charset="-122"/>
                </a:rPr>
                <a:t>添加标题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000462" y="3867422"/>
              <a:ext cx="1343916" cy="319736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CN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您的内容打在这里，或者通过您的内容打在这里，或者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331640" y="3634809"/>
              <a:ext cx="1008112" cy="276999"/>
            </a:xfrm>
            <a:prstGeom prst="rect">
              <a:avLst/>
            </a:prstGeom>
            <a:noFill/>
          </p:spPr>
          <p:txBody>
            <a:bodyPr wrap="square" lIns="91431" tIns="0" rIns="91431" bIns="0" rtlCol="0" anchor="t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cs typeface="华文黑体" pitchFamily="2" charset="-122"/>
                </a:rPr>
                <a:t>添加标题</a:t>
              </a:r>
            </a:p>
          </p:txBody>
        </p:sp>
      </p:grpSp>
      <p:sp>
        <p:nvSpPr>
          <p:cNvPr id="2054" name="TextBox 2053"/>
          <p:cNvSpPr txBox="1"/>
          <p:nvPr/>
        </p:nvSpPr>
        <p:spPr>
          <a:xfrm>
            <a:off x="4343970" y="2448644"/>
            <a:ext cx="708307" cy="616169"/>
          </a:xfrm>
          <a:prstGeom prst="rect">
            <a:avLst/>
          </a:prstGeom>
          <a:noFill/>
        </p:spPr>
        <p:txBody>
          <a:bodyPr wrap="square" lIns="138192" tIns="69096" rIns="138192" bIns="69096" rtlCol="0">
            <a:spAutoFit/>
          </a:bodyPr>
          <a:lstStyle/>
          <a:p>
            <a:r>
              <a:rPr lang="en-US" altLang="zh-CN" sz="3100" dirty="0">
                <a:solidFill>
                  <a:schemeClr val="bg1"/>
                </a:solidFill>
                <a:latin typeface="Humnst777 BlkCn BT" panose="020B0803030504020204" pitchFamily="34" charset="0"/>
              </a:rPr>
              <a:t>01</a:t>
            </a:r>
            <a:endParaRPr lang="zh-CN" altLang="en-US" sz="3100" dirty="0">
              <a:solidFill>
                <a:schemeClr val="bg1"/>
              </a:solidFill>
              <a:latin typeface="Humnst777 BlkCn BT" panose="020B0803030504020204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4320257" y="4032820"/>
            <a:ext cx="708307" cy="616169"/>
          </a:xfrm>
          <a:prstGeom prst="rect">
            <a:avLst/>
          </a:prstGeom>
          <a:noFill/>
        </p:spPr>
        <p:txBody>
          <a:bodyPr wrap="square" lIns="138192" tIns="69096" rIns="138192" bIns="69096" rtlCol="0">
            <a:spAutoFit/>
          </a:bodyPr>
          <a:lstStyle/>
          <a:p>
            <a:r>
              <a:rPr lang="en-US" altLang="zh-CN" sz="3100" dirty="0">
                <a:solidFill>
                  <a:schemeClr val="bg1"/>
                </a:solidFill>
                <a:latin typeface="DFGothic-EB" panose="02010609010101010101" pitchFamily="1" charset="-128"/>
                <a:ea typeface="DFGothic-EB" panose="02010609010101010101" pitchFamily="1" charset="-128"/>
              </a:rPr>
              <a:t>02</a:t>
            </a:r>
            <a:endParaRPr lang="zh-CN" altLang="en-US" sz="3100" dirty="0">
              <a:solidFill>
                <a:schemeClr val="bg1"/>
              </a:solidFill>
              <a:latin typeface="DFGothic-EB" panose="02010609010101010101" pitchFamily="1" charset="-128"/>
              <a:ea typeface="DFGothic-EB" panose="02010609010101010101" pitchFamily="1" charset="-128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4338019" y="5535717"/>
            <a:ext cx="708307" cy="616169"/>
          </a:xfrm>
          <a:prstGeom prst="rect">
            <a:avLst/>
          </a:prstGeom>
          <a:noFill/>
        </p:spPr>
        <p:txBody>
          <a:bodyPr wrap="square" lIns="138192" tIns="69096" rIns="138192" bIns="69096" rtlCol="0">
            <a:spAutoFit/>
          </a:bodyPr>
          <a:lstStyle/>
          <a:p>
            <a:r>
              <a:rPr lang="en-US" altLang="zh-CN" sz="3100" dirty="0">
                <a:solidFill>
                  <a:schemeClr val="bg1"/>
                </a:solidFill>
                <a:latin typeface="DFGothic-EB" panose="02010609010101010101" pitchFamily="1" charset="-128"/>
                <a:ea typeface="DFGothic-EB" panose="02010609010101010101" pitchFamily="1" charset="-128"/>
              </a:rPr>
              <a:t>03</a:t>
            </a:r>
            <a:endParaRPr lang="zh-CN" altLang="en-US" sz="3100" dirty="0">
              <a:solidFill>
                <a:schemeClr val="bg1"/>
              </a:solidFill>
              <a:latin typeface="DFGothic-EB" panose="02010609010101010101" pitchFamily="1" charset="-128"/>
              <a:ea typeface="DFGothic-EB" panose="02010609010101010101" pitchFamily="1" charset="-128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8929096" y="5546691"/>
            <a:ext cx="708307" cy="616169"/>
          </a:xfrm>
          <a:prstGeom prst="rect">
            <a:avLst/>
          </a:prstGeom>
          <a:noFill/>
        </p:spPr>
        <p:txBody>
          <a:bodyPr wrap="square" lIns="138192" tIns="69096" rIns="138192" bIns="69096" rtlCol="0">
            <a:spAutoFit/>
          </a:bodyPr>
          <a:lstStyle/>
          <a:p>
            <a:r>
              <a:rPr lang="en-US" altLang="zh-CN" sz="3100" dirty="0">
                <a:solidFill>
                  <a:schemeClr val="bg1"/>
                </a:solidFill>
                <a:latin typeface="DFGothic-EB" panose="02010609010101010101" pitchFamily="1" charset="-128"/>
                <a:ea typeface="DFGothic-EB" panose="02010609010101010101" pitchFamily="1" charset="-128"/>
              </a:rPr>
              <a:t>06</a:t>
            </a:r>
            <a:endParaRPr lang="zh-CN" altLang="en-US" sz="3100" dirty="0">
              <a:solidFill>
                <a:schemeClr val="bg1"/>
              </a:solidFill>
              <a:latin typeface="DFGothic-EB" panose="02010609010101010101" pitchFamily="1" charset="-128"/>
              <a:ea typeface="DFGothic-EB" panose="02010609010101010101" pitchFamily="1" charset="-128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8923287" y="4066158"/>
            <a:ext cx="708307" cy="616169"/>
          </a:xfrm>
          <a:prstGeom prst="rect">
            <a:avLst/>
          </a:prstGeom>
          <a:noFill/>
        </p:spPr>
        <p:txBody>
          <a:bodyPr wrap="square" lIns="138192" tIns="69096" rIns="138192" bIns="69096" rtlCol="0">
            <a:spAutoFit/>
          </a:bodyPr>
          <a:lstStyle/>
          <a:p>
            <a:r>
              <a:rPr lang="en-US" altLang="zh-CN" sz="3100" dirty="0">
                <a:solidFill>
                  <a:schemeClr val="bg1"/>
                </a:solidFill>
                <a:latin typeface="DFGothic-EB" panose="02010609010101010101" pitchFamily="1" charset="-128"/>
                <a:ea typeface="DFGothic-EB" panose="02010609010101010101" pitchFamily="1" charset="-128"/>
              </a:rPr>
              <a:t>05</a:t>
            </a:r>
            <a:endParaRPr lang="zh-CN" altLang="en-US" sz="3100" dirty="0">
              <a:solidFill>
                <a:schemeClr val="bg1"/>
              </a:solidFill>
              <a:latin typeface="DFGothic-EB" panose="02010609010101010101" pitchFamily="1" charset="-128"/>
              <a:ea typeface="DFGothic-EB" panose="02010609010101010101" pitchFamily="1" charset="-128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8922335" y="2413722"/>
            <a:ext cx="708307" cy="616169"/>
          </a:xfrm>
          <a:prstGeom prst="rect">
            <a:avLst/>
          </a:prstGeom>
          <a:noFill/>
        </p:spPr>
        <p:txBody>
          <a:bodyPr wrap="square" lIns="138192" tIns="69096" rIns="138192" bIns="69096" rtlCol="0">
            <a:spAutoFit/>
          </a:bodyPr>
          <a:lstStyle/>
          <a:p>
            <a:r>
              <a:rPr lang="en-US" altLang="zh-CN" sz="3100" dirty="0">
                <a:solidFill>
                  <a:schemeClr val="bg1"/>
                </a:solidFill>
                <a:latin typeface="DFGothic-EB" panose="02010609010101010101" pitchFamily="1" charset="-128"/>
                <a:ea typeface="DFGothic-EB" panose="02010609010101010101" pitchFamily="1" charset="-128"/>
              </a:rPr>
              <a:t>04</a:t>
            </a:r>
            <a:endParaRPr lang="zh-CN" altLang="en-US" sz="3100" dirty="0">
              <a:solidFill>
                <a:schemeClr val="bg1"/>
              </a:solidFill>
              <a:latin typeface="DFGothic-EB" panose="02010609010101010101" pitchFamily="1" charset="-128"/>
              <a:ea typeface="DFGothic-EB" panose="02010609010101010101" pitchFamily="1" charset="-128"/>
            </a:endParaRPr>
          </a:p>
        </p:txBody>
      </p:sp>
      <p:cxnSp>
        <p:nvCxnSpPr>
          <p:cNvPr id="70" name="直接连接符 69"/>
          <p:cNvCxnSpPr/>
          <p:nvPr/>
        </p:nvCxnSpPr>
        <p:spPr>
          <a:xfrm flipV="1">
            <a:off x="651845" y="1003247"/>
            <a:ext cx="12007246" cy="52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Freeform 6"/>
          <p:cNvSpPr>
            <a:spLocks noEditPoints="1"/>
          </p:cNvSpPr>
          <p:nvPr/>
        </p:nvSpPr>
        <p:spPr bwMode="auto">
          <a:xfrm>
            <a:off x="12659091" y="514666"/>
            <a:ext cx="477985" cy="493818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2700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2" name="TextBox 71"/>
          <p:cNvSpPr txBox="1"/>
          <p:nvPr/>
        </p:nvSpPr>
        <p:spPr>
          <a:xfrm>
            <a:off x="1295921" y="399144"/>
            <a:ext cx="2423342" cy="492396"/>
          </a:xfrm>
          <a:prstGeom prst="rect">
            <a:avLst/>
          </a:prstGeom>
          <a:noFill/>
        </p:spPr>
        <p:txBody>
          <a:bodyPr wrap="square" lIns="121873" tIns="60937" rIns="121873" bIns="60937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工作阶段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3" name="组合 72"/>
          <p:cNvGrpSpPr/>
          <p:nvPr/>
        </p:nvGrpSpPr>
        <p:grpSpPr>
          <a:xfrm>
            <a:off x="863873" y="432420"/>
            <a:ext cx="406366" cy="418246"/>
            <a:chOff x="848004" y="393400"/>
            <a:chExt cx="406366" cy="418246"/>
          </a:xfrm>
          <a:effectLst>
            <a:outerShdw blurRad="165100" dist="38100" dir="6960000" sx="98000" sy="98000" algn="t" rotWithShape="0">
              <a:prstClr val="black">
                <a:alpha val="34000"/>
              </a:prstClr>
            </a:outerShdw>
          </a:effectLst>
        </p:grpSpPr>
        <p:grpSp>
          <p:nvGrpSpPr>
            <p:cNvPr id="74" name="组合 73"/>
            <p:cNvGrpSpPr/>
            <p:nvPr/>
          </p:nvGrpSpPr>
          <p:grpSpPr>
            <a:xfrm>
              <a:off x="848004" y="393400"/>
              <a:ext cx="406366" cy="418246"/>
              <a:chOff x="848005" y="369553"/>
              <a:chExt cx="406366" cy="418246"/>
            </a:xfrm>
          </p:grpSpPr>
          <p:sp>
            <p:nvSpPr>
              <p:cNvPr id="76" name="椭圆 75"/>
              <p:cNvSpPr/>
              <p:nvPr/>
            </p:nvSpPr>
            <p:spPr>
              <a:xfrm>
                <a:off x="848005" y="369553"/>
                <a:ext cx="406366" cy="418246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635000" dist="762000" dir="7800000" sx="88000" sy="88000" algn="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椭圆 76"/>
              <p:cNvSpPr/>
              <p:nvPr/>
            </p:nvSpPr>
            <p:spPr>
              <a:xfrm>
                <a:off x="856799" y="378604"/>
                <a:ext cx="388778" cy="40014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5" name="椭圆 74"/>
            <p:cNvSpPr/>
            <p:nvPr/>
          </p:nvSpPr>
          <p:spPr>
            <a:xfrm>
              <a:off x="907857" y="455002"/>
              <a:ext cx="286661" cy="295042"/>
            </a:xfrm>
            <a:prstGeom prst="ellipse">
              <a:avLst/>
            </a:prstGeom>
            <a:gradFill flip="none" rotWithShape="1">
              <a:gsLst>
                <a:gs pos="0">
                  <a:srgbClr val="F20000"/>
                </a:gs>
                <a:gs pos="100000">
                  <a:srgbClr val="F11B1B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1846" rIns="0" bIns="51846" rtlCol="0" anchor="ctr"/>
            <a:lstStyle/>
            <a:p>
              <a:pPr algn="ctr"/>
              <a:endParaRPr lang="zh-CN" altLang="en-US" sz="3600" dirty="0">
                <a:solidFill>
                  <a:schemeClr val="bg1"/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651406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9" presetClass="entr" presetSubtype="5" fill="hold" grpId="0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00"/>
                            </p:stCondLst>
                            <p:childTnLst>
                              <p:par>
                                <p:cTn id="26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100"/>
                            </p:stCondLst>
                            <p:childTnLst>
                              <p:par>
                                <p:cTn id="3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600"/>
                            </p:stCondLst>
                            <p:childTnLst>
                              <p:par>
                                <p:cTn id="52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100"/>
                            </p:stCondLst>
                            <p:childTnLst>
                              <p:par>
                                <p:cTn id="6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600"/>
                            </p:stCondLst>
                            <p:childTnLst>
                              <p:par>
                                <p:cTn id="78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100"/>
                            </p:stCondLst>
                            <p:childTnLst>
                              <p:par>
                                <p:cTn id="91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600"/>
                            </p:stCondLst>
                            <p:childTnLst>
                              <p:par>
                                <p:cTn id="10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1" grpId="0" animBg="1"/>
      <p:bldP spid="55" grpId="0" animBg="1"/>
      <p:bldP spid="59" grpId="0" animBg="1"/>
      <p:bldP spid="63" grpId="0" animBg="1"/>
      <p:bldP spid="67" grpId="0" animBg="1"/>
      <p:bldP spid="2054" grpId="0"/>
      <p:bldP spid="101" grpId="0"/>
      <p:bldP spid="102" grpId="0"/>
      <p:bldP spid="103" grpId="0"/>
      <p:bldP spid="104" grpId="0"/>
      <p:bldP spid="105" grpId="0"/>
      <p:bldP spid="71" grpId="0" animBg="1"/>
      <p:bldP spid="7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直接连接符 14"/>
          <p:cNvCxnSpPr/>
          <p:nvPr/>
        </p:nvCxnSpPr>
        <p:spPr>
          <a:xfrm flipV="1">
            <a:off x="651845" y="1003247"/>
            <a:ext cx="12007246" cy="52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6"/>
          <p:cNvSpPr>
            <a:spLocks noEditPoints="1"/>
          </p:cNvSpPr>
          <p:nvPr/>
        </p:nvSpPr>
        <p:spPr bwMode="auto">
          <a:xfrm>
            <a:off x="12659091" y="514666"/>
            <a:ext cx="477985" cy="493818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2700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6" name="椭圆 45"/>
          <p:cNvSpPr/>
          <p:nvPr/>
        </p:nvSpPr>
        <p:spPr bwMode="auto">
          <a:xfrm>
            <a:off x="3640874" y="2416661"/>
            <a:ext cx="4094167" cy="4213864"/>
          </a:xfrm>
          <a:prstGeom prst="ellipse">
            <a:avLst/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dash"/>
          </a:ln>
          <a:effectLst/>
        </p:spPr>
        <p:txBody>
          <a:bodyPr lIns="103693" tIns="51846" rIns="103693" bIns="51846" anchor="ctr"/>
          <a:lstStyle/>
          <a:p>
            <a:pPr algn="ctr">
              <a:defRPr/>
            </a:pPr>
            <a:endParaRPr lang="zh-CN" altLang="en-US" kern="0" dirty="0">
              <a:solidFill>
                <a:sysClr val="window" lastClr="FFFFFF"/>
              </a:solidFill>
              <a:latin typeface="Calibri"/>
              <a:ea typeface="微软雅黑" pitchFamily="34" charset="-122"/>
            </a:endParaRPr>
          </a:p>
        </p:txBody>
      </p:sp>
      <p:sp>
        <p:nvSpPr>
          <p:cNvPr id="47" name="椭圆 46"/>
          <p:cNvSpPr/>
          <p:nvPr/>
        </p:nvSpPr>
        <p:spPr bwMode="auto">
          <a:xfrm>
            <a:off x="6090603" y="2416661"/>
            <a:ext cx="4095949" cy="4213864"/>
          </a:xfrm>
          <a:prstGeom prst="ellipse">
            <a:avLst/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dash"/>
          </a:ln>
          <a:effectLst/>
        </p:spPr>
        <p:txBody>
          <a:bodyPr lIns="103693" tIns="51846" rIns="103693" bIns="51846" anchor="ctr"/>
          <a:lstStyle/>
          <a:p>
            <a:pPr algn="ctr">
              <a:defRPr/>
            </a:pPr>
            <a:endParaRPr lang="zh-CN" altLang="en-US" kern="0" dirty="0">
              <a:solidFill>
                <a:sysClr val="window" lastClr="FFFFFF"/>
              </a:solidFill>
              <a:latin typeface="Calibri"/>
              <a:ea typeface="微软雅黑" pitchFamily="34" charset="-122"/>
            </a:endParaRPr>
          </a:p>
        </p:txBody>
      </p:sp>
      <p:cxnSp>
        <p:nvCxnSpPr>
          <p:cNvPr id="48" name="直接连接符 47"/>
          <p:cNvCxnSpPr>
            <a:cxnSpLocks noChangeShapeType="1"/>
          </p:cNvCxnSpPr>
          <p:nvPr/>
        </p:nvCxnSpPr>
        <p:spPr bwMode="auto">
          <a:xfrm>
            <a:off x="4765077" y="3445372"/>
            <a:ext cx="1186515" cy="551631"/>
          </a:xfrm>
          <a:prstGeom prst="line">
            <a:avLst/>
          </a:prstGeom>
          <a:noFill/>
          <a:ln w="9525" algn="ctr">
            <a:solidFill>
              <a:schemeClr val="tx1">
                <a:lumMod val="75000"/>
                <a:lumOff val="25000"/>
              </a:schemeClr>
            </a:solidFill>
            <a:round/>
            <a:headEnd type="none" w="sm" len="sm"/>
            <a:tailEnd type="arrow" w="sm" len="sm"/>
          </a:ln>
        </p:spPr>
      </p:cxnSp>
      <p:cxnSp>
        <p:nvCxnSpPr>
          <p:cNvPr id="49" name="直接连接符 48"/>
          <p:cNvCxnSpPr>
            <a:cxnSpLocks noChangeShapeType="1"/>
          </p:cNvCxnSpPr>
          <p:nvPr/>
        </p:nvCxnSpPr>
        <p:spPr bwMode="auto">
          <a:xfrm>
            <a:off x="4423005" y="4397067"/>
            <a:ext cx="1447773" cy="0"/>
          </a:xfrm>
          <a:prstGeom prst="line">
            <a:avLst/>
          </a:prstGeom>
          <a:noFill/>
          <a:ln w="9525" algn="ctr">
            <a:solidFill>
              <a:schemeClr val="tx1">
                <a:lumMod val="75000"/>
                <a:lumOff val="25000"/>
              </a:schemeClr>
            </a:solidFill>
            <a:round/>
            <a:headEnd type="none" w="sm" len="sm"/>
            <a:tailEnd type="arrow" w="sm" len="sm"/>
          </a:ln>
        </p:spPr>
      </p:cxnSp>
      <p:cxnSp>
        <p:nvCxnSpPr>
          <p:cNvPr id="50" name="直接连接符 49"/>
          <p:cNvCxnSpPr>
            <a:cxnSpLocks noChangeShapeType="1"/>
          </p:cNvCxnSpPr>
          <p:nvPr/>
        </p:nvCxnSpPr>
        <p:spPr bwMode="auto">
          <a:xfrm flipV="1">
            <a:off x="4765077" y="4745586"/>
            <a:ext cx="1186515" cy="628849"/>
          </a:xfrm>
          <a:prstGeom prst="line">
            <a:avLst/>
          </a:prstGeom>
          <a:noFill/>
          <a:ln w="9525" algn="ctr">
            <a:solidFill>
              <a:schemeClr val="tx1">
                <a:lumMod val="75000"/>
                <a:lumOff val="25000"/>
              </a:schemeClr>
            </a:solidFill>
            <a:round/>
            <a:headEnd type="none" w="sm" len="sm"/>
            <a:tailEnd type="arrow" w="sm" len="sm"/>
          </a:ln>
        </p:spPr>
      </p:cxnSp>
      <p:cxnSp>
        <p:nvCxnSpPr>
          <p:cNvPr id="51" name="直接连接符 50"/>
          <p:cNvCxnSpPr>
            <a:cxnSpLocks noChangeShapeType="1"/>
          </p:cNvCxnSpPr>
          <p:nvPr/>
        </p:nvCxnSpPr>
        <p:spPr bwMode="auto">
          <a:xfrm flipH="1" flipV="1">
            <a:off x="7971922" y="4745586"/>
            <a:ext cx="1195542" cy="614179"/>
          </a:xfrm>
          <a:prstGeom prst="line">
            <a:avLst/>
          </a:prstGeom>
          <a:noFill/>
          <a:ln w="9525" algn="ctr">
            <a:solidFill>
              <a:schemeClr val="tx1">
                <a:lumMod val="75000"/>
                <a:lumOff val="25000"/>
              </a:schemeClr>
            </a:solidFill>
            <a:round/>
            <a:headEnd type="none" w="sm" len="sm"/>
            <a:tailEnd type="arrow" w="sm" len="sm"/>
          </a:ln>
        </p:spPr>
      </p:cxnSp>
      <p:cxnSp>
        <p:nvCxnSpPr>
          <p:cNvPr id="52" name="直接连接符 51"/>
          <p:cNvCxnSpPr>
            <a:cxnSpLocks noChangeShapeType="1"/>
          </p:cNvCxnSpPr>
          <p:nvPr/>
        </p:nvCxnSpPr>
        <p:spPr bwMode="auto">
          <a:xfrm flipH="1">
            <a:off x="7971923" y="4393399"/>
            <a:ext cx="1526923" cy="0"/>
          </a:xfrm>
          <a:prstGeom prst="line">
            <a:avLst/>
          </a:prstGeom>
          <a:noFill/>
          <a:ln w="9525" algn="ctr">
            <a:solidFill>
              <a:schemeClr val="tx1">
                <a:lumMod val="75000"/>
                <a:lumOff val="25000"/>
              </a:schemeClr>
            </a:solidFill>
            <a:round/>
            <a:headEnd type="none" w="sm" len="sm"/>
            <a:tailEnd type="arrow" w="sm" len="sm"/>
          </a:ln>
        </p:spPr>
      </p:cxnSp>
      <p:cxnSp>
        <p:nvCxnSpPr>
          <p:cNvPr id="59" name="直接连接符 58"/>
          <p:cNvCxnSpPr>
            <a:cxnSpLocks noChangeShapeType="1"/>
          </p:cNvCxnSpPr>
          <p:nvPr/>
        </p:nvCxnSpPr>
        <p:spPr bwMode="auto">
          <a:xfrm flipH="1">
            <a:off x="7971922" y="3445372"/>
            <a:ext cx="1195542" cy="551631"/>
          </a:xfrm>
          <a:prstGeom prst="line">
            <a:avLst/>
          </a:prstGeom>
          <a:noFill/>
          <a:ln w="9525" algn="ctr">
            <a:solidFill>
              <a:schemeClr val="tx1">
                <a:lumMod val="75000"/>
                <a:lumOff val="25000"/>
              </a:schemeClr>
            </a:solidFill>
            <a:round/>
            <a:headEnd type="none" w="sm" len="sm"/>
            <a:tailEnd type="arrow" w="sm" len="sm"/>
          </a:ln>
        </p:spPr>
      </p:cxnSp>
      <p:grpSp>
        <p:nvGrpSpPr>
          <p:cNvPr id="96" name="组合 95"/>
          <p:cNvGrpSpPr/>
          <p:nvPr/>
        </p:nvGrpSpPr>
        <p:grpSpPr>
          <a:xfrm>
            <a:off x="3551976" y="2416628"/>
            <a:ext cx="1330503" cy="1369402"/>
            <a:chOff x="1827622" y="1343919"/>
            <a:chExt cx="2304000" cy="2304000"/>
          </a:xfrm>
        </p:grpSpPr>
        <p:sp>
          <p:nvSpPr>
            <p:cNvPr id="97" name="椭圆 96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520700" dist="508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98" name="椭圆 97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 smtClean="0">
                  <a:solidFill>
                    <a:srgbClr val="0066FF"/>
                  </a:solidFill>
                  <a:latin typeface="DIN Mittelschrift Std" pitchFamily="50" charset="0"/>
                  <a:ea typeface="微软雅黑" pitchFamily="34" charset="-122"/>
                </a:rPr>
                <a:t>添加内容</a:t>
              </a:r>
              <a:endParaRPr lang="zh-CN" altLang="en-US" dirty="0">
                <a:solidFill>
                  <a:srgbClr val="0066FF"/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054012" y="3736705"/>
            <a:ext cx="1330503" cy="1369402"/>
            <a:chOff x="1827622" y="1343919"/>
            <a:chExt cx="2304000" cy="2304000"/>
          </a:xfrm>
        </p:grpSpPr>
        <p:sp>
          <p:nvSpPr>
            <p:cNvPr id="100" name="椭圆 99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solidFill>
              <a:srgbClr val="FFFF00">
                <a:alpha val="34000"/>
              </a:srgbClr>
            </a:solidFill>
            <a:ln w="12700">
              <a:noFill/>
            </a:ln>
            <a:effectLst>
              <a:outerShdw blurRad="520700" dist="508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01" name="椭圆 100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solidFill>
              <a:srgbClr val="FFC000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>
                  <a:solidFill>
                    <a:schemeClr val="bg1"/>
                  </a:solidFill>
                  <a:latin typeface="DIN Mittelschrift Std" pitchFamily="50" charset="0"/>
                  <a:ea typeface="微软雅黑" pitchFamily="34" charset="-122"/>
                </a:rPr>
                <a:t>添加内容</a:t>
              </a:r>
            </a:p>
          </p:txBody>
        </p:sp>
      </p:grpSp>
      <p:grpSp>
        <p:nvGrpSpPr>
          <p:cNvPr id="105" name="组合 104"/>
          <p:cNvGrpSpPr/>
          <p:nvPr/>
        </p:nvGrpSpPr>
        <p:grpSpPr>
          <a:xfrm>
            <a:off x="3510107" y="5065781"/>
            <a:ext cx="1330503" cy="1369402"/>
            <a:chOff x="1827622" y="1343919"/>
            <a:chExt cx="2304000" cy="2304000"/>
          </a:xfrm>
        </p:grpSpPr>
        <p:sp>
          <p:nvSpPr>
            <p:cNvPr id="106" name="椭圆 105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520700" dist="508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07" name="椭圆 106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>
                  <a:solidFill>
                    <a:srgbClr val="0066FF"/>
                  </a:solidFill>
                  <a:latin typeface="DIN Mittelschrift Std" pitchFamily="50" charset="0"/>
                  <a:ea typeface="微软雅黑" pitchFamily="34" charset="-122"/>
                </a:rPr>
                <a:t>添加内容</a:t>
              </a: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9001957" y="2416628"/>
            <a:ext cx="1330503" cy="1369402"/>
            <a:chOff x="1827622" y="1343919"/>
            <a:chExt cx="2304000" cy="2304000"/>
          </a:xfrm>
        </p:grpSpPr>
        <p:sp>
          <p:nvSpPr>
            <p:cNvPr id="109" name="椭圆 108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520700" dist="508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10" name="椭圆 109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>
                  <a:solidFill>
                    <a:srgbClr val="0066FF"/>
                  </a:solidFill>
                  <a:latin typeface="DIN Mittelschrift Std" pitchFamily="50" charset="0"/>
                  <a:ea typeface="微软雅黑" pitchFamily="34" charset="-122"/>
                </a:rPr>
                <a:t>添加内容</a:t>
              </a:r>
            </a:p>
          </p:txBody>
        </p:sp>
      </p:grpSp>
      <p:grpSp>
        <p:nvGrpSpPr>
          <p:cNvPr id="111" name="组合 110"/>
          <p:cNvGrpSpPr/>
          <p:nvPr/>
        </p:nvGrpSpPr>
        <p:grpSpPr>
          <a:xfrm>
            <a:off x="9508828" y="3736705"/>
            <a:ext cx="1330503" cy="1369402"/>
            <a:chOff x="1827622" y="1343919"/>
            <a:chExt cx="2304000" cy="2304000"/>
          </a:xfrm>
        </p:grpSpPr>
        <p:sp>
          <p:nvSpPr>
            <p:cNvPr id="112" name="椭圆 111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solidFill>
              <a:srgbClr val="FFFF00">
                <a:alpha val="70000"/>
              </a:srgbClr>
            </a:solidFill>
            <a:ln w="12700">
              <a:noFill/>
            </a:ln>
            <a:effectLst>
              <a:outerShdw blurRad="520700" dist="508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13" name="椭圆 112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solidFill>
              <a:srgbClr val="FFC000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>
                  <a:solidFill>
                    <a:schemeClr val="bg1"/>
                  </a:solidFill>
                  <a:latin typeface="DIN Mittelschrift Std" pitchFamily="50" charset="0"/>
                  <a:ea typeface="微软雅黑" pitchFamily="34" charset="-122"/>
                </a:rPr>
                <a:t>添加内容</a:t>
              </a:r>
            </a:p>
          </p:txBody>
        </p:sp>
      </p:grpSp>
      <p:grpSp>
        <p:nvGrpSpPr>
          <p:cNvPr id="114" name="组合 113"/>
          <p:cNvGrpSpPr/>
          <p:nvPr/>
        </p:nvGrpSpPr>
        <p:grpSpPr>
          <a:xfrm>
            <a:off x="9058078" y="5065781"/>
            <a:ext cx="1330503" cy="1369402"/>
            <a:chOff x="1827622" y="1343919"/>
            <a:chExt cx="2304000" cy="2304000"/>
          </a:xfrm>
        </p:grpSpPr>
        <p:sp>
          <p:nvSpPr>
            <p:cNvPr id="115" name="椭圆 114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520700" dist="508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16" name="椭圆 115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>
                  <a:solidFill>
                    <a:srgbClr val="0066FF"/>
                  </a:solidFill>
                  <a:latin typeface="DIN Mittelschrift Std" pitchFamily="50" charset="0"/>
                  <a:ea typeface="微软雅黑" pitchFamily="34" charset="-122"/>
                </a:rPr>
                <a:t>添加内容</a:t>
              </a:r>
            </a:p>
          </p:txBody>
        </p:sp>
      </p:grpSp>
      <p:sp>
        <p:nvSpPr>
          <p:cNvPr id="120" name="TextBox 119"/>
          <p:cNvSpPr txBox="1"/>
          <p:nvPr/>
        </p:nvSpPr>
        <p:spPr>
          <a:xfrm>
            <a:off x="1102796" y="1216008"/>
            <a:ext cx="11475481" cy="935701"/>
          </a:xfrm>
          <a:prstGeom prst="rect">
            <a:avLst/>
          </a:prstGeom>
          <a:noFill/>
        </p:spPr>
        <p:txBody>
          <a:bodyPr wrap="square" lIns="103693" tIns="51846" rIns="103693" bIns="5184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基本领导技能主要包括以下内容：从经验中学习，沟通，倾听，果断，提供建设性反馈，对有效的压力管理的指导；构建技术方面的任职能力，与上级构建良好的关系，与同事构建良好的关系，设置目标，惩罚，召开会议。而发挥领导力的最有效途径，就是领导者以身作则。“身教”往往比“言传”更为有效，领导者要一贯坚持以身作则。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5552840" y="2967864"/>
            <a:ext cx="2585737" cy="2661333"/>
            <a:chOff x="5552840" y="2967864"/>
            <a:chExt cx="2585737" cy="2661333"/>
          </a:xfrm>
        </p:grpSpPr>
        <p:grpSp>
          <p:nvGrpSpPr>
            <p:cNvPr id="39" name="组合 38"/>
            <p:cNvGrpSpPr/>
            <p:nvPr/>
          </p:nvGrpSpPr>
          <p:grpSpPr>
            <a:xfrm>
              <a:off x="5552840" y="2967864"/>
              <a:ext cx="2585737" cy="2661333"/>
              <a:chOff x="1827622" y="1343919"/>
              <a:chExt cx="2304000" cy="2304000"/>
            </a:xfrm>
          </p:grpSpPr>
          <p:sp>
            <p:nvSpPr>
              <p:cNvPr id="40" name="椭圆 39"/>
              <p:cNvSpPr/>
              <p:nvPr/>
            </p:nvSpPr>
            <p:spPr>
              <a:xfrm>
                <a:off x="1827622" y="1343919"/>
                <a:ext cx="2304000" cy="2304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635000" dist="762000" dir="7800000" sx="88000" sy="88000" algn="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1877481" y="1393778"/>
                <a:ext cx="2204282" cy="220428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2" name="椭圆 41"/>
            <p:cNvSpPr/>
            <p:nvPr/>
          </p:nvSpPr>
          <p:spPr>
            <a:xfrm>
              <a:off x="5921843" y="3397341"/>
              <a:ext cx="1824046" cy="1877374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1846" rIns="0" bIns="51846" rtlCol="0" anchor="ctr"/>
            <a:lstStyle/>
            <a:p>
              <a:pPr algn="ctr"/>
              <a:r>
                <a:rPr lang="zh-CN" altLang="en-US" sz="3600" dirty="0" smtClean="0">
                  <a:solidFill>
                    <a:schemeClr val="bg1"/>
                  </a:solidFill>
                  <a:latin typeface="DIN Mittelschrift Std" pitchFamily="50" charset="0"/>
                  <a:ea typeface="微软雅黑" pitchFamily="34" charset="-122"/>
                </a:rPr>
                <a:t>核心工作</a:t>
              </a:r>
              <a:endParaRPr lang="zh-CN" altLang="en-US" sz="3600" dirty="0">
                <a:solidFill>
                  <a:schemeClr val="bg1"/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1295921" y="399144"/>
            <a:ext cx="2423342" cy="492396"/>
          </a:xfrm>
          <a:prstGeom prst="rect">
            <a:avLst/>
          </a:prstGeom>
          <a:noFill/>
        </p:spPr>
        <p:txBody>
          <a:bodyPr wrap="square" lIns="121873" tIns="60937" rIns="121873" bIns="60937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重点核心工作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863873" y="432420"/>
            <a:ext cx="406366" cy="418246"/>
            <a:chOff x="848004" y="393400"/>
            <a:chExt cx="406366" cy="418246"/>
          </a:xfrm>
          <a:effectLst>
            <a:outerShdw blurRad="165100" dist="38100" dir="6960000" sx="98000" sy="98000" algn="t" rotWithShape="0">
              <a:prstClr val="black">
                <a:alpha val="34000"/>
              </a:prstClr>
            </a:outerShdw>
          </a:effectLst>
        </p:grpSpPr>
        <p:grpSp>
          <p:nvGrpSpPr>
            <p:cNvPr id="4" name="组合 3"/>
            <p:cNvGrpSpPr/>
            <p:nvPr/>
          </p:nvGrpSpPr>
          <p:grpSpPr>
            <a:xfrm>
              <a:off x="848004" y="393400"/>
              <a:ext cx="406366" cy="418246"/>
              <a:chOff x="848005" y="369553"/>
              <a:chExt cx="406366" cy="418246"/>
            </a:xfrm>
          </p:grpSpPr>
          <p:sp>
            <p:nvSpPr>
              <p:cNvPr id="56" name="椭圆 55"/>
              <p:cNvSpPr/>
              <p:nvPr/>
            </p:nvSpPr>
            <p:spPr>
              <a:xfrm>
                <a:off x="848005" y="369553"/>
                <a:ext cx="406366" cy="418246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635000" dist="762000" dir="7800000" sx="88000" sy="88000" algn="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56"/>
              <p:cNvSpPr/>
              <p:nvPr/>
            </p:nvSpPr>
            <p:spPr>
              <a:xfrm>
                <a:off x="856799" y="378604"/>
                <a:ext cx="388778" cy="40014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5" name="椭圆 54"/>
            <p:cNvSpPr/>
            <p:nvPr/>
          </p:nvSpPr>
          <p:spPr>
            <a:xfrm>
              <a:off x="907857" y="455002"/>
              <a:ext cx="286661" cy="295042"/>
            </a:xfrm>
            <a:prstGeom prst="ellipse">
              <a:avLst/>
            </a:prstGeom>
            <a:gradFill flip="none" rotWithShape="1">
              <a:gsLst>
                <a:gs pos="0">
                  <a:srgbClr val="F20000"/>
                </a:gs>
                <a:gs pos="100000">
                  <a:srgbClr val="F11B1B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1846" rIns="0" bIns="51846" rtlCol="0" anchor="ctr"/>
            <a:lstStyle/>
            <a:p>
              <a:pPr algn="ctr"/>
              <a:endParaRPr lang="zh-CN" altLang="en-US" sz="3600" dirty="0">
                <a:solidFill>
                  <a:schemeClr val="bg1"/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02266975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9" presetClass="entr" presetSubtype="5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00"/>
                            </p:stCondLst>
                            <p:childTnLst>
                              <p:par>
                                <p:cTn id="2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6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100"/>
                            </p:stCondLst>
                            <p:childTnLst>
                              <p:par>
                                <p:cTn id="3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100"/>
                            </p:stCondLst>
                            <p:childTnLst>
                              <p:par>
                                <p:cTn id="6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6" grpId="0" animBg="1"/>
      <p:bldP spid="47" grpId="0" animBg="1"/>
      <p:bldP spid="120" grpId="0"/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7757671" y="1972876"/>
            <a:ext cx="881918" cy="907816"/>
            <a:chOff x="1463339" y="1072758"/>
            <a:chExt cx="1546058" cy="1546058"/>
          </a:xfrm>
          <a:effectLst>
            <a:outerShdw blurRad="330200" dist="215900" dir="6900000" sx="81000" sy="81000" algn="t" rotWithShape="0">
              <a:prstClr val="black">
                <a:alpha val="42000"/>
              </a:prstClr>
            </a:outerShdw>
          </a:effectLst>
        </p:grpSpPr>
        <p:sp>
          <p:nvSpPr>
            <p:cNvPr id="9" name="同心圆 8"/>
            <p:cNvSpPr/>
            <p:nvPr/>
          </p:nvSpPr>
          <p:spPr>
            <a:xfrm>
              <a:off x="1463339" y="1072758"/>
              <a:ext cx="1546058" cy="1546058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1484232" y="1093651"/>
              <a:ext cx="1504274" cy="15042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rgbClr val="C5C5C5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椭圆 10"/>
          <p:cNvSpPr/>
          <p:nvPr/>
        </p:nvSpPr>
        <p:spPr>
          <a:xfrm>
            <a:off x="7864894" y="2083250"/>
            <a:ext cx="667472" cy="687070"/>
          </a:xfrm>
          <a:prstGeom prst="ellipse">
            <a:avLst/>
          </a:prstGeom>
          <a:solidFill>
            <a:srgbClr val="0066FF"/>
          </a:solidFill>
          <a:ln>
            <a:noFill/>
          </a:ln>
          <a:effectLst>
            <a:innerShdw blurRad="114300">
              <a:srgbClr val="D3133C">
                <a:alpha val="14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8192" tIns="69096" rIns="138192" bIns="69096" rtlCol="0" anchor="ctr"/>
          <a:lstStyle/>
          <a:p>
            <a:pPr algn="ctr"/>
            <a:endParaRPr lang="zh-CN" altLang="en-US" dirty="0"/>
          </a:p>
        </p:txBody>
      </p:sp>
      <p:grpSp>
        <p:nvGrpSpPr>
          <p:cNvPr id="12" name="组合 11"/>
          <p:cNvGrpSpPr/>
          <p:nvPr/>
        </p:nvGrpSpPr>
        <p:grpSpPr>
          <a:xfrm>
            <a:off x="7740961" y="3197012"/>
            <a:ext cx="881918" cy="907816"/>
            <a:chOff x="1463339" y="1072758"/>
            <a:chExt cx="1546058" cy="1546058"/>
          </a:xfrm>
          <a:effectLst>
            <a:outerShdw blurRad="330200" dist="215900" dir="6900000" sx="81000" sy="81000" algn="t" rotWithShape="0">
              <a:prstClr val="black">
                <a:alpha val="49000"/>
              </a:prstClr>
            </a:outerShdw>
          </a:effectLst>
        </p:grpSpPr>
        <p:sp>
          <p:nvSpPr>
            <p:cNvPr id="13" name="同心圆 12"/>
            <p:cNvSpPr/>
            <p:nvPr/>
          </p:nvSpPr>
          <p:spPr>
            <a:xfrm>
              <a:off x="1463339" y="1072758"/>
              <a:ext cx="1546058" cy="1546058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1484232" y="1093651"/>
              <a:ext cx="1504273" cy="15042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rgbClr val="C5C5C5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椭圆 14"/>
          <p:cNvSpPr/>
          <p:nvPr/>
        </p:nvSpPr>
        <p:spPr>
          <a:xfrm>
            <a:off x="7848184" y="3307386"/>
            <a:ext cx="667472" cy="68707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8192" tIns="69096" rIns="138192" bIns="69096" rtlCol="0" anchor="ctr"/>
          <a:lstStyle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7740961" y="4421148"/>
            <a:ext cx="881918" cy="907816"/>
            <a:chOff x="1463339" y="1072758"/>
            <a:chExt cx="1546058" cy="1546058"/>
          </a:xfrm>
          <a:effectLst>
            <a:outerShdw blurRad="330200" dist="215900" dir="6900000" sx="81000" sy="81000" algn="t" rotWithShape="0">
              <a:prstClr val="black">
                <a:alpha val="49000"/>
              </a:prstClr>
            </a:outerShdw>
          </a:effectLst>
        </p:grpSpPr>
        <p:sp>
          <p:nvSpPr>
            <p:cNvPr id="17" name="同心圆 16"/>
            <p:cNvSpPr/>
            <p:nvPr/>
          </p:nvSpPr>
          <p:spPr>
            <a:xfrm>
              <a:off x="1463339" y="1072758"/>
              <a:ext cx="1546058" cy="1546058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1484232" y="1093651"/>
              <a:ext cx="1504273" cy="15042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rgbClr val="C5C5C5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椭圆 18"/>
          <p:cNvSpPr/>
          <p:nvPr/>
        </p:nvSpPr>
        <p:spPr>
          <a:xfrm>
            <a:off x="7848184" y="4531521"/>
            <a:ext cx="667472" cy="687070"/>
          </a:xfrm>
          <a:prstGeom prst="ellipse">
            <a:avLst/>
          </a:prstGeom>
          <a:solidFill>
            <a:srgbClr val="0066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8192" tIns="69096" rIns="138192" bIns="69096"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8951119" y="1964735"/>
            <a:ext cx="2353914" cy="812516"/>
            <a:chOff x="6084168" y="1274556"/>
            <a:chExt cx="1669538" cy="559844"/>
          </a:xfrm>
        </p:grpSpPr>
        <p:sp>
          <p:nvSpPr>
            <p:cNvPr id="21" name="TextBox 20"/>
            <p:cNvSpPr txBox="1"/>
            <p:nvPr/>
          </p:nvSpPr>
          <p:spPr>
            <a:xfrm>
              <a:off x="6084168" y="1514664"/>
              <a:ext cx="1669538" cy="319736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您的内容打在这里，或者通过您的内容打在这里，或者您的内容打在这里，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109640" y="1274556"/>
              <a:ext cx="1008112" cy="276999"/>
            </a:xfrm>
            <a:prstGeom prst="rect">
              <a:avLst/>
            </a:prstGeom>
            <a:noFill/>
          </p:spPr>
          <p:txBody>
            <a:bodyPr wrap="square" lIns="91431" tIns="0" rIns="91431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cs typeface="华文黑体" pitchFamily="2" charset="-122"/>
                </a:rPr>
                <a:t>添加标题</a:t>
              </a: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8951119" y="3311571"/>
            <a:ext cx="2353914" cy="779884"/>
            <a:chOff x="6084168" y="2547213"/>
            <a:chExt cx="1669538" cy="537359"/>
          </a:xfrm>
        </p:grpSpPr>
        <p:sp>
          <p:nvSpPr>
            <p:cNvPr id="23" name="TextBox 22"/>
            <p:cNvSpPr txBox="1"/>
            <p:nvPr/>
          </p:nvSpPr>
          <p:spPr>
            <a:xfrm>
              <a:off x="6084168" y="2764836"/>
              <a:ext cx="1669538" cy="319736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您的内容打在这里，或者通过您的内容打在这里，或者您的内容打在这里，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109640" y="2547213"/>
              <a:ext cx="1008112" cy="276999"/>
            </a:xfrm>
            <a:prstGeom prst="rect">
              <a:avLst/>
            </a:prstGeom>
            <a:noFill/>
          </p:spPr>
          <p:txBody>
            <a:bodyPr wrap="square" lIns="91431" tIns="0" rIns="91431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cs typeface="华文黑体" pitchFamily="2" charset="-122"/>
                </a:rPr>
                <a:t>添加标题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8951119" y="4463259"/>
            <a:ext cx="2353914" cy="801638"/>
            <a:chOff x="6084168" y="3766937"/>
            <a:chExt cx="1669538" cy="552349"/>
          </a:xfrm>
        </p:grpSpPr>
        <p:sp>
          <p:nvSpPr>
            <p:cNvPr id="25" name="TextBox 24"/>
            <p:cNvSpPr txBox="1"/>
            <p:nvPr/>
          </p:nvSpPr>
          <p:spPr>
            <a:xfrm>
              <a:off x="6084168" y="3999550"/>
              <a:ext cx="1669538" cy="319736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您的内容打在这里，或者通过您的内容打在这里，或者您的内容打在这里，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094400" y="3766937"/>
              <a:ext cx="1008112" cy="276999"/>
            </a:xfrm>
            <a:prstGeom prst="rect">
              <a:avLst/>
            </a:prstGeom>
            <a:noFill/>
          </p:spPr>
          <p:txBody>
            <a:bodyPr wrap="square" lIns="91431" tIns="0" rIns="91431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cs typeface="华文黑体" pitchFamily="2" charset="-122"/>
                </a:rPr>
                <a:t>添加标题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7886388" y="2118486"/>
            <a:ext cx="774694" cy="616595"/>
          </a:xfrm>
          <a:prstGeom prst="rect">
            <a:avLst/>
          </a:prstGeom>
          <a:noFill/>
        </p:spPr>
        <p:txBody>
          <a:bodyPr wrap="square" lIns="138192" tIns="69096" rIns="138192" bIns="69096" rtlCol="0">
            <a:spAutoFit/>
          </a:bodyPr>
          <a:lstStyle/>
          <a:p>
            <a:r>
              <a:rPr lang="en-US" altLang="zh-CN" sz="3100" dirty="0">
                <a:solidFill>
                  <a:schemeClr val="bg1"/>
                </a:solidFill>
                <a:latin typeface="DFGothic-EB" panose="02010609010101010101" pitchFamily="1" charset="-128"/>
                <a:ea typeface="DFGothic-EB" panose="02010609010101010101" pitchFamily="1" charset="-128"/>
              </a:rPr>
              <a:t>01</a:t>
            </a:r>
            <a:endParaRPr lang="zh-CN" altLang="en-US" sz="3100" dirty="0">
              <a:solidFill>
                <a:schemeClr val="bg1"/>
              </a:solidFill>
              <a:latin typeface="DFGothic-EB" panose="02010609010101010101" pitchFamily="1" charset="-128"/>
              <a:ea typeface="DFGothic-EB" panose="02010609010101010101" pitchFamily="1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829270" y="3342622"/>
            <a:ext cx="774694" cy="616595"/>
          </a:xfrm>
          <a:prstGeom prst="rect">
            <a:avLst/>
          </a:prstGeom>
          <a:noFill/>
        </p:spPr>
        <p:txBody>
          <a:bodyPr wrap="square" lIns="138192" tIns="69096" rIns="138192" bIns="69096" rtlCol="0">
            <a:spAutoFit/>
          </a:bodyPr>
          <a:lstStyle/>
          <a:p>
            <a:r>
              <a:rPr lang="en-US" altLang="zh-CN" sz="3100" dirty="0">
                <a:solidFill>
                  <a:schemeClr val="bg1"/>
                </a:solidFill>
                <a:latin typeface="DFGothic-EB" panose="02010609010101010101" pitchFamily="1" charset="-128"/>
                <a:ea typeface="DFGothic-EB" panose="02010609010101010101" pitchFamily="1" charset="-128"/>
              </a:rPr>
              <a:t>02</a:t>
            </a:r>
            <a:endParaRPr lang="zh-CN" altLang="en-US" sz="3100" dirty="0">
              <a:solidFill>
                <a:schemeClr val="bg1"/>
              </a:solidFill>
              <a:latin typeface="DFGothic-EB" panose="02010609010101010101" pitchFamily="1" charset="-128"/>
              <a:ea typeface="DFGothic-EB" panose="02010609010101010101" pitchFamily="1" charset="-12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829270" y="4575025"/>
            <a:ext cx="774694" cy="616595"/>
          </a:xfrm>
          <a:prstGeom prst="rect">
            <a:avLst/>
          </a:prstGeom>
          <a:noFill/>
        </p:spPr>
        <p:txBody>
          <a:bodyPr wrap="square" lIns="138192" tIns="69096" rIns="138192" bIns="69096" rtlCol="0">
            <a:spAutoFit/>
          </a:bodyPr>
          <a:lstStyle/>
          <a:p>
            <a:r>
              <a:rPr lang="en-US" altLang="zh-CN" sz="3100" dirty="0">
                <a:solidFill>
                  <a:schemeClr val="bg1"/>
                </a:solidFill>
                <a:latin typeface="DFGothic-EB" panose="02010609010101010101" pitchFamily="1" charset="-128"/>
                <a:ea typeface="DFGothic-EB" panose="02010609010101010101" pitchFamily="1" charset="-128"/>
              </a:rPr>
              <a:t>03</a:t>
            </a:r>
            <a:endParaRPr lang="zh-CN" altLang="en-US" sz="3100" dirty="0">
              <a:solidFill>
                <a:schemeClr val="bg1"/>
              </a:solidFill>
              <a:latin typeface="DFGothic-EB" panose="02010609010101010101" pitchFamily="1" charset="-128"/>
              <a:ea typeface="DFGothic-EB" panose="02010609010101010101" pitchFamily="1" charset="-128"/>
            </a:endParaRPr>
          </a:p>
        </p:txBody>
      </p:sp>
      <p:grpSp>
        <p:nvGrpSpPr>
          <p:cNvPr id="97" name="组合 96"/>
          <p:cNvGrpSpPr/>
          <p:nvPr/>
        </p:nvGrpSpPr>
        <p:grpSpPr>
          <a:xfrm>
            <a:off x="273793" y="2238711"/>
            <a:ext cx="6846367" cy="4282567"/>
            <a:chOff x="857224" y="1876434"/>
            <a:chExt cx="3519051" cy="2124076"/>
          </a:xfrm>
        </p:grpSpPr>
        <p:grpSp>
          <p:nvGrpSpPr>
            <p:cNvPr id="98" name="Group 7"/>
            <p:cNvGrpSpPr/>
            <p:nvPr/>
          </p:nvGrpSpPr>
          <p:grpSpPr>
            <a:xfrm>
              <a:off x="857224" y="1876434"/>
              <a:ext cx="3519051" cy="2124076"/>
              <a:chOff x="4901105" y="2090748"/>
              <a:chExt cx="3519051" cy="2124076"/>
            </a:xfrm>
          </p:grpSpPr>
          <p:pic>
            <p:nvPicPr>
              <p:cNvPr id="100" name="Picture 53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901105" y="2090748"/>
                <a:ext cx="3519051" cy="21240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1" name="Rectangle 9"/>
              <p:cNvSpPr/>
              <p:nvPr/>
            </p:nvSpPr>
            <p:spPr>
              <a:xfrm>
                <a:off x="5330923" y="2195514"/>
                <a:ext cx="2675358" cy="1674094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pic>
          <p:nvPicPr>
            <p:cNvPr id="99" name="图片 9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8663" r="811" b="6467"/>
            <a:stretch>
              <a:fillRect/>
            </a:stretch>
          </p:blipFill>
          <p:spPr>
            <a:xfrm>
              <a:off x="1287042" y="1981200"/>
              <a:ext cx="2675358" cy="1713148"/>
            </a:xfrm>
            <a:custGeom>
              <a:avLst/>
              <a:gdLst>
                <a:gd name="connsiteX0" fmla="*/ 0 w 6715140"/>
                <a:gd name="connsiteY0" fmla="*/ 0 h 3214710"/>
                <a:gd name="connsiteX1" fmla="*/ 6715140 w 6715140"/>
                <a:gd name="connsiteY1" fmla="*/ 0 h 3214710"/>
                <a:gd name="connsiteX2" fmla="*/ 6715140 w 6715140"/>
                <a:gd name="connsiteY2" fmla="*/ 3214710 h 3214710"/>
                <a:gd name="connsiteX3" fmla="*/ 0 w 6715140"/>
                <a:gd name="connsiteY3" fmla="*/ 3214710 h 3214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15140" h="3214710">
                  <a:moveTo>
                    <a:pt x="0" y="0"/>
                  </a:moveTo>
                  <a:lnTo>
                    <a:pt x="6715140" y="0"/>
                  </a:lnTo>
                  <a:lnTo>
                    <a:pt x="6715140" y="3214710"/>
                  </a:lnTo>
                  <a:lnTo>
                    <a:pt x="0" y="3214710"/>
                  </a:lnTo>
                  <a:close/>
                </a:path>
              </a:pathLst>
            </a:custGeom>
          </p:spPr>
        </p:pic>
      </p:grpSp>
      <p:sp>
        <p:nvSpPr>
          <p:cNvPr id="42" name="Rectangle 19"/>
          <p:cNvSpPr>
            <a:spLocks noChangeArrowheads="1"/>
          </p:cNvSpPr>
          <p:nvPr/>
        </p:nvSpPr>
        <p:spPr bwMode="auto">
          <a:xfrm>
            <a:off x="46852928" y="12268741"/>
            <a:ext cx="6822380" cy="8186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r>
              <a:rPr lang="zh-CN" altLang="zh-CN" sz="53200">
                <a:solidFill>
                  <a:srgbClr val="231915"/>
                </a:solidFill>
                <a:latin typeface="思源黑体 CN Normal" pitchFamily="34" charset="-122"/>
                <a:ea typeface="思源黑体 CN Normal" pitchFamily="34" charset="-122"/>
              </a:rPr>
              <a:t>年</a:t>
            </a:r>
            <a:endParaRPr lang="zh-CN" altLang="zh-CN"/>
          </a:p>
        </p:txBody>
      </p:sp>
      <p:sp>
        <p:nvSpPr>
          <p:cNvPr id="43" name="Rectangle 20"/>
          <p:cNvSpPr>
            <a:spLocks noChangeArrowheads="1"/>
          </p:cNvSpPr>
          <p:nvPr/>
        </p:nvSpPr>
        <p:spPr bwMode="auto">
          <a:xfrm>
            <a:off x="53840725" y="12268741"/>
            <a:ext cx="6822380" cy="8186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r>
              <a:rPr lang="zh-CN" altLang="zh-CN" sz="53200">
                <a:solidFill>
                  <a:srgbClr val="231915"/>
                </a:solidFill>
                <a:latin typeface="思源黑体 CN Normal" pitchFamily="34" charset="-122"/>
                <a:ea typeface="思源黑体 CN Normal" pitchFamily="34" charset="-122"/>
              </a:rPr>
              <a:t>度</a:t>
            </a:r>
            <a:endParaRPr lang="zh-CN" altLang="zh-CN"/>
          </a:p>
        </p:txBody>
      </p:sp>
      <p:sp>
        <p:nvSpPr>
          <p:cNvPr id="44" name="Rectangle 21"/>
          <p:cNvSpPr>
            <a:spLocks noChangeArrowheads="1"/>
          </p:cNvSpPr>
          <p:nvPr/>
        </p:nvSpPr>
        <p:spPr bwMode="auto">
          <a:xfrm>
            <a:off x="60840402" y="12268741"/>
            <a:ext cx="6822380" cy="8186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r>
              <a:rPr lang="zh-CN" altLang="zh-CN" sz="53200">
                <a:solidFill>
                  <a:srgbClr val="231915"/>
                </a:solidFill>
                <a:latin typeface="思源黑体 CN Normal" pitchFamily="34" charset="-122"/>
                <a:ea typeface="思源黑体 CN Normal" pitchFamily="34" charset="-122"/>
              </a:rPr>
              <a:t>工</a:t>
            </a:r>
            <a:endParaRPr lang="zh-CN" altLang="zh-CN"/>
          </a:p>
        </p:txBody>
      </p:sp>
      <p:sp>
        <p:nvSpPr>
          <p:cNvPr id="45" name="Rectangle 22"/>
          <p:cNvSpPr>
            <a:spLocks noChangeArrowheads="1"/>
          </p:cNvSpPr>
          <p:nvPr/>
        </p:nvSpPr>
        <p:spPr bwMode="auto">
          <a:xfrm>
            <a:off x="67828199" y="12268741"/>
            <a:ext cx="6822380" cy="8186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r>
              <a:rPr lang="zh-CN" altLang="zh-CN" sz="53200">
                <a:solidFill>
                  <a:srgbClr val="231915"/>
                </a:solidFill>
                <a:latin typeface="思源黑体 CN Normal" pitchFamily="34" charset="-122"/>
                <a:ea typeface="思源黑体 CN Normal" pitchFamily="34" charset="-122"/>
              </a:rPr>
              <a:t>作</a:t>
            </a:r>
            <a:endParaRPr lang="zh-CN" altLang="zh-CN"/>
          </a:p>
        </p:txBody>
      </p:sp>
      <p:sp>
        <p:nvSpPr>
          <p:cNvPr id="46" name="Rectangle 23"/>
          <p:cNvSpPr>
            <a:spLocks noChangeArrowheads="1"/>
          </p:cNvSpPr>
          <p:nvPr/>
        </p:nvSpPr>
        <p:spPr bwMode="auto">
          <a:xfrm>
            <a:off x="74818374" y="12268741"/>
            <a:ext cx="6822380" cy="8186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r>
              <a:rPr lang="zh-CN" altLang="zh-CN" sz="53200">
                <a:solidFill>
                  <a:srgbClr val="231915"/>
                </a:solidFill>
                <a:latin typeface="思源黑体 CN Normal" pitchFamily="34" charset="-122"/>
                <a:ea typeface="思源黑体 CN Normal" pitchFamily="34" charset="-122"/>
              </a:rPr>
              <a:t>概</a:t>
            </a:r>
            <a:endParaRPr lang="zh-CN" altLang="zh-CN"/>
          </a:p>
        </p:txBody>
      </p:sp>
      <p:sp>
        <p:nvSpPr>
          <p:cNvPr id="47" name="Rectangle 24"/>
          <p:cNvSpPr>
            <a:spLocks noChangeArrowheads="1"/>
          </p:cNvSpPr>
          <p:nvPr/>
        </p:nvSpPr>
        <p:spPr bwMode="auto">
          <a:xfrm>
            <a:off x="81818047" y="12268741"/>
            <a:ext cx="6822380" cy="8186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r>
              <a:rPr lang="zh-CN" altLang="zh-CN" sz="53200">
                <a:solidFill>
                  <a:srgbClr val="231915"/>
                </a:solidFill>
                <a:latin typeface="思源黑体 CN Normal" pitchFamily="34" charset="-122"/>
                <a:ea typeface="思源黑体 CN Normal" pitchFamily="34" charset="-122"/>
              </a:rPr>
              <a:t>述</a:t>
            </a:r>
            <a:endParaRPr lang="zh-CN" altLang="zh-CN"/>
          </a:p>
        </p:txBody>
      </p:sp>
      <p:sp>
        <p:nvSpPr>
          <p:cNvPr id="48" name="Rectangle 25"/>
          <p:cNvSpPr>
            <a:spLocks noChangeArrowheads="1"/>
          </p:cNvSpPr>
          <p:nvPr/>
        </p:nvSpPr>
        <p:spPr bwMode="auto">
          <a:xfrm>
            <a:off x="95475370" y="12493677"/>
            <a:ext cx="6822380" cy="8186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r>
              <a:rPr lang="zh-CN" altLang="zh-CN" sz="53200">
                <a:solidFill>
                  <a:srgbClr val="231915"/>
                </a:solidFill>
                <a:latin typeface="思源黑体 CN Normal" pitchFamily="34" charset="-122"/>
                <a:ea typeface="思源黑体 CN Normal" pitchFamily="34" charset="-122"/>
              </a:rPr>
              <a:t>年</a:t>
            </a:r>
            <a:endParaRPr lang="zh-CN" altLang="zh-CN"/>
          </a:p>
        </p:txBody>
      </p:sp>
      <p:sp>
        <p:nvSpPr>
          <p:cNvPr id="49" name="Rectangle 26"/>
          <p:cNvSpPr>
            <a:spLocks noChangeArrowheads="1"/>
          </p:cNvSpPr>
          <p:nvPr/>
        </p:nvSpPr>
        <p:spPr bwMode="auto">
          <a:xfrm>
            <a:off x="102463165" y="12493677"/>
            <a:ext cx="6822380" cy="8186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r>
              <a:rPr lang="zh-CN" altLang="zh-CN" sz="53200">
                <a:solidFill>
                  <a:srgbClr val="231915"/>
                </a:solidFill>
                <a:latin typeface="思源黑体 CN Normal" pitchFamily="34" charset="-122"/>
                <a:ea typeface="思源黑体 CN Normal" pitchFamily="34" charset="-122"/>
              </a:rPr>
              <a:t>度</a:t>
            </a:r>
            <a:endParaRPr lang="zh-CN" altLang="zh-CN"/>
          </a:p>
        </p:txBody>
      </p:sp>
      <p:sp>
        <p:nvSpPr>
          <p:cNvPr id="50" name="Rectangle 27"/>
          <p:cNvSpPr>
            <a:spLocks noChangeArrowheads="1"/>
          </p:cNvSpPr>
          <p:nvPr/>
        </p:nvSpPr>
        <p:spPr bwMode="auto">
          <a:xfrm>
            <a:off x="109462842" y="12493677"/>
            <a:ext cx="6822380" cy="8186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r>
              <a:rPr lang="zh-CN" altLang="zh-CN" sz="53200">
                <a:solidFill>
                  <a:srgbClr val="231915"/>
                </a:solidFill>
                <a:latin typeface="思源黑体 CN Normal" pitchFamily="34" charset="-122"/>
                <a:ea typeface="思源黑体 CN Normal" pitchFamily="34" charset="-122"/>
              </a:rPr>
              <a:t>工</a:t>
            </a:r>
            <a:endParaRPr lang="zh-CN" altLang="zh-CN"/>
          </a:p>
        </p:txBody>
      </p:sp>
      <p:sp>
        <p:nvSpPr>
          <p:cNvPr id="51" name="Rectangle 28"/>
          <p:cNvSpPr>
            <a:spLocks noChangeArrowheads="1"/>
          </p:cNvSpPr>
          <p:nvPr/>
        </p:nvSpPr>
        <p:spPr bwMode="auto">
          <a:xfrm>
            <a:off x="116453016" y="12493677"/>
            <a:ext cx="6822380" cy="8186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r>
              <a:rPr lang="zh-CN" altLang="zh-CN" sz="53200">
                <a:solidFill>
                  <a:srgbClr val="231915"/>
                </a:solidFill>
                <a:latin typeface="思源黑体 CN Normal" pitchFamily="34" charset="-122"/>
                <a:ea typeface="思源黑体 CN Normal" pitchFamily="34" charset="-122"/>
              </a:rPr>
              <a:t>作</a:t>
            </a:r>
            <a:endParaRPr lang="zh-CN" altLang="zh-CN"/>
          </a:p>
        </p:txBody>
      </p:sp>
      <p:sp>
        <p:nvSpPr>
          <p:cNvPr id="52" name="Rectangle 29"/>
          <p:cNvSpPr>
            <a:spLocks noChangeArrowheads="1"/>
          </p:cNvSpPr>
          <p:nvPr/>
        </p:nvSpPr>
        <p:spPr bwMode="auto">
          <a:xfrm>
            <a:off x="123440815" y="12493677"/>
            <a:ext cx="6822380" cy="8186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r>
              <a:rPr lang="zh-CN" altLang="zh-CN" sz="53200">
                <a:solidFill>
                  <a:srgbClr val="231915"/>
                </a:solidFill>
                <a:latin typeface="思源黑体 CN Normal" pitchFamily="34" charset="-122"/>
                <a:ea typeface="思源黑体 CN Normal" pitchFamily="34" charset="-122"/>
              </a:rPr>
              <a:t>概</a:t>
            </a:r>
            <a:endParaRPr lang="zh-CN" altLang="zh-CN"/>
          </a:p>
        </p:txBody>
      </p:sp>
      <p:sp>
        <p:nvSpPr>
          <p:cNvPr id="53" name="Rectangle 30"/>
          <p:cNvSpPr>
            <a:spLocks noChangeArrowheads="1"/>
          </p:cNvSpPr>
          <p:nvPr/>
        </p:nvSpPr>
        <p:spPr bwMode="auto">
          <a:xfrm>
            <a:off x="130440489" y="12493677"/>
            <a:ext cx="6822380" cy="8186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r>
              <a:rPr lang="zh-CN" altLang="zh-CN" sz="53200">
                <a:solidFill>
                  <a:srgbClr val="231915"/>
                </a:solidFill>
                <a:latin typeface="思源黑体 CN Normal" pitchFamily="34" charset="-122"/>
                <a:ea typeface="思源黑体 CN Normal" pitchFamily="34" charset="-122"/>
              </a:rPr>
              <a:t>述</a:t>
            </a:r>
            <a:endParaRPr lang="zh-CN" altLang="zh-CN"/>
          </a:p>
        </p:txBody>
      </p:sp>
      <p:sp>
        <p:nvSpPr>
          <p:cNvPr id="54" name="Rectangle 31"/>
          <p:cNvSpPr>
            <a:spLocks noChangeArrowheads="1"/>
          </p:cNvSpPr>
          <p:nvPr/>
        </p:nvSpPr>
        <p:spPr bwMode="auto">
          <a:xfrm>
            <a:off x="144097810" y="12493677"/>
            <a:ext cx="6822380" cy="8186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r>
              <a:rPr lang="zh-CN" altLang="zh-CN" sz="53200">
                <a:solidFill>
                  <a:srgbClr val="231915"/>
                </a:solidFill>
                <a:latin typeface="思源黑体 CN Normal" pitchFamily="34" charset="-122"/>
                <a:ea typeface="思源黑体 CN Normal" pitchFamily="34" charset="-122"/>
              </a:rPr>
              <a:t>年</a:t>
            </a:r>
            <a:endParaRPr lang="zh-CN" altLang="zh-CN"/>
          </a:p>
        </p:txBody>
      </p:sp>
      <p:sp>
        <p:nvSpPr>
          <p:cNvPr id="55" name="Rectangle 32"/>
          <p:cNvSpPr>
            <a:spLocks noChangeArrowheads="1"/>
          </p:cNvSpPr>
          <p:nvPr/>
        </p:nvSpPr>
        <p:spPr bwMode="auto">
          <a:xfrm>
            <a:off x="151087984" y="12493677"/>
            <a:ext cx="6822380" cy="8186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r>
              <a:rPr lang="zh-CN" altLang="zh-CN" sz="53200">
                <a:solidFill>
                  <a:srgbClr val="231915"/>
                </a:solidFill>
                <a:latin typeface="思源黑体 CN Normal" pitchFamily="34" charset="-122"/>
                <a:ea typeface="思源黑体 CN Normal" pitchFamily="34" charset="-122"/>
              </a:rPr>
              <a:t>度</a:t>
            </a:r>
            <a:endParaRPr lang="zh-CN" altLang="zh-CN"/>
          </a:p>
        </p:txBody>
      </p:sp>
      <p:sp>
        <p:nvSpPr>
          <p:cNvPr id="59" name="Rectangle 33"/>
          <p:cNvSpPr>
            <a:spLocks noChangeArrowheads="1"/>
          </p:cNvSpPr>
          <p:nvPr/>
        </p:nvSpPr>
        <p:spPr bwMode="auto">
          <a:xfrm>
            <a:off x="158087661" y="12493677"/>
            <a:ext cx="6822380" cy="8186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r>
              <a:rPr lang="zh-CN" altLang="zh-CN" sz="53200">
                <a:solidFill>
                  <a:srgbClr val="231915"/>
                </a:solidFill>
                <a:latin typeface="思源黑体 CN Normal" pitchFamily="34" charset="-122"/>
                <a:ea typeface="思源黑体 CN Normal" pitchFamily="34" charset="-122"/>
              </a:rPr>
              <a:t>工</a:t>
            </a:r>
            <a:endParaRPr lang="zh-CN" altLang="zh-CN"/>
          </a:p>
        </p:txBody>
      </p:sp>
      <p:sp>
        <p:nvSpPr>
          <p:cNvPr id="60" name="Rectangle 34"/>
          <p:cNvSpPr>
            <a:spLocks noChangeArrowheads="1"/>
          </p:cNvSpPr>
          <p:nvPr/>
        </p:nvSpPr>
        <p:spPr bwMode="auto">
          <a:xfrm>
            <a:off x="165075458" y="12493677"/>
            <a:ext cx="6822380" cy="8186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r>
              <a:rPr lang="zh-CN" altLang="zh-CN" sz="53200">
                <a:solidFill>
                  <a:srgbClr val="231915"/>
                </a:solidFill>
                <a:latin typeface="思源黑体 CN Normal" pitchFamily="34" charset="-122"/>
                <a:ea typeface="思源黑体 CN Normal" pitchFamily="34" charset="-122"/>
              </a:rPr>
              <a:t>作</a:t>
            </a:r>
            <a:endParaRPr lang="zh-CN" altLang="zh-CN"/>
          </a:p>
        </p:txBody>
      </p:sp>
      <p:sp>
        <p:nvSpPr>
          <p:cNvPr id="61" name="Rectangle 35"/>
          <p:cNvSpPr>
            <a:spLocks noChangeArrowheads="1"/>
          </p:cNvSpPr>
          <p:nvPr/>
        </p:nvSpPr>
        <p:spPr bwMode="auto">
          <a:xfrm>
            <a:off x="172063258" y="12493677"/>
            <a:ext cx="6822380" cy="8186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r>
              <a:rPr lang="zh-CN" altLang="zh-CN" sz="53200">
                <a:solidFill>
                  <a:srgbClr val="231915"/>
                </a:solidFill>
                <a:latin typeface="思源黑体 CN Normal" pitchFamily="34" charset="-122"/>
                <a:ea typeface="思源黑体 CN Normal" pitchFamily="34" charset="-122"/>
              </a:rPr>
              <a:t>概</a:t>
            </a:r>
            <a:endParaRPr lang="zh-CN" altLang="zh-CN"/>
          </a:p>
        </p:txBody>
      </p:sp>
      <p:sp>
        <p:nvSpPr>
          <p:cNvPr id="62" name="Rectangle 36"/>
          <p:cNvSpPr>
            <a:spLocks noChangeArrowheads="1"/>
          </p:cNvSpPr>
          <p:nvPr/>
        </p:nvSpPr>
        <p:spPr bwMode="auto">
          <a:xfrm>
            <a:off x="179062930" y="12493677"/>
            <a:ext cx="6822380" cy="8186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r>
              <a:rPr lang="zh-CN" altLang="zh-CN" sz="53200">
                <a:solidFill>
                  <a:srgbClr val="231915"/>
                </a:solidFill>
                <a:latin typeface="思源黑体 CN Normal" pitchFamily="34" charset="-122"/>
                <a:ea typeface="思源黑体 CN Normal" pitchFamily="34" charset="-122"/>
              </a:rPr>
              <a:t>述</a:t>
            </a:r>
            <a:endParaRPr lang="zh-CN" altLang="zh-CN"/>
          </a:p>
        </p:txBody>
      </p:sp>
      <p:sp>
        <p:nvSpPr>
          <p:cNvPr id="63" name="Rectangle 37"/>
          <p:cNvSpPr>
            <a:spLocks noChangeArrowheads="1"/>
          </p:cNvSpPr>
          <p:nvPr/>
        </p:nvSpPr>
        <p:spPr bwMode="auto">
          <a:xfrm>
            <a:off x="192722628" y="12493677"/>
            <a:ext cx="6822380" cy="8186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r>
              <a:rPr lang="zh-CN" altLang="zh-CN" sz="53200">
                <a:solidFill>
                  <a:srgbClr val="231915"/>
                </a:solidFill>
                <a:latin typeface="思源黑体 CN Normal" pitchFamily="34" charset="-122"/>
                <a:ea typeface="思源黑体 CN Normal" pitchFamily="34" charset="-122"/>
              </a:rPr>
              <a:t>年</a:t>
            </a:r>
            <a:endParaRPr lang="zh-CN" altLang="zh-CN"/>
          </a:p>
        </p:txBody>
      </p:sp>
      <p:sp>
        <p:nvSpPr>
          <p:cNvPr id="64" name="Rectangle 38"/>
          <p:cNvSpPr>
            <a:spLocks noChangeArrowheads="1"/>
          </p:cNvSpPr>
          <p:nvPr/>
        </p:nvSpPr>
        <p:spPr bwMode="auto">
          <a:xfrm>
            <a:off x="199710426" y="12493677"/>
            <a:ext cx="6822380" cy="8186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r>
              <a:rPr lang="zh-CN" altLang="zh-CN" sz="53200">
                <a:solidFill>
                  <a:srgbClr val="231915"/>
                </a:solidFill>
                <a:latin typeface="思源黑体 CN Normal" pitchFamily="34" charset="-122"/>
                <a:ea typeface="思源黑体 CN Normal" pitchFamily="34" charset="-122"/>
              </a:rPr>
              <a:t>度</a:t>
            </a:r>
            <a:endParaRPr lang="zh-CN" altLang="zh-CN"/>
          </a:p>
        </p:txBody>
      </p:sp>
      <p:sp>
        <p:nvSpPr>
          <p:cNvPr id="65" name="Rectangle 39"/>
          <p:cNvSpPr>
            <a:spLocks noChangeArrowheads="1"/>
          </p:cNvSpPr>
          <p:nvPr/>
        </p:nvSpPr>
        <p:spPr bwMode="auto">
          <a:xfrm>
            <a:off x="206710102" y="12493677"/>
            <a:ext cx="6822380" cy="8186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r>
              <a:rPr lang="zh-CN" altLang="zh-CN" sz="53200">
                <a:solidFill>
                  <a:srgbClr val="231915"/>
                </a:solidFill>
                <a:latin typeface="思源黑体 CN Normal" pitchFamily="34" charset="-122"/>
                <a:ea typeface="思源黑体 CN Normal" pitchFamily="34" charset="-122"/>
              </a:rPr>
              <a:t>工</a:t>
            </a:r>
            <a:endParaRPr lang="zh-CN" altLang="zh-CN"/>
          </a:p>
        </p:txBody>
      </p:sp>
      <p:sp>
        <p:nvSpPr>
          <p:cNvPr id="66" name="Rectangle 40"/>
          <p:cNvSpPr>
            <a:spLocks noChangeArrowheads="1"/>
          </p:cNvSpPr>
          <p:nvPr/>
        </p:nvSpPr>
        <p:spPr bwMode="auto">
          <a:xfrm>
            <a:off x="213697899" y="12493677"/>
            <a:ext cx="6822380" cy="8186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r>
              <a:rPr lang="zh-CN" altLang="zh-CN" sz="53200">
                <a:solidFill>
                  <a:srgbClr val="231915"/>
                </a:solidFill>
                <a:latin typeface="思源黑体 CN Normal" pitchFamily="34" charset="-122"/>
                <a:ea typeface="思源黑体 CN Normal" pitchFamily="34" charset="-122"/>
              </a:rPr>
              <a:t>作</a:t>
            </a:r>
            <a:endParaRPr lang="zh-CN" altLang="zh-CN"/>
          </a:p>
        </p:txBody>
      </p:sp>
      <p:sp>
        <p:nvSpPr>
          <p:cNvPr id="67" name="Rectangle 41"/>
          <p:cNvSpPr>
            <a:spLocks noChangeArrowheads="1"/>
          </p:cNvSpPr>
          <p:nvPr/>
        </p:nvSpPr>
        <p:spPr bwMode="auto">
          <a:xfrm>
            <a:off x="220685697" y="12493677"/>
            <a:ext cx="6822380" cy="8186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r>
              <a:rPr lang="zh-CN" altLang="zh-CN" sz="53200">
                <a:solidFill>
                  <a:srgbClr val="231915"/>
                </a:solidFill>
                <a:latin typeface="思源黑体 CN Normal" pitchFamily="34" charset="-122"/>
                <a:ea typeface="思源黑体 CN Normal" pitchFamily="34" charset="-122"/>
              </a:rPr>
              <a:t>概</a:t>
            </a:r>
            <a:endParaRPr lang="zh-CN" altLang="zh-CN"/>
          </a:p>
        </p:txBody>
      </p:sp>
      <p:sp>
        <p:nvSpPr>
          <p:cNvPr id="68" name="Rectangle 42"/>
          <p:cNvSpPr>
            <a:spLocks noChangeArrowheads="1"/>
          </p:cNvSpPr>
          <p:nvPr/>
        </p:nvSpPr>
        <p:spPr bwMode="auto">
          <a:xfrm>
            <a:off x="227685371" y="12493677"/>
            <a:ext cx="6822380" cy="8186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r>
              <a:rPr lang="zh-CN" altLang="zh-CN" sz="53200">
                <a:solidFill>
                  <a:srgbClr val="231915"/>
                </a:solidFill>
                <a:latin typeface="思源黑体 CN Normal" pitchFamily="34" charset="-122"/>
                <a:ea typeface="思源黑体 CN Normal" pitchFamily="34" charset="-122"/>
              </a:rPr>
              <a:t>述</a:t>
            </a:r>
            <a:endParaRPr lang="zh-CN" altLang="zh-CN"/>
          </a:p>
        </p:txBody>
      </p:sp>
      <p:sp>
        <p:nvSpPr>
          <p:cNvPr id="71" name="Rectangle 43"/>
          <p:cNvSpPr>
            <a:spLocks noChangeArrowheads="1"/>
          </p:cNvSpPr>
          <p:nvPr/>
        </p:nvSpPr>
        <p:spPr bwMode="auto">
          <a:xfrm>
            <a:off x="241345067" y="12493677"/>
            <a:ext cx="6822380" cy="8186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r>
              <a:rPr lang="zh-CN" altLang="zh-CN" sz="53200">
                <a:solidFill>
                  <a:srgbClr val="231915"/>
                </a:solidFill>
                <a:latin typeface="思源黑体 CN Normal" pitchFamily="34" charset="-122"/>
                <a:ea typeface="思源黑体 CN Normal" pitchFamily="34" charset="-122"/>
              </a:rPr>
              <a:t>年</a:t>
            </a:r>
            <a:endParaRPr lang="zh-CN" altLang="zh-CN"/>
          </a:p>
        </p:txBody>
      </p:sp>
      <p:sp>
        <p:nvSpPr>
          <p:cNvPr id="72" name="Rectangle 44"/>
          <p:cNvSpPr>
            <a:spLocks noChangeArrowheads="1"/>
          </p:cNvSpPr>
          <p:nvPr/>
        </p:nvSpPr>
        <p:spPr bwMode="auto">
          <a:xfrm>
            <a:off x="248332866" y="12493677"/>
            <a:ext cx="6822380" cy="8186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r>
              <a:rPr lang="zh-CN" altLang="zh-CN" sz="53200">
                <a:solidFill>
                  <a:srgbClr val="231915"/>
                </a:solidFill>
                <a:latin typeface="思源黑体 CN Normal" pitchFamily="34" charset="-122"/>
                <a:ea typeface="思源黑体 CN Normal" pitchFamily="34" charset="-122"/>
              </a:rPr>
              <a:t>度</a:t>
            </a:r>
            <a:endParaRPr lang="zh-CN" altLang="zh-CN"/>
          </a:p>
        </p:txBody>
      </p:sp>
      <p:sp>
        <p:nvSpPr>
          <p:cNvPr id="73" name="Rectangle 45"/>
          <p:cNvSpPr>
            <a:spLocks noChangeArrowheads="1"/>
          </p:cNvSpPr>
          <p:nvPr/>
        </p:nvSpPr>
        <p:spPr bwMode="auto">
          <a:xfrm>
            <a:off x="255332540" y="12493677"/>
            <a:ext cx="6822380" cy="8186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r>
              <a:rPr lang="zh-CN" altLang="zh-CN" sz="53200">
                <a:solidFill>
                  <a:srgbClr val="231915"/>
                </a:solidFill>
                <a:latin typeface="思源黑体 CN Normal" pitchFamily="34" charset="-122"/>
                <a:ea typeface="思源黑体 CN Normal" pitchFamily="34" charset="-122"/>
              </a:rPr>
              <a:t>工</a:t>
            </a:r>
            <a:endParaRPr lang="zh-CN" altLang="zh-CN"/>
          </a:p>
        </p:txBody>
      </p:sp>
      <p:sp>
        <p:nvSpPr>
          <p:cNvPr id="77" name="Rectangle 46"/>
          <p:cNvSpPr>
            <a:spLocks noChangeArrowheads="1"/>
          </p:cNvSpPr>
          <p:nvPr/>
        </p:nvSpPr>
        <p:spPr bwMode="auto">
          <a:xfrm>
            <a:off x="262320340" y="12493677"/>
            <a:ext cx="6822380" cy="8186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r>
              <a:rPr lang="zh-CN" altLang="zh-CN" sz="53200">
                <a:solidFill>
                  <a:srgbClr val="231915"/>
                </a:solidFill>
                <a:latin typeface="思源黑体 CN Normal" pitchFamily="34" charset="-122"/>
                <a:ea typeface="思源黑体 CN Normal" pitchFamily="34" charset="-122"/>
              </a:rPr>
              <a:t>作</a:t>
            </a:r>
            <a:endParaRPr lang="zh-CN" altLang="zh-CN"/>
          </a:p>
        </p:txBody>
      </p:sp>
      <p:sp>
        <p:nvSpPr>
          <p:cNvPr id="83" name="Rectangle 47"/>
          <p:cNvSpPr>
            <a:spLocks noChangeArrowheads="1"/>
          </p:cNvSpPr>
          <p:nvPr/>
        </p:nvSpPr>
        <p:spPr bwMode="auto">
          <a:xfrm>
            <a:off x="269308139" y="12493677"/>
            <a:ext cx="6822380" cy="8186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r>
              <a:rPr lang="zh-CN" altLang="zh-CN" sz="53200">
                <a:solidFill>
                  <a:srgbClr val="231915"/>
                </a:solidFill>
                <a:latin typeface="思源黑体 CN Normal" pitchFamily="34" charset="-122"/>
                <a:ea typeface="思源黑体 CN Normal" pitchFamily="34" charset="-122"/>
              </a:rPr>
              <a:t>概</a:t>
            </a:r>
            <a:endParaRPr lang="zh-CN" altLang="zh-CN"/>
          </a:p>
        </p:txBody>
      </p:sp>
      <p:sp>
        <p:nvSpPr>
          <p:cNvPr id="84" name="Rectangle 48"/>
          <p:cNvSpPr>
            <a:spLocks noChangeArrowheads="1"/>
          </p:cNvSpPr>
          <p:nvPr/>
        </p:nvSpPr>
        <p:spPr bwMode="auto">
          <a:xfrm>
            <a:off x="276307813" y="12493677"/>
            <a:ext cx="6822380" cy="8186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r>
              <a:rPr lang="zh-CN" altLang="zh-CN" sz="53200">
                <a:solidFill>
                  <a:srgbClr val="231915"/>
                </a:solidFill>
                <a:latin typeface="思源黑体 CN Normal" pitchFamily="34" charset="-122"/>
                <a:ea typeface="思源黑体 CN Normal" pitchFamily="34" charset="-122"/>
              </a:rPr>
              <a:t>述</a:t>
            </a:r>
            <a:endParaRPr lang="zh-CN" altLang="zh-CN"/>
          </a:p>
        </p:txBody>
      </p:sp>
      <p:sp>
        <p:nvSpPr>
          <p:cNvPr id="86" name="Line 50"/>
          <p:cNvSpPr>
            <a:spLocks noChangeShapeType="1"/>
          </p:cNvSpPr>
          <p:nvPr/>
        </p:nvSpPr>
        <p:spPr bwMode="auto">
          <a:xfrm flipV="1">
            <a:off x="35034003" y="34151007"/>
            <a:ext cx="262543607" cy="70904"/>
          </a:xfrm>
          <a:prstGeom prst="line">
            <a:avLst/>
          </a:prstGeom>
          <a:noFill/>
          <a:ln w="152400" cap="flat">
            <a:solidFill>
              <a:srgbClr val="2319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138192" tIns="69096" rIns="138192" bIns="6909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8" name="Freeform 51"/>
          <p:cNvSpPr>
            <a:spLocks/>
          </p:cNvSpPr>
          <p:nvPr/>
        </p:nvSpPr>
        <p:spPr bwMode="auto">
          <a:xfrm>
            <a:off x="110491304" y="66243373"/>
            <a:ext cx="196549051" cy="27574101"/>
          </a:xfrm>
          <a:custGeom>
            <a:avLst/>
            <a:gdLst>
              <a:gd name="T0" fmla="*/ 0 w 17241"/>
              <a:gd name="T1" fmla="*/ 0 h 2350"/>
              <a:gd name="T2" fmla="*/ 16165 w 17241"/>
              <a:gd name="T3" fmla="*/ 0 h 2350"/>
              <a:gd name="T4" fmla="*/ 17241 w 17241"/>
              <a:gd name="T5" fmla="*/ 2350 h 2350"/>
              <a:gd name="T6" fmla="*/ 0 w 17241"/>
              <a:gd name="T7" fmla="*/ 2350 h 2350"/>
              <a:gd name="T8" fmla="*/ 0 w 17241"/>
              <a:gd name="T9" fmla="*/ 0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241" h="2350">
                <a:moveTo>
                  <a:pt x="0" y="0"/>
                </a:moveTo>
                <a:lnTo>
                  <a:pt x="16165" y="0"/>
                </a:lnTo>
                <a:lnTo>
                  <a:pt x="17241" y="2350"/>
                </a:lnTo>
                <a:lnTo>
                  <a:pt x="0" y="2350"/>
                </a:lnTo>
                <a:lnTo>
                  <a:pt x="0" y="0"/>
                </a:lnTo>
                <a:close/>
              </a:path>
            </a:pathLst>
          </a:custGeom>
          <a:noFill/>
          <a:ln w="152400" cap="flat">
            <a:solidFill>
              <a:srgbClr val="2319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38192" tIns="69096" rIns="138192" bIns="6909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90" name="组合 89"/>
          <p:cNvGrpSpPr/>
          <p:nvPr/>
        </p:nvGrpSpPr>
        <p:grpSpPr>
          <a:xfrm>
            <a:off x="7740961" y="5517767"/>
            <a:ext cx="881918" cy="907816"/>
            <a:chOff x="1463339" y="1072758"/>
            <a:chExt cx="1546058" cy="1546058"/>
          </a:xfrm>
          <a:effectLst>
            <a:outerShdw blurRad="330200" dist="215900" dir="6900000" sx="81000" sy="81000" algn="t" rotWithShape="0">
              <a:prstClr val="black">
                <a:alpha val="49000"/>
              </a:prstClr>
            </a:outerShdw>
          </a:effectLst>
        </p:grpSpPr>
        <p:sp>
          <p:nvSpPr>
            <p:cNvPr id="92" name="同心圆 91"/>
            <p:cNvSpPr/>
            <p:nvPr/>
          </p:nvSpPr>
          <p:spPr>
            <a:xfrm>
              <a:off x="1463339" y="1072758"/>
              <a:ext cx="1546058" cy="1546058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3" name="椭圆 92"/>
            <p:cNvSpPr/>
            <p:nvPr/>
          </p:nvSpPr>
          <p:spPr>
            <a:xfrm>
              <a:off x="1484232" y="1093651"/>
              <a:ext cx="1504273" cy="15042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rgbClr val="C5C5C5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4" name="椭圆 93"/>
          <p:cNvSpPr/>
          <p:nvPr/>
        </p:nvSpPr>
        <p:spPr>
          <a:xfrm>
            <a:off x="7848184" y="5628140"/>
            <a:ext cx="667472" cy="68707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8192" tIns="69096" rIns="138192" bIns="69096" rtlCol="0" anchor="ctr"/>
          <a:lstStyle/>
          <a:p>
            <a:pPr algn="ctr"/>
            <a:endParaRPr lang="zh-CN" altLang="en-US"/>
          </a:p>
        </p:txBody>
      </p:sp>
      <p:grpSp>
        <p:nvGrpSpPr>
          <p:cNvPr id="95" name="组合 94"/>
          <p:cNvGrpSpPr/>
          <p:nvPr/>
        </p:nvGrpSpPr>
        <p:grpSpPr>
          <a:xfrm>
            <a:off x="8951119" y="5559878"/>
            <a:ext cx="2353914" cy="801638"/>
            <a:chOff x="6084168" y="3766937"/>
            <a:chExt cx="1669538" cy="552349"/>
          </a:xfrm>
        </p:grpSpPr>
        <p:sp>
          <p:nvSpPr>
            <p:cNvPr id="96" name="TextBox 95"/>
            <p:cNvSpPr txBox="1"/>
            <p:nvPr/>
          </p:nvSpPr>
          <p:spPr>
            <a:xfrm>
              <a:off x="6084168" y="3999550"/>
              <a:ext cx="1669538" cy="319736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您的内容打在这里，或者通过您的内容打在这里，或者您的内容打在这里，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6094400" y="3766937"/>
              <a:ext cx="1008112" cy="276999"/>
            </a:xfrm>
            <a:prstGeom prst="rect">
              <a:avLst/>
            </a:prstGeom>
            <a:noFill/>
          </p:spPr>
          <p:txBody>
            <a:bodyPr wrap="square" lIns="91431" tIns="0" rIns="91431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cs typeface="华文黑体" pitchFamily="2" charset="-122"/>
                </a:rPr>
                <a:t>添加标题</a:t>
              </a:r>
            </a:p>
          </p:txBody>
        </p:sp>
      </p:grpSp>
      <p:sp>
        <p:nvSpPr>
          <p:cNvPr id="103" name="TextBox 102"/>
          <p:cNvSpPr txBox="1"/>
          <p:nvPr/>
        </p:nvSpPr>
        <p:spPr>
          <a:xfrm>
            <a:off x="7848183" y="5671644"/>
            <a:ext cx="791406" cy="616595"/>
          </a:xfrm>
          <a:prstGeom prst="rect">
            <a:avLst/>
          </a:prstGeom>
          <a:noFill/>
        </p:spPr>
        <p:txBody>
          <a:bodyPr wrap="square" lIns="138192" tIns="69096" rIns="138192" bIns="69096" rtlCol="0">
            <a:spAutoFit/>
          </a:bodyPr>
          <a:lstStyle/>
          <a:p>
            <a:r>
              <a:rPr lang="en-US" altLang="zh-CN" sz="3100" dirty="0" smtClean="0">
                <a:solidFill>
                  <a:schemeClr val="bg1"/>
                </a:solidFill>
                <a:latin typeface="DFGothic-EB" panose="02010609010101010101" pitchFamily="1" charset="-128"/>
                <a:ea typeface="DFGothic-EB" panose="02010609010101010101" pitchFamily="1" charset="-128"/>
              </a:rPr>
              <a:t>04</a:t>
            </a:r>
            <a:endParaRPr lang="zh-CN" altLang="en-US" sz="3100" dirty="0">
              <a:solidFill>
                <a:schemeClr val="bg1"/>
              </a:solidFill>
              <a:latin typeface="DFGothic-EB" panose="02010609010101010101" pitchFamily="1" charset="-128"/>
              <a:ea typeface="DFGothic-EB" panose="02010609010101010101" pitchFamily="1" charset="-128"/>
            </a:endParaRPr>
          </a:p>
        </p:txBody>
      </p:sp>
      <p:cxnSp>
        <p:nvCxnSpPr>
          <p:cNvPr id="76" name="直接连接符 75"/>
          <p:cNvCxnSpPr/>
          <p:nvPr/>
        </p:nvCxnSpPr>
        <p:spPr>
          <a:xfrm flipV="1">
            <a:off x="651845" y="1003247"/>
            <a:ext cx="12007246" cy="52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Freeform 6"/>
          <p:cNvSpPr>
            <a:spLocks noEditPoints="1"/>
          </p:cNvSpPr>
          <p:nvPr/>
        </p:nvSpPr>
        <p:spPr bwMode="auto">
          <a:xfrm>
            <a:off x="12659091" y="514666"/>
            <a:ext cx="477985" cy="493818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2700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9" name="TextBox 78"/>
          <p:cNvSpPr txBox="1"/>
          <p:nvPr/>
        </p:nvSpPr>
        <p:spPr>
          <a:xfrm>
            <a:off x="1295921" y="399144"/>
            <a:ext cx="2423342" cy="492396"/>
          </a:xfrm>
          <a:prstGeom prst="rect">
            <a:avLst/>
          </a:prstGeom>
          <a:noFill/>
        </p:spPr>
        <p:txBody>
          <a:bodyPr wrap="square" lIns="121873" tIns="60937" rIns="121873" bIns="60937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重点工作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0" name="组合 79"/>
          <p:cNvGrpSpPr/>
          <p:nvPr/>
        </p:nvGrpSpPr>
        <p:grpSpPr>
          <a:xfrm>
            <a:off x="863873" y="432420"/>
            <a:ext cx="406366" cy="418246"/>
            <a:chOff x="848004" y="393400"/>
            <a:chExt cx="406366" cy="418246"/>
          </a:xfrm>
          <a:effectLst>
            <a:outerShdw blurRad="165100" dist="38100" dir="6960000" sx="98000" sy="98000" algn="t" rotWithShape="0">
              <a:prstClr val="black">
                <a:alpha val="34000"/>
              </a:prstClr>
            </a:outerShdw>
          </a:effectLst>
        </p:grpSpPr>
        <p:grpSp>
          <p:nvGrpSpPr>
            <p:cNvPr id="81" name="组合 80"/>
            <p:cNvGrpSpPr/>
            <p:nvPr/>
          </p:nvGrpSpPr>
          <p:grpSpPr>
            <a:xfrm>
              <a:off x="848004" y="393400"/>
              <a:ext cx="406366" cy="418246"/>
              <a:chOff x="848005" y="369553"/>
              <a:chExt cx="406366" cy="418246"/>
            </a:xfrm>
          </p:grpSpPr>
          <p:sp>
            <p:nvSpPr>
              <p:cNvPr id="85" name="椭圆 84"/>
              <p:cNvSpPr/>
              <p:nvPr/>
            </p:nvSpPr>
            <p:spPr>
              <a:xfrm>
                <a:off x="848005" y="369553"/>
                <a:ext cx="406366" cy="418246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635000" dist="762000" dir="7800000" sx="88000" sy="88000" algn="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椭圆 86"/>
              <p:cNvSpPr/>
              <p:nvPr/>
            </p:nvSpPr>
            <p:spPr>
              <a:xfrm>
                <a:off x="856799" y="378604"/>
                <a:ext cx="388778" cy="40014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2" name="椭圆 81"/>
            <p:cNvSpPr/>
            <p:nvPr/>
          </p:nvSpPr>
          <p:spPr>
            <a:xfrm>
              <a:off x="907857" y="455002"/>
              <a:ext cx="286661" cy="295042"/>
            </a:xfrm>
            <a:prstGeom prst="ellipse">
              <a:avLst/>
            </a:prstGeom>
            <a:gradFill flip="none" rotWithShape="1">
              <a:gsLst>
                <a:gs pos="0">
                  <a:srgbClr val="F20000"/>
                </a:gs>
                <a:gs pos="100000">
                  <a:srgbClr val="F11B1B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1846" rIns="0" bIns="51846" rtlCol="0" anchor="ctr"/>
            <a:lstStyle/>
            <a:p>
              <a:pPr algn="ctr"/>
              <a:endParaRPr lang="zh-CN" altLang="en-US" sz="3600" dirty="0">
                <a:solidFill>
                  <a:schemeClr val="bg1"/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54549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9" presetClass="entr" presetSubtype="5" fill="hold" grpId="0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100"/>
                            </p:stCondLst>
                            <p:childTnLst>
                              <p:par>
                                <p:cTn id="3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600"/>
                            </p:stCondLst>
                            <p:childTnLst>
                              <p:par>
                                <p:cTn id="43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100"/>
                            </p:stCondLst>
                            <p:childTnLst>
                              <p:par>
                                <p:cTn id="5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600"/>
                            </p:stCondLst>
                            <p:childTnLst>
                              <p:par>
                                <p:cTn id="61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100"/>
                            </p:stCondLst>
                            <p:childTnLst>
                              <p:par>
                                <p:cTn id="7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600"/>
                            </p:stCondLst>
                            <p:childTnLst>
                              <p:par>
                                <p:cTn id="7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100"/>
                            </p:stCondLst>
                            <p:childTnLst>
                              <p:par>
                                <p:cTn id="9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9" grpId="0" animBg="1"/>
      <p:bldP spid="27" grpId="0"/>
      <p:bldP spid="28" grpId="0"/>
      <p:bldP spid="29" grpId="0"/>
      <p:bldP spid="94" grpId="0" animBg="1"/>
      <p:bldP spid="103" grpId="0"/>
      <p:bldP spid="78" grpId="0" animBg="1"/>
      <p:bldP spid="7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组合 63"/>
          <p:cNvGrpSpPr/>
          <p:nvPr/>
        </p:nvGrpSpPr>
        <p:grpSpPr>
          <a:xfrm>
            <a:off x="2489879" y="3189657"/>
            <a:ext cx="1441931" cy="1381887"/>
            <a:chOff x="1664154" y="1934950"/>
            <a:chExt cx="963741" cy="897257"/>
          </a:xfrm>
        </p:grpSpPr>
        <p:grpSp>
          <p:nvGrpSpPr>
            <p:cNvPr id="11" name="组合 10"/>
            <p:cNvGrpSpPr/>
            <p:nvPr/>
          </p:nvGrpSpPr>
          <p:grpSpPr>
            <a:xfrm rot="18900000">
              <a:off x="1664154" y="1934950"/>
              <a:ext cx="897259" cy="897257"/>
              <a:chOff x="304800" y="673100"/>
              <a:chExt cx="4000500" cy="4000500"/>
            </a:xfrm>
            <a:effectLst>
              <a:outerShdw blurRad="444500" dist="254000" dir="48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2" name="同心圆 1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366203" y="734507"/>
                <a:ext cx="3877701" cy="3877693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1807549" y="2188595"/>
              <a:ext cx="820346" cy="380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45%</a:t>
              </a:r>
              <a:endParaRPr lang="zh-CN" altLang="en-US" sz="3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4963648" y="3155271"/>
            <a:ext cx="1342462" cy="1381888"/>
            <a:chOff x="3293884" y="1912625"/>
            <a:chExt cx="897259" cy="897258"/>
          </a:xfrm>
        </p:grpSpPr>
        <p:grpSp>
          <p:nvGrpSpPr>
            <p:cNvPr id="22" name="组合 21"/>
            <p:cNvGrpSpPr/>
            <p:nvPr/>
          </p:nvGrpSpPr>
          <p:grpSpPr>
            <a:xfrm rot="18900000">
              <a:off x="3293884" y="1912625"/>
              <a:ext cx="897259" cy="897258"/>
              <a:chOff x="304800" y="673100"/>
              <a:chExt cx="4000500" cy="4000500"/>
            </a:xfrm>
            <a:effectLst>
              <a:outerShdw blurRad="444500" dist="254000" dir="528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3" name="同心圆 2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366204" y="734505"/>
                <a:ext cx="3877703" cy="3877691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3404406" y="2161199"/>
              <a:ext cx="753231" cy="380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68%</a:t>
              </a:r>
              <a:endParaRPr lang="zh-CN" altLang="en-US" sz="3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7400896" y="3283236"/>
            <a:ext cx="1409284" cy="1381887"/>
            <a:chOff x="4849324" y="1995712"/>
            <a:chExt cx="941921" cy="897257"/>
          </a:xfrm>
        </p:grpSpPr>
        <p:grpSp>
          <p:nvGrpSpPr>
            <p:cNvPr id="28" name="组合 27"/>
            <p:cNvGrpSpPr/>
            <p:nvPr/>
          </p:nvGrpSpPr>
          <p:grpSpPr>
            <a:xfrm rot="18900000">
              <a:off x="4849324" y="1995712"/>
              <a:ext cx="897259" cy="897257"/>
              <a:chOff x="304800" y="673100"/>
              <a:chExt cx="4000500" cy="4000500"/>
            </a:xfrm>
            <a:effectLst>
              <a:outerShdw blurRad="444500" dist="254000" dir="564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9" name="同心圆 2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椭圆 29"/>
              <p:cNvSpPr/>
              <p:nvPr/>
            </p:nvSpPr>
            <p:spPr>
              <a:xfrm>
                <a:off x="366203" y="734507"/>
                <a:ext cx="3877701" cy="3877693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4963049" y="2222298"/>
              <a:ext cx="828196" cy="380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79%</a:t>
              </a:r>
              <a:endParaRPr lang="zh-CN" altLang="en-US" sz="3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9729888" y="3334676"/>
            <a:ext cx="1422927" cy="1381887"/>
            <a:chOff x="6380261" y="2029113"/>
            <a:chExt cx="951040" cy="897257"/>
          </a:xfrm>
        </p:grpSpPr>
        <p:grpSp>
          <p:nvGrpSpPr>
            <p:cNvPr id="25" name="组合 24"/>
            <p:cNvGrpSpPr/>
            <p:nvPr/>
          </p:nvGrpSpPr>
          <p:grpSpPr>
            <a:xfrm rot="18900000">
              <a:off x="6380261" y="2029113"/>
              <a:ext cx="897259" cy="897257"/>
              <a:chOff x="304800" y="673100"/>
              <a:chExt cx="4000500" cy="4000500"/>
            </a:xfrm>
            <a:effectLst>
              <a:outerShdw blurRad="444500" dist="254000" dir="5700000" sx="104000" sy="104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6" name="同心圆 2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366203" y="734507"/>
                <a:ext cx="3877701" cy="3877693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6501314" y="2303662"/>
              <a:ext cx="829987" cy="380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92%</a:t>
              </a:r>
              <a:endParaRPr lang="zh-CN" altLang="en-US" sz="3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8" name="矩形 30"/>
          <p:cNvSpPr>
            <a:spLocks noChangeArrowheads="1"/>
          </p:cNvSpPr>
          <p:nvPr/>
        </p:nvSpPr>
        <p:spPr bwMode="auto">
          <a:xfrm>
            <a:off x="4643688" y="5184948"/>
            <a:ext cx="2222141" cy="155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55537" tIns="77769" rIns="155537" bIns="77769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您的内容打在这里，或者通过复制您的文本后在此框中选择粘贴，并选择只保留文字。您的内容打在这里，</a:t>
            </a:r>
          </a:p>
        </p:txBody>
      </p:sp>
      <p:sp>
        <p:nvSpPr>
          <p:cNvPr id="61" name="矩形 30"/>
          <p:cNvSpPr>
            <a:spLocks noChangeArrowheads="1"/>
          </p:cNvSpPr>
          <p:nvPr/>
        </p:nvSpPr>
        <p:spPr bwMode="auto">
          <a:xfrm>
            <a:off x="2286257" y="5184948"/>
            <a:ext cx="2222141" cy="155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55537" tIns="77769" rIns="155537" bIns="77769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您的内容打在这里，或者通过复制您的文本后在此框中选择粘贴，并选择只保留文字。您的内容打在这里，</a:t>
            </a:r>
          </a:p>
        </p:txBody>
      </p:sp>
      <p:sp>
        <p:nvSpPr>
          <p:cNvPr id="62" name="矩形 30"/>
          <p:cNvSpPr>
            <a:spLocks noChangeArrowheads="1"/>
          </p:cNvSpPr>
          <p:nvPr/>
        </p:nvSpPr>
        <p:spPr bwMode="auto">
          <a:xfrm>
            <a:off x="7057974" y="5184948"/>
            <a:ext cx="2222141" cy="155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55537" tIns="77769" rIns="155537" bIns="77769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您的内容打在这里，或者通过复制您的文本后在此框中选择粘贴，并选择只保留文字。您的内容打在这里，</a:t>
            </a:r>
          </a:p>
        </p:txBody>
      </p:sp>
      <p:sp>
        <p:nvSpPr>
          <p:cNvPr id="63" name="矩形 30"/>
          <p:cNvSpPr>
            <a:spLocks noChangeArrowheads="1"/>
          </p:cNvSpPr>
          <p:nvPr/>
        </p:nvSpPr>
        <p:spPr bwMode="auto">
          <a:xfrm>
            <a:off x="9328659" y="5184948"/>
            <a:ext cx="2222141" cy="155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55537" tIns="77769" rIns="155537" bIns="77769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您的内容打在这里，或者通过复制您的文本后在此框中选择粘贴，并选择只保留文字。您的内容打在这里，</a:t>
            </a:r>
          </a:p>
        </p:txBody>
      </p:sp>
      <p:sp>
        <p:nvSpPr>
          <p:cNvPr id="10" name="Freeform 8"/>
          <p:cNvSpPr>
            <a:spLocks/>
          </p:cNvSpPr>
          <p:nvPr/>
        </p:nvSpPr>
        <p:spPr bwMode="auto">
          <a:xfrm rot="18900000">
            <a:off x="2555333" y="3702059"/>
            <a:ext cx="1818374" cy="988914"/>
          </a:xfrm>
          <a:custGeom>
            <a:avLst/>
            <a:gdLst>
              <a:gd name="T0" fmla="*/ 8098 w 8105"/>
              <a:gd name="T1" fmla="*/ 0 h 4285"/>
              <a:gd name="T2" fmla="*/ 8105 w 8105"/>
              <a:gd name="T3" fmla="*/ 233 h 4285"/>
              <a:gd name="T4" fmla="*/ 4053 w 8105"/>
              <a:gd name="T5" fmla="*/ 4285 h 4285"/>
              <a:gd name="T6" fmla="*/ 0 w 8105"/>
              <a:gd name="T7" fmla="*/ 233 h 4285"/>
              <a:gd name="T8" fmla="*/ 7 w 8105"/>
              <a:gd name="T9" fmla="*/ 0 h 4285"/>
              <a:gd name="T10" fmla="*/ 1080 w 8105"/>
              <a:gd name="T11" fmla="*/ 0 h 4285"/>
              <a:gd name="T12" fmla="*/ 1071 w 8105"/>
              <a:gd name="T13" fmla="*/ 233 h 4285"/>
              <a:gd name="T14" fmla="*/ 4053 w 8105"/>
              <a:gd name="T15" fmla="*/ 3214 h 4285"/>
              <a:gd name="T16" fmla="*/ 7034 w 8105"/>
              <a:gd name="T17" fmla="*/ 233 h 4285"/>
              <a:gd name="T18" fmla="*/ 7025 w 8105"/>
              <a:gd name="T19" fmla="*/ 0 h 4285"/>
              <a:gd name="T20" fmla="*/ 8098 w 8105"/>
              <a:gd name="T21" fmla="*/ 0 h 4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105" h="4285">
                <a:moveTo>
                  <a:pt x="8098" y="0"/>
                </a:moveTo>
                <a:cubicBezTo>
                  <a:pt x="8103" y="77"/>
                  <a:pt x="8105" y="155"/>
                  <a:pt x="8105" y="233"/>
                </a:cubicBezTo>
                <a:cubicBezTo>
                  <a:pt x="8105" y="2471"/>
                  <a:pt x="6291" y="4285"/>
                  <a:pt x="4053" y="4285"/>
                </a:cubicBezTo>
                <a:cubicBezTo>
                  <a:pt x="1814" y="4285"/>
                  <a:pt x="0" y="2471"/>
                  <a:pt x="0" y="233"/>
                </a:cubicBezTo>
                <a:cubicBezTo>
                  <a:pt x="0" y="155"/>
                  <a:pt x="2" y="77"/>
                  <a:pt x="7" y="0"/>
                </a:cubicBezTo>
                <a:lnTo>
                  <a:pt x="1080" y="0"/>
                </a:lnTo>
                <a:cubicBezTo>
                  <a:pt x="1074" y="77"/>
                  <a:pt x="1071" y="154"/>
                  <a:pt x="1071" y="233"/>
                </a:cubicBezTo>
                <a:cubicBezTo>
                  <a:pt x="1071" y="1879"/>
                  <a:pt x="2406" y="3214"/>
                  <a:pt x="4053" y="3214"/>
                </a:cubicBezTo>
                <a:cubicBezTo>
                  <a:pt x="5699" y="3214"/>
                  <a:pt x="7034" y="1879"/>
                  <a:pt x="7034" y="233"/>
                </a:cubicBezTo>
                <a:cubicBezTo>
                  <a:pt x="7034" y="154"/>
                  <a:pt x="7031" y="77"/>
                  <a:pt x="7025" y="0"/>
                </a:cubicBezTo>
                <a:lnTo>
                  <a:pt x="8098" y="0"/>
                </a:lnTo>
                <a:close/>
              </a:path>
            </a:pathLst>
          </a:custGeom>
          <a:solidFill>
            <a:srgbClr val="0066FF"/>
          </a:solidFill>
          <a:ln w="3175" cap="flat">
            <a:noFill/>
            <a:prstDash val="solid"/>
            <a:miter lim="800000"/>
            <a:headEnd/>
            <a:tailEnd/>
          </a:ln>
        </p:spPr>
        <p:txBody>
          <a:bodyPr vert="horz" wrap="square" lIns="138192" tIns="69096" rIns="138192" bIns="6909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 rot="19087048">
            <a:off x="4961501" y="3498408"/>
            <a:ext cx="1776972" cy="1201508"/>
          </a:xfrm>
          <a:custGeom>
            <a:avLst/>
            <a:gdLst>
              <a:gd name="T0" fmla="*/ 7997 w 8105"/>
              <a:gd name="T1" fmla="*/ 0 h 4984"/>
              <a:gd name="T2" fmla="*/ 8105 w 8105"/>
              <a:gd name="T3" fmla="*/ 932 h 4984"/>
              <a:gd name="T4" fmla="*/ 4053 w 8105"/>
              <a:gd name="T5" fmla="*/ 4984 h 4984"/>
              <a:gd name="T6" fmla="*/ 0 w 8105"/>
              <a:gd name="T7" fmla="*/ 932 h 4984"/>
              <a:gd name="T8" fmla="*/ 108 w 8105"/>
              <a:gd name="T9" fmla="*/ 0 h 4984"/>
              <a:gd name="T10" fmla="*/ 1212 w 8105"/>
              <a:gd name="T11" fmla="*/ 0 h 4984"/>
              <a:gd name="T12" fmla="*/ 1218 w 8105"/>
              <a:gd name="T13" fmla="*/ 6 h 4984"/>
              <a:gd name="T14" fmla="*/ 1071 w 8105"/>
              <a:gd name="T15" fmla="*/ 932 h 4984"/>
              <a:gd name="T16" fmla="*/ 4053 w 8105"/>
              <a:gd name="T17" fmla="*/ 3913 h 4984"/>
              <a:gd name="T18" fmla="*/ 7034 w 8105"/>
              <a:gd name="T19" fmla="*/ 932 h 4984"/>
              <a:gd name="T20" fmla="*/ 6887 w 8105"/>
              <a:gd name="T21" fmla="*/ 6 h 4984"/>
              <a:gd name="T22" fmla="*/ 6893 w 8105"/>
              <a:gd name="T23" fmla="*/ 0 h 4984"/>
              <a:gd name="T24" fmla="*/ 7997 w 8105"/>
              <a:gd name="T25" fmla="*/ 0 h 49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105" h="4984">
                <a:moveTo>
                  <a:pt x="7997" y="0"/>
                </a:moveTo>
                <a:cubicBezTo>
                  <a:pt x="8068" y="299"/>
                  <a:pt x="8105" y="611"/>
                  <a:pt x="8105" y="932"/>
                </a:cubicBezTo>
                <a:cubicBezTo>
                  <a:pt x="8105" y="3170"/>
                  <a:pt x="6291" y="4984"/>
                  <a:pt x="4053" y="4984"/>
                </a:cubicBezTo>
                <a:cubicBezTo>
                  <a:pt x="1814" y="4984"/>
                  <a:pt x="0" y="3170"/>
                  <a:pt x="0" y="932"/>
                </a:cubicBezTo>
                <a:cubicBezTo>
                  <a:pt x="0" y="611"/>
                  <a:pt x="37" y="299"/>
                  <a:pt x="108" y="0"/>
                </a:cubicBezTo>
                <a:lnTo>
                  <a:pt x="1212" y="0"/>
                </a:lnTo>
                <a:lnTo>
                  <a:pt x="1218" y="6"/>
                </a:lnTo>
                <a:cubicBezTo>
                  <a:pt x="1123" y="297"/>
                  <a:pt x="1071" y="609"/>
                  <a:pt x="1071" y="932"/>
                </a:cubicBezTo>
                <a:cubicBezTo>
                  <a:pt x="1071" y="2578"/>
                  <a:pt x="2406" y="3913"/>
                  <a:pt x="4053" y="3913"/>
                </a:cubicBezTo>
                <a:cubicBezTo>
                  <a:pt x="5699" y="3913"/>
                  <a:pt x="7034" y="2578"/>
                  <a:pt x="7034" y="932"/>
                </a:cubicBezTo>
                <a:cubicBezTo>
                  <a:pt x="7034" y="609"/>
                  <a:pt x="6982" y="297"/>
                  <a:pt x="6887" y="6"/>
                </a:cubicBezTo>
                <a:lnTo>
                  <a:pt x="6893" y="0"/>
                </a:lnTo>
                <a:lnTo>
                  <a:pt x="7997" y="0"/>
                </a:lnTo>
                <a:close/>
              </a:path>
            </a:pathLst>
          </a:custGeom>
          <a:solidFill>
            <a:srgbClr val="FFC000"/>
          </a:solidFill>
          <a:ln w="3175" cap="flat">
            <a:noFill/>
            <a:prstDash val="solid"/>
            <a:miter lim="800000"/>
            <a:headEnd/>
            <a:tailEnd/>
          </a:ln>
        </p:spPr>
        <p:txBody>
          <a:bodyPr vert="horz" wrap="square" lIns="138192" tIns="69096" rIns="138192" bIns="6909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 rot="19290703">
            <a:off x="7300929" y="3423102"/>
            <a:ext cx="1816780" cy="1415489"/>
          </a:xfrm>
          <a:custGeom>
            <a:avLst/>
            <a:gdLst>
              <a:gd name="T0" fmla="*/ 7492 w 8105"/>
              <a:gd name="T1" fmla="*/ 0 h 6195"/>
              <a:gd name="T2" fmla="*/ 8105 w 8105"/>
              <a:gd name="T3" fmla="*/ 2143 h 6195"/>
              <a:gd name="T4" fmla="*/ 4052 w 8105"/>
              <a:gd name="T5" fmla="*/ 6195 h 6195"/>
              <a:gd name="T6" fmla="*/ 0 w 8105"/>
              <a:gd name="T7" fmla="*/ 2143 h 6195"/>
              <a:gd name="T8" fmla="*/ 612 w 8105"/>
              <a:gd name="T9" fmla="*/ 0 h 6195"/>
              <a:gd name="T10" fmla="*/ 1957 w 8105"/>
              <a:gd name="T11" fmla="*/ 0 h 6195"/>
              <a:gd name="T12" fmla="*/ 1968 w 8105"/>
              <a:gd name="T13" fmla="*/ 11 h 6195"/>
              <a:gd name="T14" fmla="*/ 1071 w 8105"/>
              <a:gd name="T15" fmla="*/ 2143 h 6195"/>
              <a:gd name="T16" fmla="*/ 4052 w 8105"/>
              <a:gd name="T17" fmla="*/ 5124 h 6195"/>
              <a:gd name="T18" fmla="*/ 7033 w 8105"/>
              <a:gd name="T19" fmla="*/ 2143 h 6195"/>
              <a:gd name="T20" fmla="*/ 6136 w 8105"/>
              <a:gd name="T21" fmla="*/ 11 h 6195"/>
              <a:gd name="T22" fmla="*/ 6147 w 8105"/>
              <a:gd name="T23" fmla="*/ 0 h 6195"/>
              <a:gd name="T24" fmla="*/ 7492 w 8105"/>
              <a:gd name="T25" fmla="*/ 0 h 6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105" h="6195">
                <a:moveTo>
                  <a:pt x="7492" y="0"/>
                </a:moveTo>
                <a:cubicBezTo>
                  <a:pt x="7880" y="622"/>
                  <a:pt x="8105" y="1356"/>
                  <a:pt x="8105" y="2143"/>
                </a:cubicBezTo>
                <a:cubicBezTo>
                  <a:pt x="8105" y="4381"/>
                  <a:pt x="6290" y="6195"/>
                  <a:pt x="4052" y="6195"/>
                </a:cubicBezTo>
                <a:cubicBezTo>
                  <a:pt x="1814" y="6195"/>
                  <a:pt x="0" y="4381"/>
                  <a:pt x="0" y="2143"/>
                </a:cubicBezTo>
                <a:cubicBezTo>
                  <a:pt x="0" y="1356"/>
                  <a:pt x="224" y="622"/>
                  <a:pt x="612" y="0"/>
                </a:cubicBezTo>
                <a:lnTo>
                  <a:pt x="1957" y="0"/>
                </a:lnTo>
                <a:lnTo>
                  <a:pt x="1968" y="11"/>
                </a:lnTo>
                <a:cubicBezTo>
                  <a:pt x="1415" y="552"/>
                  <a:pt x="1071" y="1307"/>
                  <a:pt x="1071" y="2143"/>
                </a:cubicBezTo>
                <a:cubicBezTo>
                  <a:pt x="1071" y="3789"/>
                  <a:pt x="2406" y="5124"/>
                  <a:pt x="4052" y="5124"/>
                </a:cubicBezTo>
                <a:cubicBezTo>
                  <a:pt x="5699" y="5124"/>
                  <a:pt x="7033" y="3789"/>
                  <a:pt x="7033" y="2143"/>
                </a:cubicBezTo>
                <a:cubicBezTo>
                  <a:pt x="7033" y="1307"/>
                  <a:pt x="6690" y="552"/>
                  <a:pt x="6136" y="11"/>
                </a:cubicBezTo>
                <a:lnTo>
                  <a:pt x="6147" y="0"/>
                </a:lnTo>
                <a:lnTo>
                  <a:pt x="7492" y="0"/>
                </a:lnTo>
                <a:close/>
              </a:path>
            </a:pathLst>
          </a:custGeom>
          <a:solidFill>
            <a:srgbClr val="0066FF"/>
          </a:solidFill>
          <a:ln w="3175" cap="flat">
            <a:noFill/>
            <a:prstDash val="solid"/>
            <a:miter lim="800000"/>
            <a:headEnd/>
            <a:tailEnd/>
          </a:ln>
        </p:spPr>
        <p:txBody>
          <a:bodyPr vert="horz" wrap="square" lIns="138192" tIns="69096" rIns="138192" bIns="6909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" name="Freeform 5"/>
          <p:cNvSpPr>
            <a:spLocks/>
          </p:cNvSpPr>
          <p:nvPr/>
        </p:nvSpPr>
        <p:spPr bwMode="auto">
          <a:xfrm rot="19810786">
            <a:off x="9528650" y="3166813"/>
            <a:ext cx="1808903" cy="1798895"/>
          </a:xfrm>
          <a:custGeom>
            <a:avLst/>
            <a:gdLst>
              <a:gd name="T0" fmla="*/ 5799 w 8105"/>
              <a:gd name="T1" fmla="*/ 0 h 7710"/>
              <a:gd name="T2" fmla="*/ 8105 w 8105"/>
              <a:gd name="T3" fmla="*/ 3658 h 7710"/>
              <a:gd name="T4" fmla="*/ 4052 w 8105"/>
              <a:gd name="T5" fmla="*/ 7710 h 7710"/>
              <a:gd name="T6" fmla="*/ 0 w 8105"/>
              <a:gd name="T7" fmla="*/ 3658 h 7710"/>
              <a:gd name="T8" fmla="*/ 2306 w 8105"/>
              <a:gd name="T9" fmla="*/ 0 h 7710"/>
              <a:gd name="T10" fmla="*/ 3128 w 8105"/>
              <a:gd name="T11" fmla="*/ 823 h 7710"/>
              <a:gd name="T12" fmla="*/ 1071 w 8105"/>
              <a:gd name="T13" fmla="*/ 3658 h 7710"/>
              <a:gd name="T14" fmla="*/ 4052 w 8105"/>
              <a:gd name="T15" fmla="*/ 6639 h 7710"/>
              <a:gd name="T16" fmla="*/ 7034 w 8105"/>
              <a:gd name="T17" fmla="*/ 3658 h 7710"/>
              <a:gd name="T18" fmla="*/ 4976 w 8105"/>
              <a:gd name="T19" fmla="*/ 823 h 7710"/>
              <a:gd name="T20" fmla="*/ 5799 w 8105"/>
              <a:gd name="T21" fmla="*/ 0 h 77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105" h="7710">
                <a:moveTo>
                  <a:pt x="5799" y="0"/>
                </a:moveTo>
                <a:cubicBezTo>
                  <a:pt x="7163" y="653"/>
                  <a:pt x="8105" y="2045"/>
                  <a:pt x="8105" y="3658"/>
                </a:cubicBezTo>
                <a:cubicBezTo>
                  <a:pt x="8105" y="5896"/>
                  <a:pt x="6291" y="7710"/>
                  <a:pt x="4052" y="7710"/>
                </a:cubicBezTo>
                <a:cubicBezTo>
                  <a:pt x="1814" y="7710"/>
                  <a:pt x="0" y="5896"/>
                  <a:pt x="0" y="3658"/>
                </a:cubicBezTo>
                <a:cubicBezTo>
                  <a:pt x="0" y="2045"/>
                  <a:pt x="942" y="653"/>
                  <a:pt x="2306" y="0"/>
                </a:cubicBezTo>
                <a:lnTo>
                  <a:pt x="3128" y="823"/>
                </a:lnTo>
                <a:cubicBezTo>
                  <a:pt x="1934" y="1212"/>
                  <a:pt x="1071" y="2334"/>
                  <a:pt x="1071" y="3658"/>
                </a:cubicBezTo>
                <a:cubicBezTo>
                  <a:pt x="1071" y="5304"/>
                  <a:pt x="2406" y="6639"/>
                  <a:pt x="4052" y="6639"/>
                </a:cubicBezTo>
                <a:cubicBezTo>
                  <a:pt x="5699" y="6639"/>
                  <a:pt x="7034" y="5304"/>
                  <a:pt x="7034" y="3658"/>
                </a:cubicBezTo>
                <a:cubicBezTo>
                  <a:pt x="7034" y="2334"/>
                  <a:pt x="6171" y="1212"/>
                  <a:pt x="4976" y="823"/>
                </a:cubicBezTo>
                <a:lnTo>
                  <a:pt x="5799" y="0"/>
                </a:lnTo>
                <a:close/>
              </a:path>
            </a:pathLst>
          </a:custGeom>
          <a:solidFill>
            <a:srgbClr val="FFC000"/>
          </a:solidFill>
          <a:ln w="3175" cap="flat">
            <a:noFill/>
            <a:prstDash val="solid"/>
            <a:miter lim="800000"/>
            <a:headEnd/>
            <a:tailEnd/>
          </a:ln>
        </p:spPr>
        <p:txBody>
          <a:bodyPr vert="horz" wrap="square" lIns="138192" tIns="69096" rIns="138192" bIns="6909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55" name="组合 54"/>
          <p:cNvGrpSpPr/>
          <p:nvPr/>
        </p:nvGrpSpPr>
        <p:grpSpPr>
          <a:xfrm>
            <a:off x="2522888" y="2160615"/>
            <a:ext cx="1437329" cy="353965"/>
            <a:chOff x="3477359" y="8005745"/>
            <a:chExt cx="2534423" cy="611316"/>
          </a:xfrm>
          <a:effectLst>
            <a:outerShdw blurRad="203200" dist="114300" dir="5400000" sx="102000" sy="102000" algn="t" rotWithShape="0">
              <a:prstClr val="black">
                <a:alpha val="29000"/>
              </a:prstClr>
            </a:outerShdw>
          </a:effectLst>
        </p:grpSpPr>
        <p:sp>
          <p:nvSpPr>
            <p:cNvPr id="56" name="流程图: 可选过程 55"/>
            <p:cNvSpPr/>
            <p:nvPr/>
          </p:nvSpPr>
          <p:spPr>
            <a:xfrm>
              <a:off x="3477359" y="8032286"/>
              <a:ext cx="2534423" cy="584775"/>
            </a:xfrm>
            <a:prstGeom prst="flowChartAlternateProcess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769476" y="8005745"/>
              <a:ext cx="1863267" cy="611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7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sz="17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4790535" y="2160615"/>
            <a:ext cx="1437329" cy="353965"/>
            <a:chOff x="3477359" y="8005745"/>
            <a:chExt cx="2534423" cy="611316"/>
          </a:xfrm>
          <a:effectLst>
            <a:outerShdw blurRad="203200" dist="114300" dir="5400000" sx="102000" sy="102000" algn="t" rotWithShape="0">
              <a:prstClr val="black">
                <a:alpha val="29000"/>
              </a:prstClr>
            </a:outerShdw>
          </a:effectLst>
        </p:grpSpPr>
        <p:sp>
          <p:nvSpPr>
            <p:cNvPr id="60" name="流程图: 可选过程 59"/>
            <p:cNvSpPr/>
            <p:nvPr/>
          </p:nvSpPr>
          <p:spPr>
            <a:xfrm>
              <a:off x="3477359" y="8032286"/>
              <a:ext cx="2534423" cy="584775"/>
            </a:xfrm>
            <a:prstGeom prst="flowChartAlternateProcess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69476" y="8005745"/>
              <a:ext cx="1863265" cy="611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7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sz="17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7204821" y="2160615"/>
            <a:ext cx="1437329" cy="353965"/>
            <a:chOff x="3477359" y="8005745"/>
            <a:chExt cx="2534423" cy="611316"/>
          </a:xfrm>
          <a:effectLst>
            <a:outerShdw blurRad="203200" dist="114300" dir="5400000" sx="102000" sy="102000" algn="t" rotWithShape="0">
              <a:prstClr val="black">
                <a:alpha val="29000"/>
              </a:prstClr>
            </a:outerShdw>
          </a:effectLst>
        </p:grpSpPr>
        <p:sp>
          <p:nvSpPr>
            <p:cNvPr id="74" name="流程图: 可选过程 73"/>
            <p:cNvSpPr/>
            <p:nvPr/>
          </p:nvSpPr>
          <p:spPr>
            <a:xfrm>
              <a:off x="3477359" y="8032286"/>
              <a:ext cx="2534423" cy="584775"/>
            </a:xfrm>
            <a:prstGeom prst="flowChartAlternateProcess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769476" y="8005745"/>
              <a:ext cx="1863265" cy="611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7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sz="17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9475506" y="2160615"/>
            <a:ext cx="1437329" cy="353965"/>
            <a:chOff x="3477359" y="8005745"/>
            <a:chExt cx="2534423" cy="611316"/>
          </a:xfrm>
          <a:effectLst>
            <a:outerShdw blurRad="203200" dist="114300" dir="5400000" sx="102000" sy="102000" algn="t" rotWithShape="0">
              <a:prstClr val="black">
                <a:alpha val="29000"/>
              </a:prstClr>
            </a:outerShdw>
          </a:effectLst>
        </p:grpSpPr>
        <p:sp>
          <p:nvSpPr>
            <p:cNvPr id="77" name="流程图: 可选过程 76"/>
            <p:cNvSpPr/>
            <p:nvPr/>
          </p:nvSpPr>
          <p:spPr>
            <a:xfrm>
              <a:off x="3477359" y="8032286"/>
              <a:ext cx="2534423" cy="584775"/>
            </a:xfrm>
            <a:prstGeom prst="flowChartAlternateProcess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769476" y="8005745"/>
              <a:ext cx="1863265" cy="611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7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sz="17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46" name="直接连接符 45"/>
          <p:cNvCxnSpPr/>
          <p:nvPr/>
        </p:nvCxnSpPr>
        <p:spPr>
          <a:xfrm flipV="1">
            <a:off x="651845" y="1003247"/>
            <a:ext cx="12007246" cy="52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Freeform 6"/>
          <p:cNvSpPr>
            <a:spLocks noEditPoints="1"/>
          </p:cNvSpPr>
          <p:nvPr/>
        </p:nvSpPr>
        <p:spPr bwMode="auto">
          <a:xfrm>
            <a:off x="12659091" y="514666"/>
            <a:ext cx="477985" cy="493818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2700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" name="TextBox 47"/>
          <p:cNvSpPr txBox="1"/>
          <p:nvPr/>
        </p:nvSpPr>
        <p:spPr>
          <a:xfrm>
            <a:off x="1295921" y="399144"/>
            <a:ext cx="2423342" cy="430841"/>
          </a:xfrm>
          <a:prstGeom prst="rect">
            <a:avLst/>
          </a:prstGeom>
          <a:noFill/>
        </p:spPr>
        <p:txBody>
          <a:bodyPr wrap="square" lIns="121873" tIns="60937" rIns="121873" bIns="60937" rtlCol="0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工作完成比例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863873" y="432420"/>
            <a:ext cx="406366" cy="418246"/>
            <a:chOff x="848004" y="393400"/>
            <a:chExt cx="406366" cy="418246"/>
          </a:xfrm>
          <a:effectLst>
            <a:outerShdw blurRad="165100" dist="38100" dir="6960000" sx="98000" sy="98000" algn="t" rotWithShape="0">
              <a:prstClr val="black">
                <a:alpha val="34000"/>
              </a:prstClr>
            </a:outerShdw>
          </a:effectLst>
        </p:grpSpPr>
        <p:grpSp>
          <p:nvGrpSpPr>
            <p:cNvPr id="50" name="组合 49"/>
            <p:cNvGrpSpPr/>
            <p:nvPr/>
          </p:nvGrpSpPr>
          <p:grpSpPr>
            <a:xfrm>
              <a:off x="848004" y="393400"/>
              <a:ext cx="406366" cy="418246"/>
              <a:chOff x="848005" y="369553"/>
              <a:chExt cx="406366" cy="418246"/>
            </a:xfrm>
          </p:grpSpPr>
          <p:sp>
            <p:nvSpPr>
              <p:cNvPr id="52" name="椭圆 51"/>
              <p:cNvSpPr/>
              <p:nvPr/>
            </p:nvSpPr>
            <p:spPr>
              <a:xfrm>
                <a:off x="848005" y="369553"/>
                <a:ext cx="406366" cy="418246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635000" dist="762000" dir="7800000" sx="88000" sy="88000" algn="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椭圆 52"/>
              <p:cNvSpPr/>
              <p:nvPr/>
            </p:nvSpPr>
            <p:spPr>
              <a:xfrm>
                <a:off x="856799" y="378604"/>
                <a:ext cx="388778" cy="40014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1" name="椭圆 50"/>
            <p:cNvSpPr/>
            <p:nvPr/>
          </p:nvSpPr>
          <p:spPr>
            <a:xfrm>
              <a:off x="907857" y="455002"/>
              <a:ext cx="286661" cy="295042"/>
            </a:xfrm>
            <a:prstGeom prst="ellipse">
              <a:avLst/>
            </a:prstGeom>
            <a:gradFill flip="none" rotWithShape="1">
              <a:gsLst>
                <a:gs pos="0">
                  <a:srgbClr val="F20000"/>
                </a:gs>
                <a:gs pos="100000">
                  <a:srgbClr val="F11B1B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1846" rIns="0" bIns="51846" rtlCol="0" anchor="ctr"/>
            <a:lstStyle/>
            <a:p>
              <a:pPr algn="ctr"/>
              <a:endParaRPr lang="zh-CN" altLang="en-US" sz="3600" dirty="0">
                <a:solidFill>
                  <a:schemeClr val="bg1"/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32287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9" presetClass="entr" presetSubtype="5" fill="hold" grpId="0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100"/>
                            </p:stCondLst>
                            <p:childTnLst>
                              <p:par>
                                <p:cTn id="3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600"/>
                            </p:stCondLst>
                            <p:childTnLst>
                              <p:par>
                                <p:cTn id="3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100"/>
                            </p:stCondLst>
                            <p:childTnLst>
                              <p:par>
                                <p:cTn id="44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100"/>
                            </p:stCondLst>
                            <p:childTnLst>
                              <p:par>
                                <p:cTn id="52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100"/>
                            </p:stCondLst>
                            <p:childTnLst>
                              <p:par>
                                <p:cTn id="6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100"/>
                            </p:stCondLst>
                            <p:childTnLst>
                              <p:par>
                                <p:cTn id="68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100"/>
                            </p:stCondLst>
                            <p:childTnLst>
                              <p:par>
                                <p:cTn id="7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1" grpId="0"/>
      <p:bldP spid="62" grpId="0"/>
      <p:bldP spid="63" grpId="0"/>
      <p:bldP spid="10" grpId="0" animBg="1"/>
      <p:bldP spid="9" grpId="0" animBg="1"/>
      <p:bldP spid="8" grpId="0" animBg="1"/>
      <p:bldP spid="7" grpId="0" animBg="1"/>
      <p:bldP spid="47" grpId="0" animBg="1"/>
      <p:bldP spid="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/>
          <p:cNvSpPr txBox="1"/>
          <p:nvPr/>
        </p:nvSpPr>
        <p:spPr>
          <a:xfrm>
            <a:off x="11316828" y="3232161"/>
            <a:ext cx="751455" cy="474026"/>
          </a:xfrm>
          <a:prstGeom prst="rect">
            <a:avLst/>
          </a:prstGeom>
          <a:noFill/>
        </p:spPr>
        <p:txBody>
          <a:bodyPr wrap="square" lIns="103683" tIns="51841" rIns="103683" bIns="51841" rtlCol="0">
            <a:spAutoFit/>
          </a:bodyPr>
          <a:lstStyle/>
          <a:p>
            <a:r>
              <a:rPr lang="en-US" altLang="zh-CN" spc="-171" dirty="0">
                <a:solidFill>
                  <a:schemeClr val="bg1">
                    <a:lumMod val="50000"/>
                  </a:schemeClr>
                </a:solidFill>
              </a:rPr>
              <a:t>82%</a:t>
            </a:r>
            <a:endParaRPr lang="zh-CN" altLang="en-US" spc="-17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0283566" y="3405010"/>
            <a:ext cx="751455" cy="474026"/>
          </a:xfrm>
          <a:prstGeom prst="rect">
            <a:avLst/>
          </a:prstGeom>
          <a:noFill/>
        </p:spPr>
        <p:txBody>
          <a:bodyPr wrap="square" lIns="103683" tIns="51841" rIns="103683" bIns="51841" rtlCol="0">
            <a:spAutoFit/>
          </a:bodyPr>
          <a:lstStyle/>
          <a:p>
            <a:r>
              <a:rPr lang="en-US" altLang="zh-CN" spc="-171" dirty="0">
                <a:solidFill>
                  <a:schemeClr val="bg1">
                    <a:lumMod val="50000"/>
                  </a:schemeClr>
                </a:solidFill>
              </a:rPr>
              <a:t>73%</a:t>
            </a:r>
            <a:endParaRPr lang="zh-CN" altLang="en-US" spc="-17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345096" y="3879036"/>
            <a:ext cx="751455" cy="474026"/>
          </a:xfrm>
          <a:prstGeom prst="rect">
            <a:avLst/>
          </a:prstGeom>
          <a:noFill/>
        </p:spPr>
        <p:txBody>
          <a:bodyPr wrap="square" lIns="103683" tIns="51841" rIns="103683" bIns="51841" rtlCol="0">
            <a:spAutoFit/>
          </a:bodyPr>
          <a:lstStyle/>
          <a:p>
            <a:r>
              <a:rPr lang="en-US" altLang="zh-CN" spc="-171" dirty="0">
                <a:solidFill>
                  <a:schemeClr val="bg1">
                    <a:lumMod val="50000"/>
                  </a:schemeClr>
                </a:solidFill>
              </a:rPr>
              <a:t>56%</a:t>
            </a:r>
            <a:endParaRPr lang="zh-CN" altLang="en-US" spc="-17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511426" y="4426369"/>
            <a:ext cx="751455" cy="474026"/>
          </a:xfrm>
          <a:prstGeom prst="rect">
            <a:avLst/>
          </a:prstGeom>
          <a:noFill/>
        </p:spPr>
        <p:txBody>
          <a:bodyPr wrap="square" lIns="103683" tIns="51841" rIns="103683" bIns="51841" rtlCol="0">
            <a:spAutoFit/>
          </a:bodyPr>
          <a:lstStyle/>
          <a:p>
            <a:r>
              <a:rPr lang="en-US" altLang="zh-CN" spc="-171" dirty="0">
                <a:solidFill>
                  <a:schemeClr val="bg1">
                    <a:lumMod val="50000"/>
                  </a:schemeClr>
                </a:solidFill>
              </a:rPr>
              <a:t>32%</a:t>
            </a:r>
            <a:endParaRPr lang="zh-CN" altLang="en-US" spc="-171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77" name="组合 76"/>
          <p:cNvGrpSpPr/>
          <p:nvPr/>
        </p:nvGrpSpPr>
        <p:grpSpPr>
          <a:xfrm rot="5400000" flipH="1">
            <a:off x="9046123" y="3429911"/>
            <a:ext cx="2506890" cy="3230845"/>
            <a:chOff x="8155995" y="3063800"/>
            <a:chExt cx="4110065" cy="2647126"/>
          </a:xfrm>
          <a:effectLst>
            <a:outerShdw blurRad="114300" dist="88900" algn="l" rotWithShape="0">
              <a:prstClr val="black">
                <a:alpha val="22000"/>
              </a:prstClr>
            </a:outerShdw>
          </a:effectLst>
        </p:grpSpPr>
        <p:sp>
          <p:nvSpPr>
            <p:cNvPr id="39" name="矩形 38"/>
            <p:cNvSpPr/>
            <p:nvPr/>
          </p:nvSpPr>
          <p:spPr>
            <a:xfrm>
              <a:off x="8156003" y="3063800"/>
              <a:ext cx="1680799" cy="332667"/>
            </a:xfrm>
            <a:prstGeom prst="rect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683" tIns="51841" rIns="103683" bIns="51841" spcCol="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矩形 53"/>
            <p:cNvSpPr/>
            <p:nvPr/>
          </p:nvSpPr>
          <p:spPr>
            <a:xfrm>
              <a:off x="9889504" y="3063800"/>
              <a:ext cx="2376556" cy="33266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683" tIns="51841" rIns="103683" bIns="51841" spcCol="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>
            <a:xfrm>
              <a:off x="8156001" y="3899089"/>
              <a:ext cx="1555419" cy="332667"/>
            </a:xfrm>
            <a:prstGeom prst="rect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683" tIns="51841" rIns="103683" bIns="51841" spcCol="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矩形 56"/>
            <p:cNvSpPr/>
            <p:nvPr/>
          </p:nvSpPr>
          <p:spPr>
            <a:xfrm>
              <a:off x="9763824" y="3899089"/>
              <a:ext cx="2199274" cy="33266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683" tIns="51841" rIns="103683" bIns="51841" spcCol="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矩形 58"/>
            <p:cNvSpPr/>
            <p:nvPr/>
          </p:nvSpPr>
          <p:spPr>
            <a:xfrm>
              <a:off x="8155998" y="4671503"/>
              <a:ext cx="1174131" cy="332667"/>
            </a:xfrm>
            <a:prstGeom prst="rect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683" tIns="51841" rIns="103683" bIns="51841" spcCol="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矩形 59"/>
            <p:cNvSpPr/>
            <p:nvPr/>
          </p:nvSpPr>
          <p:spPr>
            <a:xfrm>
              <a:off x="9381625" y="4671501"/>
              <a:ext cx="1660158" cy="33266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683" tIns="51841" rIns="103683" bIns="51841" spcCol="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矩形 61"/>
            <p:cNvSpPr/>
            <p:nvPr/>
          </p:nvSpPr>
          <p:spPr>
            <a:xfrm>
              <a:off x="8155995" y="5378253"/>
              <a:ext cx="810249" cy="332667"/>
            </a:xfrm>
            <a:prstGeom prst="rect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683" tIns="51841" rIns="103683" bIns="51841" spcCol="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矩形 62"/>
            <p:cNvSpPr/>
            <p:nvPr/>
          </p:nvSpPr>
          <p:spPr>
            <a:xfrm>
              <a:off x="9018774" y="5378259"/>
              <a:ext cx="1145643" cy="33266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683" tIns="51841" rIns="103683" bIns="51841" spcCol="0"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397291" y="3132277"/>
            <a:ext cx="1948823" cy="1702026"/>
            <a:chOff x="1397291" y="3132277"/>
            <a:chExt cx="1948823" cy="1702026"/>
          </a:xfrm>
        </p:grpSpPr>
        <p:grpSp>
          <p:nvGrpSpPr>
            <p:cNvPr id="9" name="组合 8"/>
            <p:cNvGrpSpPr/>
            <p:nvPr/>
          </p:nvGrpSpPr>
          <p:grpSpPr>
            <a:xfrm>
              <a:off x="1397291" y="3132277"/>
              <a:ext cx="1948823" cy="1702026"/>
              <a:chOff x="1511944" y="2420246"/>
              <a:chExt cx="2627152" cy="2294453"/>
            </a:xfrm>
            <a:effectLst>
              <a:outerShdw blurRad="203200" dist="38100" dir="3780000" sx="103000" sy="103000" algn="t" rotWithShape="0">
                <a:prstClr val="black">
                  <a:alpha val="25000"/>
                </a:prstClr>
              </a:outerShdw>
            </a:effectLst>
          </p:grpSpPr>
          <p:sp>
            <p:nvSpPr>
              <p:cNvPr id="10" name="Freeform 6"/>
              <p:cNvSpPr>
                <a:spLocks/>
              </p:cNvSpPr>
              <p:nvPr/>
            </p:nvSpPr>
            <p:spPr bwMode="auto">
              <a:xfrm>
                <a:off x="1511944" y="2420246"/>
                <a:ext cx="2627152" cy="2294453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solidFill>
                <a:schemeClr val="bg1"/>
              </a:solidFill>
              <a:ln w="7938" cap="flat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" name="Freeform 6"/>
              <p:cNvSpPr>
                <a:spLocks/>
              </p:cNvSpPr>
              <p:nvPr/>
            </p:nvSpPr>
            <p:spPr bwMode="auto">
              <a:xfrm>
                <a:off x="1524106" y="2431739"/>
                <a:ext cx="2602832" cy="2271469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82000"/>
                      <a:lumOff val="18000"/>
                    </a:schemeClr>
                  </a:gs>
                  <a:gs pos="47000">
                    <a:srgbClr val="F5F5F5"/>
                  </a:gs>
                  <a:gs pos="100000">
                    <a:schemeClr val="bg1">
                      <a:lumMod val="95000"/>
                      <a:lumOff val="5000"/>
                    </a:schemeClr>
                  </a:gs>
                </a:gsLst>
                <a:lin ang="18900000" scaled="0"/>
              </a:gradFill>
              <a:ln w="7938" cap="flat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1650672" y="3357062"/>
              <a:ext cx="1442061" cy="1252455"/>
            </a:xfrm>
            <a:custGeom>
              <a:avLst/>
              <a:gdLst>
                <a:gd name="T0" fmla="*/ 3404 w 3431"/>
                <a:gd name="T1" fmla="*/ 1576 h 2999"/>
                <a:gd name="T2" fmla="*/ 3015 w 3431"/>
                <a:gd name="T3" fmla="*/ 2249 h 2999"/>
                <a:gd name="T4" fmla="*/ 2625 w 3431"/>
                <a:gd name="T5" fmla="*/ 2923 h 2999"/>
                <a:gd name="T6" fmla="*/ 2494 w 3431"/>
                <a:gd name="T7" fmla="*/ 2999 h 2999"/>
                <a:gd name="T8" fmla="*/ 1716 w 3431"/>
                <a:gd name="T9" fmla="*/ 2999 h 2999"/>
                <a:gd name="T10" fmla="*/ 938 w 3431"/>
                <a:gd name="T11" fmla="*/ 2999 h 2999"/>
                <a:gd name="T12" fmla="*/ 806 w 3431"/>
                <a:gd name="T13" fmla="*/ 2923 h 2999"/>
                <a:gd name="T14" fmla="*/ 417 w 3431"/>
                <a:gd name="T15" fmla="*/ 2249 h 2999"/>
                <a:gd name="T16" fmla="*/ 28 w 3431"/>
                <a:gd name="T17" fmla="*/ 1576 h 2999"/>
                <a:gd name="T18" fmla="*/ 28 w 3431"/>
                <a:gd name="T19" fmla="*/ 1424 h 2999"/>
                <a:gd name="T20" fmla="*/ 417 w 3431"/>
                <a:gd name="T21" fmla="*/ 750 h 2999"/>
                <a:gd name="T22" fmla="*/ 806 w 3431"/>
                <a:gd name="T23" fmla="*/ 76 h 2999"/>
                <a:gd name="T24" fmla="*/ 938 w 3431"/>
                <a:gd name="T25" fmla="*/ 0 h 2999"/>
                <a:gd name="T26" fmla="*/ 1716 w 3431"/>
                <a:gd name="T27" fmla="*/ 0 h 2999"/>
                <a:gd name="T28" fmla="*/ 2494 w 3431"/>
                <a:gd name="T29" fmla="*/ 0 h 2999"/>
                <a:gd name="T30" fmla="*/ 2625 w 3431"/>
                <a:gd name="T31" fmla="*/ 76 h 2999"/>
                <a:gd name="T32" fmla="*/ 3015 w 3431"/>
                <a:gd name="T33" fmla="*/ 750 h 2999"/>
                <a:gd name="T34" fmla="*/ 3404 w 3431"/>
                <a:gd name="T35" fmla="*/ 1424 h 2999"/>
                <a:gd name="T36" fmla="*/ 3404 w 3431"/>
                <a:gd name="T37" fmla="*/ 1576 h 2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31" h="2999">
                  <a:moveTo>
                    <a:pt x="3404" y="1576"/>
                  </a:moveTo>
                  <a:lnTo>
                    <a:pt x="3015" y="2249"/>
                  </a:lnTo>
                  <a:lnTo>
                    <a:pt x="2625" y="2923"/>
                  </a:lnTo>
                  <a:cubicBezTo>
                    <a:pt x="2598" y="2972"/>
                    <a:pt x="2550" y="2999"/>
                    <a:pt x="2494" y="2999"/>
                  </a:cubicBezTo>
                  <a:lnTo>
                    <a:pt x="1716" y="2999"/>
                  </a:lnTo>
                  <a:lnTo>
                    <a:pt x="938" y="2999"/>
                  </a:lnTo>
                  <a:cubicBezTo>
                    <a:pt x="882" y="2999"/>
                    <a:pt x="834" y="2972"/>
                    <a:pt x="806" y="2923"/>
                  </a:cubicBezTo>
                  <a:lnTo>
                    <a:pt x="417" y="2249"/>
                  </a:lnTo>
                  <a:lnTo>
                    <a:pt x="28" y="1576"/>
                  </a:lnTo>
                  <a:cubicBezTo>
                    <a:pt x="0" y="1527"/>
                    <a:pt x="0" y="1472"/>
                    <a:pt x="28" y="1424"/>
                  </a:cubicBezTo>
                  <a:lnTo>
                    <a:pt x="417" y="750"/>
                  </a:lnTo>
                  <a:lnTo>
                    <a:pt x="806" y="76"/>
                  </a:lnTo>
                  <a:cubicBezTo>
                    <a:pt x="834" y="28"/>
                    <a:pt x="882" y="0"/>
                    <a:pt x="938" y="0"/>
                  </a:cubicBezTo>
                  <a:lnTo>
                    <a:pt x="1716" y="0"/>
                  </a:lnTo>
                  <a:lnTo>
                    <a:pt x="2494" y="0"/>
                  </a:lnTo>
                  <a:cubicBezTo>
                    <a:pt x="2550" y="0"/>
                    <a:pt x="2598" y="28"/>
                    <a:pt x="2625" y="76"/>
                  </a:cubicBezTo>
                  <a:lnTo>
                    <a:pt x="3015" y="750"/>
                  </a:lnTo>
                  <a:lnTo>
                    <a:pt x="3404" y="1424"/>
                  </a:lnTo>
                  <a:cubicBezTo>
                    <a:pt x="3431" y="1472"/>
                    <a:pt x="3431" y="1527"/>
                    <a:pt x="3404" y="1576"/>
                  </a:cubicBezTo>
                  <a:close/>
                </a:path>
              </a:pathLst>
            </a:custGeom>
            <a:solidFill>
              <a:srgbClr val="0066FF"/>
            </a:solidFill>
            <a:ln w="7938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907194" y="3791888"/>
              <a:ext cx="11855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第一月</a:t>
              </a:r>
              <a:endPara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893203" y="3983290"/>
            <a:ext cx="1948823" cy="1702026"/>
            <a:chOff x="2893203" y="3983290"/>
            <a:chExt cx="1948823" cy="1702026"/>
          </a:xfrm>
        </p:grpSpPr>
        <p:grpSp>
          <p:nvGrpSpPr>
            <p:cNvPr id="14" name="组合 13"/>
            <p:cNvGrpSpPr/>
            <p:nvPr/>
          </p:nvGrpSpPr>
          <p:grpSpPr>
            <a:xfrm>
              <a:off x="2893203" y="3983290"/>
              <a:ext cx="1948823" cy="1702026"/>
              <a:chOff x="1511944" y="2420246"/>
              <a:chExt cx="2627152" cy="2294453"/>
            </a:xfrm>
            <a:effectLst>
              <a:outerShdw blurRad="203200" dist="38100" dir="3780000" sx="103000" sy="103000" algn="t" rotWithShape="0">
                <a:prstClr val="black">
                  <a:alpha val="25000"/>
                </a:prstClr>
              </a:outerShdw>
            </a:effectLst>
          </p:grpSpPr>
          <p:sp>
            <p:nvSpPr>
              <p:cNvPr id="15" name="Freeform 6"/>
              <p:cNvSpPr>
                <a:spLocks/>
              </p:cNvSpPr>
              <p:nvPr/>
            </p:nvSpPr>
            <p:spPr bwMode="auto">
              <a:xfrm>
                <a:off x="1511944" y="2420246"/>
                <a:ext cx="2627152" cy="2294453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solidFill>
                <a:schemeClr val="bg1"/>
              </a:solidFill>
              <a:ln w="7938" cap="flat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" name="Freeform 6"/>
              <p:cNvSpPr>
                <a:spLocks/>
              </p:cNvSpPr>
              <p:nvPr/>
            </p:nvSpPr>
            <p:spPr bwMode="auto">
              <a:xfrm>
                <a:off x="1524106" y="2431739"/>
                <a:ext cx="2602832" cy="2271469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82000"/>
                      <a:lumOff val="18000"/>
                    </a:schemeClr>
                  </a:gs>
                  <a:gs pos="47000">
                    <a:srgbClr val="F5F5F5"/>
                  </a:gs>
                  <a:gs pos="100000">
                    <a:schemeClr val="bg1">
                      <a:lumMod val="95000"/>
                      <a:lumOff val="5000"/>
                    </a:schemeClr>
                  </a:gs>
                </a:gsLst>
                <a:lin ang="18900000" scaled="0"/>
              </a:gradFill>
              <a:ln w="7938" cap="flat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7" name="Freeform 7"/>
            <p:cNvSpPr>
              <a:spLocks/>
            </p:cNvSpPr>
            <p:nvPr/>
          </p:nvSpPr>
          <p:spPr bwMode="auto">
            <a:xfrm>
              <a:off x="3146586" y="4181609"/>
              <a:ext cx="1442061" cy="1252455"/>
            </a:xfrm>
            <a:custGeom>
              <a:avLst/>
              <a:gdLst>
                <a:gd name="T0" fmla="*/ 3404 w 3431"/>
                <a:gd name="T1" fmla="*/ 1576 h 2999"/>
                <a:gd name="T2" fmla="*/ 3015 w 3431"/>
                <a:gd name="T3" fmla="*/ 2249 h 2999"/>
                <a:gd name="T4" fmla="*/ 2625 w 3431"/>
                <a:gd name="T5" fmla="*/ 2923 h 2999"/>
                <a:gd name="T6" fmla="*/ 2494 w 3431"/>
                <a:gd name="T7" fmla="*/ 2999 h 2999"/>
                <a:gd name="T8" fmla="*/ 1716 w 3431"/>
                <a:gd name="T9" fmla="*/ 2999 h 2999"/>
                <a:gd name="T10" fmla="*/ 938 w 3431"/>
                <a:gd name="T11" fmla="*/ 2999 h 2999"/>
                <a:gd name="T12" fmla="*/ 806 w 3431"/>
                <a:gd name="T13" fmla="*/ 2923 h 2999"/>
                <a:gd name="T14" fmla="*/ 417 w 3431"/>
                <a:gd name="T15" fmla="*/ 2249 h 2999"/>
                <a:gd name="T16" fmla="*/ 28 w 3431"/>
                <a:gd name="T17" fmla="*/ 1576 h 2999"/>
                <a:gd name="T18" fmla="*/ 28 w 3431"/>
                <a:gd name="T19" fmla="*/ 1424 h 2999"/>
                <a:gd name="T20" fmla="*/ 417 w 3431"/>
                <a:gd name="T21" fmla="*/ 750 h 2999"/>
                <a:gd name="T22" fmla="*/ 806 w 3431"/>
                <a:gd name="T23" fmla="*/ 76 h 2999"/>
                <a:gd name="T24" fmla="*/ 938 w 3431"/>
                <a:gd name="T25" fmla="*/ 0 h 2999"/>
                <a:gd name="T26" fmla="*/ 1716 w 3431"/>
                <a:gd name="T27" fmla="*/ 0 h 2999"/>
                <a:gd name="T28" fmla="*/ 2494 w 3431"/>
                <a:gd name="T29" fmla="*/ 0 h 2999"/>
                <a:gd name="T30" fmla="*/ 2625 w 3431"/>
                <a:gd name="T31" fmla="*/ 76 h 2999"/>
                <a:gd name="T32" fmla="*/ 3015 w 3431"/>
                <a:gd name="T33" fmla="*/ 750 h 2999"/>
                <a:gd name="T34" fmla="*/ 3404 w 3431"/>
                <a:gd name="T35" fmla="*/ 1424 h 2999"/>
                <a:gd name="T36" fmla="*/ 3404 w 3431"/>
                <a:gd name="T37" fmla="*/ 1576 h 2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31" h="2999">
                  <a:moveTo>
                    <a:pt x="3404" y="1576"/>
                  </a:moveTo>
                  <a:lnTo>
                    <a:pt x="3015" y="2249"/>
                  </a:lnTo>
                  <a:lnTo>
                    <a:pt x="2625" y="2923"/>
                  </a:lnTo>
                  <a:cubicBezTo>
                    <a:pt x="2598" y="2972"/>
                    <a:pt x="2550" y="2999"/>
                    <a:pt x="2494" y="2999"/>
                  </a:cubicBezTo>
                  <a:lnTo>
                    <a:pt x="1716" y="2999"/>
                  </a:lnTo>
                  <a:lnTo>
                    <a:pt x="938" y="2999"/>
                  </a:lnTo>
                  <a:cubicBezTo>
                    <a:pt x="882" y="2999"/>
                    <a:pt x="834" y="2972"/>
                    <a:pt x="806" y="2923"/>
                  </a:cubicBezTo>
                  <a:lnTo>
                    <a:pt x="417" y="2249"/>
                  </a:lnTo>
                  <a:lnTo>
                    <a:pt x="28" y="1576"/>
                  </a:lnTo>
                  <a:cubicBezTo>
                    <a:pt x="0" y="1527"/>
                    <a:pt x="0" y="1472"/>
                    <a:pt x="28" y="1424"/>
                  </a:cubicBezTo>
                  <a:lnTo>
                    <a:pt x="417" y="750"/>
                  </a:lnTo>
                  <a:lnTo>
                    <a:pt x="806" y="76"/>
                  </a:lnTo>
                  <a:cubicBezTo>
                    <a:pt x="834" y="28"/>
                    <a:pt x="882" y="0"/>
                    <a:pt x="938" y="0"/>
                  </a:cubicBezTo>
                  <a:lnTo>
                    <a:pt x="1716" y="0"/>
                  </a:lnTo>
                  <a:lnTo>
                    <a:pt x="2494" y="0"/>
                  </a:lnTo>
                  <a:cubicBezTo>
                    <a:pt x="2550" y="0"/>
                    <a:pt x="2598" y="28"/>
                    <a:pt x="2625" y="76"/>
                  </a:cubicBezTo>
                  <a:lnTo>
                    <a:pt x="3015" y="750"/>
                  </a:lnTo>
                  <a:lnTo>
                    <a:pt x="3404" y="1424"/>
                  </a:lnTo>
                  <a:cubicBezTo>
                    <a:pt x="3431" y="1472"/>
                    <a:pt x="3431" y="1527"/>
                    <a:pt x="3404" y="1576"/>
                  </a:cubicBezTo>
                  <a:close/>
                </a:path>
              </a:pathLst>
            </a:custGeom>
            <a:solidFill>
              <a:srgbClr val="FFC000"/>
            </a:solidFill>
            <a:ln w="7938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317007" y="4568807"/>
              <a:ext cx="11855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第二月</a:t>
              </a:r>
              <a:endPara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381974" y="3118200"/>
            <a:ext cx="1948823" cy="1702026"/>
            <a:chOff x="4381974" y="3118200"/>
            <a:chExt cx="1948823" cy="1702026"/>
          </a:xfrm>
        </p:grpSpPr>
        <p:grpSp>
          <p:nvGrpSpPr>
            <p:cNvPr id="4" name="组合 3"/>
            <p:cNvGrpSpPr/>
            <p:nvPr/>
          </p:nvGrpSpPr>
          <p:grpSpPr>
            <a:xfrm>
              <a:off x="4381974" y="3118200"/>
              <a:ext cx="1948823" cy="1702026"/>
              <a:chOff x="1511944" y="2420246"/>
              <a:chExt cx="2627152" cy="2294453"/>
            </a:xfrm>
            <a:effectLst>
              <a:outerShdw blurRad="203200" dist="38100" dir="3780000" sx="103000" sy="103000" algn="t" rotWithShape="0">
                <a:prstClr val="black">
                  <a:alpha val="25000"/>
                </a:prstClr>
              </a:outerShdw>
            </a:effectLst>
          </p:grpSpPr>
          <p:sp>
            <p:nvSpPr>
              <p:cNvPr id="5" name="Freeform 6"/>
              <p:cNvSpPr>
                <a:spLocks/>
              </p:cNvSpPr>
              <p:nvPr/>
            </p:nvSpPr>
            <p:spPr bwMode="auto">
              <a:xfrm>
                <a:off x="1511944" y="2420246"/>
                <a:ext cx="2627152" cy="2294453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solidFill>
                <a:schemeClr val="bg1"/>
              </a:solidFill>
              <a:ln w="7938" cap="flat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" name="Freeform 6"/>
              <p:cNvSpPr>
                <a:spLocks/>
              </p:cNvSpPr>
              <p:nvPr/>
            </p:nvSpPr>
            <p:spPr bwMode="auto">
              <a:xfrm>
                <a:off x="1524106" y="2431739"/>
                <a:ext cx="2602832" cy="2271469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82000"/>
                      <a:lumOff val="18000"/>
                    </a:schemeClr>
                  </a:gs>
                  <a:gs pos="47000">
                    <a:srgbClr val="F5F5F5"/>
                  </a:gs>
                  <a:gs pos="100000">
                    <a:schemeClr val="bg1">
                      <a:lumMod val="95000"/>
                      <a:lumOff val="5000"/>
                    </a:schemeClr>
                  </a:gs>
                </a:gsLst>
                <a:lin ang="18900000" scaled="0"/>
              </a:gradFill>
              <a:ln w="7938" cap="flat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4635357" y="3316519"/>
              <a:ext cx="1442061" cy="1252455"/>
            </a:xfrm>
            <a:custGeom>
              <a:avLst/>
              <a:gdLst>
                <a:gd name="T0" fmla="*/ 3404 w 3431"/>
                <a:gd name="T1" fmla="*/ 1576 h 2999"/>
                <a:gd name="T2" fmla="*/ 3015 w 3431"/>
                <a:gd name="T3" fmla="*/ 2249 h 2999"/>
                <a:gd name="T4" fmla="*/ 2625 w 3431"/>
                <a:gd name="T5" fmla="*/ 2923 h 2999"/>
                <a:gd name="T6" fmla="*/ 2494 w 3431"/>
                <a:gd name="T7" fmla="*/ 2999 h 2999"/>
                <a:gd name="T8" fmla="*/ 1716 w 3431"/>
                <a:gd name="T9" fmla="*/ 2999 h 2999"/>
                <a:gd name="T10" fmla="*/ 938 w 3431"/>
                <a:gd name="T11" fmla="*/ 2999 h 2999"/>
                <a:gd name="T12" fmla="*/ 806 w 3431"/>
                <a:gd name="T13" fmla="*/ 2923 h 2999"/>
                <a:gd name="T14" fmla="*/ 417 w 3431"/>
                <a:gd name="T15" fmla="*/ 2249 h 2999"/>
                <a:gd name="T16" fmla="*/ 28 w 3431"/>
                <a:gd name="T17" fmla="*/ 1576 h 2999"/>
                <a:gd name="T18" fmla="*/ 28 w 3431"/>
                <a:gd name="T19" fmla="*/ 1424 h 2999"/>
                <a:gd name="T20" fmla="*/ 417 w 3431"/>
                <a:gd name="T21" fmla="*/ 750 h 2999"/>
                <a:gd name="T22" fmla="*/ 806 w 3431"/>
                <a:gd name="T23" fmla="*/ 76 h 2999"/>
                <a:gd name="T24" fmla="*/ 938 w 3431"/>
                <a:gd name="T25" fmla="*/ 0 h 2999"/>
                <a:gd name="T26" fmla="*/ 1716 w 3431"/>
                <a:gd name="T27" fmla="*/ 0 h 2999"/>
                <a:gd name="T28" fmla="*/ 2494 w 3431"/>
                <a:gd name="T29" fmla="*/ 0 h 2999"/>
                <a:gd name="T30" fmla="*/ 2625 w 3431"/>
                <a:gd name="T31" fmla="*/ 76 h 2999"/>
                <a:gd name="T32" fmla="*/ 3015 w 3431"/>
                <a:gd name="T33" fmla="*/ 750 h 2999"/>
                <a:gd name="T34" fmla="*/ 3404 w 3431"/>
                <a:gd name="T35" fmla="*/ 1424 h 2999"/>
                <a:gd name="T36" fmla="*/ 3404 w 3431"/>
                <a:gd name="T37" fmla="*/ 1576 h 2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31" h="2999">
                  <a:moveTo>
                    <a:pt x="3404" y="1576"/>
                  </a:moveTo>
                  <a:lnTo>
                    <a:pt x="3015" y="2249"/>
                  </a:lnTo>
                  <a:lnTo>
                    <a:pt x="2625" y="2923"/>
                  </a:lnTo>
                  <a:cubicBezTo>
                    <a:pt x="2598" y="2972"/>
                    <a:pt x="2550" y="2999"/>
                    <a:pt x="2494" y="2999"/>
                  </a:cubicBezTo>
                  <a:lnTo>
                    <a:pt x="1716" y="2999"/>
                  </a:lnTo>
                  <a:lnTo>
                    <a:pt x="938" y="2999"/>
                  </a:lnTo>
                  <a:cubicBezTo>
                    <a:pt x="882" y="2999"/>
                    <a:pt x="834" y="2972"/>
                    <a:pt x="806" y="2923"/>
                  </a:cubicBezTo>
                  <a:lnTo>
                    <a:pt x="417" y="2249"/>
                  </a:lnTo>
                  <a:lnTo>
                    <a:pt x="28" y="1576"/>
                  </a:lnTo>
                  <a:cubicBezTo>
                    <a:pt x="0" y="1527"/>
                    <a:pt x="0" y="1472"/>
                    <a:pt x="28" y="1424"/>
                  </a:cubicBezTo>
                  <a:lnTo>
                    <a:pt x="417" y="750"/>
                  </a:lnTo>
                  <a:lnTo>
                    <a:pt x="806" y="76"/>
                  </a:lnTo>
                  <a:cubicBezTo>
                    <a:pt x="834" y="28"/>
                    <a:pt x="882" y="0"/>
                    <a:pt x="938" y="0"/>
                  </a:cubicBezTo>
                  <a:lnTo>
                    <a:pt x="1716" y="0"/>
                  </a:lnTo>
                  <a:lnTo>
                    <a:pt x="2494" y="0"/>
                  </a:lnTo>
                  <a:cubicBezTo>
                    <a:pt x="2550" y="0"/>
                    <a:pt x="2598" y="28"/>
                    <a:pt x="2625" y="76"/>
                  </a:cubicBezTo>
                  <a:lnTo>
                    <a:pt x="3015" y="750"/>
                  </a:lnTo>
                  <a:lnTo>
                    <a:pt x="3404" y="1424"/>
                  </a:lnTo>
                  <a:cubicBezTo>
                    <a:pt x="3431" y="1472"/>
                    <a:pt x="3431" y="1527"/>
                    <a:pt x="3404" y="1576"/>
                  </a:cubicBezTo>
                  <a:close/>
                </a:path>
              </a:pathLst>
            </a:custGeom>
            <a:solidFill>
              <a:srgbClr val="0066FF"/>
            </a:solidFill>
            <a:ln w="7938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891878" y="3730070"/>
              <a:ext cx="11855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第三月</a:t>
              </a:r>
              <a:endPara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376494" y="4851074"/>
            <a:ext cx="1948823" cy="1702026"/>
            <a:chOff x="4376494" y="4851074"/>
            <a:chExt cx="1948823" cy="1702026"/>
          </a:xfrm>
        </p:grpSpPr>
        <p:grpSp>
          <p:nvGrpSpPr>
            <p:cNvPr id="69" name="组合 68"/>
            <p:cNvGrpSpPr/>
            <p:nvPr/>
          </p:nvGrpSpPr>
          <p:grpSpPr>
            <a:xfrm>
              <a:off x="4376494" y="4851074"/>
              <a:ext cx="1948823" cy="1702026"/>
              <a:chOff x="1511944" y="2420246"/>
              <a:chExt cx="2627152" cy="2294453"/>
            </a:xfrm>
            <a:effectLst>
              <a:outerShdw blurRad="203200" dist="38100" dir="3780000" sx="103000" sy="103000" algn="t" rotWithShape="0">
                <a:prstClr val="black">
                  <a:alpha val="25000"/>
                </a:prstClr>
              </a:outerShdw>
            </a:effectLst>
          </p:grpSpPr>
          <p:sp>
            <p:nvSpPr>
              <p:cNvPr id="70" name="Freeform 6"/>
              <p:cNvSpPr>
                <a:spLocks/>
              </p:cNvSpPr>
              <p:nvPr/>
            </p:nvSpPr>
            <p:spPr bwMode="auto">
              <a:xfrm>
                <a:off x="1511944" y="2420246"/>
                <a:ext cx="2627152" cy="2294453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solidFill>
                <a:schemeClr val="bg1"/>
              </a:solidFill>
              <a:ln w="7938" cap="flat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1" name="Freeform 6"/>
              <p:cNvSpPr>
                <a:spLocks/>
              </p:cNvSpPr>
              <p:nvPr/>
            </p:nvSpPr>
            <p:spPr bwMode="auto">
              <a:xfrm>
                <a:off x="1524106" y="2431739"/>
                <a:ext cx="2602832" cy="2271469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82000"/>
                      <a:lumOff val="18000"/>
                    </a:schemeClr>
                  </a:gs>
                  <a:gs pos="47000">
                    <a:srgbClr val="F5F5F5"/>
                  </a:gs>
                  <a:gs pos="100000">
                    <a:schemeClr val="bg1">
                      <a:lumMod val="95000"/>
                      <a:lumOff val="5000"/>
                    </a:schemeClr>
                  </a:gs>
                </a:gsLst>
                <a:lin ang="18900000" scaled="0"/>
              </a:gradFill>
              <a:ln w="7938" cap="flat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72" name="Freeform 7"/>
            <p:cNvSpPr>
              <a:spLocks/>
            </p:cNvSpPr>
            <p:nvPr/>
          </p:nvSpPr>
          <p:spPr bwMode="auto">
            <a:xfrm>
              <a:off x="4629876" y="5049394"/>
              <a:ext cx="1442061" cy="1252455"/>
            </a:xfrm>
            <a:custGeom>
              <a:avLst/>
              <a:gdLst>
                <a:gd name="T0" fmla="*/ 3404 w 3431"/>
                <a:gd name="T1" fmla="*/ 1576 h 2999"/>
                <a:gd name="T2" fmla="*/ 3015 w 3431"/>
                <a:gd name="T3" fmla="*/ 2249 h 2999"/>
                <a:gd name="T4" fmla="*/ 2625 w 3431"/>
                <a:gd name="T5" fmla="*/ 2923 h 2999"/>
                <a:gd name="T6" fmla="*/ 2494 w 3431"/>
                <a:gd name="T7" fmla="*/ 2999 h 2999"/>
                <a:gd name="T8" fmla="*/ 1716 w 3431"/>
                <a:gd name="T9" fmla="*/ 2999 h 2999"/>
                <a:gd name="T10" fmla="*/ 938 w 3431"/>
                <a:gd name="T11" fmla="*/ 2999 h 2999"/>
                <a:gd name="T12" fmla="*/ 806 w 3431"/>
                <a:gd name="T13" fmla="*/ 2923 h 2999"/>
                <a:gd name="T14" fmla="*/ 417 w 3431"/>
                <a:gd name="T15" fmla="*/ 2249 h 2999"/>
                <a:gd name="T16" fmla="*/ 28 w 3431"/>
                <a:gd name="T17" fmla="*/ 1576 h 2999"/>
                <a:gd name="T18" fmla="*/ 28 w 3431"/>
                <a:gd name="T19" fmla="*/ 1424 h 2999"/>
                <a:gd name="T20" fmla="*/ 417 w 3431"/>
                <a:gd name="T21" fmla="*/ 750 h 2999"/>
                <a:gd name="T22" fmla="*/ 806 w 3431"/>
                <a:gd name="T23" fmla="*/ 76 h 2999"/>
                <a:gd name="T24" fmla="*/ 938 w 3431"/>
                <a:gd name="T25" fmla="*/ 0 h 2999"/>
                <a:gd name="T26" fmla="*/ 1716 w 3431"/>
                <a:gd name="T27" fmla="*/ 0 h 2999"/>
                <a:gd name="T28" fmla="*/ 2494 w 3431"/>
                <a:gd name="T29" fmla="*/ 0 h 2999"/>
                <a:gd name="T30" fmla="*/ 2625 w 3431"/>
                <a:gd name="T31" fmla="*/ 76 h 2999"/>
                <a:gd name="T32" fmla="*/ 3015 w 3431"/>
                <a:gd name="T33" fmla="*/ 750 h 2999"/>
                <a:gd name="T34" fmla="*/ 3404 w 3431"/>
                <a:gd name="T35" fmla="*/ 1424 h 2999"/>
                <a:gd name="T36" fmla="*/ 3404 w 3431"/>
                <a:gd name="T37" fmla="*/ 1576 h 2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31" h="2999">
                  <a:moveTo>
                    <a:pt x="3404" y="1576"/>
                  </a:moveTo>
                  <a:lnTo>
                    <a:pt x="3015" y="2249"/>
                  </a:lnTo>
                  <a:lnTo>
                    <a:pt x="2625" y="2923"/>
                  </a:lnTo>
                  <a:cubicBezTo>
                    <a:pt x="2598" y="2972"/>
                    <a:pt x="2550" y="2999"/>
                    <a:pt x="2494" y="2999"/>
                  </a:cubicBezTo>
                  <a:lnTo>
                    <a:pt x="1716" y="2999"/>
                  </a:lnTo>
                  <a:lnTo>
                    <a:pt x="938" y="2999"/>
                  </a:lnTo>
                  <a:cubicBezTo>
                    <a:pt x="882" y="2999"/>
                    <a:pt x="834" y="2972"/>
                    <a:pt x="806" y="2923"/>
                  </a:cubicBezTo>
                  <a:lnTo>
                    <a:pt x="417" y="2249"/>
                  </a:lnTo>
                  <a:lnTo>
                    <a:pt x="28" y="1576"/>
                  </a:lnTo>
                  <a:cubicBezTo>
                    <a:pt x="0" y="1527"/>
                    <a:pt x="0" y="1472"/>
                    <a:pt x="28" y="1424"/>
                  </a:cubicBezTo>
                  <a:lnTo>
                    <a:pt x="417" y="750"/>
                  </a:lnTo>
                  <a:lnTo>
                    <a:pt x="806" y="76"/>
                  </a:lnTo>
                  <a:cubicBezTo>
                    <a:pt x="834" y="28"/>
                    <a:pt x="882" y="0"/>
                    <a:pt x="938" y="0"/>
                  </a:cubicBezTo>
                  <a:lnTo>
                    <a:pt x="1716" y="0"/>
                  </a:lnTo>
                  <a:lnTo>
                    <a:pt x="2494" y="0"/>
                  </a:lnTo>
                  <a:cubicBezTo>
                    <a:pt x="2550" y="0"/>
                    <a:pt x="2598" y="28"/>
                    <a:pt x="2625" y="76"/>
                  </a:cubicBezTo>
                  <a:lnTo>
                    <a:pt x="3015" y="750"/>
                  </a:lnTo>
                  <a:lnTo>
                    <a:pt x="3404" y="1424"/>
                  </a:lnTo>
                  <a:cubicBezTo>
                    <a:pt x="3431" y="1472"/>
                    <a:pt x="3431" y="1527"/>
                    <a:pt x="3404" y="1576"/>
                  </a:cubicBezTo>
                  <a:close/>
                </a:path>
              </a:pathLst>
            </a:custGeom>
            <a:solidFill>
              <a:srgbClr val="0066FF"/>
            </a:solidFill>
            <a:ln w="7938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886398" y="5462945"/>
              <a:ext cx="11855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第四月</a:t>
              </a:r>
              <a:endPara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7041153" y="3140803"/>
            <a:ext cx="5470223" cy="3151364"/>
            <a:chOff x="7041153" y="3140803"/>
            <a:chExt cx="5470223" cy="3151364"/>
          </a:xfrm>
        </p:grpSpPr>
        <p:cxnSp>
          <p:nvCxnSpPr>
            <p:cNvPr id="41" name="直接箭头连接符 40"/>
            <p:cNvCxnSpPr/>
            <p:nvPr/>
          </p:nvCxnSpPr>
          <p:spPr>
            <a:xfrm>
              <a:off x="8039682" y="6292167"/>
              <a:ext cx="4471694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箭头连接符 41"/>
            <p:cNvCxnSpPr/>
            <p:nvPr/>
          </p:nvCxnSpPr>
          <p:spPr>
            <a:xfrm flipV="1">
              <a:off x="8039039" y="3140803"/>
              <a:ext cx="0" cy="3130693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7041153" y="3398594"/>
              <a:ext cx="997887" cy="369322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第四月</a:t>
              </a:r>
              <a:endParaRPr lang="zh-CN" altLang="en-US" sz="1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041153" y="4232257"/>
              <a:ext cx="997887" cy="369322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第三月</a:t>
              </a:r>
              <a:endParaRPr lang="zh-CN" altLang="en-US" sz="1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7041153" y="5004669"/>
              <a:ext cx="997887" cy="369322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第二月</a:t>
              </a:r>
              <a:endParaRPr lang="zh-CN" altLang="en-US" sz="1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041153" y="5677402"/>
              <a:ext cx="997887" cy="369322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第一月</a:t>
              </a:r>
              <a:endParaRPr lang="zh-CN" altLang="en-US" sz="1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2029987" y="1878811"/>
            <a:ext cx="3267986" cy="840907"/>
            <a:chOff x="6084168" y="1274556"/>
            <a:chExt cx="2317853" cy="579406"/>
          </a:xfrm>
        </p:grpSpPr>
        <p:sp>
          <p:nvSpPr>
            <p:cNvPr id="80" name="TextBox 79"/>
            <p:cNvSpPr txBox="1"/>
            <p:nvPr/>
          </p:nvSpPr>
          <p:spPr>
            <a:xfrm>
              <a:off x="6084168" y="1514664"/>
              <a:ext cx="2317853" cy="339298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您的内容打在这里，或者通过您的内容打在这里，或者您的内容打在这里</a:t>
              </a:r>
              <a:r>
                <a:rPr lang="zh-CN" altLang="en-US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，或者您的内容打在这里，</a:t>
              </a:r>
              <a:endPara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109640" y="1274556"/>
              <a:ext cx="1008112" cy="276999"/>
            </a:xfrm>
            <a:prstGeom prst="rect">
              <a:avLst/>
            </a:prstGeom>
            <a:noFill/>
          </p:spPr>
          <p:txBody>
            <a:bodyPr wrap="square" lIns="91431" tIns="0" rIns="91431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cs typeface="华文黑体" pitchFamily="2" charset="-122"/>
                </a:rPr>
                <a:t>添加标题</a:t>
              </a:r>
            </a:p>
          </p:txBody>
        </p:sp>
      </p:grpSp>
      <p:cxnSp>
        <p:nvCxnSpPr>
          <p:cNvPr id="55" name="直接连接符 54"/>
          <p:cNvCxnSpPr/>
          <p:nvPr/>
        </p:nvCxnSpPr>
        <p:spPr>
          <a:xfrm flipV="1">
            <a:off x="651845" y="1003247"/>
            <a:ext cx="12007246" cy="52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Freeform 6"/>
          <p:cNvSpPr>
            <a:spLocks noEditPoints="1"/>
          </p:cNvSpPr>
          <p:nvPr/>
        </p:nvSpPr>
        <p:spPr bwMode="auto">
          <a:xfrm>
            <a:off x="12659091" y="514666"/>
            <a:ext cx="477985" cy="493818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2700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1" name="TextBox 60"/>
          <p:cNvSpPr txBox="1"/>
          <p:nvPr/>
        </p:nvSpPr>
        <p:spPr>
          <a:xfrm>
            <a:off x="1295921" y="399144"/>
            <a:ext cx="2423342" cy="492396"/>
          </a:xfrm>
          <a:prstGeom prst="rect">
            <a:avLst/>
          </a:prstGeom>
          <a:noFill/>
        </p:spPr>
        <p:txBody>
          <a:bodyPr wrap="square" lIns="121873" tIns="60937" rIns="121873" bIns="60937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重点工作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863873" y="432420"/>
            <a:ext cx="406366" cy="418246"/>
            <a:chOff x="848004" y="393400"/>
            <a:chExt cx="406366" cy="418246"/>
          </a:xfrm>
          <a:effectLst>
            <a:outerShdw blurRad="165100" dist="38100" dir="6960000" sx="98000" sy="98000" algn="t" rotWithShape="0">
              <a:prstClr val="black">
                <a:alpha val="34000"/>
              </a:prstClr>
            </a:outerShdw>
          </a:effectLst>
        </p:grpSpPr>
        <p:grpSp>
          <p:nvGrpSpPr>
            <p:cNvPr id="65" name="组合 64"/>
            <p:cNvGrpSpPr/>
            <p:nvPr/>
          </p:nvGrpSpPr>
          <p:grpSpPr>
            <a:xfrm>
              <a:off x="848004" y="393400"/>
              <a:ext cx="406366" cy="418246"/>
              <a:chOff x="848005" y="369553"/>
              <a:chExt cx="406366" cy="418246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848005" y="369553"/>
                <a:ext cx="406366" cy="418246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635000" dist="762000" dir="7800000" sx="88000" sy="88000" algn="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856799" y="378604"/>
                <a:ext cx="388778" cy="40014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6" name="椭圆 65"/>
            <p:cNvSpPr/>
            <p:nvPr/>
          </p:nvSpPr>
          <p:spPr>
            <a:xfrm>
              <a:off x="907857" y="455002"/>
              <a:ext cx="286661" cy="295042"/>
            </a:xfrm>
            <a:prstGeom prst="ellipse">
              <a:avLst/>
            </a:prstGeom>
            <a:gradFill flip="none" rotWithShape="1">
              <a:gsLst>
                <a:gs pos="0">
                  <a:srgbClr val="F20000"/>
                </a:gs>
                <a:gs pos="100000">
                  <a:srgbClr val="F11B1B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1846" rIns="0" bIns="51846" rtlCol="0" anchor="ctr"/>
            <a:lstStyle/>
            <a:p>
              <a:pPr algn="ctr"/>
              <a:endParaRPr lang="zh-CN" altLang="en-US" sz="3600" dirty="0">
                <a:solidFill>
                  <a:schemeClr val="bg1"/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593186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9" presetClass="entr" presetSubtype="5" fill="hold" grpId="0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00"/>
                            </p:stCondLst>
                            <p:childTnLst>
                              <p:par>
                                <p:cTn id="2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2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4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6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52" grpId="0"/>
      <p:bldP spid="58" grpId="0" animBg="1"/>
      <p:bldP spid="6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126" t="1088" b="2829"/>
          <a:stretch/>
        </p:blipFill>
        <p:spPr>
          <a:xfrm>
            <a:off x="4592237" y="2016596"/>
            <a:ext cx="2314359" cy="227790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280" t="472" r="16849"/>
          <a:stretch/>
        </p:blipFill>
        <p:spPr>
          <a:xfrm>
            <a:off x="2186680" y="4385280"/>
            <a:ext cx="2323104" cy="227868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05326" y="2016596"/>
            <a:ext cx="4720315" cy="4647370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2183867" y="2016596"/>
            <a:ext cx="2325917" cy="2277902"/>
            <a:chOff x="2183867" y="2016596"/>
            <a:chExt cx="2325917" cy="2277902"/>
          </a:xfrm>
        </p:grpSpPr>
        <p:sp>
          <p:nvSpPr>
            <p:cNvPr id="8" name="Rectangle 7"/>
            <p:cNvSpPr/>
            <p:nvPr/>
          </p:nvSpPr>
          <p:spPr>
            <a:xfrm>
              <a:off x="2183867" y="2016596"/>
              <a:ext cx="2325917" cy="2277902"/>
            </a:xfrm>
            <a:prstGeom prst="rect">
              <a:avLst/>
            </a:prstGeom>
            <a:solidFill>
              <a:srgbClr val="00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38261" tIns="69130" rIns="138261" bIns="69130" anchor="ctr"/>
            <a:lstStyle/>
            <a:p>
              <a:pPr algn="ctr" defTabSz="617258">
                <a:defRPr/>
              </a:pPr>
              <a:endParaRPr lang="en-US" dirty="0">
                <a:latin typeface="Lato Light"/>
                <a:cs typeface="Lato Light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2552250" y="2507764"/>
              <a:ext cx="1676408" cy="1597831"/>
              <a:chOff x="2552250" y="2507764"/>
              <a:chExt cx="1676408" cy="1597831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2736081" y="2507764"/>
                <a:ext cx="1279362" cy="366575"/>
              </a:xfrm>
              <a:prstGeom prst="rect">
                <a:avLst/>
              </a:prstGeom>
              <a:noFill/>
            </p:spPr>
            <p:txBody>
              <a:bodyPr wrap="square" tIns="0" bIns="0" rtlCol="0" anchor="t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180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华文黑体" pitchFamily="2" charset="-122"/>
                  </a:rPr>
                  <a:t>添加标题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2552250" y="2934377"/>
                <a:ext cx="1676408" cy="1171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zh-CN" altLang="en-US" sz="110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您的内容打在这里，或者通过复制您的文本后您的内容打在这里，或者通过复制您的文本后</a:t>
                </a:r>
              </a:p>
              <a:p>
                <a:pPr algn="ctr">
                  <a:lnSpc>
                    <a:spcPct val="130000"/>
                  </a:lnSpc>
                </a:pPr>
                <a:endParaRPr lang="zh-CN" altLang="en-US" sz="11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grpSp>
        <p:nvGrpSpPr>
          <p:cNvPr id="27" name="组合 26"/>
          <p:cNvGrpSpPr/>
          <p:nvPr/>
        </p:nvGrpSpPr>
        <p:grpSpPr>
          <a:xfrm>
            <a:off x="4580678" y="4385280"/>
            <a:ext cx="2325917" cy="2278686"/>
            <a:chOff x="4580678" y="4385280"/>
            <a:chExt cx="2325917" cy="2278686"/>
          </a:xfrm>
        </p:grpSpPr>
        <p:sp>
          <p:nvSpPr>
            <p:cNvPr id="9" name="Rectangle 8"/>
            <p:cNvSpPr/>
            <p:nvPr/>
          </p:nvSpPr>
          <p:spPr>
            <a:xfrm>
              <a:off x="4580678" y="4385280"/>
              <a:ext cx="2325917" cy="227868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38261" tIns="69130" rIns="138261" bIns="69130" anchor="ctr"/>
            <a:lstStyle/>
            <a:p>
              <a:pPr algn="ctr" defTabSz="617258">
                <a:defRPr/>
              </a:pPr>
              <a:endParaRPr lang="en-US" dirty="0">
                <a:latin typeface="Lato Light"/>
                <a:cs typeface="Lato Light"/>
              </a:endParaRP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4905432" y="4725707"/>
              <a:ext cx="1676408" cy="1597831"/>
              <a:chOff x="2552250" y="2507764"/>
              <a:chExt cx="1676408" cy="1597831"/>
            </a:xfrm>
          </p:grpSpPr>
          <p:sp>
            <p:nvSpPr>
              <p:cNvPr id="35" name="TextBox 34"/>
              <p:cNvSpPr txBox="1"/>
              <p:nvPr/>
            </p:nvSpPr>
            <p:spPr>
              <a:xfrm>
                <a:off x="2736081" y="2507764"/>
                <a:ext cx="1279362" cy="366575"/>
              </a:xfrm>
              <a:prstGeom prst="rect">
                <a:avLst/>
              </a:prstGeom>
              <a:noFill/>
            </p:spPr>
            <p:txBody>
              <a:bodyPr wrap="square" tIns="0" bIns="0" rtlCol="0" anchor="t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180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华文黑体" pitchFamily="2" charset="-122"/>
                  </a:rPr>
                  <a:t>添加标题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2552250" y="2934377"/>
                <a:ext cx="1676408" cy="1171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zh-CN" altLang="en-US" sz="110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您的内容打在这里，或者通过复制您的文本后您的内容打在这里，或者通过复制您的文本后</a:t>
                </a:r>
              </a:p>
              <a:p>
                <a:pPr algn="ctr">
                  <a:lnSpc>
                    <a:spcPct val="130000"/>
                  </a:lnSpc>
                </a:pPr>
                <a:endParaRPr lang="zh-CN" altLang="en-US" sz="11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cxnSp>
        <p:nvCxnSpPr>
          <p:cNvPr id="17" name="直接连接符 16"/>
          <p:cNvCxnSpPr/>
          <p:nvPr/>
        </p:nvCxnSpPr>
        <p:spPr>
          <a:xfrm flipV="1">
            <a:off x="651845" y="1003247"/>
            <a:ext cx="12007246" cy="52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6"/>
          <p:cNvSpPr>
            <a:spLocks noEditPoints="1"/>
          </p:cNvSpPr>
          <p:nvPr/>
        </p:nvSpPr>
        <p:spPr bwMode="auto">
          <a:xfrm>
            <a:off x="12659091" y="514666"/>
            <a:ext cx="477985" cy="493818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2700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1295921" y="399144"/>
            <a:ext cx="2423342" cy="492396"/>
          </a:xfrm>
          <a:prstGeom prst="rect">
            <a:avLst/>
          </a:prstGeom>
          <a:noFill/>
        </p:spPr>
        <p:txBody>
          <a:bodyPr wrap="square" lIns="121873" tIns="60937" rIns="121873" bIns="60937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完成项目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863873" y="432420"/>
            <a:ext cx="406366" cy="418246"/>
            <a:chOff x="848004" y="393400"/>
            <a:chExt cx="406366" cy="418246"/>
          </a:xfrm>
          <a:effectLst>
            <a:outerShdw blurRad="165100" dist="38100" dir="6960000" sx="98000" sy="98000" algn="t" rotWithShape="0">
              <a:prstClr val="black">
                <a:alpha val="34000"/>
              </a:prstClr>
            </a:outerShdw>
          </a:effectLst>
        </p:grpSpPr>
        <p:grpSp>
          <p:nvGrpSpPr>
            <p:cNvPr id="25" name="组合 24"/>
            <p:cNvGrpSpPr/>
            <p:nvPr/>
          </p:nvGrpSpPr>
          <p:grpSpPr>
            <a:xfrm>
              <a:off x="848004" y="393400"/>
              <a:ext cx="406366" cy="418246"/>
              <a:chOff x="848005" y="369553"/>
              <a:chExt cx="406366" cy="418246"/>
            </a:xfrm>
          </p:grpSpPr>
          <p:sp>
            <p:nvSpPr>
              <p:cNvPr id="28" name="椭圆 27"/>
              <p:cNvSpPr/>
              <p:nvPr/>
            </p:nvSpPr>
            <p:spPr>
              <a:xfrm>
                <a:off x="848005" y="369553"/>
                <a:ext cx="406366" cy="418246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635000" dist="762000" dir="7800000" sx="88000" sy="88000" algn="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椭圆 28"/>
              <p:cNvSpPr/>
              <p:nvPr/>
            </p:nvSpPr>
            <p:spPr>
              <a:xfrm>
                <a:off x="856799" y="378604"/>
                <a:ext cx="388778" cy="40014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6" name="椭圆 25"/>
            <p:cNvSpPr/>
            <p:nvPr/>
          </p:nvSpPr>
          <p:spPr>
            <a:xfrm>
              <a:off x="907857" y="455002"/>
              <a:ext cx="286661" cy="295042"/>
            </a:xfrm>
            <a:prstGeom prst="ellipse">
              <a:avLst/>
            </a:prstGeom>
            <a:gradFill flip="none" rotWithShape="1">
              <a:gsLst>
                <a:gs pos="0">
                  <a:srgbClr val="F20000"/>
                </a:gs>
                <a:gs pos="100000">
                  <a:srgbClr val="F11B1B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1846" rIns="0" bIns="51846" rtlCol="0" anchor="ctr"/>
            <a:lstStyle/>
            <a:p>
              <a:pPr algn="ctr"/>
              <a:endParaRPr lang="zh-CN" altLang="en-US" sz="3600" dirty="0">
                <a:solidFill>
                  <a:schemeClr val="bg1"/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221429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9" presetClass="entr" presetSubtype="5" fill="hold" grpId="0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9214925" y="2628163"/>
            <a:ext cx="2397222" cy="2093640"/>
            <a:chOff x="9224782" y="2628163"/>
            <a:chExt cx="2397222" cy="2093640"/>
          </a:xfrm>
        </p:grpSpPr>
        <p:grpSp>
          <p:nvGrpSpPr>
            <p:cNvPr id="10" name="组合 9"/>
            <p:cNvGrpSpPr/>
            <p:nvPr/>
          </p:nvGrpSpPr>
          <p:grpSpPr>
            <a:xfrm>
              <a:off x="9224782" y="2628163"/>
              <a:ext cx="2397222" cy="2093640"/>
              <a:chOff x="9224782" y="2628163"/>
              <a:chExt cx="2397222" cy="2093640"/>
            </a:xfrm>
          </p:grpSpPr>
          <p:grpSp>
            <p:nvGrpSpPr>
              <p:cNvPr id="92" name="组合 91"/>
              <p:cNvGrpSpPr/>
              <p:nvPr/>
            </p:nvGrpSpPr>
            <p:grpSpPr>
              <a:xfrm>
                <a:off x="9224782" y="2628163"/>
                <a:ext cx="2397222" cy="2093640"/>
                <a:chOff x="1511944" y="2420246"/>
                <a:chExt cx="2627152" cy="2294453"/>
              </a:xfrm>
              <a:effectLst>
                <a:outerShdw blurRad="203200" dist="38100" dir="3780000" sx="103000" sy="103000" algn="t" rotWithShape="0">
                  <a:prstClr val="black">
                    <a:alpha val="25000"/>
                  </a:prstClr>
                </a:outerShdw>
              </a:effectLst>
            </p:grpSpPr>
            <p:sp>
              <p:nvSpPr>
                <p:cNvPr id="93" name="Freeform 6"/>
                <p:cNvSpPr>
                  <a:spLocks/>
                </p:cNvSpPr>
                <p:nvPr/>
              </p:nvSpPr>
              <p:spPr bwMode="auto">
                <a:xfrm>
                  <a:off x="1511944" y="2420246"/>
                  <a:ext cx="2627152" cy="2294453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938" cap="flat">
                  <a:noFill/>
                  <a:prstDash val="solid"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4" name="Freeform 6"/>
                <p:cNvSpPr>
                  <a:spLocks/>
                </p:cNvSpPr>
                <p:nvPr/>
              </p:nvSpPr>
              <p:spPr bwMode="auto">
                <a:xfrm>
                  <a:off x="1524106" y="2431739"/>
                  <a:ext cx="2602832" cy="2271469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bg1">
                        <a:lumMod val="82000"/>
                        <a:lumOff val="18000"/>
                      </a:schemeClr>
                    </a:gs>
                    <a:gs pos="47000">
                      <a:srgbClr val="F5F5F5"/>
                    </a:gs>
                    <a:gs pos="100000">
                      <a:schemeClr val="bg1">
                        <a:lumMod val="95000"/>
                        <a:lumOff val="5000"/>
                      </a:schemeClr>
                    </a:gs>
                  </a:gsLst>
                  <a:lin ang="18900000" scaled="0"/>
                </a:gradFill>
                <a:ln w="7938" cap="flat">
                  <a:noFill/>
                  <a:prstDash val="solid"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95" name="Freeform 7"/>
              <p:cNvSpPr>
                <a:spLocks/>
              </p:cNvSpPr>
              <p:nvPr/>
            </p:nvSpPr>
            <p:spPr bwMode="auto">
              <a:xfrm>
                <a:off x="9536465" y="2872113"/>
                <a:ext cx="1773860" cy="1540629"/>
              </a:xfrm>
              <a:custGeom>
                <a:avLst/>
                <a:gdLst>
                  <a:gd name="T0" fmla="*/ 3404 w 3431"/>
                  <a:gd name="T1" fmla="*/ 1576 h 2999"/>
                  <a:gd name="T2" fmla="*/ 3015 w 3431"/>
                  <a:gd name="T3" fmla="*/ 2249 h 2999"/>
                  <a:gd name="T4" fmla="*/ 2625 w 3431"/>
                  <a:gd name="T5" fmla="*/ 2923 h 2999"/>
                  <a:gd name="T6" fmla="*/ 2494 w 3431"/>
                  <a:gd name="T7" fmla="*/ 2999 h 2999"/>
                  <a:gd name="T8" fmla="*/ 1716 w 3431"/>
                  <a:gd name="T9" fmla="*/ 2999 h 2999"/>
                  <a:gd name="T10" fmla="*/ 938 w 3431"/>
                  <a:gd name="T11" fmla="*/ 2999 h 2999"/>
                  <a:gd name="T12" fmla="*/ 806 w 3431"/>
                  <a:gd name="T13" fmla="*/ 2923 h 2999"/>
                  <a:gd name="T14" fmla="*/ 417 w 3431"/>
                  <a:gd name="T15" fmla="*/ 2249 h 2999"/>
                  <a:gd name="T16" fmla="*/ 28 w 3431"/>
                  <a:gd name="T17" fmla="*/ 1576 h 2999"/>
                  <a:gd name="T18" fmla="*/ 28 w 3431"/>
                  <a:gd name="T19" fmla="*/ 1424 h 2999"/>
                  <a:gd name="T20" fmla="*/ 417 w 3431"/>
                  <a:gd name="T21" fmla="*/ 750 h 2999"/>
                  <a:gd name="T22" fmla="*/ 806 w 3431"/>
                  <a:gd name="T23" fmla="*/ 76 h 2999"/>
                  <a:gd name="T24" fmla="*/ 938 w 3431"/>
                  <a:gd name="T25" fmla="*/ 0 h 2999"/>
                  <a:gd name="T26" fmla="*/ 1716 w 3431"/>
                  <a:gd name="T27" fmla="*/ 0 h 2999"/>
                  <a:gd name="T28" fmla="*/ 2494 w 3431"/>
                  <a:gd name="T29" fmla="*/ 0 h 2999"/>
                  <a:gd name="T30" fmla="*/ 2625 w 3431"/>
                  <a:gd name="T31" fmla="*/ 76 h 2999"/>
                  <a:gd name="T32" fmla="*/ 3015 w 3431"/>
                  <a:gd name="T33" fmla="*/ 750 h 2999"/>
                  <a:gd name="T34" fmla="*/ 3404 w 3431"/>
                  <a:gd name="T35" fmla="*/ 1424 h 2999"/>
                  <a:gd name="T36" fmla="*/ 3404 w 3431"/>
                  <a:gd name="T37" fmla="*/ 1576 h 2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31" h="2999">
                    <a:moveTo>
                      <a:pt x="3404" y="1576"/>
                    </a:moveTo>
                    <a:lnTo>
                      <a:pt x="3015" y="2249"/>
                    </a:lnTo>
                    <a:lnTo>
                      <a:pt x="2625" y="2923"/>
                    </a:lnTo>
                    <a:cubicBezTo>
                      <a:pt x="2598" y="2972"/>
                      <a:pt x="2550" y="2999"/>
                      <a:pt x="2494" y="2999"/>
                    </a:cubicBezTo>
                    <a:lnTo>
                      <a:pt x="1716" y="2999"/>
                    </a:lnTo>
                    <a:lnTo>
                      <a:pt x="938" y="2999"/>
                    </a:lnTo>
                    <a:cubicBezTo>
                      <a:pt x="882" y="2999"/>
                      <a:pt x="834" y="2972"/>
                      <a:pt x="806" y="2923"/>
                    </a:cubicBezTo>
                    <a:lnTo>
                      <a:pt x="417" y="2249"/>
                    </a:lnTo>
                    <a:lnTo>
                      <a:pt x="28" y="1576"/>
                    </a:lnTo>
                    <a:cubicBezTo>
                      <a:pt x="0" y="1527"/>
                      <a:pt x="0" y="1472"/>
                      <a:pt x="28" y="1424"/>
                    </a:cubicBezTo>
                    <a:lnTo>
                      <a:pt x="417" y="750"/>
                    </a:lnTo>
                    <a:lnTo>
                      <a:pt x="806" y="76"/>
                    </a:lnTo>
                    <a:cubicBezTo>
                      <a:pt x="834" y="28"/>
                      <a:pt x="882" y="0"/>
                      <a:pt x="938" y="0"/>
                    </a:cubicBezTo>
                    <a:lnTo>
                      <a:pt x="1716" y="0"/>
                    </a:lnTo>
                    <a:lnTo>
                      <a:pt x="2494" y="0"/>
                    </a:lnTo>
                    <a:cubicBezTo>
                      <a:pt x="2550" y="0"/>
                      <a:pt x="2598" y="28"/>
                      <a:pt x="2625" y="76"/>
                    </a:cubicBezTo>
                    <a:lnTo>
                      <a:pt x="3015" y="750"/>
                    </a:lnTo>
                    <a:lnTo>
                      <a:pt x="3404" y="1424"/>
                    </a:lnTo>
                    <a:cubicBezTo>
                      <a:pt x="3431" y="1472"/>
                      <a:pt x="3431" y="1527"/>
                      <a:pt x="3404" y="1576"/>
                    </a:cubicBezTo>
                    <a:close/>
                  </a:path>
                </a:pathLst>
              </a:custGeom>
              <a:solidFill>
                <a:srgbClr val="0066FF"/>
              </a:solidFill>
              <a:ln w="7938" cap="flat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96" name="TextBox 95"/>
            <p:cNvSpPr txBox="1"/>
            <p:nvPr/>
          </p:nvSpPr>
          <p:spPr>
            <a:xfrm>
              <a:off x="9918251" y="3180762"/>
              <a:ext cx="101028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dirty="0" smtClean="0">
                  <a:solidFill>
                    <a:schemeClr val="bg1"/>
                  </a:solidFill>
                  <a:latin typeface="DFGothic-EB" panose="02010609010101010101" pitchFamily="1" charset="-128"/>
                  <a:ea typeface="DFGothic-EB" panose="02010609010101010101" pitchFamily="1" charset="-128"/>
                </a:rPr>
                <a:t>05</a:t>
              </a:r>
              <a:endParaRPr lang="zh-CN" altLang="en-US" sz="5400" dirty="0">
                <a:solidFill>
                  <a:schemeClr val="bg1"/>
                </a:solidFill>
                <a:latin typeface="DFGothic-EB" panose="02010609010101010101" pitchFamily="1" charset="-128"/>
                <a:ea typeface="DFGothic-EB" panose="02010609010101010101" pitchFamily="1" charset="-128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543405" y="2638733"/>
            <a:ext cx="2397222" cy="2093640"/>
            <a:chOff x="5553262" y="2638733"/>
            <a:chExt cx="2397222" cy="2093640"/>
          </a:xfrm>
        </p:grpSpPr>
        <p:grpSp>
          <p:nvGrpSpPr>
            <p:cNvPr id="8" name="组合 7"/>
            <p:cNvGrpSpPr/>
            <p:nvPr/>
          </p:nvGrpSpPr>
          <p:grpSpPr>
            <a:xfrm>
              <a:off x="5553262" y="2638733"/>
              <a:ext cx="2397222" cy="2093640"/>
              <a:chOff x="5553262" y="2638733"/>
              <a:chExt cx="2397222" cy="2093640"/>
            </a:xfrm>
          </p:grpSpPr>
          <p:grpSp>
            <p:nvGrpSpPr>
              <p:cNvPr id="82" name="组合 81"/>
              <p:cNvGrpSpPr/>
              <p:nvPr/>
            </p:nvGrpSpPr>
            <p:grpSpPr>
              <a:xfrm>
                <a:off x="5553262" y="2638733"/>
                <a:ext cx="2397222" cy="2093640"/>
                <a:chOff x="1511944" y="2420246"/>
                <a:chExt cx="2627152" cy="2294453"/>
              </a:xfrm>
              <a:effectLst>
                <a:outerShdw blurRad="203200" dist="38100" dir="3780000" sx="103000" sy="103000" algn="t" rotWithShape="0">
                  <a:prstClr val="black">
                    <a:alpha val="25000"/>
                  </a:prstClr>
                </a:outerShdw>
              </a:effectLst>
            </p:grpSpPr>
            <p:sp>
              <p:nvSpPr>
                <p:cNvPr id="83" name="Freeform 6"/>
                <p:cNvSpPr>
                  <a:spLocks/>
                </p:cNvSpPr>
                <p:nvPr/>
              </p:nvSpPr>
              <p:spPr bwMode="auto">
                <a:xfrm>
                  <a:off x="1511944" y="2420246"/>
                  <a:ext cx="2627152" cy="2294453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938" cap="flat">
                  <a:noFill/>
                  <a:prstDash val="solid"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4" name="Freeform 6"/>
                <p:cNvSpPr>
                  <a:spLocks/>
                </p:cNvSpPr>
                <p:nvPr/>
              </p:nvSpPr>
              <p:spPr bwMode="auto">
                <a:xfrm>
                  <a:off x="1524106" y="2431739"/>
                  <a:ext cx="2602832" cy="2271469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bg1">
                        <a:lumMod val="82000"/>
                        <a:lumOff val="18000"/>
                      </a:schemeClr>
                    </a:gs>
                    <a:gs pos="47000">
                      <a:srgbClr val="F5F5F5"/>
                    </a:gs>
                    <a:gs pos="100000">
                      <a:schemeClr val="bg1">
                        <a:lumMod val="95000"/>
                        <a:lumOff val="5000"/>
                      </a:schemeClr>
                    </a:gs>
                  </a:gsLst>
                  <a:lin ang="18900000" scaled="0"/>
                </a:gradFill>
                <a:ln w="7938" cap="flat">
                  <a:noFill/>
                  <a:prstDash val="solid"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85" name="Freeform 7"/>
              <p:cNvSpPr>
                <a:spLocks/>
              </p:cNvSpPr>
              <p:nvPr/>
            </p:nvSpPr>
            <p:spPr bwMode="auto">
              <a:xfrm>
                <a:off x="5864945" y="2882683"/>
                <a:ext cx="1773860" cy="1540629"/>
              </a:xfrm>
              <a:custGeom>
                <a:avLst/>
                <a:gdLst>
                  <a:gd name="T0" fmla="*/ 3404 w 3431"/>
                  <a:gd name="T1" fmla="*/ 1576 h 2999"/>
                  <a:gd name="T2" fmla="*/ 3015 w 3431"/>
                  <a:gd name="T3" fmla="*/ 2249 h 2999"/>
                  <a:gd name="T4" fmla="*/ 2625 w 3431"/>
                  <a:gd name="T5" fmla="*/ 2923 h 2999"/>
                  <a:gd name="T6" fmla="*/ 2494 w 3431"/>
                  <a:gd name="T7" fmla="*/ 2999 h 2999"/>
                  <a:gd name="T8" fmla="*/ 1716 w 3431"/>
                  <a:gd name="T9" fmla="*/ 2999 h 2999"/>
                  <a:gd name="T10" fmla="*/ 938 w 3431"/>
                  <a:gd name="T11" fmla="*/ 2999 h 2999"/>
                  <a:gd name="T12" fmla="*/ 806 w 3431"/>
                  <a:gd name="T13" fmla="*/ 2923 h 2999"/>
                  <a:gd name="T14" fmla="*/ 417 w 3431"/>
                  <a:gd name="T15" fmla="*/ 2249 h 2999"/>
                  <a:gd name="T16" fmla="*/ 28 w 3431"/>
                  <a:gd name="T17" fmla="*/ 1576 h 2999"/>
                  <a:gd name="T18" fmla="*/ 28 w 3431"/>
                  <a:gd name="T19" fmla="*/ 1424 h 2999"/>
                  <a:gd name="T20" fmla="*/ 417 w 3431"/>
                  <a:gd name="T21" fmla="*/ 750 h 2999"/>
                  <a:gd name="T22" fmla="*/ 806 w 3431"/>
                  <a:gd name="T23" fmla="*/ 76 h 2999"/>
                  <a:gd name="T24" fmla="*/ 938 w 3431"/>
                  <a:gd name="T25" fmla="*/ 0 h 2999"/>
                  <a:gd name="T26" fmla="*/ 1716 w 3431"/>
                  <a:gd name="T27" fmla="*/ 0 h 2999"/>
                  <a:gd name="T28" fmla="*/ 2494 w 3431"/>
                  <a:gd name="T29" fmla="*/ 0 h 2999"/>
                  <a:gd name="T30" fmla="*/ 2625 w 3431"/>
                  <a:gd name="T31" fmla="*/ 76 h 2999"/>
                  <a:gd name="T32" fmla="*/ 3015 w 3431"/>
                  <a:gd name="T33" fmla="*/ 750 h 2999"/>
                  <a:gd name="T34" fmla="*/ 3404 w 3431"/>
                  <a:gd name="T35" fmla="*/ 1424 h 2999"/>
                  <a:gd name="T36" fmla="*/ 3404 w 3431"/>
                  <a:gd name="T37" fmla="*/ 1576 h 2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31" h="2999">
                    <a:moveTo>
                      <a:pt x="3404" y="1576"/>
                    </a:moveTo>
                    <a:lnTo>
                      <a:pt x="3015" y="2249"/>
                    </a:lnTo>
                    <a:lnTo>
                      <a:pt x="2625" y="2923"/>
                    </a:lnTo>
                    <a:cubicBezTo>
                      <a:pt x="2598" y="2972"/>
                      <a:pt x="2550" y="2999"/>
                      <a:pt x="2494" y="2999"/>
                    </a:cubicBezTo>
                    <a:lnTo>
                      <a:pt x="1716" y="2999"/>
                    </a:lnTo>
                    <a:lnTo>
                      <a:pt x="938" y="2999"/>
                    </a:lnTo>
                    <a:cubicBezTo>
                      <a:pt x="882" y="2999"/>
                      <a:pt x="834" y="2972"/>
                      <a:pt x="806" y="2923"/>
                    </a:cubicBezTo>
                    <a:lnTo>
                      <a:pt x="417" y="2249"/>
                    </a:lnTo>
                    <a:lnTo>
                      <a:pt x="28" y="1576"/>
                    </a:lnTo>
                    <a:cubicBezTo>
                      <a:pt x="0" y="1527"/>
                      <a:pt x="0" y="1472"/>
                      <a:pt x="28" y="1424"/>
                    </a:cubicBezTo>
                    <a:lnTo>
                      <a:pt x="417" y="750"/>
                    </a:lnTo>
                    <a:lnTo>
                      <a:pt x="806" y="76"/>
                    </a:lnTo>
                    <a:cubicBezTo>
                      <a:pt x="834" y="28"/>
                      <a:pt x="882" y="0"/>
                      <a:pt x="938" y="0"/>
                    </a:cubicBezTo>
                    <a:lnTo>
                      <a:pt x="1716" y="0"/>
                    </a:lnTo>
                    <a:lnTo>
                      <a:pt x="2494" y="0"/>
                    </a:lnTo>
                    <a:cubicBezTo>
                      <a:pt x="2550" y="0"/>
                      <a:pt x="2598" y="28"/>
                      <a:pt x="2625" y="76"/>
                    </a:cubicBezTo>
                    <a:lnTo>
                      <a:pt x="3015" y="750"/>
                    </a:lnTo>
                    <a:lnTo>
                      <a:pt x="3404" y="1424"/>
                    </a:lnTo>
                    <a:cubicBezTo>
                      <a:pt x="3431" y="1472"/>
                      <a:pt x="3431" y="1527"/>
                      <a:pt x="3404" y="1576"/>
                    </a:cubicBezTo>
                    <a:close/>
                  </a:path>
                </a:pathLst>
              </a:custGeom>
              <a:solidFill>
                <a:srgbClr val="0066FF"/>
              </a:solidFill>
              <a:ln w="7938" cap="flat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86" name="TextBox 85"/>
            <p:cNvSpPr txBox="1"/>
            <p:nvPr/>
          </p:nvSpPr>
          <p:spPr>
            <a:xfrm>
              <a:off x="6259489" y="3110170"/>
              <a:ext cx="101028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dirty="0" smtClean="0">
                  <a:solidFill>
                    <a:schemeClr val="bg1"/>
                  </a:solidFill>
                  <a:latin typeface="DFGothic-EB" panose="02010609010101010101" pitchFamily="1" charset="-128"/>
                  <a:ea typeface="DFGothic-EB" panose="02010609010101010101" pitchFamily="1" charset="-128"/>
                </a:rPr>
                <a:t>03</a:t>
              </a:r>
              <a:endParaRPr lang="zh-CN" altLang="en-US" sz="5400" dirty="0">
                <a:solidFill>
                  <a:schemeClr val="bg1"/>
                </a:solidFill>
                <a:latin typeface="DFGothic-EB" panose="02010609010101010101" pitchFamily="1" charset="-128"/>
                <a:ea typeface="DFGothic-EB" panose="02010609010101010101" pitchFamily="1" charset="-128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871985" y="2656049"/>
            <a:ext cx="2397222" cy="2093640"/>
            <a:chOff x="1881842" y="2656049"/>
            <a:chExt cx="2397222" cy="2093640"/>
          </a:xfrm>
        </p:grpSpPr>
        <p:grpSp>
          <p:nvGrpSpPr>
            <p:cNvPr id="58" name="组合 57"/>
            <p:cNvGrpSpPr/>
            <p:nvPr/>
          </p:nvGrpSpPr>
          <p:grpSpPr>
            <a:xfrm>
              <a:off x="1881842" y="2656049"/>
              <a:ext cx="2397222" cy="2093640"/>
              <a:chOff x="1511944" y="2420246"/>
              <a:chExt cx="2627152" cy="2294453"/>
            </a:xfrm>
            <a:effectLst>
              <a:outerShdw blurRad="203200" dist="38100" dir="3780000" sx="103000" sy="103000" algn="t" rotWithShape="0">
                <a:prstClr val="black">
                  <a:alpha val="25000"/>
                </a:prstClr>
              </a:outerShdw>
            </a:effectLst>
          </p:grpSpPr>
          <p:sp>
            <p:nvSpPr>
              <p:cNvPr id="13" name="Freeform 6"/>
              <p:cNvSpPr>
                <a:spLocks/>
              </p:cNvSpPr>
              <p:nvPr/>
            </p:nvSpPr>
            <p:spPr bwMode="auto">
              <a:xfrm>
                <a:off x="1511944" y="2420246"/>
                <a:ext cx="2627152" cy="2294453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solidFill>
                <a:schemeClr val="bg1"/>
              </a:solidFill>
              <a:ln w="7938" cap="flat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" name="Freeform 6"/>
              <p:cNvSpPr>
                <a:spLocks/>
              </p:cNvSpPr>
              <p:nvPr/>
            </p:nvSpPr>
            <p:spPr bwMode="auto">
              <a:xfrm>
                <a:off x="1524106" y="2431739"/>
                <a:ext cx="2602832" cy="2271469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82000"/>
                      <a:lumOff val="18000"/>
                    </a:schemeClr>
                  </a:gs>
                  <a:gs pos="47000">
                    <a:srgbClr val="F5F5F5"/>
                  </a:gs>
                  <a:gs pos="100000">
                    <a:schemeClr val="bg1">
                      <a:lumMod val="95000"/>
                      <a:lumOff val="5000"/>
                    </a:schemeClr>
                  </a:gs>
                </a:gsLst>
                <a:lin ang="18900000" scaled="0"/>
              </a:gradFill>
              <a:ln w="7938" cap="flat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2193523" y="2932555"/>
              <a:ext cx="1773860" cy="1540629"/>
            </a:xfrm>
            <a:custGeom>
              <a:avLst/>
              <a:gdLst>
                <a:gd name="T0" fmla="*/ 3404 w 3431"/>
                <a:gd name="T1" fmla="*/ 1576 h 2999"/>
                <a:gd name="T2" fmla="*/ 3015 w 3431"/>
                <a:gd name="T3" fmla="*/ 2249 h 2999"/>
                <a:gd name="T4" fmla="*/ 2625 w 3431"/>
                <a:gd name="T5" fmla="*/ 2923 h 2999"/>
                <a:gd name="T6" fmla="*/ 2494 w 3431"/>
                <a:gd name="T7" fmla="*/ 2999 h 2999"/>
                <a:gd name="T8" fmla="*/ 1716 w 3431"/>
                <a:gd name="T9" fmla="*/ 2999 h 2999"/>
                <a:gd name="T10" fmla="*/ 938 w 3431"/>
                <a:gd name="T11" fmla="*/ 2999 h 2999"/>
                <a:gd name="T12" fmla="*/ 806 w 3431"/>
                <a:gd name="T13" fmla="*/ 2923 h 2999"/>
                <a:gd name="T14" fmla="*/ 417 w 3431"/>
                <a:gd name="T15" fmla="*/ 2249 h 2999"/>
                <a:gd name="T16" fmla="*/ 28 w 3431"/>
                <a:gd name="T17" fmla="*/ 1576 h 2999"/>
                <a:gd name="T18" fmla="*/ 28 w 3431"/>
                <a:gd name="T19" fmla="*/ 1424 h 2999"/>
                <a:gd name="T20" fmla="*/ 417 w 3431"/>
                <a:gd name="T21" fmla="*/ 750 h 2999"/>
                <a:gd name="T22" fmla="*/ 806 w 3431"/>
                <a:gd name="T23" fmla="*/ 76 h 2999"/>
                <a:gd name="T24" fmla="*/ 938 w 3431"/>
                <a:gd name="T25" fmla="*/ 0 h 2999"/>
                <a:gd name="T26" fmla="*/ 1716 w 3431"/>
                <a:gd name="T27" fmla="*/ 0 h 2999"/>
                <a:gd name="T28" fmla="*/ 2494 w 3431"/>
                <a:gd name="T29" fmla="*/ 0 h 2999"/>
                <a:gd name="T30" fmla="*/ 2625 w 3431"/>
                <a:gd name="T31" fmla="*/ 76 h 2999"/>
                <a:gd name="T32" fmla="*/ 3015 w 3431"/>
                <a:gd name="T33" fmla="*/ 750 h 2999"/>
                <a:gd name="T34" fmla="*/ 3404 w 3431"/>
                <a:gd name="T35" fmla="*/ 1424 h 2999"/>
                <a:gd name="T36" fmla="*/ 3404 w 3431"/>
                <a:gd name="T37" fmla="*/ 1576 h 2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31" h="2999">
                  <a:moveTo>
                    <a:pt x="3404" y="1576"/>
                  </a:moveTo>
                  <a:lnTo>
                    <a:pt x="3015" y="2249"/>
                  </a:lnTo>
                  <a:lnTo>
                    <a:pt x="2625" y="2923"/>
                  </a:lnTo>
                  <a:cubicBezTo>
                    <a:pt x="2598" y="2972"/>
                    <a:pt x="2550" y="2999"/>
                    <a:pt x="2494" y="2999"/>
                  </a:cubicBezTo>
                  <a:lnTo>
                    <a:pt x="1716" y="2999"/>
                  </a:lnTo>
                  <a:lnTo>
                    <a:pt x="938" y="2999"/>
                  </a:lnTo>
                  <a:cubicBezTo>
                    <a:pt x="882" y="2999"/>
                    <a:pt x="834" y="2972"/>
                    <a:pt x="806" y="2923"/>
                  </a:cubicBezTo>
                  <a:lnTo>
                    <a:pt x="417" y="2249"/>
                  </a:lnTo>
                  <a:lnTo>
                    <a:pt x="28" y="1576"/>
                  </a:lnTo>
                  <a:cubicBezTo>
                    <a:pt x="0" y="1527"/>
                    <a:pt x="0" y="1472"/>
                    <a:pt x="28" y="1424"/>
                  </a:cubicBezTo>
                  <a:lnTo>
                    <a:pt x="417" y="750"/>
                  </a:lnTo>
                  <a:lnTo>
                    <a:pt x="806" y="76"/>
                  </a:lnTo>
                  <a:cubicBezTo>
                    <a:pt x="834" y="28"/>
                    <a:pt x="882" y="0"/>
                    <a:pt x="938" y="0"/>
                  </a:cubicBezTo>
                  <a:lnTo>
                    <a:pt x="1716" y="0"/>
                  </a:lnTo>
                  <a:lnTo>
                    <a:pt x="2494" y="0"/>
                  </a:lnTo>
                  <a:cubicBezTo>
                    <a:pt x="2550" y="0"/>
                    <a:pt x="2598" y="28"/>
                    <a:pt x="2625" y="76"/>
                  </a:cubicBezTo>
                  <a:lnTo>
                    <a:pt x="3015" y="750"/>
                  </a:lnTo>
                  <a:lnTo>
                    <a:pt x="3404" y="1424"/>
                  </a:lnTo>
                  <a:cubicBezTo>
                    <a:pt x="3431" y="1472"/>
                    <a:pt x="3431" y="1527"/>
                    <a:pt x="3404" y="1576"/>
                  </a:cubicBezTo>
                  <a:close/>
                </a:path>
              </a:pathLst>
            </a:custGeom>
            <a:solidFill>
              <a:srgbClr val="0066FF"/>
            </a:solidFill>
            <a:ln w="7938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575311" y="3250046"/>
              <a:ext cx="101028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dirty="0" smtClean="0">
                  <a:solidFill>
                    <a:schemeClr val="bg1"/>
                  </a:solidFill>
                  <a:latin typeface="DFGothic-EB" panose="02010609010101010101" pitchFamily="1" charset="-128"/>
                  <a:ea typeface="DFGothic-EB" panose="02010609010101010101" pitchFamily="1" charset="-128"/>
                </a:rPr>
                <a:t>01</a:t>
              </a:r>
              <a:endParaRPr lang="zh-CN" altLang="en-US" sz="5400" dirty="0">
                <a:solidFill>
                  <a:schemeClr val="bg1"/>
                </a:solidFill>
                <a:latin typeface="DFGothic-EB" panose="02010609010101010101" pitchFamily="1" charset="-128"/>
                <a:ea typeface="DFGothic-EB" panose="02010609010101010101" pitchFamily="1" charset="-128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3712087" y="3702869"/>
            <a:ext cx="2397222" cy="2093640"/>
            <a:chOff x="3721944" y="3702869"/>
            <a:chExt cx="2397222" cy="2093640"/>
          </a:xfrm>
        </p:grpSpPr>
        <p:grpSp>
          <p:nvGrpSpPr>
            <p:cNvPr id="5" name="组合 4"/>
            <p:cNvGrpSpPr/>
            <p:nvPr/>
          </p:nvGrpSpPr>
          <p:grpSpPr>
            <a:xfrm>
              <a:off x="3721944" y="3702869"/>
              <a:ext cx="2397222" cy="2093640"/>
              <a:chOff x="3721944" y="3702869"/>
              <a:chExt cx="2397222" cy="2093640"/>
            </a:xfrm>
          </p:grpSpPr>
          <p:grpSp>
            <p:nvGrpSpPr>
              <p:cNvPr id="77" name="组合 76"/>
              <p:cNvGrpSpPr/>
              <p:nvPr/>
            </p:nvGrpSpPr>
            <p:grpSpPr>
              <a:xfrm>
                <a:off x="3721944" y="3702869"/>
                <a:ext cx="2397222" cy="2093640"/>
                <a:chOff x="1511944" y="2420246"/>
                <a:chExt cx="2627152" cy="2294453"/>
              </a:xfrm>
              <a:effectLst>
                <a:outerShdw blurRad="203200" dist="38100" dir="3780000" sx="103000" sy="103000" algn="t" rotWithShape="0">
                  <a:prstClr val="black">
                    <a:alpha val="25000"/>
                  </a:prstClr>
                </a:outerShdw>
              </a:effectLst>
            </p:grpSpPr>
            <p:sp>
              <p:nvSpPr>
                <p:cNvPr id="78" name="Freeform 6"/>
                <p:cNvSpPr>
                  <a:spLocks/>
                </p:cNvSpPr>
                <p:nvPr/>
              </p:nvSpPr>
              <p:spPr bwMode="auto">
                <a:xfrm>
                  <a:off x="1511944" y="2420246"/>
                  <a:ext cx="2627152" cy="2294453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938" cap="flat">
                  <a:noFill/>
                  <a:prstDash val="solid"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9" name="Freeform 6"/>
                <p:cNvSpPr>
                  <a:spLocks/>
                </p:cNvSpPr>
                <p:nvPr/>
              </p:nvSpPr>
              <p:spPr bwMode="auto">
                <a:xfrm>
                  <a:off x="1524106" y="2431739"/>
                  <a:ext cx="2602832" cy="2271469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bg1">
                        <a:lumMod val="82000"/>
                        <a:lumOff val="18000"/>
                      </a:schemeClr>
                    </a:gs>
                    <a:gs pos="47000">
                      <a:srgbClr val="F5F5F5"/>
                    </a:gs>
                    <a:gs pos="100000">
                      <a:schemeClr val="bg1">
                        <a:lumMod val="95000"/>
                        <a:lumOff val="5000"/>
                      </a:schemeClr>
                    </a:gs>
                  </a:gsLst>
                  <a:lin ang="18900000" scaled="0"/>
                </a:gradFill>
                <a:ln w="7938" cap="flat">
                  <a:noFill/>
                  <a:prstDash val="solid"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80" name="Freeform 7"/>
              <p:cNvSpPr>
                <a:spLocks/>
              </p:cNvSpPr>
              <p:nvPr/>
            </p:nvSpPr>
            <p:spPr bwMode="auto">
              <a:xfrm>
                <a:off x="4033627" y="3946819"/>
                <a:ext cx="1773860" cy="1540629"/>
              </a:xfrm>
              <a:custGeom>
                <a:avLst/>
                <a:gdLst>
                  <a:gd name="T0" fmla="*/ 3404 w 3431"/>
                  <a:gd name="T1" fmla="*/ 1576 h 2999"/>
                  <a:gd name="T2" fmla="*/ 3015 w 3431"/>
                  <a:gd name="T3" fmla="*/ 2249 h 2999"/>
                  <a:gd name="T4" fmla="*/ 2625 w 3431"/>
                  <a:gd name="T5" fmla="*/ 2923 h 2999"/>
                  <a:gd name="T6" fmla="*/ 2494 w 3431"/>
                  <a:gd name="T7" fmla="*/ 2999 h 2999"/>
                  <a:gd name="T8" fmla="*/ 1716 w 3431"/>
                  <a:gd name="T9" fmla="*/ 2999 h 2999"/>
                  <a:gd name="T10" fmla="*/ 938 w 3431"/>
                  <a:gd name="T11" fmla="*/ 2999 h 2999"/>
                  <a:gd name="T12" fmla="*/ 806 w 3431"/>
                  <a:gd name="T13" fmla="*/ 2923 h 2999"/>
                  <a:gd name="T14" fmla="*/ 417 w 3431"/>
                  <a:gd name="T15" fmla="*/ 2249 h 2999"/>
                  <a:gd name="T16" fmla="*/ 28 w 3431"/>
                  <a:gd name="T17" fmla="*/ 1576 h 2999"/>
                  <a:gd name="T18" fmla="*/ 28 w 3431"/>
                  <a:gd name="T19" fmla="*/ 1424 h 2999"/>
                  <a:gd name="T20" fmla="*/ 417 w 3431"/>
                  <a:gd name="T21" fmla="*/ 750 h 2999"/>
                  <a:gd name="T22" fmla="*/ 806 w 3431"/>
                  <a:gd name="T23" fmla="*/ 76 h 2999"/>
                  <a:gd name="T24" fmla="*/ 938 w 3431"/>
                  <a:gd name="T25" fmla="*/ 0 h 2999"/>
                  <a:gd name="T26" fmla="*/ 1716 w 3431"/>
                  <a:gd name="T27" fmla="*/ 0 h 2999"/>
                  <a:gd name="T28" fmla="*/ 2494 w 3431"/>
                  <a:gd name="T29" fmla="*/ 0 h 2999"/>
                  <a:gd name="T30" fmla="*/ 2625 w 3431"/>
                  <a:gd name="T31" fmla="*/ 76 h 2999"/>
                  <a:gd name="T32" fmla="*/ 3015 w 3431"/>
                  <a:gd name="T33" fmla="*/ 750 h 2999"/>
                  <a:gd name="T34" fmla="*/ 3404 w 3431"/>
                  <a:gd name="T35" fmla="*/ 1424 h 2999"/>
                  <a:gd name="T36" fmla="*/ 3404 w 3431"/>
                  <a:gd name="T37" fmla="*/ 1576 h 2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31" h="2999">
                    <a:moveTo>
                      <a:pt x="3404" y="1576"/>
                    </a:moveTo>
                    <a:lnTo>
                      <a:pt x="3015" y="2249"/>
                    </a:lnTo>
                    <a:lnTo>
                      <a:pt x="2625" y="2923"/>
                    </a:lnTo>
                    <a:cubicBezTo>
                      <a:pt x="2598" y="2972"/>
                      <a:pt x="2550" y="2999"/>
                      <a:pt x="2494" y="2999"/>
                    </a:cubicBezTo>
                    <a:lnTo>
                      <a:pt x="1716" y="2999"/>
                    </a:lnTo>
                    <a:lnTo>
                      <a:pt x="938" y="2999"/>
                    </a:lnTo>
                    <a:cubicBezTo>
                      <a:pt x="882" y="2999"/>
                      <a:pt x="834" y="2972"/>
                      <a:pt x="806" y="2923"/>
                    </a:cubicBezTo>
                    <a:lnTo>
                      <a:pt x="417" y="2249"/>
                    </a:lnTo>
                    <a:lnTo>
                      <a:pt x="28" y="1576"/>
                    </a:lnTo>
                    <a:cubicBezTo>
                      <a:pt x="0" y="1527"/>
                      <a:pt x="0" y="1472"/>
                      <a:pt x="28" y="1424"/>
                    </a:cubicBezTo>
                    <a:lnTo>
                      <a:pt x="417" y="750"/>
                    </a:lnTo>
                    <a:lnTo>
                      <a:pt x="806" y="76"/>
                    </a:lnTo>
                    <a:cubicBezTo>
                      <a:pt x="834" y="28"/>
                      <a:pt x="882" y="0"/>
                      <a:pt x="938" y="0"/>
                    </a:cubicBezTo>
                    <a:lnTo>
                      <a:pt x="1716" y="0"/>
                    </a:lnTo>
                    <a:lnTo>
                      <a:pt x="2494" y="0"/>
                    </a:lnTo>
                    <a:cubicBezTo>
                      <a:pt x="2550" y="0"/>
                      <a:pt x="2598" y="28"/>
                      <a:pt x="2625" y="76"/>
                    </a:cubicBezTo>
                    <a:lnTo>
                      <a:pt x="3015" y="750"/>
                    </a:lnTo>
                    <a:lnTo>
                      <a:pt x="3404" y="1424"/>
                    </a:lnTo>
                    <a:cubicBezTo>
                      <a:pt x="3431" y="1472"/>
                      <a:pt x="3431" y="1527"/>
                      <a:pt x="3404" y="1576"/>
                    </a:cubicBezTo>
                    <a:close/>
                  </a:path>
                </a:pathLst>
              </a:custGeom>
              <a:solidFill>
                <a:srgbClr val="FFC000"/>
              </a:solidFill>
              <a:ln w="7938" cap="flat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81" name="TextBox 80"/>
            <p:cNvSpPr txBox="1"/>
            <p:nvPr/>
          </p:nvSpPr>
          <p:spPr>
            <a:xfrm>
              <a:off x="4382517" y="4183861"/>
              <a:ext cx="101028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dirty="0" smtClean="0">
                  <a:solidFill>
                    <a:schemeClr val="bg1"/>
                  </a:solidFill>
                  <a:latin typeface="DFGothic-EB" panose="02010609010101010101" pitchFamily="1" charset="-128"/>
                  <a:ea typeface="DFGothic-EB" panose="02010609010101010101" pitchFamily="1" charset="-128"/>
                </a:rPr>
                <a:t>02</a:t>
              </a:r>
              <a:endParaRPr lang="zh-CN" altLang="en-US" sz="5400" dirty="0">
                <a:solidFill>
                  <a:schemeClr val="bg1"/>
                </a:solidFill>
                <a:latin typeface="DFGothic-EB" panose="02010609010101010101" pitchFamily="1" charset="-128"/>
                <a:ea typeface="DFGothic-EB" panose="02010609010101010101" pitchFamily="1" charset="-128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7378473" y="3692384"/>
            <a:ext cx="2397222" cy="2093640"/>
            <a:chOff x="7388330" y="3692384"/>
            <a:chExt cx="2397222" cy="2093640"/>
          </a:xfrm>
        </p:grpSpPr>
        <p:grpSp>
          <p:nvGrpSpPr>
            <p:cNvPr id="9" name="组合 8"/>
            <p:cNvGrpSpPr/>
            <p:nvPr/>
          </p:nvGrpSpPr>
          <p:grpSpPr>
            <a:xfrm>
              <a:off x="7388330" y="3692384"/>
              <a:ext cx="2397222" cy="2093640"/>
              <a:chOff x="7388330" y="3692384"/>
              <a:chExt cx="2397222" cy="2093640"/>
            </a:xfrm>
          </p:grpSpPr>
          <p:grpSp>
            <p:nvGrpSpPr>
              <p:cNvPr id="87" name="组合 86"/>
              <p:cNvGrpSpPr/>
              <p:nvPr/>
            </p:nvGrpSpPr>
            <p:grpSpPr>
              <a:xfrm>
                <a:off x="7388330" y="3692384"/>
                <a:ext cx="2397222" cy="2093640"/>
                <a:chOff x="1511944" y="2420246"/>
                <a:chExt cx="2627152" cy="2294453"/>
              </a:xfrm>
              <a:effectLst>
                <a:outerShdw blurRad="203200" dist="38100" dir="3780000" sx="103000" sy="103000" algn="t" rotWithShape="0">
                  <a:prstClr val="black">
                    <a:alpha val="25000"/>
                  </a:prstClr>
                </a:outerShdw>
              </a:effectLst>
            </p:grpSpPr>
            <p:sp>
              <p:nvSpPr>
                <p:cNvPr id="88" name="Freeform 6"/>
                <p:cNvSpPr>
                  <a:spLocks/>
                </p:cNvSpPr>
                <p:nvPr/>
              </p:nvSpPr>
              <p:spPr bwMode="auto">
                <a:xfrm>
                  <a:off x="1511944" y="2420246"/>
                  <a:ext cx="2627152" cy="2294453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938" cap="flat">
                  <a:noFill/>
                  <a:prstDash val="solid"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9" name="Freeform 6"/>
                <p:cNvSpPr>
                  <a:spLocks/>
                </p:cNvSpPr>
                <p:nvPr/>
              </p:nvSpPr>
              <p:spPr bwMode="auto">
                <a:xfrm>
                  <a:off x="1524106" y="2431739"/>
                  <a:ext cx="2602832" cy="2271469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bg1">
                        <a:lumMod val="82000"/>
                        <a:lumOff val="18000"/>
                      </a:schemeClr>
                    </a:gs>
                    <a:gs pos="47000">
                      <a:srgbClr val="F5F5F5"/>
                    </a:gs>
                    <a:gs pos="100000">
                      <a:schemeClr val="bg1">
                        <a:lumMod val="95000"/>
                        <a:lumOff val="5000"/>
                      </a:schemeClr>
                    </a:gs>
                  </a:gsLst>
                  <a:lin ang="18900000" scaled="0"/>
                </a:gradFill>
                <a:ln w="7938" cap="flat">
                  <a:noFill/>
                  <a:prstDash val="solid"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90" name="Freeform 7"/>
              <p:cNvSpPr>
                <a:spLocks/>
              </p:cNvSpPr>
              <p:nvPr/>
            </p:nvSpPr>
            <p:spPr bwMode="auto">
              <a:xfrm>
                <a:off x="7700013" y="3936334"/>
                <a:ext cx="1773860" cy="1540629"/>
              </a:xfrm>
              <a:custGeom>
                <a:avLst/>
                <a:gdLst>
                  <a:gd name="T0" fmla="*/ 3404 w 3431"/>
                  <a:gd name="T1" fmla="*/ 1576 h 2999"/>
                  <a:gd name="T2" fmla="*/ 3015 w 3431"/>
                  <a:gd name="T3" fmla="*/ 2249 h 2999"/>
                  <a:gd name="T4" fmla="*/ 2625 w 3431"/>
                  <a:gd name="T5" fmla="*/ 2923 h 2999"/>
                  <a:gd name="T6" fmla="*/ 2494 w 3431"/>
                  <a:gd name="T7" fmla="*/ 2999 h 2999"/>
                  <a:gd name="T8" fmla="*/ 1716 w 3431"/>
                  <a:gd name="T9" fmla="*/ 2999 h 2999"/>
                  <a:gd name="T10" fmla="*/ 938 w 3431"/>
                  <a:gd name="T11" fmla="*/ 2999 h 2999"/>
                  <a:gd name="T12" fmla="*/ 806 w 3431"/>
                  <a:gd name="T13" fmla="*/ 2923 h 2999"/>
                  <a:gd name="T14" fmla="*/ 417 w 3431"/>
                  <a:gd name="T15" fmla="*/ 2249 h 2999"/>
                  <a:gd name="T16" fmla="*/ 28 w 3431"/>
                  <a:gd name="T17" fmla="*/ 1576 h 2999"/>
                  <a:gd name="T18" fmla="*/ 28 w 3431"/>
                  <a:gd name="T19" fmla="*/ 1424 h 2999"/>
                  <a:gd name="T20" fmla="*/ 417 w 3431"/>
                  <a:gd name="T21" fmla="*/ 750 h 2999"/>
                  <a:gd name="T22" fmla="*/ 806 w 3431"/>
                  <a:gd name="T23" fmla="*/ 76 h 2999"/>
                  <a:gd name="T24" fmla="*/ 938 w 3431"/>
                  <a:gd name="T25" fmla="*/ 0 h 2999"/>
                  <a:gd name="T26" fmla="*/ 1716 w 3431"/>
                  <a:gd name="T27" fmla="*/ 0 h 2999"/>
                  <a:gd name="T28" fmla="*/ 2494 w 3431"/>
                  <a:gd name="T29" fmla="*/ 0 h 2999"/>
                  <a:gd name="T30" fmla="*/ 2625 w 3431"/>
                  <a:gd name="T31" fmla="*/ 76 h 2999"/>
                  <a:gd name="T32" fmla="*/ 3015 w 3431"/>
                  <a:gd name="T33" fmla="*/ 750 h 2999"/>
                  <a:gd name="T34" fmla="*/ 3404 w 3431"/>
                  <a:gd name="T35" fmla="*/ 1424 h 2999"/>
                  <a:gd name="T36" fmla="*/ 3404 w 3431"/>
                  <a:gd name="T37" fmla="*/ 1576 h 2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31" h="2999">
                    <a:moveTo>
                      <a:pt x="3404" y="1576"/>
                    </a:moveTo>
                    <a:lnTo>
                      <a:pt x="3015" y="2249"/>
                    </a:lnTo>
                    <a:lnTo>
                      <a:pt x="2625" y="2923"/>
                    </a:lnTo>
                    <a:cubicBezTo>
                      <a:pt x="2598" y="2972"/>
                      <a:pt x="2550" y="2999"/>
                      <a:pt x="2494" y="2999"/>
                    </a:cubicBezTo>
                    <a:lnTo>
                      <a:pt x="1716" y="2999"/>
                    </a:lnTo>
                    <a:lnTo>
                      <a:pt x="938" y="2999"/>
                    </a:lnTo>
                    <a:cubicBezTo>
                      <a:pt x="882" y="2999"/>
                      <a:pt x="834" y="2972"/>
                      <a:pt x="806" y="2923"/>
                    </a:cubicBezTo>
                    <a:lnTo>
                      <a:pt x="417" y="2249"/>
                    </a:lnTo>
                    <a:lnTo>
                      <a:pt x="28" y="1576"/>
                    </a:lnTo>
                    <a:cubicBezTo>
                      <a:pt x="0" y="1527"/>
                      <a:pt x="0" y="1472"/>
                      <a:pt x="28" y="1424"/>
                    </a:cubicBezTo>
                    <a:lnTo>
                      <a:pt x="417" y="750"/>
                    </a:lnTo>
                    <a:lnTo>
                      <a:pt x="806" y="76"/>
                    </a:lnTo>
                    <a:cubicBezTo>
                      <a:pt x="834" y="28"/>
                      <a:pt x="882" y="0"/>
                      <a:pt x="938" y="0"/>
                    </a:cubicBezTo>
                    <a:lnTo>
                      <a:pt x="1716" y="0"/>
                    </a:lnTo>
                    <a:lnTo>
                      <a:pt x="2494" y="0"/>
                    </a:lnTo>
                    <a:cubicBezTo>
                      <a:pt x="2550" y="0"/>
                      <a:pt x="2598" y="28"/>
                      <a:pt x="2625" y="76"/>
                    </a:cubicBezTo>
                    <a:lnTo>
                      <a:pt x="3015" y="750"/>
                    </a:lnTo>
                    <a:lnTo>
                      <a:pt x="3404" y="1424"/>
                    </a:lnTo>
                    <a:cubicBezTo>
                      <a:pt x="3431" y="1472"/>
                      <a:pt x="3431" y="1527"/>
                      <a:pt x="3404" y="1576"/>
                    </a:cubicBezTo>
                    <a:close/>
                  </a:path>
                </a:pathLst>
              </a:custGeom>
              <a:solidFill>
                <a:srgbClr val="FFC000"/>
              </a:solidFill>
              <a:ln w="7938" cap="flat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91" name="TextBox 90"/>
            <p:cNvSpPr txBox="1"/>
            <p:nvPr/>
          </p:nvSpPr>
          <p:spPr>
            <a:xfrm>
              <a:off x="8048903" y="4173376"/>
              <a:ext cx="101028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dirty="0" smtClean="0">
                  <a:solidFill>
                    <a:schemeClr val="bg1"/>
                  </a:solidFill>
                  <a:latin typeface="DFGothic-EB" panose="02010609010101010101" pitchFamily="1" charset="-128"/>
                  <a:ea typeface="DFGothic-EB" panose="02010609010101010101" pitchFamily="1" charset="-128"/>
                </a:rPr>
                <a:t>04</a:t>
              </a:r>
              <a:endParaRPr lang="zh-CN" altLang="en-US" sz="5400" dirty="0">
                <a:solidFill>
                  <a:schemeClr val="bg1"/>
                </a:solidFill>
                <a:latin typeface="DFGothic-EB" panose="02010609010101010101" pitchFamily="1" charset="-128"/>
                <a:ea typeface="DFGothic-EB" panose="02010609010101010101" pitchFamily="1" charset="-128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2412463" y="4927865"/>
            <a:ext cx="1537897" cy="671442"/>
            <a:chOff x="2328257" y="4927865"/>
            <a:chExt cx="1537897" cy="671442"/>
          </a:xfrm>
        </p:grpSpPr>
        <p:sp>
          <p:nvSpPr>
            <p:cNvPr id="53" name="TextBox 52"/>
            <p:cNvSpPr txBox="1"/>
            <p:nvPr/>
          </p:nvSpPr>
          <p:spPr>
            <a:xfrm>
              <a:off x="2328257" y="4927865"/>
              <a:ext cx="1537897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3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 CN Medium" pitchFamily="34" charset="-122"/>
                  <a:ea typeface="思源黑体 CN Medium" pitchFamily="34" charset="-122"/>
                </a:rPr>
                <a:t>工作汇报</a:t>
              </a:r>
              <a:endParaRPr lang="zh-CN" altLang="en-US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itchFamily="34" charset="-122"/>
                <a:ea typeface="思源黑体 CN Medium" pitchFamily="34" charset="-122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419470" y="5322308"/>
              <a:ext cx="12862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思源黑体 CN Medium" pitchFamily="34" charset="-122"/>
                  <a:ea typeface="思源黑体 CN Medium" pitchFamily="34" charset="-122"/>
                </a:rPr>
                <a:t>WORKREPORT</a:t>
              </a:r>
              <a:endPara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Medium" pitchFamily="34" charset="-122"/>
                <a:ea typeface="思源黑体 CN Medium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237101" y="2731461"/>
            <a:ext cx="1537897" cy="641728"/>
            <a:chOff x="4246958" y="2731461"/>
            <a:chExt cx="1537897" cy="641728"/>
          </a:xfrm>
        </p:grpSpPr>
        <p:sp>
          <p:nvSpPr>
            <p:cNvPr id="101" name="TextBox 100"/>
            <p:cNvSpPr txBox="1"/>
            <p:nvPr/>
          </p:nvSpPr>
          <p:spPr>
            <a:xfrm>
              <a:off x="4246958" y="2731461"/>
              <a:ext cx="1537897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 CN Medium" pitchFamily="34" charset="-122"/>
                  <a:ea typeface="思源黑体 CN Medium" pitchFamily="34" charset="-122"/>
                </a:rPr>
                <a:t>完成情况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4335082" y="3111579"/>
              <a:ext cx="128628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思源黑体 CN Medium" pitchFamily="34" charset="-122"/>
                  <a:ea typeface="思源黑体 CN Medium" pitchFamily="34" charset="-122"/>
                </a:rPr>
                <a:t>WORKREPORT</a:t>
              </a:r>
              <a:endPara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Medium" pitchFamily="34" charset="-122"/>
                <a:ea typeface="思源黑体 CN Medium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084871" y="4978665"/>
            <a:ext cx="1537897" cy="672208"/>
            <a:chOff x="5982926" y="4927865"/>
            <a:chExt cx="1537897" cy="672208"/>
          </a:xfrm>
        </p:grpSpPr>
        <p:sp>
          <p:nvSpPr>
            <p:cNvPr id="107" name="TextBox 106"/>
            <p:cNvSpPr txBox="1"/>
            <p:nvPr/>
          </p:nvSpPr>
          <p:spPr>
            <a:xfrm>
              <a:off x="5982926" y="4927865"/>
              <a:ext cx="1537897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 CN Medium" pitchFamily="34" charset="-122"/>
                  <a:ea typeface="思源黑体 CN Medium" pitchFamily="34" charset="-122"/>
                </a:rPr>
                <a:t>成果展示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6071050" y="5338463"/>
              <a:ext cx="128628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思源黑体 CN Medium" pitchFamily="34" charset="-122"/>
                  <a:ea typeface="思源黑体 CN Medium" pitchFamily="34" charset="-122"/>
                </a:rPr>
                <a:t>WORKREPORT</a:t>
              </a:r>
              <a:endPara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Medium" pitchFamily="34" charset="-122"/>
                <a:ea typeface="思源黑体 CN Medium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7829519" y="2731461"/>
            <a:ext cx="1537897" cy="641728"/>
            <a:chOff x="7839376" y="2731461"/>
            <a:chExt cx="1537897" cy="641728"/>
          </a:xfrm>
        </p:grpSpPr>
        <p:sp>
          <p:nvSpPr>
            <p:cNvPr id="109" name="TextBox 108"/>
            <p:cNvSpPr txBox="1"/>
            <p:nvPr/>
          </p:nvSpPr>
          <p:spPr>
            <a:xfrm>
              <a:off x="7839376" y="2731461"/>
              <a:ext cx="1537897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 CN Medium" pitchFamily="34" charset="-122"/>
                  <a:ea typeface="思源黑体 CN Medium" pitchFamily="34" charset="-122"/>
                </a:rPr>
                <a:t>工作不足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7947820" y="3111579"/>
              <a:ext cx="128628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思源黑体 CN Medium" pitchFamily="34" charset="-122"/>
                  <a:ea typeface="思源黑体 CN Medium" pitchFamily="34" charset="-122"/>
                </a:rPr>
                <a:t>WORKREPORT</a:t>
              </a:r>
              <a:endPara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Medium" pitchFamily="34" charset="-122"/>
                <a:ea typeface="思源黑体 CN Medium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9743105" y="4978665"/>
            <a:ext cx="1537897" cy="621408"/>
            <a:chOff x="9752962" y="4978665"/>
            <a:chExt cx="1537897" cy="621408"/>
          </a:xfrm>
        </p:grpSpPr>
        <p:sp>
          <p:nvSpPr>
            <p:cNvPr id="111" name="TextBox 110"/>
            <p:cNvSpPr txBox="1"/>
            <p:nvPr/>
          </p:nvSpPr>
          <p:spPr>
            <a:xfrm>
              <a:off x="9752962" y="4978665"/>
              <a:ext cx="1537897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 CN Medium" pitchFamily="34" charset="-122"/>
                  <a:ea typeface="思源黑体 CN Medium" pitchFamily="34" charset="-122"/>
                </a:rPr>
                <a:t>明年计划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9841086" y="5338463"/>
              <a:ext cx="128628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思源黑体 CN Medium" pitchFamily="34" charset="-122"/>
                  <a:ea typeface="思源黑体 CN Medium" pitchFamily="34" charset="-122"/>
                </a:rPr>
                <a:t>WORKREPORT</a:t>
              </a:r>
              <a:endPara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Medium" pitchFamily="34" charset="-122"/>
                <a:ea typeface="思源黑体 CN Medium" pitchFamily="34" charset="-122"/>
              </a:endParaRP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1583953" y="699208"/>
            <a:ext cx="11029066" cy="492396"/>
          </a:xfrm>
          <a:prstGeom prst="rect">
            <a:avLst/>
          </a:prstGeom>
          <a:noFill/>
        </p:spPr>
        <p:txBody>
          <a:bodyPr wrap="square" lIns="121873" tIns="60937" rIns="121873" bIns="60937" rtlCol="0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&gt;&gt;&gt;&gt;&gt;&gt;&gt;&gt;&gt;&gt;&gt;&gt;&gt;&gt;&gt;&gt;&gt;&gt;&gt;&gt;&gt;&gt;&gt; </a:t>
            </a:r>
            <a:r>
              <a: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主目录  </a:t>
            </a:r>
            <a:r>
              <a: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&gt;&gt;&gt;&gt;&gt;&gt;&gt;&gt;&gt;&gt;&gt;&gt;&gt;&gt;&gt;&gt;&gt;&gt;&gt;&gt;&gt;&gt;&gt;&gt; 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5497327" y="0"/>
            <a:ext cx="2487636" cy="216396"/>
          </a:xfrm>
          <a:prstGeom prst="rect">
            <a:avLst/>
          </a:prstGeom>
          <a:solidFill>
            <a:srgbClr val="157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75281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9" presetClass="entr" presetSubtype="5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70"/>
                            </p:stCondLst>
                            <p:childTnLst>
                              <p:par>
                                <p:cTn id="1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52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52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组合 63"/>
          <p:cNvGrpSpPr/>
          <p:nvPr/>
        </p:nvGrpSpPr>
        <p:grpSpPr>
          <a:xfrm>
            <a:off x="4425683" y="3246282"/>
            <a:ext cx="5160485" cy="1534103"/>
            <a:chOff x="3765256" y="5235021"/>
            <a:chExt cx="5160485" cy="1534103"/>
          </a:xfrm>
        </p:grpSpPr>
        <p:cxnSp>
          <p:nvCxnSpPr>
            <p:cNvPr id="56" name="直接连接符 55"/>
            <p:cNvCxnSpPr/>
            <p:nvPr/>
          </p:nvCxnSpPr>
          <p:spPr>
            <a:xfrm flipV="1">
              <a:off x="3765256" y="5243175"/>
              <a:ext cx="1749879" cy="1456152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 flipH="1" flipV="1">
              <a:off x="5515135" y="5235021"/>
              <a:ext cx="1901975" cy="1534103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 flipV="1">
              <a:off x="7401915" y="5235022"/>
              <a:ext cx="1523826" cy="1534102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组合 1"/>
          <p:cNvGrpSpPr/>
          <p:nvPr/>
        </p:nvGrpSpPr>
        <p:grpSpPr>
          <a:xfrm>
            <a:off x="3168751" y="3574409"/>
            <a:ext cx="1984315" cy="2042587"/>
            <a:chOff x="3168751" y="3574409"/>
            <a:chExt cx="1984315" cy="2042587"/>
          </a:xfrm>
        </p:grpSpPr>
        <p:grpSp>
          <p:nvGrpSpPr>
            <p:cNvPr id="25" name="组合 24"/>
            <p:cNvGrpSpPr/>
            <p:nvPr/>
          </p:nvGrpSpPr>
          <p:grpSpPr>
            <a:xfrm>
              <a:off x="3168751" y="3574409"/>
              <a:ext cx="1984315" cy="2042587"/>
              <a:chOff x="1463339" y="1072758"/>
              <a:chExt cx="1546058" cy="1546058"/>
            </a:xfrm>
            <a:effectLst>
              <a:outerShdw blurRad="330200" dist="215900" dir="6900000" sx="91000" sy="91000" algn="t" rotWithShape="0">
                <a:prstClr val="black">
                  <a:alpha val="49000"/>
                </a:prstClr>
              </a:outerShdw>
            </a:effectLst>
          </p:grpSpPr>
          <p:sp>
            <p:nvSpPr>
              <p:cNvPr id="26" name="同心圆 25"/>
              <p:cNvSpPr/>
              <p:nvPr/>
            </p:nvSpPr>
            <p:spPr>
              <a:xfrm>
                <a:off x="1463339" y="1072758"/>
                <a:ext cx="1546058" cy="1546058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>
                      <a:lumMod val="95000"/>
                    </a:schemeClr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1484232" y="1093651"/>
                <a:ext cx="1504273" cy="1504273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rgbClr val="C5C5C5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3410009" y="3822744"/>
              <a:ext cx="1554456" cy="1545911"/>
              <a:chOff x="3089229" y="3088680"/>
              <a:chExt cx="1038950" cy="1003758"/>
            </a:xfrm>
          </p:grpSpPr>
          <p:sp>
            <p:nvSpPr>
              <p:cNvPr id="29" name="椭圆 28"/>
              <p:cNvSpPr/>
              <p:nvPr/>
            </p:nvSpPr>
            <p:spPr>
              <a:xfrm>
                <a:off x="3089229" y="3088680"/>
                <a:ext cx="1003763" cy="1003758"/>
              </a:xfrm>
              <a:prstGeom prst="ellipse">
                <a:avLst/>
              </a:prstGeom>
              <a:solidFill>
                <a:srgbClr val="0066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3166484" y="3441923"/>
                <a:ext cx="961695" cy="259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 smtClean="0">
                    <a:solidFill>
                      <a:schemeClr val="bg1"/>
                    </a:solidFill>
                    <a:latin typeface="方正兰亭中黑_GBK" panose="02000000000000000000" pitchFamily="2" charset="-122"/>
                    <a:ea typeface="方正兰亭中黑_GBK" panose="02000000000000000000" pitchFamily="2" charset="-122"/>
                  </a:rPr>
                  <a:t>第一季度</a:t>
                </a:r>
                <a:endParaRPr lang="zh-CN" altLang="en-US" sz="2000" dirty="0">
                  <a:solidFill>
                    <a:schemeClr val="bg1"/>
                  </a:solidFill>
                  <a:latin typeface="方正兰亭中黑_GBK" panose="02000000000000000000" pitchFamily="2" charset="-122"/>
                  <a:ea typeface="方正兰亭中黑_GBK" panose="02000000000000000000" pitchFamily="2" charset="-122"/>
                </a:endParaRPr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5387629" y="2246656"/>
            <a:ext cx="1744664" cy="1766940"/>
            <a:chOff x="5387629" y="2246656"/>
            <a:chExt cx="1744664" cy="1766940"/>
          </a:xfrm>
        </p:grpSpPr>
        <p:grpSp>
          <p:nvGrpSpPr>
            <p:cNvPr id="31" name="组合 30"/>
            <p:cNvGrpSpPr/>
            <p:nvPr/>
          </p:nvGrpSpPr>
          <p:grpSpPr>
            <a:xfrm>
              <a:off x="5387629" y="2246656"/>
              <a:ext cx="1716534" cy="1766940"/>
              <a:chOff x="1463339" y="1072758"/>
              <a:chExt cx="1546058" cy="1546058"/>
            </a:xfrm>
            <a:effectLst>
              <a:outerShdw blurRad="330200" dist="215900" dir="6900000" sx="91000" sy="91000" algn="t" rotWithShape="0">
                <a:prstClr val="black">
                  <a:alpha val="49000"/>
                </a:prstClr>
              </a:outerShdw>
            </a:effectLst>
          </p:grpSpPr>
          <p:sp>
            <p:nvSpPr>
              <p:cNvPr id="32" name="同心圆 31"/>
              <p:cNvSpPr/>
              <p:nvPr/>
            </p:nvSpPr>
            <p:spPr>
              <a:xfrm>
                <a:off x="1463339" y="1072758"/>
                <a:ext cx="1546058" cy="1546058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>
                      <a:lumMod val="95000"/>
                    </a:schemeClr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1484232" y="1093651"/>
                <a:ext cx="1504273" cy="1504273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rgbClr val="C5C5C5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5596328" y="2461478"/>
              <a:ext cx="1535965" cy="1337290"/>
              <a:chOff x="3089228" y="3088680"/>
              <a:chExt cx="1186741" cy="1003758"/>
            </a:xfrm>
          </p:grpSpPr>
          <p:sp>
            <p:nvSpPr>
              <p:cNvPr id="35" name="椭圆 34"/>
              <p:cNvSpPr/>
              <p:nvPr/>
            </p:nvSpPr>
            <p:spPr>
              <a:xfrm>
                <a:off x="3089228" y="3088680"/>
                <a:ext cx="1003763" cy="10037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3108034" y="3440399"/>
                <a:ext cx="1167935" cy="300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>
                    <a:solidFill>
                      <a:schemeClr val="bg1"/>
                    </a:solidFill>
                    <a:latin typeface="方正兰亭中黑_GBK" panose="02000000000000000000" pitchFamily="2" charset="-122"/>
                    <a:ea typeface="方正兰亭中黑_GBK" panose="02000000000000000000" pitchFamily="2" charset="-122"/>
                  </a:defRPr>
                </a:lvl1pPr>
              </a:lstStyle>
              <a:p>
                <a:r>
                  <a:rPr lang="zh-CN" altLang="en-US" sz="2000" dirty="0"/>
                  <a:t>第二季度</a:t>
                </a:r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9084443" y="2031828"/>
            <a:ext cx="1716534" cy="1766940"/>
            <a:chOff x="9084443" y="2031828"/>
            <a:chExt cx="1716534" cy="1766940"/>
          </a:xfrm>
        </p:grpSpPr>
        <p:grpSp>
          <p:nvGrpSpPr>
            <p:cNvPr id="43" name="组合 42"/>
            <p:cNvGrpSpPr/>
            <p:nvPr/>
          </p:nvGrpSpPr>
          <p:grpSpPr>
            <a:xfrm>
              <a:off x="9084443" y="2031828"/>
              <a:ext cx="1716534" cy="1766940"/>
              <a:chOff x="1463339" y="1072758"/>
              <a:chExt cx="1546058" cy="1546058"/>
            </a:xfrm>
            <a:effectLst>
              <a:outerShdw blurRad="330200" dist="215900" dir="6900000" sx="91000" sy="91000" algn="t" rotWithShape="0">
                <a:prstClr val="black">
                  <a:alpha val="49000"/>
                </a:prstClr>
              </a:outerShdw>
            </a:effectLst>
          </p:grpSpPr>
          <p:sp>
            <p:nvSpPr>
              <p:cNvPr id="44" name="同心圆 43"/>
              <p:cNvSpPr/>
              <p:nvPr/>
            </p:nvSpPr>
            <p:spPr>
              <a:xfrm>
                <a:off x="1463339" y="1072758"/>
                <a:ext cx="1546058" cy="1546058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>
                      <a:lumMod val="95000"/>
                    </a:schemeClr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1484232" y="1093651"/>
                <a:ext cx="1504273" cy="1504273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rgbClr val="C5C5C5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9293140" y="2246650"/>
              <a:ext cx="1433919" cy="1337290"/>
              <a:chOff x="3089228" y="3088680"/>
              <a:chExt cx="1107897" cy="1003758"/>
            </a:xfrm>
          </p:grpSpPr>
          <p:sp>
            <p:nvSpPr>
              <p:cNvPr id="47" name="椭圆 46"/>
              <p:cNvSpPr/>
              <p:nvPr/>
            </p:nvSpPr>
            <p:spPr>
              <a:xfrm>
                <a:off x="3089228" y="3088680"/>
                <a:ext cx="1003763" cy="10037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3089228" y="3405241"/>
                <a:ext cx="1107897" cy="300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>
                    <a:solidFill>
                      <a:schemeClr val="bg1"/>
                    </a:solidFill>
                    <a:latin typeface="方正兰亭中黑_GBK" panose="02000000000000000000" pitchFamily="2" charset="-122"/>
                    <a:ea typeface="方正兰亭中黑_GBK" panose="02000000000000000000" pitchFamily="2" charset="-122"/>
                  </a:rPr>
                  <a:t>第四季度</a:t>
                </a:r>
              </a:p>
            </p:txBody>
          </p:sp>
        </p:grpSp>
      </p:grpSp>
      <p:grpSp>
        <p:nvGrpSpPr>
          <p:cNvPr id="4" name="组合 3"/>
          <p:cNvGrpSpPr/>
          <p:nvPr/>
        </p:nvGrpSpPr>
        <p:grpSpPr>
          <a:xfrm>
            <a:off x="7164517" y="3574409"/>
            <a:ext cx="1984315" cy="2042587"/>
            <a:chOff x="7164517" y="3574409"/>
            <a:chExt cx="1984315" cy="2042587"/>
          </a:xfrm>
        </p:grpSpPr>
        <p:grpSp>
          <p:nvGrpSpPr>
            <p:cNvPr id="49" name="组合 48"/>
            <p:cNvGrpSpPr/>
            <p:nvPr/>
          </p:nvGrpSpPr>
          <p:grpSpPr>
            <a:xfrm>
              <a:off x="7164517" y="3574409"/>
              <a:ext cx="1984315" cy="2042587"/>
              <a:chOff x="1463339" y="1072758"/>
              <a:chExt cx="1546058" cy="1546058"/>
            </a:xfrm>
            <a:effectLst>
              <a:outerShdw blurRad="330200" dist="215900" dir="6900000" sx="91000" sy="91000" algn="t" rotWithShape="0">
                <a:prstClr val="black">
                  <a:alpha val="49000"/>
                </a:prstClr>
              </a:outerShdw>
            </a:effectLst>
          </p:grpSpPr>
          <p:sp>
            <p:nvSpPr>
              <p:cNvPr id="50" name="同心圆 49"/>
              <p:cNvSpPr/>
              <p:nvPr/>
            </p:nvSpPr>
            <p:spPr>
              <a:xfrm>
                <a:off x="1463339" y="1072758"/>
                <a:ext cx="1546058" cy="1546058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>
                      <a:lumMod val="95000"/>
                    </a:schemeClr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椭圆 50"/>
              <p:cNvSpPr/>
              <p:nvPr/>
            </p:nvSpPr>
            <p:spPr>
              <a:xfrm>
                <a:off x="1484232" y="1093651"/>
                <a:ext cx="1504273" cy="1504273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rgbClr val="C5C5C5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2" name="组合 51"/>
            <p:cNvGrpSpPr/>
            <p:nvPr/>
          </p:nvGrpSpPr>
          <p:grpSpPr>
            <a:xfrm>
              <a:off x="7405774" y="3822744"/>
              <a:ext cx="1514288" cy="1545911"/>
              <a:chOff x="3089228" y="3088680"/>
              <a:chExt cx="1012103" cy="1003758"/>
            </a:xfrm>
          </p:grpSpPr>
          <p:sp>
            <p:nvSpPr>
              <p:cNvPr id="53" name="椭圆 52"/>
              <p:cNvSpPr/>
              <p:nvPr/>
            </p:nvSpPr>
            <p:spPr>
              <a:xfrm>
                <a:off x="3089228" y="3088680"/>
                <a:ext cx="1003763" cy="1003758"/>
              </a:xfrm>
              <a:prstGeom prst="ellipse">
                <a:avLst/>
              </a:prstGeom>
              <a:solidFill>
                <a:srgbClr val="0066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3155141" y="3458125"/>
                <a:ext cx="946190" cy="259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>
                    <a:solidFill>
                      <a:schemeClr val="bg1"/>
                    </a:solidFill>
                    <a:latin typeface="方正兰亭中黑_GBK" panose="02000000000000000000" pitchFamily="2" charset="-122"/>
                    <a:ea typeface="方正兰亭中黑_GBK" panose="02000000000000000000" pitchFamily="2" charset="-122"/>
                  </a:rPr>
                  <a:t>第三季度</a:t>
                </a:r>
              </a:p>
            </p:txBody>
          </p:sp>
        </p:grpSp>
      </p:grpSp>
      <p:grpSp>
        <p:nvGrpSpPr>
          <p:cNvPr id="76" name="组合 75"/>
          <p:cNvGrpSpPr/>
          <p:nvPr/>
        </p:nvGrpSpPr>
        <p:grpSpPr>
          <a:xfrm>
            <a:off x="3479644" y="1857683"/>
            <a:ext cx="1887904" cy="1040962"/>
            <a:chOff x="6084168" y="1274556"/>
            <a:chExt cx="1591712" cy="717249"/>
          </a:xfrm>
        </p:grpSpPr>
        <p:sp>
          <p:nvSpPr>
            <p:cNvPr id="77" name="TextBox 76"/>
            <p:cNvSpPr txBox="1"/>
            <p:nvPr/>
          </p:nvSpPr>
          <p:spPr>
            <a:xfrm>
              <a:off x="6084168" y="1514664"/>
              <a:ext cx="1591712" cy="477141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您的内容打在这里，或者通过您的内容打在这里，或者您的内容打在这里，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6667768" y="1274556"/>
              <a:ext cx="1008112" cy="276999"/>
            </a:xfrm>
            <a:prstGeom prst="rect">
              <a:avLst/>
            </a:prstGeom>
            <a:noFill/>
          </p:spPr>
          <p:txBody>
            <a:bodyPr wrap="square" lIns="91431" tIns="0" rIns="91431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cs typeface="华文黑体" pitchFamily="2" charset="-122"/>
                </a:rPr>
                <a:t>添加标题</a:t>
              </a: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3525597" y="5815705"/>
            <a:ext cx="2103887" cy="1040962"/>
            <a:chOff x="5564859" y="1274556"/>
            <a:chExt cx="1773810" cy="717249"/>
          </a:xfrm>
        </p:grpSpPr>
        <p:sp>
          <p:nvSpPr>
            <p:cNvPr id="59" name="TextBox 58"/>
            <p:cNvSpPr txBox="1"/>
            <p:nvPr/>
          </p:nvSpPr>
          <p:spPr>
            <a:xfrm>
              <a:off x="5564859" y="1514664"/>
              <a:ext cx="1773810" cy="477141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您的内容打在这里，或者通过您的内容打在这里，或者您的内容打在这里，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624555" y="1274556"/>
              <a:ext cx="1008112" cy="276999"/>
            </a:xfrm>
            <a:prstGeom prst="rect">
              <a:avLst/>
            </a:prstGeom>
            <a:noFill/>
          </p:spPr>
          <p:txBody>
            <a:bodyPr wrap="square" lIns="91431" tIns="0" rIns="91431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cs typeface="华文黑体" pitchFamily="2" charset="-122"/>
                </a:rPr>
                <a:t>添加标题</a:t>
              </a: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7593772" y="5833020"/>
            <a:ext cx="2103887" cy="1040962"/>
            <a:chOff x="5564859" y="1274556"/>
            <a:chExt cx="1773810" cy="717249"/>
          </a:xfrm>
        </p:grpSpPr>
        <p:sp>
          <p:nvSpPr>
            <p:cNvPr id="63" name="TextBox 62"/>
            <p:cNvSpPr txBox="1"/>
            <p:nvPr/>
          </p:nvSpPr>
          <p:spPr>
            <a:xfrm>
              <a:off x="5564859" y="1514664"/>
              <a:ext cx="1773810" cy="477141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您的内容打在这里，或者通过您的内容打在这里，或者您的内容打在这里，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619975" y="1274556"/>
              <a:ext cx="1008112" cy="276999"/>
            </a:xfrm>
            <a:prstGeom prst="rect">
              <a:avLst/>
            </a:prstGeom>
            <a:noFill/>
          </p:spPr>
          <p:txBody>
            <a:bodyPr wrap="square" lIns="91431" tIns="0" rIns="91431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cs typeface="华文黑体" pitchFamily="2" charset="-122"/>
                </a:rPr>
                <a:t>添加标题</a:t>
              </a: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9555956" y="3989719"/>
            <a:ext cx="2082466" cy="1040962"/>
            <a:chOff x="6084168" y="1274556"/>
            <a:chExt cx="1755749" cy="717249"/>
          </a:xfrm>
        </p:grpSpPr>
        <p:sp>
          <p:nvSpPr>
            <p:cNvPr id="70" name="TextBox 69"/>
            <p:cNvSpPr txBox="1"/>
            <p:nvPr/>
          </p:nvSpPr>
          <p:spPr>
            <a:xfrm>
              <a:off x="6084168" y="1514664"/>
              <a:ext cx="1755749" cy="477141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您的内容打在这里，或者通过您的内容打在这里，或者您的内容打在这里，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6109640" y="1274556"/>
              <a:ext cx="1008112" cy="276999"/>
            </a:xfrm>
            <a:prstGeom prst="rect">
              <a:avLst/>
            </a:prstGeom>
            <a:noFill/>
          </p:spPr>
          <p:txBody>
            <a:bodyPr wrap="square" lIns="91431" tIns="0" rIns="91431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cs typeface="华文黑体" pitchFamily="2" charset="-122"/>
                </a:rPr>
                <a:t>添加标题</a:t>
              </a:r>
            </a:p>
          </p:txBody>
        </p:sp>
      </p:grpSp>
      <p:cxnSp>
        <p:nvCxnSpPr>
          <p:cNvPr id="72" name="直接连接符 71"/>
          <p:cNvCxnSpPr/>
          <p:nvPr/>
        </p:nvCxnSpPr>
        <p:spPr>
          <a:xfrm flipV="1">
            <a:off x="651845" y="1003247"/>
            <a:ext cx="12007246" cy="52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Freeform 6"/>
          <p:cNvSpPr>
            <a:spLocks noEditPoints="1"/>
          </p:cNvSpPr>
          <p:nvPr/>
        </p:nvSpPr>
        <p:spPr bwMode="auto">
          <a:xfrm>
            <a:off x="12659091" y="514666"/>
            <a:ext cx="477985" cy="493818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2700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4" name="TextBox 73"/>
          <p:cNvSpPr txBox="1"/>
          <p:nvPr/>
        </p:nvSpPr>
        <p:spPr>
          <a:xfrm>
            <a:off x="1299152" y="458650"/>
            <a:ext cx="2423342" cy="430841"/>
          </a:xfrm>
          <a:prstGeom prst="rect">
            <a:avLst/>
          </a:prstGeom>
          <a:noFill/>
        </p:spPr>
        <p:txBody>
          <a:bodyPr wrap="square" lIns="121873" tIns="60937" rIns="121873" bIns="60937" rtlCol="0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季度完成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863873" y="432420"/>
            <a:ext cx="406366" cy="418246"/>
            <a:chOff x="848004" y="393400"/>
            <a:chExt cx="406366" cy="418246"/>
          </a:xfrm>
          <a:effectLst>
            <a:outerShdw blurRad="165100" dist="38100" dir="6960000" sx="98000" sy="98000" algn="t" rotWithShape="0">
              <a:prstClr val="black">
                <a:alpha val="34000"/>
              </a:prstClr>
            </a:outerShdw>
          </a:effectLst>
        </p:grpSpPr>
        <p:grpSp>
          <p:nvGrpSpPr>
            <p:cNvPr id="79" name="组合 78"/>
            <p:cNvGrpSpPr/>
            <p:nvPr/>
          </p:nvGrpSpPr>
          <p:grpSpPr>
            <a:xfrm>
              <a:off x="848004" y="393400"/>
              <a:ext cx="406366" cy="418246"/>
              <a:chOff x="848005" y="369553"/>
              <a:chExt cx="406366" cy="418246"/>
            </a:xfrm>
          </p:grpSpPr>
          <p:sp>
            <p:nvSpPr>
              <p:cNvPr id="81" name="椭圆 80"/>
              <p:cNvSpPr/>
              <p:nvPr/>
            </p:nvSpPr>
            <p:spPr>
              <a:xfrm>
                <a:off x="848005" y="369553"/>
                <a:ext cx="406366" cy="418246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635000" dist="762000" dir="7800000" sx="88000" sy="88000" algn="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椭圆 81"/>
              <p:cNvSpPr/>
              <p:nvPr/>
            </p:nvSpPr>
            <p:spPr>
              <a:xfrm>
                <a:off x="856799" y="378604"/>
                <a:ext cx="388778" cy="40014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0" name="椭圆 79"/>
            <p:cNvSpPr/>
            <p:nvPr/>
          </p:nvSpPr>
          <p:spPr>
            <a:xfrm>
              <a:off x="907857" y="455002"/>
              <a:ext cx="286661" cy="295042"/>
            </a:xfrm>
            <a:prstGeom prst="ellipse">
              <a:avLst/>
            </a:prstGeom>
            <a:gradFill flip="none" rotWithShape="1">
              <a:gsLst>
                <a:gs pos="0">
                  <a:srgbClr val="F20000"/>
                </a:gs>
                <a:gs pos="100000">
                  <a:srgbClr val="F11B1B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1846" rIns="0" bIns="51846" rtlCol="0" anchor="ctr"/>
            <a:lstStyle/>
            <a:p>
              <a:pPr algn="ctr"/>
              <a:endParaRPr lang="zh-CN" altLang="en-US" sz="3600" dirty="0">
                <a:solidFill>
                  <a:schemeClr val="bg1"/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15765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9" presetClass="entr" presetSubtype="5" fill="hold" grpId="0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1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7435488" y="3891706"/>
            <a:ext cx="1537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 smtClean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r>
              <a:rPr lang="zh-CN" altLang="en-US" sz="1800" dirty="0" smtClean="0">
                <a:solidFill>
                  <a:srgbClr val="D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前期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792697" y="3891706"/>
            <a:ext cx="1474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 smtClean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r>
              <a:rPr lang="zh-CN" altLang="en-US" sz="1800" dirty="0" smtClean="0">
                <a:solidFill>
                  <a:srgbClr val="D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执行</a:t>
            </a: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过程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435488" y="4376027"/>
            <a:ext cx="1537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 smtClean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r>
              <a:rPr lang="zh-CN" altLang="en-US" sz="1800" dirty="0" smtClean="0">
                <a:solidFill>
                  <a:srgbClr val="D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存在</a:t>
            </a: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792697" y="4376027"/>
            <a:ext cx="1474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 smtClean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r>
              <a:rPr lang="zh-CN" altLang="en-US" sz="1800" dirty="0" smtClean="0">
                <a:solidFill>
                  <a:srgbClr val="D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解决</a:t>
            </a: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方法 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467391" y="4817367"/>
            <a:ext cx="1474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 smtClean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r>
              <a:rPr lang="zh-CN" altLang="en-US" sz="1800" dirty="0" smtClean="0">
                <a:solidFill>
                  <a:srgbClr val="D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成果</a:t>
            </a: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展示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792697" y="4793884"/>
            <a:ext cx="1720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 smtClean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r>
              <a:rPr lang="zh-CN" altLang="en-US" sz="1800" dirty="0" smtClean="0">
                <a:solidFill>
                  <a:srgbClr val="D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收益</a:t>
            </a: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增值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393561" y="2954441"/>
            <a:ext cx="3767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0066FF"/>
                </a:solidFill>
                <a:latin typeface="思源黑体 CN Bold" pitchFamily="34" charset="-122"/>
                <a:ea typeface="思源黑体 CN Bold" pitchFamily="34" charset="-122"/>
              </a:rPr>
              <a:t>成果展示及问题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6808646" y="2106353"/>
            <a:ext cx="0" cy="2976069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矩形 79"/>
          <p:cNvSpPr/>
          <p:nvPr/>
        </p:nvSpPr>
        <p:spPr>
          <a:xfrm>
            <a:off x="-2428" y="7561399"/>
            <a:ext cx="13681075" cy="360226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4186853" y="2154519"/>
            <a:ext cx="2168184" cy="2858270"/>
            <a:chOff x="4392265" y="2154519"/>
            <a:chExt cx="2168184" cy="2858270"/>
          </a:xfrm>
        </p:grpSpPr>
        <p:grpSp>
          <p:nvGrpSpPr>
            <p:cNvPr id="32" name="组合 31"/>
            <p:cNvGrpSpPr/>
            <p:nvPr/>
          </p:nvGrpSpPr>
          <p:grpSpPr>
            <a:xfrm>
              <a:off x="4392265" y="2154519"/>
              <a:ext cx="2168184" cy="2231572"/>
              <a:chOff x="1827622" y="1343919"/>
              <a:chExt cx="2304000" cy="2304000"/>
            </a:xfrm>
          </p:grpSpPr>
          <p:sp>
            <p:nvSpPr>
              <p:cNvPr id="34" name="椭圆 33"/>
              <p:cNvSpPr/>
              <p:nvPr/>
            </p:nvSpPr>
            <p:spPr>
              <a:xfrm>
                <a:off x="1827622" y="1343919"/>
                <a:ext cx="2304000" cy="2304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635000" dist="762000" dir="7800000" sx="88000" sy="88000" algn="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1877481" y="1393778"/>
                <a:ext cx="2204282" cy="220428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7" name="椭圆 36"/>
            <p:cNvSpPr/>
            <p:nvPr/>
          </p:nvSpPr>
          <p:spPr>
            <a:xfrm>
              <a:off x="4678970" y="2474541"/>
              <a:ext cx="1594774" cy="1641398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1846" rIns="0" bIns="51846" rtlCol="0" anchor="ctr"/>
            <a:lstStyle/>
            <a:p>
              <a:pPr algn="ctr"/>
              <a:r>
                <a:rPr lang="en-US" altLang="zh-CN" sz="7200" dirty="0" smtClean="0">
                  <a:solidFill>
                    <a:schemeClr val="bg1"/>
                  </a:solidFill>
                  <a:latin typeface="DIN Mittelschrift Std" pitchFamily="50" charset="0"/>
                  <a:ea typeface="微软雅黑" pitchFamily="34" charset="-122"/>
                </a:rPr>
                <a:t>03</a:t>
              </a:r>
              <a:endParaRPr lang="zh-CN" altLang="en-US" sz="7200" dirty="0">
                <a:solidFill>
                  <a:schemeClr val="bg1"/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725890" y="4551124"/>
              <a:ext cx="155808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准圆简体" pitchFamily="2" charset="-122"/>
                  <a:ea typeface="方正准圆简体" pitchFamily="2" charset="-122"/>
                </a:rPr>
                <a:t>Overview</a:t>
              </a:r>
              <a:endPara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准圆简体" pitchFamily="2" charset="-122"/>
                <a:ea typeface="方正准圆简体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727290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9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3" grpId="0"/>
      <p:bldP spid="8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 rot="16200000">
            <a:off x="7579350" y="2669790"/>
            <a:ext cx="1351672" cy="6405942"/>
            <a:chOff x="1349702" y="1746119"/>
            <a:chExt cx="1645146" cy="1936519"/>
          </a:xfrm>
        </p:grpSpPr>
        <p:sp>
          <p:nvSpPr>
            <p:cNvPr id="74" name="圆角矩形 73"/>
            <p:cNvSpPr/>
            <p:nvPr/>
          </p:nvSpPr>
          <p:spPr>
            <a:xfrm>
              <a:off x="1349702" y="1746119"/>
              <a:ext cx="1645146" cy="1936519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  <a:effectLst>
              <a:outerShdw blurRad="127000" dir="360000" sx="101000" sy="101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圆角矩形 74"/>
            <p:cNvSpPr/>
            <p:nvPr/>
          </p:nvSpPr>
          <p:spPr>
            <a:xfrm>
              <a:off x="1425724" y="1755334"/>
              <a:ext cx="1506354" cy="1915970"/>
            </a:xfrm>
            <a:prstGeom prst="roundRect">
              <a:avLst/>
            </a:prstGeom>
            <a:gradFill>
              <a:gsLst>
                <a:gs pos="65000">
                  <a:srgbClr val="F0F0F0"/>
                </a:gs>
                <a:gs pos="27000">
                  <a:srgbClr val="FBFBFB"/>
                </a:gs>
                <a:gs pos="3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6" name="组合 75"/>
          <p:cNvGrpSpPr/>
          <p:nvPr/>
        </p:nvGrpSpPr>
        <p:grpSpPr>
          <a:xfrm rot="16200000">
            <a:off x="7654440" y="988710"/>
            <a:ext cx="1238697" cy="6405942"/>
            <a:chOff x="1349702" y="1746119"/>
            <a:chExt cx="1645146" cy="1936519"/>
          </a:xfrm>
        </p:grpSpPr>
        <p:sp>
          <p:nvSpPr>
            <p:cNvPr id="77" name="圆角矩形 76"/>
            <p:cNvSpPr/>
            <p:nvPr/>
          </p:nvSpPr>
          <p:spPr>
            <a:xfrm>
              <a:off x="1349702" y="1746119"/>
              <a:ext cx="1645146" cy="1936519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  <a:effectLst>
              <a:outerShdw blurRad="127000" dir="360000" sx="101000" sy="101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圆角矩形 77"/>
            <p:cNvSpPr/>
            <p:nvPr/>
          </p:nvSpPr>
          <p:spPr>
            <a:xfrm>
              <a:off x="1381172" y="1755334"/>
              <a:ext cx="1598400" cy="1915970"/>
            </a:xfrm>
            <a:prstGeom prst="roundRect">
              <a:avLst/>
            </a:prstGeom>
            <a:gradFill>
              <a:gsLst>
                <a:gs pos="65000">
                  <a:srgbClr val="F0F0F0"/>
                </a:gs>
                <a:gs pos="27000">
                  <a:srgbClr val="FBFBFB"/>
                </a:gs>
                <a:gs pos="3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9" name="组合 78"/>
          <p:cNvGrpSpPr/>
          <p:nvPr/>
        </p:nvGrpSpPr>
        <p:grpSpPr>
          <a:xfrm rot="16200000">
            <a:off x="7635836" y="-557820"/>
            <a:ext cx="1238697" cy="6405942"/>
            <a:chOff x="1349702" y="1746119"/>
            <a:chExt cx="1645146" cy="1936519"/>
          </a:xfrm>
        </p:grpSpPr>
        <p:sp>
          <p:nvSpPr>
            <p:cNvPr id="80" name="圆角矩形 79"/>
            <p:cNvSpPr/>
            <p:nvPr/>
          </p:nvSpPr>
          <p:spPr>
            <a:xfrm>
              <a:off x="1349702" y="1746119"/>
              <a:ext cx="1645146" cy="1936519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  <a:effectLst>
              <a:outerShdw blurRad="127000" dir="360000" sx="101000" sy="101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圆角矩形 80"/>
            <p:cNvSpPr/>
            <p:nvPr/>
          </p:nvSpPr>
          <p:spPr>
            <a:xfrm>
              <a:off x="1381172" y="1755334"/>
              <a:ext cx="1598400" cy="1915970"/>
            </a:xfrm>
            <a:prstGeom prst="roundRect">
              <a:avLst/>
            </a:prstGeom>
            <a:gradFill>
              <a:gsLst>
                <a:gs pos="65000">
                  <a:srgbClr val="F0F0F0"/>
                </a:gs>
                <a:gs pos="27000">
                  <a:srgbClr val="FBFBFB"/>
                </a:gs>
                <a:gs pos="3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771539" y="1850171"/>
            <a:ext cx="1589976" cy="1636670"/>
            <a:chOff x="1463339" y="1072758"/>
            <a:chExt cx="1546058" cy="1546058"/>
          </a:xfrm>
          <a:effectLst>
            <a:outerShdw blurRad="330200" dist="215900" dir="6900000" sx="91000" sy="91000" algn="t" rotWithShape="0">
              <a:prstClr val="black">
                <a:alpha val="49000"/>
              </a:prstClr>
            </a:outerShdw>
          </a:effectLst>
        </p:grpSpPr>
        <p:sp>
          <p:nvSpPr>
            <p:cNvPr id="5" name="同心圆 4"/>
            <p:cNvSpPr/>
            <p:nvPr/>
          </p:nvSpPr>
          <p:spPr>
            <a:xfrm>
              <a:off x="1463339" y="1072758"/>
              <a:ext cx="1546058" cy="1546058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1484232" y="1093651"/>
              <a:ext cx="1504273" cy="15042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rgbClr val="C5C5C5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2948750" y="2049158"/>
            <a:ext cx="1281854" cy="1238696"/>
            <a:chOff x="1715395" y="1514206"/>
            <a:chExt cx="959708" cy="900936"/>
          </a:xfrm>
        </p:grpSpPr>
        <p:sp>
          <p:nvSpPr>
            <p:cNvPr id="7" name="椭圆 6"/>
            <p:cNvSpPr/>
            <p:nvPr/>
          </p:nvSpPr>
          <p:spPr>
            <a:xfrm>
              <a:off x="1715395" y="1514206"/>
              <a:ext cx="900940" cy="90093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774163" y="1811525"/>
              <a:ext cx="900940" cy="299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项目一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756971" y="3451056"/>
            <a:ext cx="1589976" cy="1636670"/>
            <a:chOff x="1463339" y="1072758"/>
            <a:chExt cx="1546058" cy="1546058"/>
          </a:xfrm>
          <a:effectLst>
            <a:outerShdw blurRad="330200" dist="215900" dir="6900000" sx="91000" sy="91000" algn="t" rotWithShape="0">
              <a:prstClr val="black">
                <a:alpha val="49000"/>
              </a:prstClr>
            </a:outerShdw>
          </a:effectLst>
        </p:grpSpPr>
        <p:sp>
          <p:nvSpPr>
            <p:cNvPr id="9" name="同心圆 8"/>
            <p:cNvSpPr/>
            <p:nvPr/>
          </p:nvSpPr>
          <p:spPr>
            <a:xfrm>
              <a:off x="1463339" y="1072758"/>
              <a:ext cx="1546058" cy="1546058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1484232" y="1093651"/>
              <a:ext cx="1504273" cy="15042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rgbClr val="C5C5C5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2950278" y="3650043"/>
            <a:ext cx="1375179" cy="1238697"/>
            <a:chOff x="1705659" y="2553657"/>
            <a:chExt cx="1029579" cy="900936"/>
          </a:xfrm>
        </p:grpSpPr>
        <p:sp>
          <p:nvSpPr>
            <p:cNvPr id="11" name="椭圆 10"/>
            <p:cNvSpPr/>
            <p:nvPr/>
          </p:nvSpPr>
          <p:spPr>
            <a:xfrm>
              <a:off x="1705659" y="2553657"/>
              <a:ext cx="900940" cy="90093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78763" y="2854229"/>
              <a:ext cx="956475" cy="335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项目二</a:t>
              </a:r>
              <a:endParaRPr lang="zh-CN" altLang="en-US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756971" y="4997939"/>
            <a:ext cx="1589976" cy="1636670"/>
            <a:chOff x="1463339" y="1072759"/>
            <a:chExt cx="1546058" cy="1546058"/>
          </a:xfrm>
          <a:effectLst>
            <a:outerShdw blurRad="330200" dist="215900" dir="6900000" sx="91000" sy="91000" algn="t" rotWithShape="0">
              <a:prstClr val="black">
                <a:alpha val="49000"/>
              </a:prstClr>
            </a:outerShdw>
          </a:effectLst>
        </p:grpSpPr>
        <p:sp>
          <p:nvSpPr>
            <p:cNvPr id="13" name="同心圆 12"/>
            <p:cNvSpPr/>
            <p:nvPr/>
          </p:nvSpPr>
          <p:spPr>
            <a:xfrm>
              <a:off x="1463339" y="1072759"/>
              <a:ext cx="1546058" cy="1546058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1484232" y="1093651"/>
              <a:ext cx="1504272" cy="15042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rgbClr val="C5C5C5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2950278" y="5196926"/>
            <a:ext cx="1280325" cy="1238697"/>
            <a:chOff x="1705659" y="3558047"/>
            <a:chExt cx="958563" cy="900936"/>
          </a:xfrm>
        </p:grpSpPr>
        <p:sp>
          <p:nvSpPr>
            <p:cNvPr id="15" name="椭圆 14"/>
            <p:cNvSpPr/>
            <p:nvPr/>
          </p:nvSpPr>
          <p:spPr>
            <a:xfrm>
              <a:off x="1705659" y="3558047"/>
              <a:ext cx="900940" cy="90093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765428" y="3825557"/>
              <a:ext cx="898794" cy="335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项目三</a:t>
              </a:r>
              <a:endParaRPr lang="zh-CN" altLang="en-US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44" name="矩形 30"/>
          <p:cNvSpPr>
            <a:spLocks noChangeArrowheads="1"/>
          </p:cNvSpPr>
          <p:nvPr/>
        </p:nvSpPr>
        <p:spPr bwMode="auto">
          <a:xfrm>
            <a:off x="5346941" y="2149206"/>
            <a:ext cx="5508710" cy="991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55537" tIns="77769" rIns="155537" bIns="77769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您的内容打在这里，或者通过复制您的文本后，在此框中选择粘贴，并选择只保留文字。您的内容打在这里，或者通过复制您的文本后，在此框中选择粘贴。</a:t>
            </a:r>
          </a:p>
        </p:txBody>
      </p:sp>
      <p:sp>
        <p:nvSpPr>
          <p:cNvPr id="45" name="矩形 30"/>
          <p:cNvSpPr>
            <a:spLocks noChangeArrowheads="1"/>
          </p:cNvSpPr>
          <p:nvPr/>
        </p:nvSpPr>
        <p:spPr bwMode="auto">
          <a:xfrm>
            <a:off x="5346941" y="3719431"/>
            <a:ext cx="5508710" cy="991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55537" tIns="77769" rIns="155537" bIns="77769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您的内容打在这里，或者通过复制您的文本后，在此框中选择粘贴，并选择只保留文字。您的内容打在这里，或者通过复制您的文本后，在此框中选择粘贴。</a:t>
            </a:r>
          </a:p>
        </p:txBody>
      </p:sp>
      <p:sp>
        <p:nvSpPr>
          <p:cNvPr id="46" name="矩形 30"/>
          <p:cNvSpPr>
            <a:spLocks noChangeArrowheads="1"/>
          </p:cNvSpPr>
          <p:nvPr/>
        </p:nvSpPr>
        <p:spPr bwMode="auto">
          <a:xfrm>
            <a:off x="5346941" y="5433303"/>
            <a:ext cx="5508710" cy="991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55537" tIns="77769" rIns="155537" bIns="77769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您的内容打在这里，或者通过复制您的文本后，在此框中选择粘贴，并选择只保留文字。您的内容打在这里，或者通过复制您的文本后，在此框中选择粘贴。</a:t>
            </a:r>
          </a:p>
        </p:txBody>
      </p:sp>
      <p:cxnSp>
        <p:nvCxnSpPr>
          <p:cNvPr id="36" name="直接连接符 35"/>
          <p:cNvCxnSpPr/>
          <p:nvPr/>
        </p:nvCxnSpPr>
        <p:spPr>
          <a:xfrm flipV="1">
            <a:off x="651845" y="1003247"/>
            <a:ext cx="12007246" cy="52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reeform 6"/>
          <p:cNvSpPr>
            <a:spLocks noEditPoints="1"/>
          </p:cNvSpPr>
          <p:nvPr/>
        </p:nvSpPr>
        <p:spPr bwMode="auto">
          <a:xfrm>
            <a:off x="12659091" y="514666"/>
            <a:ext cx="477985" cy="493818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2700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" name="TextBox 37"/>
          <p:cNvSpPr txBox="1"/>
          <p:nvPr/>
        </p:nvSpPr>
        <p:spPr>
          <a:xfrm>
            <a:off x="1299152" y="458650"/>
            <a:ext cx="2423342" cy="430841"/>
          </a:xfrm>
          <a:prstGeom prst="rect">
            <a:avLst/>
          </a:prstGeom>
          <a:noFill/>
        </p:spPr>
        <p:txBody>
          <a:bodyPr wrap="square" lIns="121873" tIns="60937" rIns="121873" bIns="60937" rtlCol="0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重点项目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863873" y="432420"/>
            <a:ext cx="406366" cy="418246"/>
            <a:chOff x="848004" y="393400"/>
            <a:chExt cx="406366" cy="418246"/>
          </a:xfrm>
          <a:effectLst>
            <a:outerShdw blurRad="165100" dist="38100" dir="6960000" sx="98000" sy="98000" algn="t" rotWithShape="0">
              <a:prstClr val="black">
                <a:alpha val="34000"/>
              </a:prstClr>
            </a:outerShdw>
          </a:effectLst>
        </p:grpSpPr>
        <p:grpSp>
          <p:nvGrpSpPr>
            <p:cNvPr id="40" name="组合 39"/>
            <p:cNvGrpSpPr/>
            <p:nvPr/>
          </p:nvGrpSpPr>
          <p:grpSpPr>
            <a:xfrm>
              <a:off x="848004" y="393400"/>
              <a:ext cx="406366" cy="418246"/>
              <a:chOff x="848005" y="369553"/>
              <a:chExt cx="406366" cy="418246"/>
            </a:xfrm>
          </p:grpSpPr>
          <p:sp>
            <p:nvSpPr>
              <p:cNvPr id="42" name="椭圆 41"/>
              <p:cNvSpPr/>
              <p:nvPr/>
            </p:nvSpPr>
            <p:spPr>
              <a:xfrm>
                <a:off x="848005" y="369553"/>
                <a:ext cx="406366" cy="418246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635000" dist="762000" dir="7800000" sx="88000" sy="88000" algn="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856799" y="378604"/>
                <a:ext cx="388778" cy="40014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1" name="椭圆 40"/>
            <p:cNvSpPr/>
            <p:nvPr/>
          </p:nvSpPr>
          <p:spPr>
            <a:xfrm>
              <a:off x="907857" y="455002"/>
              <a:ext cx="286661" cy="295042"/>
            </a:xfrm>
            <a:prstGeom prst="ellipse">
              <a:avLst/>
            </a:prstGeom>
            <a:gradFill flip="none" rotWithShape="1">
              <a:gsLst>
                <a:gs pos="0">
                  <a:srgbClr val="F20000"/>
                </a:gs>
                <a:gs pos="100000">
                  <a:srgbClr val="F11B1B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1846" rIns="0" bIns="51846" rtlCol="0" anchor="ctr"/>
            <a:lstStyle/>
            <a:p>
              <a:pPr algn="ctr"/>
              <a:endParaRPr lang="zh-CN" altLang="en-US" sz="3600" dirty="0">
                <a:solidFill>
                  <a:schemeClr val="bg1"/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285366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9" presetClass="entr" presetSubtype="5" fill="hold" grpId="0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"/>
                            </p:stCondLst>
                            <p:childTnLst>
                              <p:par>
                                <p:cTn id="2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"/>
                            </p:stCondLst>
                            <p:childTnLst>
                              <p:par>
                                <p:cTn id="2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600"/>
                            </p:stCondLst>
                            <p:childTnLst>
                              <p:par>
                                <p:cTn id="39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1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600"/>
                            </p:stCondLst>
                            <p:childTnLst>
                              <p:par>
                                <p:cTn id="5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600"/>
                            </p:stCondLst>
                            <p:childTnLst>
                              <p:par>
                                <p:cTn id="59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100"/>
                            </p:stCondLst>
                            <p:childTnLst>
                              <p:par>
                                <p:cTn id="6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37" grpId="0" animBg="1"/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755465" y="2842653"/>
            <a:ext cx="10413664" cy="2693112"/>
            <a:chOff x="1260022" y="2163164"/>
            <a:chExt cx="6960165" cy="1748634"/>
          </a:xfrm>
          <a:noFill/>
          <a:effectLst>
            <a:outerShdw blurRad="76200" dist="38100" dir="5400000" algn="t" rotWithShape="0">
              <a:prstClr val="black">
                <a:alpha val="28000"/>
              </a:prstClr>
            </a:outerShdw>
          </a:effectLst>
        </p:grpSpPr>
        <p:sp>
          <p:nvSpPr>
            <p:cNvPr id="20" name="Arc 54"/>
            <p:cNvSpPr/>
            <p:nvPr/>
          </p:nvSpPr>
          <p:spPr bwMode="auto">
            <a:xfrm>
              <a:off x="4740104" y="2171757"/>
              <a:ext cx="1740042" cy="1740041"/>
            </a:xfrm>
            <a:prstGeom prst="arc">
              <a:avLst>
                <a:gd name="adj1" fmla="val 21449734"/>
                <a:gd name="adj2" fmla="val 10900343"/>
              </a:avLst>
            </a:prstGeom>
            <a:grpFill/>
            <a:ln w="127000" cap="rnd"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hangingPunct="0">
                <a:defRPr/>
              </a:pPr>
              <a:endParaRPr lang="en-US">
                <a:solidFill>
                  <a:srgbClr val="00B485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21" name="Arc 42"/>
            <p:cNvSpPr/>
            <p:nvPr/>
          </p:nvSpPr>
          <p:spPr bwMode="auto">
            <a:xfrm>
              <a:off x="1260022" y="2171757"/>
              <a:ext cx="1740042" cy="1740041"/>
            </a:xfrm>
            <a:prstGeom prst="arc">
              <a:avLst>
                <a:gd name="adj1" fmla="val 21449734"/>
                <a:gd name="adj2" fmla="val 10900343"/>
              </a:avLst>
            </a:prstGeom>
            <a:grpFill/>
            <a:ln w="127000" cap="rnd"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hangingPunct="0">
                <a:defRPr/>
              </a:pPr>
              <a:endParaRPr lang="en-US">
                <a:solidFill>
                  <a:srgbClr val="00B485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22" name="Arc 40"/>
            <p:cNvSpPr/>
            <p:nvPr/>
          </p:nvSpPr>
          <p:spPr bwMode="auto">
            <a:xfrm rot="10800000">
              <a:off x="3000064" y="2163164"/>
              <a:ext cx="1740041" cy="1740041"/>
            </a:xfrm>
            <a:prstGeom prst="arc">
              <a:avLst>
                <a:gd name="adj1" fmla="val 21449734"/>
                <a:gd name="adj2" fmla="val 10900343"/>
              </a:avLst>
            </a:prstGeom>
            <a:grpFill/>
            <a:ln w="127000" cap="rnd"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hangingPunct="0">
                <a:defRPr/>
              </a:pPr>
              <a:endParaRPr lang="en-US">
                <a:solidFill>
                  <a:srgbClr val="00B485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23" name="Arc 52"/>
            <p:cNvSpPr/>
            <p:nvPr/>
          </p:nvSpPr>
          <p:spPr bwMode="auto">
            <a:xfrm rot="10800000">
              <a:off x="6480146" y="2163164"/>
              <a:ext cx="1740041" cy="1740041"/>
            </a:xfrm>
            <a:prstGeom prst="arc">
              <a:avLst>
                <a:gd name="adj1" fmla="val 21449734"/>
                <a:gd name="adj2" fmla="val 10900343"/>
              </a:avLst>
            </a:prstGeom>
            <a:grpFill/>
            <a:ln w="127000" cap="rnd"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hangingPunct="0">
                <a:defRPr/>
              </a:pPr>
              <a:endParaRPr lang="en-US">
                <a:solidFill>
                  <a:srgbClr val="00B485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1827488" y="2088604"/>
            <a:ext cx="2497930" cy="862228"/>
            <a:chOff x="6084168" y="1274556"/>
            <a:chExt cx="1669538" cy="559844"/>
          </a:xfrm>
        </p:grpSpPr>
        <p:sp>
          <p:nvSpPr>
            <p:cNvPr id="107" name="TextBox 106"/>
            <p:cNvSpPr txBox="1"/>
            <p:nvPr/>
          </p:nvSpPr>
          <p:spPr>
            <a:xfrm>
              <a:off x="6084168" y="1514664"/>
              <a:ext cx="1669538" cy="319736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您的内容打在这里，或者通过您的内容打在这里，或者您的内容打在这里，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6532344" y="1274556"/>
              <a:ext cx="1008112" cy="276999"/>
            </a:xfrm>
            <a:prstGeom prst="rect">
              <a:avLst/>
            </a:prstGeom>
            <a:noFill/>
          </p:spPr>
          <p:txBody>
            <a:bodyPr wrap="square" lIns="91431" tIns="0" rIns="91431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cs typeface="华文黑体" pitchFamily="2" charset="-122"/>
                </a:rPr>
                <a:t>添加标题</a:t>
              </a:r>
            </a:p>
          </p:txBody>
        </p:sp>
      </p:grpSp>
      <p:grpSp>
        <p:nvGrpSpPr>
          <p:cNvPr id="109" name="组合 108"/>
          <p:cNvGrpSpPr/>
          <p:nvPr/>
        </p:nvGrpSpPr>
        <p:grpSpPr>
          <a:xfrm>
            <a:off x="4442930" y="5477473"/>
            <a:ext cx="2497930" cy="862228"/>
            <a:chOff x="6084168" y="1274556"/>
            <a:chExt cx="1669538" cy="559844"/>
          </a:xfrm>
        </p:grpSpPr>
        <p:sp>
          <p:nvSpPr>
            <p:cNvPr id="110" name="TextBox 109"/>
            <p:cNvSpPr txBox="1"/>
            <p:nvPr/>
          </p:nvSpPr>
          <p:spPr>
            <a:xfrm>
              <a:off x="6084168" y="1514664"/>
              <a:ext cx="1669538" cy="319736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您的内容打在这里，或者通过您的内容打在这里，或者您的内容打在这里，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6532344" y="1274556"/>
              <a:ext cx="1008112" cy="276999"/>
            </a:xfrm>
            <a:prstGeom prst="rect">
              <a:avLst/>
            </a:prstGeom>
            <a:noFill/>
          </p:spPr>
          <p:txBody>
            <a:bodyPr wrap="square" lIns="91431" tIns="0" rIns="91431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cs typeface="华文黑体" pitchFamily="2" charset="-122"/>
                </a:rPr>
                <a:t>添加标题</a:t>
              </a:r>
            </a:p>
          </p:txBody>
        </p:sp>
      </p:grpSp>
      <p:grpSp>
        <p:nvGrpSpPr>
          <p:cNvPr id="112" name="组合 111"/>
          <p:cNvGrpSpPr/>
          <p:nvPr/>
        </p:nvGrpSpPr>
        <p:grpSpPr>
          <a:xfrm>
            <a:off x="6962294" y="2088604"/>
            <a:ext cx="2497930" cy="862228"/>
            <a:chOff x="6084168" y="1274556"/>
            <a:chExt cx="1669538" cy="559844"/>
          </a:xfrm>
        </p:grpSpPr>
        <p:sp>
          <p:nvSpPr>
            <p:cNvPr id="113" name="TextBox 112"/>
            <p:cNvSpPr txBox="1"/>
            <p:nvPr/>
          </p:nvSpPr>
          <p:spPr>
            <a:xfrm>
              <a:off x="6084168" y="1514664"/>
              <a:ext cx="1669538" cy="319736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您的内容打在这里，或者通过您的内容打在这里，或者您的内容打在这里，</a:t>
              </a: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6532344" y="1274556"/>
              <a:ext cx="1008112" cy="276999"/>
            </a:xfrm>
            <a:prstGeom prst="rect">
              <a:avLst/>
            </a:prstGeom>
            <a:noFill/>
          </p:spPr>
          <p:txBody>
            <a:bodyPr wrap="square" lIns="91431" tIns="0" rIns="91431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cs typeface="华文黑体" pitchFamily="2" charset="-122"/>
                </a:rPr>
                <a:t>添加标题</a:t>
              </a:r>
            </a:p>
          </p:txBody>
        </p:sp>
      </p:grpSp>
      <p:grpSp>
        <p:nvGrpSpPr>
          <p:cNvPr id="115" name="组合 114"/>
          <p:cNvGrpSpPr/>
          <p:nvPr/>
        </p:nvGrpSpPr>
        <p:grpSpPr>
          <a:xfrm>
            <a:off x="9675457" y="5477473"/>
            <a:ext cx="2497930" cy="862228"/>
            <a:chOff x="6084168" y="1274556"/>
            <a:chExt cx="1669538" cy="559844"/>
          </a:xfrm>
        </p:grpSpPr>
        <p:sp>
          <p:nvSpPr>
            <p:cNvPr id="116" name="TextBox 115"/>
            <p:cNvSpPr txBox="1"/>
            <p:nvPr/>
          </p:nvSpPr>
          <p:spPr>
            <a:xfrm>
              <a:off x="6084168" y="1514664"/>
              <a:ext cx="1669538" cy="319736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您的内容打在这里，或者通过您的内容打在这里，或者您的内容打在这里，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6532344" y="1274556"/>
              <a:ext cx="1008112" cy="276999"/>
            </a:xfrm>
            <a:prstGeom prst="rect">
              <a:avLst/>
            </a:prstGeom>
            <a:noFill/>
          </p:spPr>
          <p:txBody>
            <a:bodyPr wrap="square" lIns="91431" tIns="0" rIns="91431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cs typeface="华文黑体" pitchFamily="2" charset="-122"/>
                </a:rPr>
                <a:t>添加标题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201071" y="3292857"/>
            <a:ext cx="1805286" cy="1805938"/>
            <a:chOff x="2201071" y="3406041"/>
            <a:chExt cx="1805286" cy="1805938"/>
          </a:xfrm>
        </p:grpSpPr>
        <p:grpSp>
          <p:nvGrpSpPr>
            <p:cNvPr id="62" name="组合 61"/>
            <p:cNvGrpSpPr/>
            <p:nvPr/>
          </p:nvGrpSpPr>
          <p:grpSpPr>
            <a:xfrm>
              <a:off x="2201071" y="3406041"/>
              <a:ext cx="1805286" cy="1805938"/>
              <a:chOff x="4345444" y="2542859"/>
              <a:chExt cx="1810550" cy="1811205"/>
            </a:xfrm>
          </p:grpSpPr>
          <p:grpSp>
            <p:nvGrpSpPr>
              <p:cNvPr id="63" name="组合 62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65" name="同心圆 64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6" name="椭圆 65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64" name="椭圆 63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rgbClr val="0066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0" name="TextBox 69"/>
            <p:cNvSpPr txBox="1"/>
            <p:nvPr/>
          </p:nvSpPr>
          <p:spPr>
            <a:xfrm>
              <a:off x="2694008" y="3876615"/>
              <a:ext cx="1023614" cy="853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</a:t>
              </a:r>
              <a:endPara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382260" y="3292857"/>
            <a:ext cx="1805286" cy="1805938"/>
            <a:chOff x="7382260" y="3406041"/>
            <a:chExt cx="1805286" cy="1805938"/>
          </a:xfrm>
        </p:grpSpPr>
        <p:grpSp>
          <p:nvGrpSpPr>
            <p:cNvPr id="71" name="组合 70"/>
            <p:cNvGrpSpPr/>
            <p:nvPr/>
          </p:nvGrpSpPr>
          <p:grpSpPr>
            <a:xfrm>
              <a:off x="7382260" y="3406041"/>
              <a:ext cx="1805286" cy="1805938"/>
              <a:chOff x="4345444" y="2542859"/>
              <a:chExt cx="1810550" cy="1811205"/>
            </a:xfrm>
          </p:grpSpPr>
          <p:grpSp>
            <p:nvGrpSpPr>
              <p:cNvPr id="72" name="组合 71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74" name="同心圆 73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5" name="椭圆 74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73" name="椭圆 72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rgbClr val="0066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9" name="TextBox 78"/>
            <p:cNvSpPr txBox="1"/>
            <p:nvPr/>
          </p:nvSpPr>
          <p:spPr>
            <a:xfrm>
              <a:off x="7875197" y="3876615"/>
              <a:ext cx="1023614" cy="853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</a:t>
              </a:r>
              <a:endPara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811090" y="3292857"/>
            <a:ext cx="1805286" cy="1805938"/>
            <a:chOff x="4811090" y="3406041"/>
            <a:chExt cx="1805286" cy="1805938"/>
          </a:xfrm>
        </p:grpSpPr>
        <p:grpSp>
          <p:nvGrpSpPr>
            <p:cNvPr id="80" name="组合 79"/>
            <p:cNvGrpSpPr/>
            <p:nvPr/>
          </p:nvGrpSpPr>
          <p:grpSpPr>
            <a:xfrm>
              <a:off x="4811090" y="3406041"/>
              <a:ext cx="1805286" cy="1805938"/>
              <a:chOff x="4345444" y="2542859"/>
              <a:chExt cx="1810550" cy="1811205"/>
            </a:xfrm>
          </p:grpSpPr>
          <p:grpSp>
            <p:nvGrpSpPr>
              <p:cNvPr id="81" name="组合 80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85" name="同心圆 84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6" name="椭圆 85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82" name="椭圆 81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8" name="TextBox 117"/>
            <p:cNvSpPr txBox="1"/>
            <p:nvPr/>
          </p:nvSpPr>
          <p:spPr>
            <a:xfrm>
              <a:off x="5304027" y="3876615"/>
              <a:ext cx="1023614" cy="853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</a:t>
              </a:r>
              <a:endPara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9964778" y="3292857"/>
            <a:ext cx="1805286" cy="1805938"/>
            <a:chOff x="9964778" y="3406041"/>
            <a:chExt cx="1805286" cy="1805938"/>
          </a:xfrm>
        </p:grpSpPr>
        <p:grpSp>
          <p:nvGrpSpPr>
            <p:cNvPr id="119" name="组合 118"/>
            <p:cNvGrpSpPr/>
            <p:nvPr/>
          </p:nvGrpSpPr>
          <p:grpSpPr>
            <a:xfrm>
              <a:off x="9964778" y="3406041"/>
              <a:ext cx="1805286" cy="1805938"/>
              <a:chOff x="4345444" y="2542859"/>
              <a:chExt cx="1810550" cy="1811205"/>
            </a:xfrm>
          </p:grpSpPr>
          <p:grpSp>
            <p:nvGrpSpPr>
              <p:cNvPr id="120" name="组合 119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122" name="同心圆 121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3" name="椭圆 122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21" name="椭圆 120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24" name="TextBox 123"/>
            <p:cNvSpPr txBox="1"/>
            <p:nvPr/>
          </p:nvSpPr>
          <p:spPr>
            <a:xfrm>
              <a:off x="10457715" y="3876615"/>
              <a:ext cx="1023614" cy="853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</a:t>
              </a:r>
              <a:endPara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</a:t>
              </a:r>
            </a:p>
          </p:txBody>
        </p:sp>
      </p:grpSp>
      <p:cxnSp>
        <p:nvCxnSpPr>
          <p:cNvPr id="49" name="直接连接符 48"/>
          <p:cNvCxnSpPr/>
          <p:nvPr/>
        </p:nvCxnSpPr>
        <p:spPr>
          <a:xfrm flipV="1">
            <a:off x="651845" y="1003247"/>
            <a:ext cx="12007246" cy="52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Freeform 6"/>
          <p:cNvSpPr>
            <a:spLocks noEditPoints="1"/>
          </p:cNvSpPr>
          <p:nvPr/>
        </p:nvSpPr>
        <p:spPr bwMode="auto">
          <a:xfrm>
            <a:off x="12659091" y="514666"/>
            <a:ext cx="477985" cy="493818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2700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" name="TextBox 50"/>
          <p:cNvSpPr txBox="1"/>
          <p:nvPr/>
        </p:nvSpPr>
        <p:spPr>
          <a:xfrm>
            <a:off x="1299152" y="458650"/>
            <a:ext cx="2423342" cy="430841"/>
          </a:xfrm>
          <a:prstGeom prst="rect">
            <a:avLst/>
          </a:prstGeom>
          <a:noFill/>
        </p:spPr>
        <p:txBody>
          <a:bodyPr wrap="square" lIns="121873" tIns="60937" rIns="121873" bIns="60937" rtlCol="0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执行过程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863873" y="432420"/>
            <a:ext cx="406366" cy="418246"/>
            <a:chOff x="848004" y="393400"/>
            <a:chExt cx="406366" cy="418246"/>
          </a:xfrm>
          <a:effectLst>
            <a:outerShdw blurRad="165100" dist="38100" dir="6960000" sx="98000" sy="98000" algn="t" rotWithShape="0">
              <a:prstClr val="black">
                <a:alpha val="34000"/>
              </a:prstClr>
            </a:outerShdw>
          </a:effectLst>
        </p:grpSpPr>
        <p:grpSp>
          <p:nvGrpSpPr>
            <p:cNvPr id="53" name="组合 52"/>
            <p:cNvGrpSpPr/>
            <p:nvPr/>
          </p:nvGrpSpPr>
          <p:grpSpPr>
            <a:xfrm>
              <a:off x="848004" y="393400"/>
              <a:ext cx="406366" cy="418246"/>
              <a:chOff x="848005" y="369553"/>
              <a:chExt cx="406366" cy="418246"/>
            </a:xfrm>
          </p:grpSpPr>
          <p:sp>
            <p:nvSpPr>
              <p:cNvPr id="55" name="椭圆 54"/>
              <p:cNvSpPr/>
              <p:nvPr/>
            </p:nvSpPr>
            <p:spPr>
              <a:xfrm>
                <a:off x="848005" y="369553"/>
                <a:ext cx="406366" cy="418246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635000" dist="762000" dir="7800000" sx="88000" sy="88000" algn="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55"/>
              <p:cNvSpPr/>
              <p:nvPr/>
            </p:nvSpPr>
            <p:spPr>
              <a:xfrm>
                <a:off x="856799" y="378604"/>
                <a:ext cx="388778" cy="40014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4" name="椭圆 53"/>
            <p:cNvSpPr/>
            <p:nvPr/>
          </p:nvSpPr>
          <p:spPr>
            <a:xfrm>
              <a:off x="907857" y="455002"/>
              <a:ext cx="286661" cy="295042"/>
            </a:xfrm>
            <a:prstGeom prst="ellipse">
              <a:avLst/>
            </a:prstGeom>
            <a:gradFill flip="none" rotWithShape="1">
              <a:gsLst>
                <a:gs pos="0">
                  <a:srgbClr val="F20000"/>
                </a:gs>
                <a:gs pos="100000">
                  <a:srgbClr val="F11B1B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1846" rIns="0" bIns="51846" rtlCol="0" anchor="ctr"/>
            <a:lstStyle/>
            <a:p>
              <a:pPr algn="ctr"/>
              <a:endParaRPr lang="zh-CN" altLang="en-US" sz="3600" dirty="0">
                <a:solidFill>
                  <a:schemeClr val="bg1"/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167570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9" presetClass="entr" presetSubtype="5" fill="hold" grpId="0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6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对角圆角矩形 41"/>
          <p:cNvSpPr/>
          <p:nvPr/>
        </p:nvSpPr>
        <p:spPr>
          <a:xfrm>
            <a:off x="3272500" y="2053405"/>
            <a:ext cx="7416824" cy="1177783"/>
          </a:xfrm>
          <a:prstGeom prst="round2DiagRect">
            <a:avLst/>
          </a:prstGeom>
          <a:solidFill>
            <a:srgbClr val="F7F7F7"/>
          </a:solidFill>
          <a:ln>
            <a:noFill/>
          </a:ln>
          <a:effectLst>
            <a:outerShdw blurRad="165100" dist="381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2152722" y="1856461"/>
            <a:ext cx="1799566" cy="1571670"/>
            <a:chOff x="7109111" y="2548965"/>
            <a:chExt cx="2397222" cy="2093640"/>
          </a:xfrm>
        </p:grpSpPr>
        <p:grpSp>
          <p:nvGrpSpPr>
            <p:cNvPr id="14" name="组合 13"/>
            <p:cNvGrpSpPr/>
            <p:nvPr/>
          </p:nvGrpSpPr>
          <p:grpSpPr>
            <a:xfrm>
              <a:off x="7109111" y="2548965"/>
              <a:ext cx="2397222" cy="2093640"/>
              <a:chOff x="1511944" y="2420246"/>
              <a:chExt cx="2627152" cy="2294453"/>
            </a:xfrm>
            <a:effectLst>
              <a:outerShdw blurRad="203200" dist="38100" dir="3780000" sx="103000" sy="103000" algn="t" rotWithShape="0">
                <a:prstClr val="black">
                  <a:alpha val="25000"/>
                </a:prstClr>
              </a:outerShdw>
            </a:effectLst>
          </p:grpSpPr>
          <p:sp>
            <p:nvSpPr>
              <p:cNvPr id="15" name="Freeform 6"/>
              <p:cNvSpPr>
                <a:spLocks/>
              </p:cNvSpPr>
              <p:nvPr/>
            </p:nvSpPr>
            <p:spPr bwMode="auto">
              <a:xfrm>
                <a:off x="1511944" y="2420246"/>
                <a:ext cx="2627152" cy="2294453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solidFill>
                <a:schemeClr val="bg1"/>
              </a:solidFill>
              <a:ln w="7938" cap="flat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" name="Freeform 6"/>
              <p:cNvSpPr>
                <a:spLocks/>
              </p:cNvSpPr>
              <p:nvPr/>
            </p:nvSpPr>
            <p:spPr bwMode="auto">
              <a:xfrm>
                <a:off x="1524106" y="2431739"/>
                <a:ext cx="2602832" cy="2271469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82000"/>
                      <a:lumOff val="18000"/>
                    </a:schemeClr>
                  </a:gs>
                  <a:gs pos="47000">
                    <a:srgbClr val="F5F5F5"/>
                  </a:gs>
                  <a:gs pos="100000">
                    <a:schemeClr val="bg1">
                      <a:lumMod val="95000"/>
                      <a:lumOff val="5000"/>
                    </a:schemeClr>
                  </a:gs>
                </a:gsLst>
                <a:lin ang="18900000" scaled="0"/>
              </a:gradFill>
              <a:ln w="7938" cap="flat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7" name="Freeform 7"/>
            <p:cNvSpPr>
              <a:spLocks/>
            </p:cNvSpPr>
            <p:nvPr/>
          </p:nvSpPr>
          <p:spPr bwMode="auto">
            <a:xfrm>
              <a:off x="7420792" y="2825471"/>
              <a:ext cx="1773861" cy="1540628"/>
            </a:xfrm>
            <a:custGeom>
              <a:avLst/>
              <a:gdLst>
                <a:gd name="T0" fmla="*/ 3404 w 3431"/>
                <a:gd name="T1" fmla="*/ 1576 h 2999"/>
                <a:gd name="T2" fmla="*/ 3015 w 3431"/>
                <a:gd name="T3" fmla="*/ 2249 h 2999"/>
                <a:gd name="T4" fmla="*/ 2625 w 3431"/>
                <a:gd name="T5" fmla="*/ 2923 h 2999"/>
                <a:gd name="T6" fmla="*/ 2494 w 3431"/>
                <a:gd name="T7" fmla="*/ 2999 h 2999"/>
                <a:gd name="T8" fmla="*/ 1716 w 3431"/>
                <a:gd name="T9" fmla="*/ 2999 h 2999"/>
                <a:gd name="T10" fmla="*/ 938 w 3431"/>
                <a:gd name="T11" fmla="*/ 2999 h 2999"/>
                <a:gd name="T12" fmla="*/ 806 w 3431"/>
                <a:gd name="T13" fmla="*/ 2923 h 2999"/>
                <a:gd name="T14" fmla="*/ 417 w 3431"/>
                <a:gd name="T15" fmla="*/ 2249 h 2999"/>
                <a:gd name="T16" fmla="*/ 28 w 3431"/>
                <a:gd name="T17" fmla="*/ 1576 h 2999"/>
                <a:gd name="T18" fmla="*/ 28 w 3431"/>
                <a:gd name="T19" fmla="*/ 1424 h 2999"/>
                <a:gd name="T20" fmla="*/ 417 w 3431"/>
                <a:gd name="T21" fmla="*/ 750 h 2999"/>
                <a:gd name="T22" fmla="*/ 806 w 3431"/>
                <a:gd name="T23" fmla="*/ 76 h 2999"/>
                <a:gd name="T24" fmla="*/ 938 w 3431"/>
                <a:gd name="T25" fmla="*/ 0 h 2999"/>
                <a:gd name="T26" fmla="*/ 1716 w 3431"/>
                <a:gd name="T27" fmla="*/ 0 h 2999"/>
                <a:gd name="T28" fmla="*/ 2494 w 3431"/>
                <a:gd name="T29" fmla="*/ 0 h 2999"/>
                <a:gd name="T30" fmla="*/ 2625 w 3431"/>
                <a:gd name="T31" fmla="*/ 76 h 2999"/>
                <a:gd name="T32" fmla="*/ 3015 w 3431"/>
                <a:gd name="T33" fmla="*/ 750 h 2999"/>
                <a:gd name="T34" fmla="*/ 3404 w 3431"/>
                <a:gd name="T35" fmla="*/ 1424 h 2999"/>
                <a:gd name="T36" fmla="*/ 3404 w 3431"/>
                <a:gd name="T37" fmla="*/ 1576 h 2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31" h="2999">
                  <a:moveTo>
                    <a:pt x="3404" y="1576"/>
                  </a:moveTo>
                  <a:lnTo>
                    <a:pt x="3015" y="2249"/>
                  </a:lnTo>
                  <a:lnTo>
                    <a:pt x="2625" y="2923"/>
                  </a:lnTo>
                  <a:cubicBezTo>
                    <a:pt x="2598" y="2972"/>
                    <a:pt x="2550" y="2999"/>
                    <a:pt x="2494" y="2999"/>
                  </a:cubicBezTo>
                  <a:lnTo>
                    <a:pt x="1716" y="2999"/>
                  </a:lnTo>
                  <a:lnTo>
                    <a:pt x="938" y="2999"/>
                  </a:lnTo>
                  <a:cubicBezTo>
                    <a:pt x="882" y="2999"/>
                    <a:pt x="834" y="2972"/>
                    <a:pt x="806" y="2923"/>
                  </a:cubicBezTo>
                  <a:lnTo>
                    <a:pt x="417" y="2249"/>
                  </a:lnTo>
                  <a:lnTo>
                    <a:pt x="28" y="1576"/>
                  </a:lnTo>
                  <a:cubicBezTo>
                    <a:pt x="0" y="1527"/>
                    <a:pt x="0" y="1472"/>
                    <a:pt x="28" y="1424"/>
                  </a:cubicBezTo>
                  <a:lnTo>
                    <a:pt x="417" y="750"/>
                  </a:lnTo>
                  <a:lnTo>
                    <a:pt x="806" y="76"/>
                  </a:lnTo>
                  <a:cubicBezTo>
                    <a:pt x="834" y="28"/>
                    <a:pt x="882" y="0"/>
                    <a:pt x="938" y="0"/>
                  </a:cubicBezTo>
                  <a:lnTo>
                    <a:pt x="1716" y="0"/>
                  </a:lnTo>
                  <a:lnTo>
                    <a:pt x="2494" y="0"/>
                  </a:lnTo>
                  <a:cubicBezTo>
                    <a:pt x="2550" y="0"/>
                    <a:pt x="2598" y="28"/>
                    <a:pt x="2625" y="76"/>
                  </a:cubicBezTo>
                  <a:lnTo>
                    <a:pt x="3015" y="750"/>
                  </a:lnTo>
                  <a:lnTo>
                    <a:pt x="3404" y="1424"/>
                  </a:lnTo>
                  <a:cubicBezTo>
                    <a:pt x="3431" y="1472"/>
                    <a:pt x="3431" y="1527"/>
                    <a:pt x="3404" y="1576"/>
                  </a:cubicBezTo>
                  <a:close/>
                </a:path>
              </a:pathLst>
            </a:custGeom>
            <a:solidFill>
              <a:srgbClr val="0066FF"/>
            </a:solidFill>
            <a:ln w="7938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802580" y="3142962"/>
              <a:ext cx="1010286" cy="942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</a:t>
              </a:r>
              <a:endParaRPr lang="en-US" altLang="zh-CN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</a:t>
              </a:r>
            </a:p>
          </p:txBody>
        </p:sp>
      </p:grpSp>
      <p:sp>
        <p:nvSpPr>
          <p:cNvPr id="39" name="矩形 30"/>
          <p:cNvSpPr>
            <a:spLocks noChangeArrowheads="1"/>
          </p:cNvSpPr>
          <p:nvPr/>
        </p:nvSpPr>
        <p:spPr bwMode="auto">
          <a:xfrm>
            <a:off x="4226557" y="2239297"/>
            <a:ext cx="5508710" cy="991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55537" tIns="77769" rIns="155537" bIns="77769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您的内容打在这里，或者通过复制您的文本后，在此框中选择粘贴，并选择只保留文字。您的内容打在这里，或者通过复制您的文本后，在此框中选择粘贴。</a:t>
            </a:r>
          </a:p>
        </p:txBody>
      </p:sp>
      <p:sp>
        <p:nvSpPr>
          <p:cNvPr id="60" name="对角圆角矩形 59"/>
          <p:cNvSpPr/>
          <p:nvPr/>
        </p:nvSpPr>
        <p:spPr>
          <a:xfrm>
            <a:off x="3297263" y="3888983"/>
            <a:ext cx="7416824" cy="1177783"/>
          </a:xfrm>
          <a:prstGeom prst="round2DiagRect">
            <a:avLst/>
          </a:prstGeom>
          <a:solidFill>
            <a:srgbClr val="F7F7F7"/>
          </a:solidFill>
          <a:ln>
            <a:noFill/>
          </a:ln>
          <a:effectLst>
            <a:outerShdw blurRad="165100" dist="381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矩形 30"/>
          <p:cNvSpPr>
            <a:spLocks noChangeArrowheads="1"/>
          </p:cNvSpPr>
          <p:nvPr/>
        </p:nvSpPr>
        <p:spPr bwMode="auto">
          <a:xfrm>
            <a:off x="4118445" y="3981928"/>
            <a:ext cx="5508710" cy="717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55537" tIns="77769" rIns="155537" bIns="77769">
            <a:spAutoFit/>
          </a:bodyPr>
          <a:lstStyle/>
          <a:p>
            <a:pPr lvl="0" algn="r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亮亮图文旗舰店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https://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liangliangtuwen.tmall.com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亮亮图文旗舰店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https://liangliangtuwen.tmall.com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68" name="组合 67"/>
          <p:cNvGrpSpPr/>
          <p:nvPr/>
        </p:nvGrpSpPr>
        <p:grpSpPr>
          <a:xfrm>
            <a:off x="10185268" y="3708337"/>
            <a:ext cx="1799566" cy="1571670"/>
            <a:chOff x="7109111" y="2548965"/>
            <a:chExt cx="2397222" cy="2093640"/>
          </a:xfrm>
        </p:grpSpPr>
        <p:grpSp>
          <p:nvGrpSpPr>
            <p:cNvPr id="69" name="组合 68"/>
            <p:cNvGrpSpPr/>
            <p:nvPr/>
          </p:nvGrpSpPr>
          <p:grpSpPr>
            <a:xfrm>
              <a:off x="7109111" y="2548965"/>
              <a:ext cx="2397222" cy="2093640"/>
              <a:chOff x="1511944" y="2420246"/>
              <a:chExt cx="2627152" cy="2294453"/>
            </a:xfrm>
            <a:effectLst>
              <a:outerShdw blurRad="203200" dist="38100" dir="3780000" sx="103000" sy="103000" algn="t" rotWithShape="0">
                <a:prstClr val="black">
                  <a:alpha val="25000"/>
                </a:prstClr>
              </a:outerShdw>
            </a:effectLst>
          </p:grpSpPr>
          <p:sp>
            <p:nvSpPr>
              <p:cNvPr id="72" name="Freeform 6"/>
              <p:cNvSpPr>
                <a:spLocks/>
              </p:cNvSpPr>
              <p:nvPr/>
            </p:nvSpPr>
            <p:spPr bwMode="auto">
              <a:xfrm>
                <a:off x="1511944" y="2420246"/>
                <a:ext cx="2627152" cy="2294453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solidFill>
                <a:schemeClr val="bg1"/>
              </a:solidFill>
              <a:ln w="7938" cap="flat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3" name="Freeform 6"/>
              <p:cNvSpPr>
                <a:spLocks/>
              </p:cNvSpPr>
              <p:nvPr/>
            </p:nvSpPr>
            <p:spPr bwMode="auto">
              <a:xfrm>
                <a:off x="1524106" y="2431739"/>
                <a:ext cx="2602832" cy="2271469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82000"/>
                      <a:lumOff val="18000"/>
                    </a:schemeClr>
                  </a:gs>
                  <a:gs pos="47000">
                    <a:srgbClr val="F5F5F5"/>
                  </a:gs>
                  <a:gs pos="100000">
                    <a:schemeClr val="bg1">
                      <a:lumMod val="95000"/>
                      <a:lumOff val="5000"/>
                    </a:schemeClr>
                  </a:gs>
                </a:gsLst>
                <a:lin ang="18900000" scaled="0"/>
              </a:gradFill>
              <a:ln w="7938" cap="flat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70" name="Freeform 7"/>
            <p:cNvSpPr>
              <a:spLocks/>
            </p:cNvSpPr>
            <p:nvPr/>
          </p:nvSpPr>
          <p:spPr bwMode="auto">
            <a:xfrm>
              <a:off x="7420792" y="2825471"/>
              <a:ext cx="1773861" cy="1540628"/>
            </a:xfrm>
            <a:custGeom>
              <a:avLst/>
              <a:gdLst>
                <a:gd name="T0" fmla="*/ 3404 w 3431"/>
                <a:gd name="T1" fmla="*/ 1576 h 2999"/>
                <a:gd name="T2" fmla="*/ 3015 w 3431"/>
                <a:gd name="T3" fmla="*/ 2249 h 2999"/>
                <a:gd name="T4" fmla="*/ 2625 w 3431"/>
                <a:gd name="T5" fmla="*/ 2923 h 2999"/>
                <a:gd name="T6" fmla="*/ 2494 w 3431"/>
                <a:gd name="T7" fmla="*/ 2999 h 2999"/>
                <a:gd name="T8" fmla="*/ 1716 w 3431"/>
                <a:gd name="T9" fmla="*/ 2999 h 2999"/>
                <a:gd name="T10" fmla="*/ 938 w 3431"/>
                <a:gd name="T11" fmla="*/ 2999 h 2999"/>
                <a:gd name="T12" fmla="*/ 806 w 3431"/>
                <a:gd name="T13" fmla="*/ 2923 h 2999"/>
                <a:gd name="T14" fmla="*/ 417 w 3431"/>
                <a:gd name="T15" fmla="*/ 2249 h 2999"/>
                <a:gd name="T16" fmla="*/ 28 w 3431"/>
                <a:gd name="T17" fmla="*/ 1576 h 2999"/>
                <a:gd name="T18" fmla="*/ 28 w 3431"/>
                <a:gd name="T19" fmla="*/ 1424 h 2999"/>
                <a:gd name="T20" fmla="*/ 417 w 3431"/>
                <a:gd name="T21" fmla="*/ 750 h 2999"/>
                <a:gd name="T22" fmla="*/ 806 w 3431"/>
                <a:gd name="T23" fmla="*/ 76 h 2999"/>
                <a:gd name="T24" fmla="*/ 938 w 3431"/>
                <a:gd name="T25" fmla="*/ 0 h 2999"/>
                <a:gd name="T26" fmla="*/ 1716 w 3431"/>
                <a:gd name="T27" fmla="*/ 0 h 2999"/>
                <a:gd name="T28" fmla="*/ 2494 w 3431"/>
                <a:gd name="T29" fmla="*/ 0 h 2999"/>
                <a:gd name="T30" fmla="*/ 2625 w 3431"/>
                <a:gd name="T31" fmla="*/ 76 h 2999"/>
                <a:gd name="T32" fmla="*/ 3015 w 3431"/>
                <a:gd name="T33" fmla="*/ 750 h 2999"/>
                <a:gd name="T34" fmla="*/ 3404 w 3431"/>
                <a:gd name="T35" fmla="*/ 1424 h 2999"/>
                <a:gd name="T36" fmla="*/ 3404 w 3431"/>
                <a:gd name="T37" fmla="*/ 1576 h 2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31" h="2999">
                  <a:moveTo>
                    <a:pt x="3404" y="1576"/>
                  </a:moveTo>
                  <a:lnTo>
                    <a:pt x="3015" y="2249"/>
                  </a:lnTo>
                  <a:lnTo>
                    <a:pt x="2625" y="2923"/>
                  </a:lnTo>
                  <a:cubicBezTo>
                    <a:pt x="2598" y="2972"/>
                    <a:pt x="2550" y="2999"/>
                    <a:pt x="2494" y="2999"/>
                  </a:cubicBezTo>
                  <a:lnTo>
                    <a:pt x="1716" y="2999"/>
                  </a:lnTo>
                  <a:lnTo>
                    <a:pt x="938" y="2999"/>
                  </a:lnTo>
                  <a:cubicBezTo>
                    <a:pt x="882" y="2999"/>
                    <a:pt x="834" y="2972"/>
                    <a:pt x="806" y="2923"/>
                  </a:cubicBezTo>
                  <a:lnTo>
                    <a:pt x="417" y="2249"/>
                  </a:lnTo>
                  <a:lnTo>
                    <a:pt x="28" y="1576"/>
                  </a:lnTo>
                  <a:cubicBezTo>
                    <a:pt x="0" y="1527"/>
                    <a:pt x="0" y="1472"/>
                    <a:pt x="28" y="1424"/>
                  </a:cubicBezTo>
                  <a:lnTo>
                    <a:pt x="417" y="750"/>
                  </a:lnTo>
                  <a:lnTo>
                    <a:pt x="806" y="76"/>
                  </a:lnTo>
                  <a:cubicBezTo>
                    <a:pt x="834" y="28"/>
                    <a:pt x="882" y="0"/>
                    <a:pt x="938" y="0"/>
                  </a:cubicBezTo>
                  <a:lnTo>
                    <a:pt x="1716" y="0"/>
                  </a:lnTo>
                  <a:lnTo>
                    <a:pt x="2494" y="0"/>
                  </a:lnTo>
                  <a:cubicBezTo>
                    <a:pt x="2550" y="0"/>
                    <a:pt x="2598" y="28"/>
                    <a:pt x="2625" y="76"/>
                  </a:cubicBezTo>
                  <a:lnTo>
                    <a:pt x="3015" y="750"/>
                  </a:lnTo>
                  <a:lnTo>
                    <a:pt x="3404" y="1424"/>
                  </a:lnTo>
                  <a:cubicBezTo>
                    <a:pt x="3431" y="1472"/>
                    <a:pt x="3431" y="1527"/>
                    <a:pt x="3404" y="1576"/>
                  </a:cubicBezTo>
                  <a:close/>
                </a:path>
              </a:pathLst>
            </a:custGeom>
            <a:solidFill>
              <a:srgbClr val="FFC000"/>
            </a:solidFill>
            <a:ln w="7938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802580" y="3142962"/>
              <a:ext cx="1010286" cy="942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</a:t>
              </a:r>
              <a:endParaRPr lang="en-US" altLang="zh-CN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</a:t>
              </a:r>
            </a:p>
          </p:txBody>
        </p:sp>
      </p:grpSp>
      <p:sp>
        <p:nvSpPr>
          <p:cNvPr id="74" name="对角圆角矩形 73"/>
          <p:cNvSpPr/>
          <p:nvPr/>
        </p:nvSpPr>
        <p:spPr>
          <a:xfrm>
            <a:off x="3272500" y="5545167"/>
            <a:ext cx="7416824" cy="1177783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65100" dist="381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5" name="组合 74"/>
          <p:cNvGrpSpPr/>
          <p:nvPr/>
        </p:nvGrpSpPr>
        <p:grpSpPr>
          <a:xfrm>
            <a:off x="2121006" y="5364521"/>
            <a:ext cx="1799566" cy="1571670"/>
            <a:chOff x="7109111" y="2548965"/>
            <a:chExt cx="2397222" cy="2093640"/>
          </a:xfrm>
        </p:grpSpPr>
        <p:grpSp>
          <p:nvGrpSpPr>
            <p:cNvPr id="76" name="组合 75"/>
            <p:cNvGrpSpPr/>
            <p:nvPr/>
          </p:nvGrpSpPr>
          <p:grpSpPr>
            <a:xfrm>
              <a:off x="7109111" y="2548965"/>
              <a:ext cx="2397222" cy="2093640"/>
              <a:chOff x="1511944" y="2420246"/>
              <a:chExt cx="2627152" cy="2294453"/>
            </a:xfrm>
            <a:effectLst>
              <a:outerShdw blurRad="203200" dist="38100" dir="3780000" sx="103000" sy="103000" algn="t" rotWithShape="0">
                <a:prstClr val="black">
                  <a:alpha val="25000"/>
                </a:prstClr>
              </a:outerShdw>
            </a:effectLst>
          </p:grpSpPr>
          <p:sp>
            <p:nvSpPr>
              <p:cNvPr id="79" name="Freeform 6"/>
              <p:cNvSpPr>
                <a:spLocks/>
              </p:cNvSpPr>
              <p:nvPr/>
            </p:nvSpPr>
            <p:spPr bwMode="auto">
              <a:xfrm>
                <a:off x="1511944" y="2420246"/>
                <a:ext cx="2627152" cy="2294453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solidFill>
                <a:schemeClr val="bg1"/>
              </a:solidFill>
              <a:ln w="7938" cap="flat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0" name="Freeform 6"/>
              <p:cNvSpPr>
                <a:spLocks/>
              </p:cNvSpPr>
              <p:nvPr/>
            </p:nvSpPr>
            <p:spPr bwMode="auto">
              <a:xfrm>
                <a:off x="1524106" y="2431739"/>
                <a:ext cx="2602832" cy="2271469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82000"/>
                      <a:lumOff val="18000"/>
                    </a:schemeClr>
                  </a:gs>
                  <a:gs pos="47000">
                    <a:srgbClr val="F5F5F5"/>
                  </a:gs>
                  <a:gs pos="100000">
                    <a:schemeClr val="bg1">
                      <a:lumMod val="95000"/>
                      <a:lumOff val="5000"/>
                    </a:schemeClr>
                  </a:gs>
                </a:gsLst>
                <a:lin ang="18900000" scaled="0"/>
              </a:gradFill>
              <a:ln w="7938" cap="flat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77" name="Freeform 7"/>
            <p:cNvSpPr>
              <a:spLocks/>
            </p:cNvSpPr>
            <p:nvPr/>
          </p:nvSpPr>
          <p:spPr bwMode="auto">
            <a:xfrm>
              <a:off x="7420792" y="2825471"/>
              <a:ext cx="1773861" cy="1540628"/>
            </a:xfrm>
            <a:custGeom>
              <a:avLst/>
              <a:gdLst>
                <a:gd name="T0" fmla="*/ 3404 w 3431"/>
                <a:gd name="T1" fmla="*/ 1576 h 2999"/>
                <a:gd name="T2" fmla="*/ 3015 w 3431"/>
                <a:gd name="T3" fmla="*/ 2249 h 2999"/>
                <a:gd name="T4" fmla="*/ 2625 w 3431"/>
                <a:gd name="T5" fmla="*/ 2923 h 2999"/>
                <a:gd name="T6" fmla="*/ 2494 w 3431"/>
                <a:gd name="T7" fmla="*/ 2999 h 2999"/>
                <a:gd name="T8" fmla="*/ 1716 w 3431"/>
                <a:gd name="T9" fmla="*/ 2999 h 2999"/>
                <a:gd name="T10" fmla="*/ 938 w 3431"/>
                <a:gd name="T11" fmla="*/ 2999 h 2999"/>
                <a:gd name="T12" fmla="*/ 806 w 3431"/>
                <a:gd name="T13" fmla="*/ 2923 h 2999"/>
                <a:gd name="T14" fmla="*/ 417 w 3431"/>
                <a:gd name="T15" fmla="*/ 2249 h 2999"/>
                <a:gd name="T16" fmla="*/ 28 w 3431"/>
                <a:gd name="T17" fmla="*/ 1576 h 2999"/>
                <a:gd name="T18" fmla="*/ 28 w 3431"/>
                <a:gd name="T19" fmla="*/ 1424 h 2999"/>
                <a:gd name="T20" fmla="*/ 417 w 3431"/>
                <a:gd name="T21" fmla="*/ 750 h 2999"/>
                <a:gd name="T22" fmla="*/ 806 w 3431"/>
                <a:gd name="T23" fmla="*/ 76 h 2999"/>
                <a:gd name="T24" fmla="*/ 938 w 3431"/>
                <a:gd name="T25" fmla="*/ 0 h 2999"/>
                <a:gd name="T26" fmla="*/ 1716 w 3431"/>
                <a:gd name="T27" fmla="*/ 0 h 2999"/>
                <a:gd name="T28" fmla="*/ 2494 w 3431"/>
                <a:gd name="T29" fmla="*/ 0 h 2999"/>
                <a:gd name="T30" fmla="*/ 2625 w 3431"/>
                <a:gd name="T31" fmla="*/ 76 h 2999"/>
                <a:gd name="T32" fmla="*/ 3015 w 3431"/>
                <a:gd name="T33" fmla="*/ 750 h 2999"/>
                <a:gd name="T34" fmla="*/ 3404 w 3431"/>
                <a:gd name="T35" fmla="*/ 1424 h 2999"/>
                <a:gd name="T36" fmla="*/ 3404 w 3431"/>
                <a:gd name="T37" fmla="*/ 1576 h 2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31" h="2999">
                  <a:moveTo>
                    <a:pt x="3404" y="1576"/>
                  </a:moveTo>
                  <a:lnTo>
                    <a:pt x="3015" y="2249"/>
                  </a:lnTo>
                  <a:lnTo>
                    <a:pt x="2625" y="2923"/>
                  </a:lnTo>
                  <a:cubicBezTo>
                    <a:pt x="2598" y="2972"/>
                    <a:pt x="2550" y="2999"/>
                    <a:pt x="2494" y="2999"/>
                  </a:cubicBezTo>
                  <a:lnTo>
                    <a:pt x="1716" y="2999"/>
                  </a:lnTo>
                  <a:lnTo>
                    <a:pt x="938" y="2999"/>
                  </a:lnTo>
                  <a:cubicBezTo>
                    <a:pt x="882" y="2999"/>
                    <a:pt x="834" y="2972"/>
                    <a:pt x="806" y="2923"/>
                  </a:cubicBezTo>
                  <a:lnTo>
                    <a:pt x="417" y="2249"/>
                  </a:lnTo>
                  <a:lnTo>
                    <a:pt x="28" y="1576"/>
                  </a:lnTo>
                  <a:cubicBezTo>
                    <a:pt x="0" y="1527"/>
                    <a:pt x="0" y="1472"/>
                    <a:pt x="28" y="1424"/>
                  </a:cubicBezTo>
                  <a:lnTo>
                    <a:pt x="417" y="750"/>
                  </a:lnTo>
                  <a:lnTo>
                    <a:pt x="806" y="76"/>
                  </a:lnTo>
                  <a:cubicBezTo>
                    <a:pt x="834" y="28"/>
                    <a:pt x="882" y="0"/>
                    <a:pt x="938" y="0"/>
                  </a:cubicBezTo>
                  <a:lnTo>
                    <a:pt x="1716" y="0"/>
                  </a:lnTo>
                  <a:lnTo>
                    <a:pt x="2494" y="0"/>
                  </a:lnTo>
                  <a:cubicBezTo>
                    <a:pt x="2550" y="0"/>
                    <a:pt x="2598" y="28"/>
                    <a:pt x="2625" y="76"/>
                  </a:cubicBezTo>
                  <a:lnTo>
                    <a:pt x="3015" y="750"/>
                  </a:lnTo>
                  <a:lnTo>
                    <a:pt x="3404" y="1424"/>
                  </a:lnTo>
                  <a:cubicBezTo>
                    <a:pt x="3431" y="1472"/>
                    <a:pt x="3431" y="1527"/>
                    <a:pt x="3404" y="1576"/>
                  </a:cubicBezTo>
                  <a:close/>
                </a:path>
              </a:pathLst>
            </a:custGeom>
            <a:solidFill>
              <a:srgbClr val="0066FF"/>
            </a:solidFill>
            <a:ln w="7938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802580" y="3142962"/>
              <a:ext cx="1010286" cy="942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</a:t>
              </a:r>
              <a:endParaRPr lang="en-US" altLang="zh-CN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</a:t>
              </a:r>
            </a:p>
          </p:txBody>
        </p:sp>
      </p:grpSp>
      <p:sp>
        <p:nvSpPr>
          <p:cNvPr id="81" name="矩形 30"/>
          <p:cNvSpPr>
            <a:spLocks noChangeArrowheads="1"/>
          </p:cNvSpPr>
          <p:nvPr/>
        </p:nvSpPr>
        <p:spPr bwMode="auto">
          <a:xfrm>
            <a:off x="4226557" y="5731059"/>
            <a:ext cx="5508710" cy="991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55537" tIns="77769" rIns="155537" bIns="77769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您的内容打在这里，或者通过复制您的文本后，在此框中选择粘贴，并选择只保留文字。您的内容打在这里，或者通过复制您的文本后，在此框中选择粘贴。</a:t>
            </a:r>
          </a:p>
        </p:txBody>
      </p:sp>
      <p:cxnSp>
        <p:nvCxnSpPr>
          <p:cNvPr id="38" name="直接连接符 37"/>
          <p:cNvCxnSpPr/>
          <p:nvPr/>
        </p:nvCxnSpPr>
        <p:spPr>
          <a:xfrm flipV="1">
            <a:off x="651845" y="1003247"/>
            <a:ext cx="12007246" cy="52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 6"/>
          <p:cNvSpPr>
            <a:spLocks noEditPoints="1"/>
          </p:cNvSpPr>
          <p:nvPr/>
        </p:nvSpPr>
        <p:spPr bwMode="auto">
          <a:xfrm>
            <a:off x="12659091" y="514666"/>
            <a:ext cx="477985" cy="493818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2700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" name="TextBox 40"/>
          <p:cNvSpPr txBox="1"/>
          <p:nvPr/>
        </p:nvSpPr>
        <p:spPr>
          <a:xfrm>
            <a:off x="1299152" y="458650"/>
            <a:ext cx="2423342" cy="430841"/>
          </a:xfrm>
          <a:prstGeom prst="rect">
            <a:avLst/>
          </a:prstGeom>
          <a:noFill/>
        </p:spPr>
        <p:txBody>
          <a:bodyPr wrap="square" lIns="121873" tIns="60937" rIns="121873" bIns="60937" rtlCol="0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存在问题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863873" y="432420"/>
            <a:ext cx="406366" cy="418246"/>
            <a:chOff x="848004" y="393400"/>
            <a:chExt cx="406366" cy="418246"/>
          </a:xfrm>
          <a:effectLst>
            <a:outerShdw blurRad="165100" dist="38100" dir="6960000" sx="98000" sy="98000" algn="t" rotWithShape="0">
              <a:prstClr val="black">
                <a:alpha val="34000"/>
              </a:prstClr>
            </a:outerShdw>
          </a:effectLst>
        </p:grpSpPr>
        <p:grpSp>
          <p:nvGrpSpPr>
            <p:cNvPr id="44" name="组合 43"/>
            <p:cNvGrpSpPr/>
            <p:nvPr/>
          </p:nvGrpSpPr>
          <p:grpSpPr>
            <a:xfrm>
              <a:off x="848004" y="393400"/>
              <a:ext cx="406366" cy="418246"/>
              <a:chOff x="848005" y="369553"/>
              <a:chExt cx="406366" cy="418246"/>
            </a:xfrm>
          </p:grpSpPr>
          <p:sp>
            <p:nvSpPr>
              <p:cNvPr id="46" name="椭圆 45"/>
              <p:cNvSpPr/>
              <p:nvPr/>
            </p:nvSpPr>
            <p:spPr>
              <a:xfrm>
                <a:off x="848005" y="369553"/>
                <a:ext cx="406366" cy="418246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635000" dist="762000" dir="7800000" sx="88000" sy="88000" algn="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856799" y="378604"/>
                <a:ext cx="388778" cy="40014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5" name="椭圆 44"/>
            <p:cNvSpPr/>
            <p:nvPr/>
          </p:nvSpPr>
          <p:spPr>
            <a:xfrm>
              <a:off x="907857" y="455002"/>
              <a:ext cx="286661" cy="295042"/>
            </a:xfrm>
            <a:prstGeom prst="ellipse">
              <a:avLst/>
            </a:prstGeom>
            <a:gradFill flip="none" rotWithShape="1">
              <a:gsLst>
                <a:gs pos="0">
                  <a:srgbClr val="F20000"/>
                </a:gs>
                <a:gs pos="100000">
                  <a:srgbClr val="F11B1B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1846" rIns="0" bIns="51846" rtlCol="0" anchor="ctr"/>
            <a:lstStyle/>
            <a:p>
              <a:pPr algn="ctr"/>
              <a:endParaRPr lang="zh-CN" altLang="en-US" sz="3600" dirty="0">
                <a:solidFill>
                  <a:schemeClr val="bg1"/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762344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9" presetClass="entr" presetSubtype="5" fill="hold" grpId="0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00"/>
                            </p:stCondLst>
                            <p:childTnLst>
                              <p:par>
                                <p:cTn id="2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1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600"/>
                            </p:stCondLst>
                            <p:childTnLst>
                              <p:par>
                                <p:cTn id="38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100"/>
                            </p:stCondLst>
                            <p:childTnLst>
                              <p:par>
                                <p:cTn id="4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1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600"/>
                            </p:stCondLst>
                            <p:childTnLst>
                              <p:par>
                                <p:cTn id="5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100"/>
                            </p:stCondLst>
                            <p:childTnLst>
                              <p:par>
                                <p:cTn id="5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39" grpId="0"/>
      <p:bldP spid="60" grpId="0" animBg="1"/>
      <p:bldP spid="67" grpId="0"/>
      <p:bldP spid="74" grpId="0" animBg="1"/>
      <p:bldP spid="81" grpId="0"/>
      <p:bldP spid="40" grpId="0" animBg="1"/>
      <p:bldP spid="4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组合 92"/>
          <p:cNvGrpSpPr/>
          <p:nvPr/>
        </p:nvGrpSpPr>
        <p:grpSpPr>
          <a:xfrm>
            <a:off x="2525877" y="2315923"/>
            <a:ext cx="1743944" cy="3360411"/>
            <a:chOff x="1349702" y="1746119"/>
            <a:chExt cx="1645146" cy="1936519"/>
          </a:xfrm>
        </p:grpSpPr>
        <p:sp>
          <p:nvSpPr>
            <p:cNvPr id="94" name="圆角矩形 93"/>
            <p:cNvSpPr/>
            <p:nvPr/>
          </p:nvSpPr>
          <p:spPr>
            <a:xfrm>
              <a:off x="1349702" y="1746119"/>
              <a:ext cx="1645146" cy="1936519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  <a:effectLst>
              <a:outerShdw blurRad="127000" dir="360000" sx="101000" sy="101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圆角矩形 94"/>
            <p:cNvSpPr/>
            <p:nvPr/>
          </p:nvSpPr>
          <p:spPr>
            <a:xfrm>
              <a:off x="1373075" y="1762331"/>
              <a:ext cx="1598400" cy="1899758"/>
            </a:xfrm>
            <a:prstGeom prst="roundRect">
              <a:avLst/>
            </a:prstGeom>
            <a:gradFill>
              <a:gsLst>
                <a:gs pos="65000">
                  <a:srgbClr val="F0F0F0"/>
                </a:gs>
                <a:gs pos="27000">
                  <a:srgbClr val="FBFBFB"/>
                </a:gs>
                <a:gs pos="3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4902748" y="2315923"/>
            <a:ext cx="1743944" cy="3360411"/>
            <a:chOff x="1349702" y="1746119"/>
            <a:chExt cx="1645146" cy="1936519"/>
          </a:xfrm>
        </p:grpSpPr>
        <p:sp>
          <p:nvSpPr>
            <p:cNvPr id="91" name="圆角矩形 90"/>
            <p:cNvSpPr/>
            <p:nvPr/>
          </p:nvSpPr>
          <p:spPr>
            <a:xfrm>
              <a:off x="1349702" y="1746119"/>
              <a:ext cx="1645146" cy="1936519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  <a:effectLst>
              <a:outerShdw blurRad="127000" dir="360000" sx="101000" sy="101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圆角矩形 91"/>
            <p:cNvSpPr/>
            <p:nvPr/>
          </p:nvSpPr>
          <p:spPr>
            <a:xfrm>
              <a:off x="1373075" y="1762331"/>
              <a:ext cx="1598400" cy="1899758"/>
            </a:xfrm>
            <a:prstGeom prst="roundRect">
              <a:avLst/>
            </a:prstGeom>
            <a:gradFill>
              <a:gsLst>
                <a:gs pos="65000">
                  <a:srgbClr val="F0F0F0"/>
                </a:gs>
                <a:gs pos="27000">
                  <a:srgbClr val="FBFBFB"/>
                </a:gs>
                <a:gs pos="3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7212384" y="2315923"/>
            <a:ext cx="1743944" cy="3360411"/>
            <a:chOff x="1349702" y="1746119"/>
            <a:chExt cx="1645146" cy="1936519"/>
          </a:xfrm>
        </p:grpSpPr>
        <p:sp>
          <p:nvSpPr>
            <p:cNvPr id="88" name="圆角矩形 87"/>
            <p:cNvSpPr/>
            <p:nvPr/>
          </p:nvSpPr>
          <p:spPr>
            <a:xfrm>
              <a:off x="1349702" y="1746119"/>
              <a:ext cx="1645146" cy="1936519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  <a:effectLst>
              <a:outerShdw blurRad="127000" dir="360000" sx="101000" sy="101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圆角矩形 88"/>
            <p:cNvSpPr/>
            <p:nvPr/>
          </p:nvSpPr>
          <p:spPr>
            <a:xfrm>
              <a:off x="1373075" y="1762331"/>
              <a:ext cx="1598400" cy="1899758"/>
            </a:xfrm>
            <a:prstGeom prst="roundRect">
              <a:avLst/>
            </a:prstGeom>
            <a:gradFill>
              <a:gsLst>
                <a:gs pos="65000">
                  <a:srgbClr val="F0F0F0"/>
                </a:gs>
                <a:gs pos="27000">
                  <a:srgbClr val="FBFBFB"/>
                </a:gs>
                <a:gs pos="3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9648568" y="2315923"/>
            <a:ext cx="1743944" cy="3360411"/>
            <a:chOff x="1349702" y="1746119"/>
            <a:chExt cx="1645146" cy="1936519"/>
          </a:xfrm>
        </p:grpSpPr>
        <p:sp>
          <p:nvSpPr>
            <p:cNvPr id="85" name="圆角矩形 84"/>
            <p:cNvSpPr/>
            <p:nvPr/>
          </p:nvSpPr>
          <p:spPr>
            <a:xfrm>
              <a:off x="1349702" y="1746119"/>
              <a:ext cx="1645146" cy="1936519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  <a:effectLst>
              <a:outerShdw blurRad="127000" dir="360000" sx="101000" sy="101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圆角矩形 85"/>
            <p:cNvSpPr/>
            <p:nvPr/>
          </p:nvSpPr>
          <p:spPr>
            <a:xfrm>
              <a:off x="1373075" y="1762331"/>
              <a:ext cx="1598400" cy="1899758"/>
            </a:xfrm>
            <a:prstGeom prst="roundRect">
              <a:avLst/>
            </a:prstGeom>
            <a:gradFill>
              <a:gsLst>
                <a:gs pos="65000">
                  <a:srgbClr val="F0F0F0"/>
                </a:gs>
                <a:gs pos="27000">
                  <a:srgbClr val="FBFBFB"/>
                </a:gs>
                <a:gs pos="3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5055332" y="2557777"/>
            <a:ext cx="1499769" cy="1543811"/>
            <a:chOff x="1463339" y="1072758"/>
            <a:chExt cx="1546058" cy="1546058"/>
          </a:xfrm>
          <a:effectLst>
            <a:outerShdw blurRad="330200" dist="215900" dir="6900000" sx="91000" sy="91000" algn="t" rotWithShape="0">
              <a:prstClr val="black">
                <a:alpha val="49000"/>
              </a:prstClr>
            </a:outerShdw>
          </a:effectLst>
        </p:grpSpPr>
        <p:sp>
          <p:nvSpPr>
            <p:cNvPr id="12" name="同心圆 11"/>
            <p:cNvSpPr/>
            <p:nvPr/>
          </p:nvSpPr>
          <p:spPr>
            <a:xfrm>
              <a:off x="1463339" y="1072758"/>
              <a:ext cx="1546058" cy="1546058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1484232" y="1093651"/>
              <a:ext cx="1504273" cy="15042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rgbClr val="C5C5C5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5237678" y="2745475"/>
            <a:ext cx="1135084" cy="1168420"/>
            <a:chOff x="3470715" y="2005618"/>
            <a:chExt cx="758655" cy="758653"/>
          </a:xfrm>
        </p:grpSpPr>
        <p:sp>
          <p:nvSpPr>
            <p:cNvPr id="15" name="椭圆 14"/>
            <p:cNvSpPr/>
            <p:nvPr/>
          </p:nvSpPr>
          <p:spPr>
            <a:xfrm>
              <a:off x="3470715" y="2005618"/>
              <a:ext cx="758655" cy="758653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567916" y="2154067"/>
              <a:ext cx="609399" cy="499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</a:t>
              </a:r>
              <a:endParaRPr lang="en-US" altLang="zh-CN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</a:t>
              </a:r>
              <a:endParaRPr lang="zh-CN" altLang="en-US" sz="2200" dirty="0">
                <a:solidFill>
                  <a:prstClr val="white"/>
                </a:solidFill>
                <a:latin typeface="思源黑体 CN Regular" pitchFamily="34" charset="-122"/>
                <a:ea typeface="思源黑体 CN Regular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2654406" y="3918826"/>
            <a:ext cx="1499769" cy="1543811"/>
            <a:chOff x="1463339" y="1072758"/>
            <a:chExt cx="1546058" cy="1546058"/>
          </a:xfrm>
          <a:effectLst>
            <a:outerShdw blurRad="330200" dist="215900" dir="6900000" sx="91000" sy="91000" algn="t" rotWithShape="0">
              <a:prstClr val="black">
                <a:alpha val="49000"/>
              </a:prstClr>
            </a:outerShdw>
          </a:effectLst>
        </p:grpSpPr>
        <p:sp>
          <p:nvSpPr>
            <p:cNvPr id="20" name="同心圆 19"/>
            <p:cNvSpPr/>
            <p:nvPr/>
          </p:nvSpPr>
          <p:spPr>
            <a:xfrm>
              <a:off x="1463339" y="1072758"/>
              <a:ext cx="1546058" cy="1546058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1484232" y="1093651"/>
              <a:ext cx="1504273" cy="15042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rgbClr val="C5C5C5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2836742" y="4106528"/>
            <a:ext cx="1135083" cy="1168420"/>
            <a:chOff x="3089227" y="3088680"/>
            <a:chExt cx="1003763" cy="1003758"/>
          </a:xfrm>
          <a:gradFill>
            <a:gsLst>
              <a:gs pos="12000">
                <a:srgbClr val="E80000"/>
              </a:gs>
              <a:gs pos="31000">
                <a:srgbClr val="EC0000"/>
              </a:gs>
              <a:gs pos="0">
                <a:srgbClr val="FF0000"/>
              </a:gs>
              <a:gs pos="100000">
                <a:srgbClr val="E60000"/>
              </a:gs>
            </a:gsLst>
            <a:lin ang="18900000" scaled="0"/>
          </a:gradFill>
        </p:grpSpPr>
        <p:sp>
          <p:nvSpPr>
            <p:cNvPr id="23" name="椭圆 22"/>
            <p:cNvSpPr/>
            <p:nvPr/>
          </p:nvSpPr>
          <p:spPr>
            <a:xfrm>
              <a:off x="3089227" y="3088680"/>
              <a:ext cx="1003763" cy="1003758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226750" y="3286249"/>
              <a:ext cx="718121" cy="66100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zh-CN" altLang="en-US" sz="2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</a:t>
              </a:r>
              <a:endParaRPr lang="en-US" altLang="zh-CN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</a:t>
              </a:r>
              <a:endParaRPr lang="zh-CN" altLang="en-US" sz="4200" dirty="0">
                <a:solidFill>
                  <a:prstClr val="white"/>
                </a:solidFill>
                <a:latin typeface="思源黑体 CN Regular" pitchFamily="34" charset="-122"/>
                <a:ea typeface="思源黑体 CN Regular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7407286" y="3967511"/>
            <a:ext cx="1499769" cy="1543811"/>
            <a:chOff x="1463339" y="1072758"/>
            <a:chExt cx="1546058" cy="1546058"/>
          </a:xfrm>
          <a:effectLst>
            <a:outerShdw blurRad="330200" dist="215900" dir="6900000" sx="91000" sy="91000" algn="t" rotWithShape="0">
              <a:prstClr val="black">
                <a:alpha val="49000"/>
              </a:prstClr>
            </a:outerShdw>
          </a:effectLst>
        </p:grpSpPr>
        <p:sp>
          <p:nvSpPr>
            <p:cNvPr id="26" name="同心圆 25"/>
            <p:cNvSpPr/>
            <p:nvPr/>
          </p:nvSpPr>
          <p:spPr>
            <a:xfrm>
              <a:off x="1463339" y="1072758"/>
              <a:ext cx="1546058" cy="1546058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1484232" y="1093651"/>
              <a:ext cx="1504273" cy="15042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rgbClr val="C5C5C5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7602052" y="4155206"/>
            <a:ext cx="1135087" cy="1168417"/>
            <a:chOff x="5305582" y="3088680"/>
            <a:chExt cx="1003763" cy="1003758"/>
          </a:xfrm>
        </p:grpSpPr>
        <p:sp>
          <p:nvSpPr>
            <p:cNvPr id="29" name="椭圆 28"/>
            <p:cNvSpPr/>
            <p:nvPr/>
          </p:nvSpPr>
          <p:spPr>
            <a:xfrm>
              <a:off x="5305582" y="3088680"/>
              <a:ext cx="1003763" cy="1003758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437816" y="3266255"/>
              <a:ext cx="739288" cy="661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</a:t>
              </a:r>
              <a:endParaRPr lang="en-US" altLang="zh-CN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</a:t>
              </a:r>
              <a:endParaRPr lang="zh-CN" altLang="en-US" sz="2200" dirty="0">
                <a:solidFill>
                  <a:prstClr val="white"/>
                </a:solidFill>
                <a:latin typeface="思源黑体 CN Regular" pitchFamily="34" charset="-122"/>
                <a:ea typeface="思源黑体 CN Regular" pitchFamily="3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9772613" y="2588315"/>
            <a:ext cx="1499769" cy="1543811"/>
            <a:chOff x="1463339" y="1072758"/>
            <a:chExt cx="1546058" cy="1546058"/>
          </a:xfrm>
          <a:effectLst>
            <a:outerShdw blurRad="330200" dist="215900" dir="6900000" sx="91000" sy="91000" algn="t" rotWithShape="0">
              <a:prstClr val="black">
                <a:alpha val="49000"/>
              </a:prstClr>
            </a:outerShdw>
          </a:effectLst>
        </p:grpSpPr>
        <p:sp>
          <p:nvSpPr>
            <p:cNvPr id="32" name="同心圆 31"/>
            <p:cNvSpPr/>
            <p:nvPr/>
          </p:nvSpPr>
          <p:spPr>
            <a:xfrm>
              <a:off x="1463339" y="1072758"/>
              <a:ext cx="1546058" cy="1546058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1484232" y="1093651"/>
              <a:ext cx="1504273" cy="15042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rgbClr val="C5C5C5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9954967" y="2776014"/>
            <a:ext cx="1265180" cy="1168416"/>
            <a:chOff x="5305580" y="3088682"/>
            <a:chExt cx="1118806" cy="1003758"/>
          </a:xfrm>
        </p:grpSpPr>
        <p:sp>
          <p:nvSpPr>
            <p:cNvPr id="36" name="椭圆 35"/>
            <p:cNvSpPr/>
            <p:nvPr/>
          </p:nvSpPr>
          <p:spPr>
            <a:xfrm>
              <a:off x="5305580" y="3088682"/>
              <a:ext cx="1003763" cy="1003758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455120" y="3264633"/>
              <a:ext cx="969266" cy="661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</a:t>
              </a:r>
              <a:endParaRPr lang="en-US" altLang="zh-CN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</a:t>
              </a:r>
              <a:endParaRPr lang="zh-CN" altLang="en-US" sz="2200" dirty="0">
                <a:solidFill>
                  <a:prstClr val="white"/>
                </a:solidFill>
                <a:latin typeface="思源黑体 CN Regular" pitchFamily="34" charset="-122"/>
                <a:ea typeface="思源黑体 CN Regular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639595" y="2599186"/>
            <a:ext cx="1630226" cy="1056469"/>
            <a:chOff x="1764222" y="1820445"/>
            <a:chExt cx="1089592" cy="685963"/>
          </a:xfrm>
        </p:grpSpPr>
        <p:sp>
          <p:nvSpPr>
            <p:cNvPr id="65" name="TextBox 64"/>
            <p:cNvSpPr txBox="1"/>
            <p:nvPr/>
          </p:nvSpPr>
          <p:spPr>
            <a:xfrm>
              <a:off x="1764222" y="2056778"/>
              <a:ext cx="1089592" cy="449630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您的内容打在这里，或者通过您的内容打在这里，或者您的内容打在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802502" y="1820445"/>
              <a:ext cx="945636" cy="259626"/>
            </a:xfrm>
            <a:prstGeom prst="rect">
              <a:avLst/>
            </a:prstGeom>
            <a:noFill/>
          </p:spPr>
          <p:txBody>
            <a:bodyPr wrap="square" lIns="91431" tIns="0" rIns="91431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7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cs typeface="华文黑体" pitchFamily="2" charset="-122"/>
                </a:rPr>
                <a:t>添加标题</a:t>
              </a: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4946205" y="4394214"/>
            <a:ext cx="1680181" cy="948930"/>
            <a:chOff x="3344570" y="3016015"/>
            <a:chExt cx="1122980" cy="616139"/>
          </a:xfrm>
        </p:grpSpPr>
        <p:sp>
          <p:nvSpPr>
            <p:cNvPr id="67" name="TextBox 66"/>
            <p:cNvSpPr txBox="1"/>
            <p:nvPr/>
          </p:nvSpPr>
          <p:spPr>
            <a:xfrm>
              <a:off x="3344570" y="3221491"/>
              <a:ext cx="1122980" cy="410663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您的内容打在这里，或者通过您的内容打在这里，或者您的内容打在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3392060" y="3016015"/>
              <a:ext cx="945636" cy="224777"/>
            </a:xfrm>
            <a:prstGeom prst="rect">
              <a:avLst/>
            </a:prstGeom>
            <a:noFill/>
          </p:spPr>
          <p:txBody>
            <a:bodyPr wrap="square" lIns="91431" tIns="0" rIns="91431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7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cs typeface="华文黑体" pitchFamily="2" charset="-122"/>
                </a:rPr>
                <a:t>添加标题</a:t>
              </a: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7350010" y="2599186"/>
            <a:ext cx="1630226" cy="1056469"/>
            <a:chOff x="4912515" y="1820445"/>
            <a:chExt cx="1089592" cy="685963"/>
          </a:xfrm>
        </p:grpSpPr>
        <p:sp>
          <p:nvSpPr>
            <p:cNvPr id="69" name="TextBox 68"/>
            <p:cNvSpPr txBox="1"/>
            <p:nvPr/>
          </p:nvSpPr>
          <p:spPr>
            <a:xfrm>
              <a:off x="4912515" y="2056778"/>
              <a:ext cx="1089592" cy="449630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您的内容打在这里，或者通过您的内容打在这里，或者您的内容打在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950795" y="1820445"/>
              <a:ext cx="945636" cy="224777"/>
            </a:xfrm>
            <a:prstGeom prst="rect">
              <a:avLst/>
            </a:prstGeom>
            <a:noFill/>
          </p:spPr>
          <p:txBody>
            <a:bodyPr wrap="square" lIns="91431" tIns="0" rIns="91431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7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cs typeface="华文黑体" pitchFamily="2" charset="-122"/>
                </a:rPr>
                <a:t>添加标题</a:t>
              </a: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9707339" y="4359582"/>
            <a:ext cx="1708015" cy="983560"/>
            <a:chOff x="6526760" y="2993530"/>
            <a:chExt cx="1141583" cy="638624"/>
          </a:xfrm>
        </p:grpSpPr>
        <p:sp>
          <p:nvSpPr>
            <p:cNvPr id="71" name="TextBox 70"/>
            <p:cNvSpPr txBox="1"/>
            <p:nvPr/>
          </p:nvSpPr>
          <p:spPr>
            <a:xfrm>
              <a:off x="6526760" y="3221491"/>
              <a:ext cx="1141583" cy="410663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您的内容打在这里，或者通过您的内容打在这里，或者您的内容打在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574251" y="2993530"/>
              <a:ext cx="945636" cy="224777"/>
            </a:xfrm>
            <a:prstGeom prst="rect">
              <a:avLst/>
            </a:prstGeom>
            <a:noFill/>
          </p:spPr>
          <p:txBody>
            <a:bodyPr wrap="square" lIns="91431" tIns="0" rIns="91431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7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cs typeface="华文黑体" pitchFamily="2" charset="-122"/>
                </a:rPr>
                <a:t>添加标题</a:t>
              </a: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2476053" y="6380992"/>
            <a:ext cx="9120803" cy="776308"/>
            <a:chOff x="1370440" y="3924536"/>
            <a:chExt cx="6096058" cy="504056"/>
          </a:xfrm>
          <a:solidFill>
            <a:schemeClr val="bg1">
              <a:alpha val="77000"/>
            </a:schemeClr>
          </a:solidFill>
        </p:grpSpPr>
        <p:sp>
          <p:nvSpPr>
            <p:cNvPr id="74" name="矩形 73"/>
            <p:cNvSpPr/>
            <p:nvPr/>
          </p:nvSpPr>
          <p:spPr>
            <a:xfrm>
              <a:off x="1370440" y="3924536"/>
              <a:ext cx="6096058" cy="504056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  <a:effectLst>
              <a:outerShdw blurRad="165100" dist="38100" dir="8100000" algn="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521002" y="3939902"/>
              <a:ext cx="4042327" cy="398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您的内容打在这里，或者通过复制您的文本后，在此框中选择粘贴，并选择只保留文字。您的内容打在这里，或者通过复制您的文本后，</a:t>
              </a:r>
              <a:endPara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cxnSp>
        <p:nvCxnSpPr>
          <p:cNvPr id="55" name="直接连接符 54"/>
          <p:cNvCxnSpPr/>
          <p:nvPr/>
        </p:nvCxnSpPr>
        <p:spPr>
          <a:xfrm flipV="1">
            <a:off x="651845" y="1003247"/>
            <a:ext cx="12007246" cy="52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Freeform 6"/>
          <p:cNvSpPr>
            <a:spLocks noEditPoints="1"/>
          </p:cNvSpPr>
          <p:nvPr/>
        </p:nvSpPr>
        <p:spPr bwMode="auto">
          <a:xfrm>
            <a:off x="12659091" y="514666"/>
            <a:ext cx="477985" cy="493818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2700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7" name="TextBox 56"/>
          <p:cNvSpPr txBox="1"/>
          <p:nvPr/>
        </p:nvSpPr>
        <p:spPr>
          <a:xfrm>
            <a:off x="1299152" y="458650"/>
            <a:ext cx="2423342" cy="430841"/>
          </a:xfrm>
          <a:prstGeom prst="rect">
            <a:avLst/>
          </a:prstGeom>
          <a:noFill/>
        </p:spPr>
        <p:txBody>
          <a:bodyPr wrap="square" lIns="121873" tIns="60937" rIns="121873" bIns="60937" rtlCol="0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解决方法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863873" y="432420"/>
            <a:ext cx="406366" cy="418246"/>
            <a:chOff x="848004" y="393400"/>
            <a:chExt cx="406366" cy="418246"/>
          </a:xfrm>
          <a:effectLst>
            <a:outerShdw blurRad="165100" dist="38100" dir="6960000" sx="98000" sy="98000" algn="t" rotWithShape="0">
              <a:prstClr val="black">
                <a:alpha val="34000"/>
              </a:prstClr>
            </a:outerShdw>
          </a:effectLst>
        </p:grpSpPr>
        <p:grpSp>
          <p:nvGrpSpPr>
            <p:cNvPr id="59" name="组合 58"/>
            <p:cNvGrpSpPr/>
            <p:nvPr/>
          </p:nvGrpSpPr>
          <p:grpSpPr>
            <a:xfrm>
              <a:off x="848004" y="393400"/>
              <a:ext cx="406366" cy="418246"/>
              <a:chOff x="848005" y="369553"/>
              <a:chExt cx="406366" cy="418246"/>
            </a:xfrm>
          </p:grpSpPr>
          <p:sp>
            <p:nvSpPr>
              <p:cNvPr id="61" name="椭圆 60"/>
              <p:cNvSpPr/>
              <p:nvPr/>
            </p:nvSpPr>
            <p:spPr>
              <a:xfrm>
                <a:off x="848005" y="369553"/>
                <a:ext cx="406366" cy="418246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635000" dist="762000" dir="7800000" sx="88000" sy="88000" algn="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椭圆 61"/>
              <p:cNvSpPr/>
              <p:nvPr/>
            </p:nvSpPr>
            <p:spPr>
              <a:xfrm>
                <a:off x="856799" y="378604"/>
                <a:ext cx="388778" cy="40014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0" name="椭圆 59"/>
            <p:cNvSpPr/>
            <p:nvPr/>
          </p:nvSpPr>
          <p:spPr>
            <a:xfrm>
              <a:off x="907857" y="455002"/>
              <a:ext cx="286661" cy="295042"/>
            </a:xfrm>
            <a:prstGeom prst="ellipse">
              <a:avLst/>
            </a:prstGeom>
            <a:gradFill flip="none" rotWithShape="1">
              <a:gsLst>
                <a:gs pos="0">
                  <a:srgbClr val="F20000"/>
                </a:gs>
                <a:gs pos="100000">
                  <a:srgbClr val="F11B1B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1846" rIns="0" bIns="51846" rtlCol="0" anchor="ctr"/>
            <a:lstStyle/>
            <a:p>
              <a:pPr algn="ctr"/>
              <a:endParaRPr lang="zh-CN" altLang="en-US" sz="3600" dirty="0">
                <a:solidFill>
                  <a:schemeClr val="bg1"/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37044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9" presetClass="entr" presetSubtype="5" fill="hold" grpId="0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"/>
                            </p:stCondLst>
                            <p:childTnLst>
                              <p:par>
                                <p:cTn id="2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600"/>
                            </p:stCondLst>
                            <p:childTnLst>
                              <p:par>
                                <p:cTn id="37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1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600"/>
                            </p:stCondLst>
                            <p:childTnLst>
                              <p:par>
                                <p:cTn id="5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100"/>
                            </p:stCondLst>
                            <p:childTnLst>
                              <p:par>
                                <p:cTn id="54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6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100"/>
                            </p:stCondLst>
                            <p:childTnLst>
                              <p:par>
                                <p:cTn id="6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600"/>
                            </p:stCondLst>
                            <p:childTnLst>
                              <p:par>
                                <p:cTn id="71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100"/>
                            </p:stCondLst>
                            <p:childTnLst>
                              <p:par>
                                <p:cTn id="8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600"/>
                            </p:stCondLst>
                            <p:childTnLst>
                              <p:par>
                                <p:cTn id="8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100"/>
                            </p:stCondLst>
                            <p:childTnLst>
                              <p:par>
                                <p:cTn id="8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六边形 97"/>
          <p:cNvSpPr/>
          <p:nvPr/>
        </p:nvSpPr>
        <p:spPr>
          <a:xfrm>
            <a:off x="5608745" y="1856197"/>
            <a:ext cx="1493197" cy="1324951"/>
          </a:xfrm>
          <a:prstGeom prst="hexagon">
            <a:avLst/>
          </a:prstGeom>
          <a:solidFill>
            <a:srgbClr val="0066FF"/>
          </a:solidFill>
          <a:ln>
            <a:noFill/>
          </a:ln>
          <a:effectLst>
            <a:outerShdw blurRad="152400" dist="63500" dir="8100000" algn="tr" rotWithShape="0">
              <a:prstClr val="black">
                <a:alpha val="22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80005" tIns="40003" rIns="80005" bIns="40003" rtlCol="0" anchor="ctr"/>
          <a:lstStyle/>
          <a:p>
            <a:pPr algn="ctr"/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标题</a:t>
            </a:r>
          </a:p>
        </p:txBody>
      </p:sp>
      <p:sp>
        <p:nvSpPr>
          <p:cNvPr id="103" name="六边形 102"/>
          <p:cNvSpPr/>
          <p:nvPr/>
        </p:nvSpPr>
        <p:spPr>
          <a:xfrm>
            <a:off x="6873399" y="2586236"/>
            <a:ext cx="1493197" cy="1324951"/>
          </a:xfrm>
          <a:prstGeom prst="hexag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80005" tIns="40003" rIns="80005" bIns="40003" rtlCol="0" anchor="ctr"/>
          <a:lstStyle/>
          <a:p>
            <a:pPr algn="ctr"/>
            <a:r>
              <a:rPr lang="zh-CN" altLang="en-US">
                <a:latin typeface="微软雅黑" pitchFamily="34" charset="-122"/>
                <a:ea typeface="微软雅黑" pitchFamily="34" charset="-122"/>
              </a:rPr>
              <a:t>标题</a:t>
            </a:r>
          </a:p>
        </p:txBody>
      </p:sp>
      <p:sp>
        <p:nvSpPr>
          <p:cNvPr id="104" name="六边形 103"/>
          <p:cNvSpPr/>
          <p:nvPr/>
        </p:nvSpPr>
        <p:spPr>
          <a:xfrm>
            <a:off x="5608745" y="3297430"/>
            <a:ext cx="1493197" cy="1324951"/>
          </a:xfrm>
          <a:prstGeom prst="hexagon">
            <a:avLst/>
          </a:prstGeom>
          <a:blipFill dpi="0" rotWithShape="1">
            <a:blip r:embed="rId3" cstate="print"/>
            <a:srcRect/>
            <a:tile tx="0" ty="0" sx="100000" sy="100000" flip="none" algn="l"/>
          </a:blipFill>
          <a:ln>
            <a:noFill/>
          </a:ln>
          <a:effectLst>
            <a:outerShdw blurRad="215900" dist="114300" dir="8100000" algn="t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05" tIns="40003" rIns="80005" bIns="40003" rtlCol="0" anchor="ctr"/>
          <a:lstStyle/>
          <a:p>
            <a:pPr algn="ctr"/>
            <a:endParaRPr lang="zh-CN" altLang="en-US"/>
          </a:p>
        </p:txBody>
      </p:sp>
      <p:sp>
        <p:nvSpPr>
          <p:cNvPr id="105" name="六边形 104"/>
          <p:cNvSpPr/>
          <p:nvPr/>
        </p:nvSpPr>
        <p:spPr>
          <a:xfrm>
            <a:off x="8138054" y="3316413"/>
            <a:ext cx="1493197" cy="1324951"/>
          </a:xfrm>
          <a:prstGeom prst="hexagon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  <a:effectLst>
            <a:outerShdw blurRad="215900" dist="114300" dir="8100000" algn="t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05" tIns="40003" rIns="80005" bIns="40003" rtlCol="0" anchor="ctr"/>
          <a:lstStyle/>
          <a:p>
            <a:pPr algn="ctr"/>
            <a:endParaRPr lang="zh-CN" altLang="en-US"/>
          </a:p>
        </p:txBody>
      </p:sp>
      <p:sp>
        <p:nvSpPr>
          <p:cNvPr id="106" name="六边形 105"/>
          <p:cNvSpPr/>
          <p:nvPr/>
        </p:nvSpPr>
        <p:spPr>
          <a:xfrm>
            <a:off x="6877464" y="4018033"/>
            <a:ext cx="1493197" cy="1324951"/>
          </a:xfrm>
          <a:prstGeom prst="hexagon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80005" tIns="40003" rIns="80005" bIns="40003" rtlCol="0" anchor="ctr"/>
          <a:lstStyle/>
          <a:p>
            <a:pPr algn="ctr"/>
            <a:r>
              <a:rPr lang="zh-CN" altLang="en-US">
                <a:latin typeface="微软雅黑" pitchFamily="34" charset="-122"/>
                <a:ea typeface="微软雅黑" pitchFamily="34" charset="-122"/>
              </a:rPr>
              <a:t>标题</a:t>
            </a:r>
          </a:p>
        </p:txBody>
      </p:sp>
      <p:sp>
        <p:nvSpPr>
          <p:cNvPr id="107" name="六边形 106"/>
          <p:cNvSpPr/>
          <p:nvPr/>
        </p:nvSpPr>
        <p:spPr>
          <a:xfrm>
            <a:off x="9402709" y="2589421"/>
            <a:ext cx="1493197" cy="1324951"/>
          </a:xfrm>
          <a:prstGeom prst="hexagon">
            <a:avLst/>
          </a:prstGeom>
          <a:solidFill>
            <a:srgbClr val="FFC000"/>
          </a:solidFill>
          <a:ln>
            <a:noFill/>
          </a:ln>
          <a:effectLst>
            <a:outerShdw blurRad="152400" dist="63500" dir="8100000" algn="tr" rotWithShape="0">
              <a:prstClr val="black">
                <a:alpha val="22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80005" tIns="40003" rIns="80005" bIns="40003" rtlCol="0" anchor="ctr"/>
          <a:lstStyle/>
          <a:p>
            <a:pPr algn="ctr"/>
            <a:r>
              <a:rPr lang="zh-CN" altLang="en-US">
                <a:latin typeface="微软雅黑" pitchFamily="34" charset="-122"/>
                <a:ea typeface="微软雅黑" pitchFamily="34" charset="-122"/>
              </a:rPr>
              <a:t>标题</a:t>
            </a:r>
          </a:p>
        </p:txBody>
      </p:sp>
      <p:sp>
        <p:nvSpPr>
          <p:cNvPr id="108" name="六边形 107"/>
          <p:cNvSpPr/>
          <p:nvPr/>
        </p:nvSpPr>
        <p:spPr>
          <a:xfrm>
            <a:off x="4344091" y="2589421"/>
            <a:ext cx="1493197" cy="1324951"/>
          </a:xfrm>
          <a:prstGeom prst="hexagon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  <a:effectLst>
            <a:outerShdw blurRad="165100" dist="38100" dir="8100000" algn="t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05" tIns="40003" rIns="80005" bIns="40003" rtlCol="0" anchor="ctr"/>
          <a:lstStyle/>
          <a:p>
            <a:pPr algn="ctr"/>
            <a:endParaRPr lang="zh-CN" altLang="en-US"/>
          </a:p>
        </p:txBody>
      </p:sp>
      <p:sp>
        <p:nvSpPr>
          <p:cNvPr id="110" name="六边形 109"/>
          <p:cNvSpPr/>
          <p:nvPr/>
        </p:nvSpPr>
        <p:spPr>
          <a:xfrm>
            <a:off x="5608745" y="4738663"/>
            <a:ext cx="1493197" cy="1324951"/>
          </a:xfrm>
          <a:prstGeom prst="hexagon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  <a:effectLst>
            <a:outerShdw blurRad="215900" dist="114300" dir="8100000" algn="t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05" tIns="40003" rIns="80005" bIns="40003" rtlCol="0" anchor="ctr"/>
          <a:lstStyle/>
          <a:p>
            <a:pPr algn="ctr"/>
            <a:endParaRPr lang="zh-CN" altLang="en-US"/>
          </a:p>
        </p:txBody>
      </p:sp>
      <p:sp>
        <p:nvSpPr>
          <p:cNvPr id="111" name="六边形 110"/>
          <p:cNvSpPr/>
          <p:nvPr/>
        </p:nvSpPr>
        <p:spPr>
          <a:xfrm>
            <a:off x="8138055" y="4738663"/>
            <a:ext cx="1493197" cy="1324951"/>
          </a:xfrm>
          <a:prstGeom prst="hexagon">
            <a:avLst/>
          </a:prstGeom>
          <a:solidFill>
            <a:srgbClr val="0066FF"/>
          </a:solidFill>
          <a:ln>
            <a:noFill/>
          </a:ln>
          <a:effectLst>
            <a:outerShdw blurRad="152400" dist="63500" dir="8100000" algn="tr" rotWithShape="0">
              <a:prstClr val="black">
                <a:alpha val="22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80005" tIns="40003" rIns="80005" bIns="40003"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标题</a:t>
            </a:r>
          </a:p>
        </p:txBody>
      </p:sp>
      <p:sp>
        <p:nvSpPr>
          <p:cNvPr id="112" name="六边形 111"/>
          <p:cNvSpPr/>
          <p:nvPr/>
        </p:nvSpPr>
        <p:spPr>
          <a:xfrm>
            <a:off x="9402709" y="4006956"/>
            <a:ext cx="1493197" cy="1324951"/>
          </a:xfrm>
          <a:prstGeom prst="hexagon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80005" tIns="40003" rIns="80005" bIns="40003" rtlCol="0" anchor="ctr"/>
          <a:lstStyle/>
          <a:p>
            <a:pPr algn="ctr"/>
            <a:r>
              <a:rPr lang="zh-CN" altLang="en-US">
                <a:latin typeface="微软雅黑" pitchFamily="34" charset="-122"/>
                <a:ea typeface="微软雅黑" pitchFamily="34" charset="-122"/>
              </a:rPr>
              <a:t>标题</a:t>
            </a:r>
          </a:p>
        </p:txBody>
      </p:sp>
      <p:sp>
        <p:nvSpPr>
          <p:cNvPr id="113" name="六边形 112"/>
          <p:cNvSpPr/>
          <p:nvPr/>
        </p:nvSpPr>
        <p:spPr>
          <a:xfrm>
            <a:off x="4344091" y="4006956"/>
            <a:ext cx="1493197" cy="1324951"/>
          </a:xfrm>
          <a:prstGeom prst="hexagon">
            <a:avLst/>
          </a:prstGeom>
          <a:solidFill>
            <a:srgbClr val="FFC000"/>
          </a:solidFill>
          <a:ln>
            <a:noFill/>
          </a:ln>
          <a:effectLst>
            <a:outerShdw blurRad="152400" dist="63500" dir="8100000" algn="tr" rotWithShape="0">
              <a:prstClr val="black">
                <a:alpha val="22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80005" tIns="40003" rIns="80005" bIns="40003" rtlCol="0" anchor="ctr"/>
          <a:lstStyle/>
          <a:p>
            <a:pPr algn="ctr"/>
            <a:r>
              <a:rPr lang="zh-CN" altLang="en-US">
                <a:latin typeface="微软雅黑" pitchFamily="34" charset="-122"/>
                <a:ea typeface="微软雅黑" pitchFamily="34" charset="-122"/>
              </a:rPr>
              <a:t>标题</a:t>
            </a:r>
          </a:p>
        </p:txBody>
      </p:sp>
      <p:sp>
        <p:nvSpPr>
          <p:cNvPr id="114" name="六边形 113"/>
          <p:cNvSpPr/>
          <p:nvPr/>
        </p:nvSpPr>
        <p:spPr>
          <a:xfrm>
            <a:off x="3079432" y="3316413"/>
            <a:ext cx="1493197" cy="1324951"/>
          </a:xfrm>
          <a:prstGeom prst="hexagon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80005" tIns="40003" rIns="80005" bIns="40003" rtlCol="0" anchor="ctr"/>
          <a:lstStyle/>
          <a:p>
            <a:pPr algn="ctr"/>
            <a:r>
              <a:rPr lang="zh-CN" altLang="en-US">
                <a:latin typeface="微软雅黑" pitchFamily="34" charset="-122"/>
                <a:ea typeface="微软雅黑" pitchFamily="34" charset="-122"/>
              </a:rPr>
              <a:t>标题</a:t>
            </a:r>
          </a:p>
        </p:txBody>
      </p:sp>
      <p:sp>
        <p:nvSpPr>
          <p:cNvPr id="115" name="TextBox 114"/>
          <p:cNvSpPr txBox="1"/>
          <p:nvPr/>
        </p:nvSpPr>
        <p:spPr>
          <a:xfrm flipH="1">
            <a:off x="2194208" y="5936858"/>
            <a:ext cx="1609303" cy="366705"/>
          </a:xfrm>
          <a:prstGeom prst="rect">
            <a:avLst/>
          </a:prstGeom>
          <a:noFill/>
        </p:spPr>
        <p:txBody>
          <a:bodyPr wrap="square" lIns="80005" tIns="40003" rIns="80005" bIns="40003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>
              <a:defRPr/>
            </a:pPr>
            <a:r>
              <a:rPr lang="zh-CN" altLang="en-US" sz="23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itchFamily="34" charset="0"/>
                <a:cs typeface="Times New Roman" pitchFamily="18" charset="0"/>
              </a:rPr>
              <a:t>添加标题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2194209" y="6271439"/>
            <a:ext cx="3852794" cy="537515"/>
          </a:xfrm>
          <a:prstGeom prst="rect">
            <a:avLst/>
          </a:prstGeom>
          <a:noFill/>
        </p:spPr>
        <p:txBody>
          <a:bodyPr wrap="square" lIns="80005" tIns="40003" rIns="80005" bIns="40003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</a:t>
            </a:r>
          </a:p>
        </p:txBody>
      </p:sp>
      <p:cxnSp>
        <p:nvCxnSpPr>
          <p:cNvPr id="18" name="直接连接符 17"/>
          <p:cNvCxnSpPr/>
          <p:nvPr/>
        </p:nvCxnSpPr>
        <p:spPr>
          <a:xfrm flipV="1">
            <a:off x="651845" y="1003247"/>
            <a:ext cx="12007246" cy="52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6"/>
          <p:cNvSpPr>
            <a:spLocks noEditPoints="1"/>
          </p:cNvSpPr>
          <p:nvPr/>
        </p:nvSpPr>
        <p:spPr bwMode="auto">
          <a:xfrm>
            <a:off x="12659091" y="514666"/>
            <a:ext cx="477985" cy="493818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2700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1299152" y="458650"/>
            <a:ext cx="2423342" cy="430841"/>
          </a:xfrm>
          <a:prstGeom prst="rect">
            <a:avLst/>
          </a:prstGeom>
          <a:noFill/>
        </p:spPr>
        <p:txBody>
          <a:bodyPr wrap="square" lIns="121873" tIns="60937" rIns="121873" bIns="60937" rtlCol="0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最终成果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863873" y="432420"/>
            <a:ext cx="406366" cy="418246"/>
            <a:chOff x="848004" y="393400"/>
            <a:chExt cx="406366" cy="418246"/>
          </a:xfrm>
          <a:effectLst>
            <a:outerShdw blurRad="165100" dist="38100" dir="6960000" sx="98000" sy="98000" algn="t" rotWithShape="0">
              <a:prstClr val="black">
                <a:alpha val="34000"/>
              </a:prstClr>
            </a:outerShdw>
          </a:effectLst>
        </p:grpSpPr>
        <p:grpSp>
          <p:nvGrpSpPr>
            <p:cNvPr id="24" name="组合 23"/>
            <p:cNvGrpSpPr/>
            <p:nvPr/>
          </p:nvGrpSpPr>
          <p:grpSpPr>
            <a:xfrm>
              <a:off x="848004" y="393400"/>
              <a:ext cx="406366" cy="418246"/>
              <a:chOff x="848005" y="369553"/>
              <a:chExt cx="406366" cy="418246"/>
            </a:xfrm>
          </p:grpSpPr>
          <p:sp>
            <p:nvSpPr>
              <p:cNvPr id="26" name="椭圆 25"/>
              <p:cNvSpPr/>
              <p:nvPr/>
            </p:nvSpPr>
            <p:spPr>
              <a:xfrm>
                <a:off x="848005" y="369553"/>
                <a:ext cx="406366" cy="418246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635000" dist="762000" dir="7800000" sx="88000" sy="88000" algn="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856799" y="378604"/>
                <a:ext cx="388778" cy="40014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5" name="椭圆 24"/>
            <p:cNvSpPr/>
            <p:nvPr/>
          </p:nvSpPr>
          <p:spPr>
            <a:xfrm>
              <a:off x="907857" y="455002"/>
              <a:ext cx="286661" cy="295042"/>
            </a:xfrm>
            <a:prstGeom prst="ellipse">
              <a:avLst/>
            </a:prstGeom>
            <a:gradFill flip="none" rotWithShape="1">
              <a:gsLst>
                <a:gs pos="0">
                  <a:srgbClr val="F20000"/>
                </a:gs>
                <a:gs pos="100000">
                  <a:srgbClr val="F11B1B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1846" rIns="0" bIns="51846" rtlCol="0" anchor="ctr"/>
            <a:lstStyle/>
            <a:p>
              <a:pPr algn="ctr"/>
              <a:endParaRPr lang="zh-CN" altLang="en-US" sz="3600" dirty="0">
                <a:solidFill>
                  <a:schemeClr val="bg1"/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615533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9" presetClass="entr" presetSubtype="5" fill="hold" grpId="0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"/>
                            </p:stCondLst>
                            <p:childTnLst>
                              <p:par>
                                <p:cTn id="2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00" tmFilter="0, 0; .2, .5; .8, .5; 1, 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50" autoRev="1" fill="hold"/>
                                        <p:tgtEl>
                                          <p:spTgt spid="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3" presetClass="entr" presetSubtype="52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3" presetClass="entr" presetSubtype="52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3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1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3" presetClass="entr" presetSubtype="52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3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1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3" presetClass="entr" presetSubtype="52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3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1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6" presetClass="emph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3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15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3" presetClass="entr" presetSubtype="52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6" presetClass="emph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300" tmFilter="0, 0; .2, .5; .8, .5; 1, 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150" autoRev="1" fill="hold"/>
                                        <p:tgtEl>
                                          <p:spTgt spid="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3" presetClass="entr" presetSubtype="52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3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3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1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3" presetClass="entr" presetSubtype="52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3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52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3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6" presetClass="emph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3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1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mp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300" tmFilter="0, 0; .2, .5; .8, .5; 1, 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150" autoRev="1" fill="hold"/>
                                        <p:tgtEl>
                                          <p:spTgt spid="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3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6" presetClass="emph" presetSubtype="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300" tmFilter="0, 0; .2, .5; .8, .5; 1, 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150" autoRev="1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98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/>
      <p:bldP spid="116" grpId="0"/>
      <p:bldP spid="19" grpId="0" animBg="1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568" t="882" r="9925"/>
          <a:stretch/>
        </p:blipFill>
        <p:spPr>
          <a:xfrm>
            <a:off x="6637900" y="4150708"/>
            <a:ext cx="1697626" cy="1719588"/>
          </a:xfrm>
          <a:prstGeom prst="rect">
            <a:avLst/>
          </a:prstGeom>
          <a:ln>
            <a:noFill/>
          </a:ln>
          <a:effectLst/>
        </p:spPr>
      </p:pic>
      <p:sp>
        <p:nvSpPr>
          <p:cNvPr id="27" name="矩形 30"/>
          <p:cNvSpPr>
            <a:spLocks noChangeArrowheads="1"/>
          </p:cNvSpPr>
          <p:nvPr/>
        </p:nvSpPr>
        <p:spPr bwMode="auto">
          <a:xfrm>
            <a:off x="9000777" y="2997440"/>
            <a:ext cx="2852483" cy="2957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55537" tIns="77769" rIns="155537" bIns="77769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。您的内容打在这里，或者通过复制您的文本后，在此框中选择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粘贴您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的内容打在这里，或者通过复制您的文本后，在此框中选择粘贴。您的内容打在这里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，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9083965" y="2406951"/>
            <a:ext cx="2951630" cy="578422"/>
            <a:chOff x="1222304" y="1493231"/>
            <a:chExt cx="1972776" cy="375568"/>
          </a:xfrm>
        </p:grpSpPr>
        <p:cxnSp>
          <p:nvCxnSpPr>
            <p:cNvPr id="29" name="Straight Connector 38"/>
            <p:cNvCxnSpPr/>
            <p:nvPr/>
          </p:nvCxnSpPr>
          <p:spPr bwMode="auto">
            <a:xfrm>
              <a:off x="1263457" y="1868799"/>
              <a:ext cx="1677767" cy="0"/>
            </a:xfrm>
            <a:prstGeom prst="line">
              <a:avLst/>
            </a:prstGeom>
            <a:ln w="6350" cap="rnd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组合 29"/>
            <p:cNvGrpSpPr/>
            <p:nvPr/>
          </p:nvGrpSpPr>
          <p:grpSpPr>
            <a:xfrm>
              <a:off x="1222304" y="1493231"/>
              <a:ext cx="1972776" cy="243888"/>
              <a:chOff x="1222304" y="1493231"/>
              <a:chExt cx="1972776" cy="243888"/>
            </a:xfrm>
          </p:grpSpPr>
          <p:sp>
            <p:nvSpPr>
              <p:cNvPr id="31" name="Rounded Rectangle 43"/>
              <p:cNvSpPr/>
              <p:nvPr/>
            </p:nvSpPr>
            <p:spPr>
              <a:xfrm>
                <a:off x="1222304" y="1493231"/>
                <a:ext cx="720000" cy="243888"/>
              </a:xfrm>
              <a:prstGeom prst="roundRect">
                <a:avLst>
                  <a:gd name="adj" fmla="val 46832"/>
                </a:avLst>
              </a:prstGeom>
              <a:solidFill>
                <a:srgbClr val="0066FF"/>
              </a:solidFill>
              <a:ln>
                <a:noFill/>
              </a:ln>
              <a:effectLst>
                <a:outerShdw blurRad="127000" dist="139700" dir="8100000" algn="tr" rotWithShape="0">
                  <a:prstClr val="black">
                    <a:alpha val="2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1263457" y="1501897"/>
                <a:ext cx="637695" cy="209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15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添加内容</a:t>
                </a:r>
                <a:endParaRPr lang="id-ID" sz="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955482" y="1506405"/>
                <a:ext cx="1239598" cy="219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Add Content</a:t>
                </a:r>
                <a:endPara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</p:txBody>
          </p:sp>
        </p:grpSp>
      </p:grpSp>
      <p:grpSp>
        <p:nvGrpSpPr>
          <p:cNvPr id="65" name="组合 64"/>
          <p:cNvGrpSpPr/>
          <p:nvPr/>
        </p:nvGrpSpPr>
        <p:grpSpPr>
          <a:xfrm>
            <a:off x="3102514" y="2383175"/>
            <a:ext cx="1827092" cy="1719588"/>
            <a:chOff x="1979712" y="1676178"/>
            <a:chExt cx="1221171" cy="1116526"/>
          </a:xfrm>
          <a:solidFill>
            <a:srgbClr val="0066FF"/>
          </a:solidFill>
        </p:grpSpPr>
        <p:sp>
          <p:nvSpPr>
            <p:cNvPr id="15" name="矩形 14"/>
            <p:cNvSpPr/>
            <p:nvPr/>
          </p:nvSpPr>
          <p:spPr>
            <a:xfrm>
              <a:off x="2065528" y="1676178"/>
              <a:ext cx="1135355" cy="111652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1979712" y="1823148"/>
              <a:ext cx="1199034" cy="669168"/>
              <a:chOff x="4732601" y="4101707"/>
              <a:chExt cx="3163285" cy="1779904"/>
            </a:xfrm>
            <a:grpFill/>
          </p:grpSpPr>
          <p:sp>
            <p:nvSpPr>
              <p:cNvPr id="39" name="TextBox 38"/>
              <p:cNvSpPr txBox="1"/>
              <p:nvPr/>
            </p:nvSpPr>
            <p:spPr>
              <a:xfrm>
                <a:off x="4732601" y="4101707"/>
                <a:ext cx="2836378" cy="736783"/>
              </a:xfrm>
              <a:prstGeom prst="rect">
                <a:avLst/>
              </a:prstGeom>
              <a:grpFill/>
            </p:spPr>
            <p:txBody>
              <a:bodyPr wrap="square" tIns="0" bIns="0" rtlCol="0" anchor="t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zh-CN" altLang="en-US" sz="180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华文黑体" pitchFamily="2" charset="-122"/>
                  </a:rPr>
                  <a:t>添加标题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4939898" y="5031135"/>
                <a:ext cx="2955988" cy="850476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zh-CN" altLang="en-US" sz="100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您的内容打在这里，或者通过复制您的文本后</a:t>
                </a:r>
              </a:p>
            </p:txBody>
          </p:sp>
        </p:grpSp>
      </p:grpSp>
      <p:grpSp>
        <p:nvGrpSpPr>
          <p:cNvPr id="64" name="组合 63"/>
          <p:cNvGrpSpPr/>
          <p:nvPr/>
        </p:nvGrpSpPr>
        <p:grpSpPr>
          <a:xfrm>
            <a:off x="6476528" y="2406648"/>
            <a:ext cx="1850470" cy="1719588"/>
            <a:chOff x="4234797" y="1676178"/>
            <a:chExt cx="1236796" cy="1116526"/>
          </a:xfrm>
          <a:solidFill>
            <a:srgbClr val="FFC000"/>
          </a:solidFill>
        </p:grpSpPr>
        <p:sp>
          <p:nvSpPr>
            <p:cNvPr id="17" name="矩形 16"/>
            <p:cNvSpPr/>
            <p:nvPr/>
          </p:nvSpPr>
          <p:spPr>
            <a:xfrm>
              <a:off x="4336238" y="1676178"/>
              <a:ext cx="1135355" cy="111652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0" name="组合 49"/>
            <p:cNvGrpSpPr/>
            <p:nvPr/>
          </p:nvGrpSpPr>
          <p:grpSpPr>
            <a:xfrm>
              <a:off x="4234797" y="1823148"/>
              <a:ext cx="1199034" cy="669168"/>
              <a:chOff x="4732601" y="4101707"/>
              <a:chExt cx="3163285" cy="1779904"/>
            </a:xfrm>
            <a:grpFill/>
          </p:grpSpPr>
          <p:sp>
            <p:nvSpPr>
              <p:cNvPr id="51" name="TextBox 50"/>
              <p:cNvSpPr txBox="1"/>
              <p:nvPr/>
            </p:nvSpPr>
            <p:spPr>
              <a:xfrm>
                <a:off x="4732601" y="4101707"/>
                <a:ext cx="2836378" cy="736783"/>
              </a:xfrm>
              <a:prstGeom prst="rect">
                <a:avLst/>
              </a:prstGeom>
              <a:grpFill/>
            </p:spPr>
            <p:txBody>
              <a:bodyPr wrap="square" tIns="0" bIns="0" rtlCol="0" anchor="t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zh-CN" altLang="en-US" sz="180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华文黑体" pitchFamily="2" charset="-122"/>
                  </a:rPr>
                  <a:t>添加标题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4939898" y="5031135"/>
                <a:ext cx="2955988" cy="850476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zh-CN" altLang="en-US" sz="100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您的内容打在这里，或者通过复制您的文本后</a:t>
                </a:r>
              </a:p>
            </p:txBody>
          </p:sp>
        </p:grpSp>
      </p:grpSp>
      <p:grpSp>
        <p:nvGrpSpPr>
          <p:cNvPr id="63" name="组合 62"/>
          <p:cNvGrpSpPr/>
          <p:nvPr/>
        </p:nvGrpSpPr>
        <p:grpSpPr>
          <a:xfrm>
            <a:off x="4800118" y="4126236"/>
            <a:ext cx="1828180" cy="1719588"/>
            <a:chOff x="3114340" y="2792704"/>
            <a:chExt cx="1221898" cy="1116526"/>
          </a:xfrm>
        </p:grpSpPr>
        <p:sp>
          <p:nvSpPr>
            <p:cNvPr id="20" name="矩形 19"/>
            <p:cNvSpPr/>
            <p:nvPr/>
          </p:nvSpPr>
          <p:spPr>
            <a:xfrm>
              <a:off x="3200883" y="2792704"/>
              <a:ext cx="1135355" cy="1116526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3" name="组合 52"/>
            <p:cNvGrpSpPr/>
            <p:nvPr/>
          </p:nvGrpSpPr>
          <p:grpSpPr>
            <a:xfrm>
              <a:off x="3114340" y="2990049"/>
              <a:ext cx="1199034" cy="669168"/>
              <a:chOff x="4732601" y="4101707"/>
              <a:chExt cx="3163285" cy="1779904"/>
            </a:xfrm>
          </p:grpSpPr>
          <p:sp>
            <p:nvSpPr>
              <p:cNvPr id="54" name="TextBox 53"/>
              <p:cNvSpPr txBox="1"/>
              <p:nvPr/>
            </p:nvSpPr>
            <p:spPr>
              <a:xfrm>
                <a:off x="4732601" y="4101707"/>
                <a:ext cx="2836378" cy="736783"/>
              </a:xfrm>
              <a:prstGeom prst="rect">
                <a:avLst/>
              </a:prstGeom>
              <a:noFill/>
            </p:spPr>
            <p:txBody>
              <a:bodyPr wrap="square" tIns="0" bIns="0" rtlCol="0" anchor="t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zh-CN" altLang="en-US" sz="180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华文黑体" pitchFamily="2" charset="-122"/>
                  </a:rPr>
                  <a:t>添加标题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4939898" y="5031135"/>
                <a:ext cx="2955988" cy="850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zh-CN" altLang="en-US" sz="100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您的内容打在这里，或者通过复制您的文本后</a:t>
                </a:r>
              </a:p>
            </p:txBody>
          </p:sp>
        </p:grpSp>
      </p:grpSp>
      <p:grpSp>
        <p:nvGrpSpPr>
          <p:cNvPr id="56" name="组合 55"/>
          <p:cNvGrpSpPr/>
          <p:nvPr/>
        </p:nvGrpSpPr>
        <p:grpSpPr>
          <a:xfrm>
            <a:off x="1440162" y="4430175"/>
            <a:ext cx="1793971" cy="1030602"/>
            <a:chOff x="4732601" y="4101707"/>
            <a:chExt cx="3163285" cy="1779906"/>
          </a:xfrm>
        </p:grpSpPr>
        <p:sp>
          <p:nvSpPr>
            <p:cNvPr id="57" name="TextBox 56"/>
            <p:cNvSpPr txBox="1"/>
            <p:nvPr/>
          </p:nvSpPr>
          <p:spPr>
            <a:xfrm>
              <a:off x="4732601" y="4101707"/>
              <a:ext cx="2836378" cy="736784"/>
            </a:xfrm>
            <a:prstGeom prst="rect">
              <a:avLst/>
            </a:prstGeom>
            <a:noFill/>
          </p:spPr>
          <p:txBody>
            <a:bodyPr wrap="square" tIns="0" bIns="0" rtlCol="0" anchor="t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8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华文黑体" pitchFamily="2" charset="-122"/>
                </a:rPr>
                <a:t>添加标题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939898" y="5031137"/>
              <a:ext cx="2955988" cy="850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0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</a:t>
              </a: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1426106" y="4116847"/>
            <a:ext cx="1805872" cy="1719588"/>
            <a:chOff x="859255" y="2792704"/>
            <a:chExt cx="1206988" cy="1116526"/>
          </a:xfrm>
          <a:solidFill>
            <a:srgbClr val="FFC000"/>
          </a:solidFill>
        </p:grpSpPr>
        <p:sp>
          <p:nvSpPr>
            <p:cNvPr id="18" name="矩形 17"/>
            <p:cNvSpPr/>
            <p:nvPr/>
          </p:nvSpPr>
          <p:spPr>
            <a:xfrm>
              <a:off x="930888" y="2792704"/>
              <a:ext cx="1135355" cy="111652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9" name="组合 58"/>
            <p:cNvGrpSpPr/>
            <p:nvPr/>
          </p:nvGrpSpPr>
          <p:grpSpPr>
            <a:xfrm>
              <a:off x="859255" y="2978557"/>
              <a:ext cx="1199034" cy="669168"/>
              <a:chOff x="4732601" y="4101707"/>
              <a:chExt cx="3163285" cy="1779904"/>
            </a:xfrm>
            <a:grpFill/>
          </p:grpSpPr>
          <p:sp>
            <p:nvSpPr>
              <p:cNvPr id="60" name="TextBox 59"/>
              <p:cNvSpPr txBox="1"/>
              <p:nvPr/>
            </p:nvSpPr>
            <p:spPr>
              <a:xfrm>
                <a:off x="4732601" y="4101707"/>
                <a:ext cx="2836378" cy="736783"/>
              </a:xfrm>
              <a:prstGeom prst="rect">
                <a:avLst/>
              </a:prstGeom>
              <a:grpFill/>
            </p:spPr>
            <p:txBody>
              <a:bodyPr wrap="square" tIns="0" bIns="0" rtlCol="0" anchor="t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zh-CN" altLang="en-US" sz="180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华文黑体" pitchFamily="2" charset="-122"/>
                  </a:rPr>
                  <a:t>添加标题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4939898" y="5031135"/>
                <a:ext cx="2955988" cy="850476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zh-CN" altLang="en-US" sz="100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您的内容打在这里，或者通过复制您的文本后</a:t>
                </a:r>
              </a:p>
            </p:txBody>
          </p:sp>
        </p:grpSp>
      </p:grp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399"/>
          <a:stretch/>
        </p:blipFill>
        <p:spPr>
          <a:xfrm>
            <a:off x="1518662" y="2388826"/>
            <a:ext cx="1691075" cy="170033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126" t="1088" b="2829"/>
          <a:stretch/>
        </p:blipFill>
        <p:spPr>
          <a:xfrm>
            <a:off x="4929604" y="2406404"/>
            <a:ext cx="1698697" cy="1700338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56" t="-741" r="6572"/>
          <a:stretch/>
        </p:blipFill>
        <p:spPr>
          <a:xfrm>
            <a:off x="3234136" y="4109020"/>
            <a:ext cx="1695470" cy="1745267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</p:pic>
      <p:cxnSp>
        <p:nvCxnSpPr>
          <p:cNvPr id="42" name="直接连接符 41"/>
          <p:cNvCxnSpPr/>
          <p:nvPr/>
        </p:nvCxnSpPr>
        <p:spPr>
          <a:xfrm flipV="1">
            <a:off x="651845" y="1003247"/>
            <a:ext cx="12007246" cy="52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Freeform 6"/>
          <p:cNvSpPr>
            <a:spLocks noEditPoints="1"/>
          </p:cNvSpPr>
          <p:nvPr/>
        </p:nvSpPr>
        <p:spPr bwMode="auto">
          <a:xfrm>
            <a:off x="12659091" y="514666"/>
            <a:ext cx="477985" cy="493818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2700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4" name="TextBox 43"/>
          <p:cNvSpPr txBox="1"/>
          <p:nvPr/>
        </p:nvSpPr>
        <p:spPr>
          <a:xfrm>
            <a:off x="1299152" y="458650"/>
            <a:ext cx="2423342" cy="430841"/>
          </a:xfrm>
          <a:prstGeom prst="rect">
            <a:avLst/>
          </a:prstGeom>
          <a:noFill/>
        </p:spPr>
        <p:txBody>
          <a:bodyPr wrap="square" lIns="121873" tIns="60937" rIns="121873" bIns="60937" rtlCol="0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成果展示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863873" y="432420"/>
            <a:ext cx="406366" cy="418246"/>
            <a:chOff x="848004" y="393400"/>
            <a:chExt cx="406366" cy="418246"/>
          </a:xfrm>
          <a:effectLst>
            <a:outerShdw blurRad="165100" dist="38100" dir="6960000" sx="98000" sy="98000" algn="t" rotWithShape="0">
              <a:prstClr val="black">
                <a:alpha val="34000"/>
              </a:prstClr>
            </a:outerShdw>
          </a:effectLst>
        </p:grpSpPr>
        <p:grpSp>
          <p:nvGrpSpPr>
            <p:cNvPr id="46" name="组合 45"/>
            <p:cNvGrpSpPr/>
            <p:nvPr/>
          </p:nvGrpSpPr>
          <p:grpSpPr>
            <a:xfrm>
              <a:off x="848004" y="393400"/>
              <a:ext cx="406366" cy="418246"/>
              <a:chOff x="848005" y="369553"/>
              <a:chExt cx="406366" cy="418246"/>
            </a:xfrm>
          </p:grpSpPr>
          <p:sp>
            <p:nvSpPr>
              <p:cNvPr id="48" name="椭圆 47"/>
              <p:cNvSpPr/>
              <p:nvPr/>
            </p:nvSpPr>
            <p:spPr>
              <a:xfrm>
                <a:off x="848005" y="369553"/>
                <a:ext cx="406366" cy="418246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635000" dist="762000" dir="7800000" sx="88000" sy="88000" algn="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椭圆 48"/>
              <p:cNvSpPr/>
              <p:nvPr/>
            </p:nvSpPr>
            <p:spPr>
              <a:xfrm>
                <a:off x="856799" y="378604"/>
                <a:ext cx="388778" cy="40014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7" name="椭圆 46"/>
            <p:cNvSpPr/>
            <p:nvPr/>
          </p:nvSpPr>
          <p:spPr>
            <a:xfrm>
              <a:off x="907857" y="455002"/>
              <a:ext cx="286661" cy="295042"/>
            </a:xfrm>
            <a:prstGeom prst="ellipse">
              <a:avLst/>
            </a:prstGeom>
            <a:gradFill flip="none" rotWithShape="1">
              <a:gsLst>
                <a:gs pos="0">
                  <a:srgbClr val="F20000"/>
                </a:gs>
                <a:gs pos="100000">
                  <a:srgbClr val="F11B1B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1846" rIns="0" bIns="51846" rtlCol="0" anchor="ctr"/>
            <a:lstStyle/>
            <a:p>
              <a:pPr algn="ctr"/>
              <a:endParaRPr lang="zh-CN" altLang="en-US" sz="3600" dirty="0">
                <a:solidFill>
                  <a:schemeClr val="bg1"/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583316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9" presetClass="entr" presetSubtype="5" fill="hold" grpId="0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100"/>
                            </p:stCondLst>
                            <p:childTnLst>
                              <p:par>
                                <p:cTn id="7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600"/>
                            </p:stCondLst>
                            <p:childTnLst>
                              <p:par>
                                <p:cTn id="7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3" grpId="0" animBg="1"/>
      <p:bldP spid="4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Line 6"/>
          <p:cNvSpPr>
            <a:spLocks noChangeShapeType="1"/>
          </p:cNvSpPr>
          <p:nvPr/>
        </p:nvSpPr>
        <p:spPr bwMode="auto">
          <a:xfrm>
            <a:off x="2381137" y="2438891"/>
            <a:ext cx="5496177" cy="0"/>
          </a:xfrm>
          <a:prstGeom prst="line">
            <a:avLst/>
          </a:prstGeom>
          <a:noFill/>
          <a:ln w="5" cap="flat">
            <a:solidFill>
              <a:schemeClr val="tx1">
                <a:lumMod val="65000"/>
                <a:lumOff val="35000"/>
                <a:alpha val="3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79974" tIns="39988" rIns="79974" bIns="39988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" name="Line 7"/>
          <p:cNvSpPr>
            <a:spLocks noChangeShapeType="1"/>
          </p:cNvSpPr>
          <p:nvPr/>
        </p:nvSpPr>
        <p:spPr bwMode="auto">
          <a:xfrm>
            <a:off x="2381137" y="2978574"/>
            <a:ext cx="5496177" cy="0"/>
          </a:xfrm>
          <a:prstGeom prst="line">
            <a:avLst/>
          </a:prstGeom>
          <a:noFill/>
          <a:ln w="5" cap="flat">
            <a:solidFill>
              <a:schemeClr val="tx1">
                <a:lumMod val="65000"/>
                <a:lumOff val="35000"/>
                <a:alpha val="3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79974" tIns="39988" rIns="79974" bIns="39988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9" name="Line 8"/>
          <p:cNvSpPr>
            <a:spLocks noChangeShapeType="1"/>
          </p:cNvSpPr>
          <p:nvPr/>
        </p:nvSpPr>
        <p:spPr bwMode="auto">
          <a:xfrm>
            <a:off x="2381137" y="3505565"/>
            <a:ext cx="5496177" cy="0"/>
          </a:xfrm>
          <a:prstGeom prst="line">
            <a:avLst/>
          </a:prstGeom>
          <a:noFill/>
          <a:ln w="5" cap="flat">
            <a:solidFill>
              <a:schemeClr val="tx1">
                <a:lumMod val="65000"/>
                <a:lumOff val="35000"/>
                <a:alpha val="3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79974" tIns="39988" rIns="79974" bIns="39988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0" name="Line 9"/>
          <p:cNvSpPr>
            <a:spLocks noChangeShapeType="1"/>
          </p:cNvSpPr>
          <p:nvPr/>
        </p:nvSpPr>
        <p:spPr bwMode="auto">
          <a:xfrm>
            <a:off x="2381137" y="4045251"/>
            <a:ext cx="5496177" cy="0"/>
          </a:xfrm>
          <a:prstGeom prst="line">
            <a:avLst/>
          </a:prstGeom>
          <a:noFill/>
          <a:ln w="5" cap="flat">
            <a:solidFill>
              <a:schemeClr val="tx1">
                <a:lumMod val="65000"/>
                <a:lumOff val="35000"/>
                <a:alpha val="3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79974" tIns="39988" rIns="79974" bIns="39988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" name="Line 10"/>
          <p:cNvSpPr>
            <a:spLocks noChangeShapeType="1"/>
          </p:cNvSpPr>
          <p:nvPr/>
        </p:nvSpPr>
        <p:spPr bwMode="auto">
          <a:xfrm>
            <a:off x="2381137" y="4584937"/>
            <a:ext cx="5496177" cy="0"/>
          </a:xfrm>
          <a:prstGeom prst="line">
            <a:avLst/>
          </a:prstGeom>
          <a:noFill/>
          <a:ln w="5" cap="flat">
            <a:solidFill>
              <a:schemeClr val="tx1">
                <a:lumMod val="65000"/>
                <a:lumOff val="35000"/>
                <a:alpha val="3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79974" tIns="39988" rIns="79974" bIns="39988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2" name="Line 11"/>
          <p:cNvSpPr>
            <a:spLocks noChangeShapeType="1"/>
          </p:cNvSpPr>
          <p:nvPr/>
        </p:nvSpPr>
        <p:spPr bwMode="auto">
          <a:xfrm>
            <a:off x="2381137" y="5124624"/>
            <a:ext cx="5496177" cy="0"/>
          </a:xfrm>
          <a:prstGeom prst="line">
            <a:avLst/>
          </a:prstGeom>
          <a:noFill/>
          <a:ln w="5" cap="flat">
            <a:solidFill>
              <a:schemeClr val="tx1">
                <a:lumMod val="65000"/>
                <a:lumOff val="35000"/>
                <a:alpha val="3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79974" tIns="39988" rIns="79974" bIns="39988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3" name="Line 12"/>
          <p:cNvSpPr>
            <a:spLocks noChangeShapeType="1"/>
          </p:cNvSpPr>
          <p:nvPr/>
        </p:nvSpPr>
        <p:spPr bwMode="auto">
          <a:xfrm>
            <a:off x="2381137" y="5601848"/>
            <a:ext cx="5496177" cy="0"/>
          </a:xfrm>
          <a:prstGeom prst="line">
            <a:avLst/>
          </a:prstGeom>
          <a:noFill/>
          <a:ln w="5" cap="flat">
            <a:solidFill>
              <a:schemeClr val="tx1">
                <a:lumMod val="65000"/>
                <a:lumOff val="35000"/>
                <a:alpha val="3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79974" tIns="39988" rIns="79974" bIns="39988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4" name="Line 13"/>
          <p:cNvSpPr>
            <a:spLocks noChangeShapeType="1"/>
          </p:cNvSpPr>
          <p:nvPr/>
        </p:nvSpPr>
        <p:spPr bwMode="auto">
          <a:xfrm>
            <a:off x="2381137" y="6141535"/>
            <a:ext cx="5496177" cy="0"/>
          </a:xfrm>
          <a:prstGeom prst="line">
            <a:avLst/>
          </a:prstGeom>
          <a:noFill/>
          <a:ln w="5" cap="flat">
            <a:solidFill>
              <a:schemeClr val="tx1">
                <a:lumMod val="65000"/>
                <a:lumOff val="35000"/>
                <a:alpha val="4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79974" tIns="39988" rIns="79974" bIns="39988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5" name="TextBox 54"/>
          <p:cNvSpPr txBox="1"/>
          <p:nvPr/>
        </p:nvSpPr>
        <p:spPr>
          <a:xfrm>
            <a:off x="2074853" y="5918504"/>
            <a:ext cx="240058" cy="265423"/>
          </a:xfrm>
          <a:prstGeom prst="rect">
            <a:avLst/>
          </a:prstGeom>
          <a:noFill/>
        </p:spPr>
        <p:txBody>
          <a:bodyPr wrap="none" lIns="79974" tIns="39988" rIns="79974" bIns="39988" rtlCol="0">
            <a:spAutoFit/>
          </a:bodyPr>
          <a:lstStyle/>
          <a:p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</a:rPr>
              <a:t>0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800227" y="5382448"/>
            <a:ext cx="397152" cy="265423"/>
          </a:xfrm>
          <a:prstGeom prst="rect">
            <a:avLst/>
          </a:prstGeom>
          <a:noFill/>
        </p:spPr>
        <p:txBody>
          <a:bodyPr wrap="none" lIns="79974" tIns="39988" rIns="79974" bIns="39988" rtlCol="0">
            <a:spAutoFit/>
          </a:bodyPr>
          <a:lstStyle/>
          <a:p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</a:rPr>
              <a:t>100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800227" y="4846388"/>
            <a:ext cx="397152" cy="265423"/>
          </a:xfrm>
          <a:prstGeom prst="rect">
            <a:avLst/>
          </a:prstGeom>
          <a:noFill/>
        </p:spPr>
        <p:txBody>
          <a:bodyPr wrap="none" lIns="79974" tIns="39988" rIns="79974" bIns="39988" rtlCol="0">
            <a:spAutoFit/>
          </a:bodyPr>
          <a:lstStyle/>
          <a:p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</a:rPr>
              <a:t>200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800227" y="4310329"/>
            <a:ext cx="397152" cy="265423"/>
          </a:xfrm>
          <a:prstGeom prst="rect">
            <a:avLst/>
          </a:prstGeom>
          <a:noFill/>
        </p:spPr>
        <p:txBody>
          <a:bodyPr wrap="none" lIns="79974" tIns="39988" rIns="79974" bIns="39988" rtlCol="0">
            <a:spAutoFit/>
          </a:bodyPr>
          <a:lstStyle/>
          <a:p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</a:rPr>
              <a:t>300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800227" y="3774270"/>
            <a:ext cx="397152" cy="265423"/>
          </a:xfrm>
          <a:prstGeom prst="rect">
            <a:avLst/>
          </a:prstGeom>
          <a:noFill/>
        </p:spPr>
        <p:txBody>
          <a:bodyPr wrap="none" lIns="79974" tIns="39988" rIns="79974" bIns="39988" rtlCol="0">
            <a:spAutoFit/>
          </a:bodyPr>
          <a:lstStyle/>
          <a:p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</a:rPr>
              <a:t>400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800227" y="3238209"/>
            <a:ext cx="397152" cy="265423"/>
          </a:xfrm>
          <a:prstGeom prst="rect">
            <a:avLst/>
          </a:prstGeom>
          <a:noFill/>
        </p:spPr>
        <p:txBody>
          <a:bodyPr wrap="none" lIns="79974" tIns="39988" rIns="79974" bIns="39988" rtlCol="0">
            <a:spAutoFit/>
          </a:bodyPr>
          <a:lstStyle/>
          <a:p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</a:rPr>
              <a:t>500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800227" y="2702151"/>
            <a:ext cx="397152" cy="265423"/>
          </a:xfrm>
          <a:prstGeom prst="rect">
            <a:avLst/>
          </a:prstGeom>
          <a:noFill/>
        </p:spPr>
        <p:txBody>
          <a:bodyPr wrap="none" lIns="79974" tIns="39988" rIns="79974" bIns="39988" rtlCol="0">
            <a:spAutoFit/>
          </a:bodyPr>
          <a:lstStyle/>
          <a:p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</a:rPr>
              <a:t>600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800227" y="2166092"/>
            <a:ext cx="397152" cy="265423"/>
          </a:xfrm>
          <a:prstGeom prst="rect">
            <a:avLst/>
          </a:prstGeom>
          <a:noFill/>
        </p:spPr>
        <p:txBody>
          <a:bodyPr wrap="none" lIns="79974" tIns="39988" rIns="79974" bIns="39988" rtlCol="0">
            <a:spAutoFit/>
          </a:bodyPr>
          <a:lstStyle/>
          <a:p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</a:rPr>
              <a:t>700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771506" y="6205116"/>
            <a:ext cx="469287" cy="265423"/>
          </a:xfrm>
          <a:prstGeom prst="rect">
            <a:avLst/>
          </a:prstGeom>
          <a:noFill/>
        </p:spPr>
        <p:txBody>
          <a:bodyPr wrap="none" lIns="79974" tIns="39988" rIns="79974" bIns="39988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标题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131668" y="6205116"/>
            <a:ext cx="469287" cy="265423"/>
          </a:xfrm>
          <a:prstGeom prst="rect">
            <a:avLst/>
          </a:prstGeom>
          <a:noFill/>
        </p:spPr>
        <p:txBody>
          <a:bodyPr wrap="none" lIns="79974" tIns="39988" rIns="79974" bIns="39988" rtlCol="0">
            <a:spAutoFit/>
          </a:bodyPr>
          <a:lstStyle/>
          <a:p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标题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541181" y="6205116"/>
            <a:ext cx="469287" cy="265423"/>
          </a:xfrm>
          <a:prstGeom prst="rect">
            <a:avLst/>
          </a:prstGeom>
          <a:noFill/>
        </p:spPr>
        <p:txBody>
          <a:bodyPr wrap="none" lIns="79974" tIns="39988" rIns="79974" bIns="39988" rtlCol="0">
            <a:spAutoFit/>
          </a:bodyPr>
          <a:lstStyle/>
          <a:p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标题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895181" y="6205116"/>
            <a:ext cx="469287" cy="265423"/>
          </a:xfrm>
          <a:prstGeom prst="rect">
            <a:avLst/>
          </a:prstGeom>
          <a:noFill/>
        </p:spPr>
        <p:txBody>
          <a:bodyPr wrap="none" lIns="79974" tIns="39988" rIns="79974" bIns="39988" rtlCol="0">
            <a:spAutoFit/>
          </a:bodyPr>
          <a:lstStyle/>
          <a:p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标题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8503635" y="3303620"/>
            <a:ext cx="3786789" cy="777551"/>
          </a:xfrm>
          <a:prstGeom prst="rect">
            <a:avLst/>
          </a:prstGeom>
          <a:noFill/>
        </p:spPr>
        <p:txBody>
          <a:bodyPr wrap="square" lIns="79974" tIns="39988" rIns="79974" bIns="39988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的内容打在这里，或者通过复制您的文本后，在此框中选择粘贴，并选择只保留文字。您的内容打在这里，或者通过通过复制您的文本。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8503639" y="2804750"/>
            <a:ext cx="1536667" cy="399857"/>
          </a:xfrm>
          <a:prstGeom prst="rect">
            <a:avLst/>
          </a:prstGeom>
          <a:noFill/>
        </p:spPr>
        <p:txBody>
          <a:bodyPr wrap="square" lIns="79974" tIns="0" rIns="79974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点击添加标题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8496721" y="4227909"/>
            <a:ext cx="2665401" cy="573200"/>
          </a:xfrm>
          <a:prstGeom prst="rect">
            <a:avLst/>
          </a:prstGeom>
          <a:noFill/>
        </p:spPr>
        <p:txBody>
          <a:bodyPr wrap="none" lIns="79974" tIns="39988" rIns="79974" bIns="39988" rtlCol="0">
            <a:spAutoFit/>
          </a:bodyPr>
          <a:lstStyle/>
          <a:p>
            <a:r>
              <a:rPr lang="en-US" altLang="zh-CN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123,4567873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8985186" y="5740180"/>
            <a:ext cx="879655" cy="296201"/>
          </a:xfrm>
          <a:prstGeom prst="rect">
            <a:avLst/>
          </a:prstGeom>
          <a:noFill/>
        </p:spPr>
        <p:txBody>
          <a:bodyPr wrap="none" lIns="79974" tIns="39988" rIns="79974" bIns="39988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</a:p>
        </p:txBody>
      </p:sp>
      <p:sp>
        <p:nvSpPr>
          <p:cNvPr id="72" name="Freeform 35"/>
          <p:cNvSpPr>
            <a:spLocks noEditPoints="1"/>
          </p:cNvSpPr>
          <p:nvPr/>
        </p:nvSpPr>
        <p:spPr bwMode="auto">
          <a:xfrm>
            <a:off x="11550486" y="4266709"/>
            <a:ext cx="204033" cy="442708"/>
          </a:xfrm>
          <a:custGeom>
            <a:avLst/>
            <a:gdLst>
              <a:gd name="T0" fmla="*/ 76 w 153"/>
              <a:gd name="T1" fmla="*/ 60 h 322"/>
              <a:gd name="T2" fmla="*/ 106 w 153"/>
              <a:gd name="T3" fmla="*/ 30 h 322"/>
              <a:gd name="T4" fmla="*/ 76 w 153"/>
              <a:gd name="T5" fmla="*/ 0 h 322"/>
              <a:gd name="T6" fmla="*/ 46 w 153"/>
              <a:gd name="T7" fmla="*/ 30 h 322"/>
              <a:gd name="T8" fmla="*/ 76 w 153"/>
              <a:gd name="T9" fmla="*/ 60 h 322"/>
              <a:gd name="T10" fmla="*/ 151 w 153"/>
              <a:gd name="T11" fmla="*/ 161 h 322"/>
              <a:gd name="T12" fmla="*/ 151 w 153"/>
              <a:gd name="T13" fmla="*/ 161 h 322"/>
              <a:gd name="T14" fmla="*/ 127 w 153"/>
              <a:gd name="T15" fmla="*/ 91 h 322"/>
              <a:gd name="T16" fmla="*/ 97 w 153"/>
              <a:gd name="T17" fmla="*/ 67 h 322"/>
              <a:gd name="T18" fmla="*/ 56 w 153"/>
              <a:gd name="T19" fmla="*/ 67 h 322"/>
              <a:gd name="T20" fmla="*/ 27 w 153"/>
              <a:gd name="T21" fmla="*/ 85 h 322"/>
              <a:gd name="T22" fmla="*/ 27 w 153"/>
              <a:gd name="T23" fmla="*/ 85 h 322"/>
              <a:gd name="T24" fmla="*/ 26 w 153"/>
              <a:gd name="T25" fmla="*/ 91 h 322"/>
              <a:gd name="T26" fmla="*/ 2 w 153"/>
              <a:gd name="T27" fmla="*/ 161 h 322"/>
              <a:gd name="T28" fmla="*/ 9 w 153"/>
              <a:gd name="T29" fmla="*/ 176 h 322"/>
              <a:gd name="T30" fmla="*/ 23 w 153"/>
              <a:gd name="T31" fmla="*/ 169 h 322"/>
              <a:gd name="T32" fmla="*/ 45 w 153"/>
              <a:gd name="T33" fmla="*/ 104 h 322"/>
              <a:gd name="T34" fmla="*/ 49 w 153"/>
              <a:gd name="T35" fmla="*/ 104 h 322"/>
              <a:gd name="T36" fmla="*/ 12 w 153"/>
              <a:gd name="T37" fmla="*/ 214 h 322"/>
              <a:gd name="T38" fmla="*/ 46 w 153"/>
              <a:gd name="T39" fmla="*/ 214 h 322"/>
              <a:gd name="T40" fmla="*/ 46 w 153"/>
              <a:gd name="T41" fmla="*/ 308 h 322"/>
              <a:gd name="T42" fmla="*/ 60 w 153"/>
              <a:gd name="T43" fmla="*/ 322 h 322"/>
              <a:gd name="T44" fmla="*/ 75 w 153"/>
              <a:gd name="T45" fmla="*/ 308 h 322"/>
              <a:gd name="T46" fmla="*/ 75 w 153"/>
              <a:gd name="T47" fmla="*/ 214 h 322"/>
              <a:gd name="T48" fmla="*/ 78 w 153"/>
              <a:gd name="T49" fmla="*/ 214 h 322"/>
              <a:gd name="T50" fmla="*/ 78 w 153"/>
              <a:gd name="T51" fmla="*/ 308 h 322"/>
              <a:gd name="T52" fmla="*/ 92 w 153"/>
              <a:gd name="T53" fmla="*/ 322 h 322"/>
              <a:gd name="T54" fmla="*/ 106 w 153"/>
              <a:gd name="T55" fmla="*/ 308 h 322"/>
              <a:gd name="T56" fmla="*/ 106 w 153"/>
              <a:gd name="T57" fmla="*/ 214 h 322"/>
              <a:gd name="T58" fmla="*/ 141 w 153"/>
              <a:gd name="T59" fmla="*/ 214 h 322"/>
              <a:gd name="T60" fmla="*/ 104 w 153"/>
              <a:gd name="T61" fmla="*/ 104 h 322"/>
              <a:gd name="T62" fmla="*/ 107 w 153"/>
              <a:gd name="T63" fmla="*/ 104 h 322"/>
              <a:gd name="T64" fmla="*/ 129 w 153"/>
              <a:gd name="T65" fmla="*/ 169 h 322"/>
              <a:gd name="T66" fmla="*/ 144 w 153"/>
              <a:gd name="T67" fmla="*/ 176 h 322"/>
              <a:gd name="T68" fmla="*/ 151 w 153"/>
              <a:gd name="T69" fmla="*/ 161 h 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53" h="322">
                <a:moveTo>
                  <a:pt x="76" y="60"/>
                </a:moveTo>
                <a:cubicBezTo>
                  <a:pt x="92" y="60"/>
                  <a:pt x="106" y="46"/>
                  <a:pt x="106" y="30"/>
                </a:cubicBezTo>
                <a:cubicBezTo>
                  <a:pt x="106" y="14"/>
                  <a:pt x="92" y="0"/>
                  <a:pt x="76" y="0"/>
                </a:cubicBezTo>
                <a:cubicBezTo>
                  <a:pt x="60" y="0"/>
                  <a:pt x="46" y="14"/>
                  <a:pt x="46" y="30"/>
                </a:cubicBezTo>
                <a:cubicBezTo>
                  <a:pt x="46" y="46"/>
                  <a:pt x="60" y="60"/>
                  <a:pt x="76" y="60"/>
                </a:cubicBezTo>
                <a:close/>
                <a:moveTo>
                  <a:pt x="151" y="161"/>
                </a:moveTo>
                <a:cubicBezTo>
                  <a:pt x="151" y="161"/>
                  <a:pt x="151" y="161"/>
                  <a:pt x="151" y="161"/>
                </a:cubicBezTo>
                <a:cubicBezTo>
                  <a:pt x="127" y="91"/>
                  <a:pt x="127" y="91"/>
                  <a:pt x="127" y="91"/>
                </a:cubicBezTo>
                <a:cubicBezTo>
                  <a:pt x="124" y="77"/>
                  <a:pt x="112" y="67"/>
                  <a:pt x="97" y="67"/>
                </a:cubicBezTo>
                <a:cubicBezTo>
                  <a:pt x="56" y="67"/>
                  <a:pt x="56" y="67"/>
                  <a:pt x="56" y="67"/>
                </a:cubicBezTo>
                <a:cubicBezTo>
                  <a:pt x="43" y="67"/>
                  <a:pt x="32" y="74"/>
                  <a:pt x="27" y="85"/>
                </a:cubicBezTo>
                <a:cubicBezTo>
                  <a:pt x="27" y="85"/>
                  <a:pt x="27" y="85"/>
                  <a:pt x="27" y="85"/>
                </a:cubicBezTo>
                <a:cubicBezTo>
                  <a:pt x="27" y="87"/>
                  <a:pt x="26" y="89"/>
                  <a:pt x="26" y="91"/>
                </a:cubicBezTo>
                <a:cubicBezTo>
                  <a:pt x="2" y="161"/>
                  <a:pt x="2" y="161"/>
                  <a:pt x="2" y="161"/>
                </a:cubicBezTo>
                <a:cubicBezTo>
                  <a:pt x="0" y="167"/>
                  <a:pt x="3" y="174"/>
                  <a:pt x="9" y="176"/>
                </a:cubicBezTo>
                <a:cubicBezTo>
                  <a:pt x="15" y="178"/>
                  <a:pt x="21" y="175"/>
                  <a:pt x="23" y="169"/>
                </a:cubicBezTo>
                <a:cubicBezTo>
                  <a:pt x="45" y="104"/>
                  <a:pt x="45" y="104"/>
                  <a:pt x="45" y="104"/>
                </a:cubicBezTo>
                <a:cubicBezTo>
                  <a:pt x="49" y="104"/>
                  <a:pt x="49" y="104"/>
                  <a:pt x="49" y="104"/>
                </a:cubicBezTo>
                <a:cubicBezTo>
                  <a:pt x="12" y="214"/>
                  <a:pt x="12" y="214"/>
                  <a:pt x="12" y="214"/>
                </a:cubicBezTo>
                <a:cubicBezTo>
                  <a:pt x="46" y="214"/>
                  <a:pt x="46" y="214"/>
                  <a:pt x="46" y="214"/>
                </a:cubicBezTo>
                <a:cubicBezTo>
                  <a:pt x="46" y="308"/>
                  <a:pt x="46" y="308"/>
                  <a:pt x="46" y="308"/>
                </a:cubicBezTo>
                <a:cubicBezTo>
                  <a:pt x="46" y="316"/>
                  <a:pt x="53" y="322"/>
                  <a:pt x="60" y="322"/>
                </a:cubicBezTo>
                <a:cubicBezTo>
                  <a:pt x="68" y="322"/>
                  <a:pt x="75" y="316"/>
                  <a:pt x="75" y="308"/>
                </a:cubicBezTo>
                <a:cubicBezTo>
                  <a:pt x="75" y="214"/>
                  <a:pt x="75" y="214"/>
                  <a:pt x="75" y="214"/>
                </a:cubicBezTo>
                <a:cubicBezTo>
                  <a:pt x="78" y="214"/>
                  <a:pt x="78" y="214"/>
                  <a:pt x="78" y="214"/>
                </a:cubicBezTo>
                <a:cubicBezTo>
                  <a:pt x="78" y="308"/>
                  <a:pt x="78" y="308"/>
                  <a:pt x="78" y="308"/>
                </a:cubicBezTo>
                <a:cubicBezTo>
                  <a:pt x="78" y="316"/>
                  <a:pt x="85" y="322"/>
                  <a:pt x="92" y="322"/>
                </a:cubicBezTo>
                <a:cubicBezTo>
                  <a:pt x="100" y="322"/>
                  <a:pt x="106" y="316"/>
                  <a:pt x="106" y="308"/>
                </a:cubicBezTo>
                <a:cubicBezTo>
                  <a:pt x="106" y="214"/>
                  <a:pt x="106" y="214"/>
                  <a:pt x="106" y="214"/>
                </a:cubicBezTo>
                <a:cubicBezTo>
                  <a:pt x="141" y="214"/>
                  <a:pt x="141" y="214"/>
                  <a:pt x="141" y="214"/>
                </a:cubicBezTo>
                <a:cubicBezTo>
                  <a:pt x="104" y="104"/>
                  <a:pt x="104" y="104"/>
                  <a:pt x="104" y="104"/>
                </a:cubicBezTo>
                <a:cubicBezTo>
                  <a:pt x="107" y="104"/>
                  <a:pt x="107" y="104"/>
                  <a:pt x="107" y="104"/>
                </a:cubicBezTo>
                <a:cubicBezTo>
                  <a:pt x="129" y="169"/>
                  <a:pt x="129" y="169"/>
                  <a:pt x="129" y="169"/>
                </a:cubicBezTo>
                <a:cubicBezTo>
                  <a:pt x="131" y="175"/>
                  <a:pt x="138" y="178"/>
                  <a:pt x="144" y="176"/>
                </a:cubicBezTo>
                <a:cubicBezTo>
                  <a:pt x="150" y="174"/>
                  <a:pt x="153" y="167"/>
                  <a:pt x="151" y="161"/>
                </a:cubicBezTo>
                <a:close/>
              </a:path>
            </a:pathLst>
          </a:custGeom>
          <a:solidFill>
            <a:srgbClr val="0066FF"/>
          </a:solidFill>
          <a:ln>
            <a:noFill/>
          </a:ln>
          <a:extLst/>
        </p:spPr>
        <p:txBody>
          <a:bodyPr vert="horz" wrap="square" lIns="79974" tIns="39988" rIns="79974" bIns="39988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3" name="Freeform 36"/>
          <p:cNvSpPr>
            <a:spLocks noEditPoints="1"/>
          </p:cNvSpPr>
          <p:nvPr/>
        </p:nvSpPr>
        <p:spPr bwMode="auto">
          <a:xfrm>
            <a:off x="11265032" y="4266709"/>
            <a:ext cx="169558" cy="440963"/>
          </a:xfrm>
          <a:custGeom>
            <a:avLst/>
            <a:gdLst>
              <a:gd name="T0" fmla="*/ 64 w 127"/>
              <a:gd name="T1" fmla="*/ 58 h 321"/>
              <a:gd name="T2" fmla="*/ 93 w 127"/>
              <a:gd name="T3" fmla="*/ 29 h 321"/>
              <a:gd name="T4" fmla="*/ 64 w 127"/>
              <a:gd name="T5" fmla="*/ 0 h 321"/>
              <a:gd name="T6" fmla="*/ 34 w 127"/>
              <a:gd name="T7" fmla="*/ 29 h 321"/>
              <a:gd name="T8" fmla="*/ 64 w 127"/>
              <a:gd name="T9" fmla="*/ 58 h 321"/>
              <a:gd name="T10" fmla="*/ 127 w 127"/>
              <a:gd name="T11" fmla="*/ 85 h 321"/>
              <a:gd name="T12" fmla="*/ 127 w 127"/>
              <a:gd name="T13" fmla="*/ 85 h 321"/>
              <a:gd name="T14" fmla="*/ 102 w 127"/>
              <a:gd name="T15" fmla="*/ 63 h 321"/>
              <a:gd name="T16" fmla="*/ 25 w 127"/>
              <a:gd name="T17" fmla="*/ 63 h 321"/>
              <a:gd name="T18" fmla="*/ 1 w 127"/>
              <a:gd name="T19" fmla="*/ 85 h 321"/>
              <a:gd name="T20" fmla="*/ 0 w 127"/>
              <a:gd name="T21" fmla="*/ 85 h 321"/>
              <a:gd name="T22" fmla="*/ 0 w 127"/>
              <a:gd name="T23" fmla="*/ 169 h 321"/>
              <a:gd name="T24" fmla="*/ 13 w 127"/>
              <a:gd name="T25" fmla="*/ 181 h 321"/>
              <a:gd name="T26" fmla="*/ 26 w 127"/>
              <a:gd name="T27" fmla="*/ 169 h 321"/>
              <a:gd name="T28" fmla="*/ 26 w 127"/>
              <a:gd name="T29" fmla="*/ 107 h 321"/>
              <a:gd name="T30" fmla="*/ 29 w 127"/>
              <a:gd name="T31" fmla="*/ 107 h 321"/>
              <a:gd name="T32" fmla="*/ 31 w 127"/>
              <a:gd name="T33" fmla="*/ 107 h 321"/>
              <a:gd name="T34" fmla="*/ 30 w 127"/>
              <a:gd name="T35" fmla="*/ 110 h 321"/>
              <a:gd name="T36" fmla="*/ 30 w 127"/>
              <a:gd name="T37" fmla="*/ 306 h 321"/>
              <a:gd name="T38" fmla="*/ 46 w 127"/>
              <a:gd name="T39" fmla="*/ 321 h 321"/>
              <a:gd name="T40" fmla="*/ 62 w 127"/>
              <a:gd name="T41" fmla="*/ 306 h 321"/>
              <a:gd name="T42" fmla="*/ 62 w 127"/>
              <a:gd name="T43" fmla="*/ 216 h 321"/>
              <a:gd name="T44" fmla="*/ 66 w 127"/>
              <a:gd name="T45" fmla="*/ 216 h 321"/>
              <a:gd name="T46" fmla="*/ 66 w 127"/>
              <a:gd name="T47" fmla="*/ 306 h 321"/>
              <a:gd name="T48" fmla="*/ 81 w 127"/>
              <a:gd name="T49" fmla="*/ 321 h 321"/>
              <a:gd name="T50" fmla="*/ 97 w 127"/>
              <a:gd name="T51" fmla="*/ 306 h 321"/>
              <a:gd name="T52" fmla="*/ 97 w 127"/>
              <a:gd name="T53" fmla="*/ 110 h 321"/>
              <a:gd name="T54" fmla="*/ 97 w 127"/>
              <a:gd name="T55" fmla="*/ 107 h 321"/>
              <a:gd name="T56" fmla="*/ 101 w 127"/>
              <a:gd name="T57" fmla="*/ 107 h 321"/>
              <a:gd name="T58" fmla="*/ 101 w 127"/>
              <a:gd name="T59" fmla="*/ 168 h 321"/>
              <a:gd name="T60" fmla="*/ 114 w 127"/>
              <a:gd name="T61" fmla="*/ 181 h 321"/>
              <a:gd name="T62" fmla="*/ 127 w 127"/>
              <a:gd name="T63" fmla="*/ 168 h 321"/>
              <a:gd name="T64" fmla="*/ 127 w 127"/>
              <a:gd name="T65" fmla="*/ 85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7" h="321">
                <a:moveTo>
                  <a:pt x="64" y="58"/>
                </a:moveTo>
                <a:cubicBezTo>
                  <a:pt x="80" y="58"/>
                  <a:pt x="93" y="45"/>
                  <a:pt x="93" y="29"/>
                </a:cubicBezTo>
                <a:cubicBezTo>
                  <a:pt x="93" y="13"/>
                  <a:pt x="80" y="0"/>
                  <a:pt x="64" y="0"/>
                </a:cubicBezTo>
                <a:cubicBezTo>
                  <a:pt x="47" y="0"/>
                  <a:pt x="34" y="13"/>
                  <a:pt x="34" y="29"/>
                </a:cubicBezTo>
                <a:cubicBezTo>
                  <a:pt x="34" y="45"/>
                  <a:pt x="47" y="58"/>
                  <a:pt x="64" y="58"/>
                </a:cubicBezTo>
                <a:close/>
                <a:moveTo>
                  <a:pt x="127" y="85"/>
                </a:moveTo>
                <a:cubicBezTo>
                  <a:pt x="127" y="85"/>
                  <a:pt x="127" y="85"/>
                  <a:pt x="127" y="85"/>
                </a:cubicBezTo>
                <a:cubicBezTo>
                  <a:pt x="126" y="73"/>
                  <a:pt x="115" y="63"/>
                  <a:pt x="102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12" y="63"/>
                  <a:pt x="2" y="73"/>
                  <a:pt x="1" y="85"/>
                </a:cubicBezTo>
                <a:cubicBezTo>
                  <a:pt x="0" y="85"/>
                  <a:pt x="0" y="85"/>
                  <a:pt x="0" y="85"/>
                </a:cubicBezTo>
                <a:cubicBezTo>
                  <a:pt x="0" y="169"/>
                  <a:pt x="0" y="169"/>
                  <a:pt x="0" y="169"/>
                </a:cubicBezTo>
                <a:cubicBezTo>
                  <a:pt x="0" y="176"/>
                  <a:pt x="6" y="181"/>
                  <a:pt x="13" y="181"/>
                </a:cubicBezTo>
                <a:cubicBezTo>
                  <a:pt x="20" y="181"/>
                  <a:pt x="26" y="176"/>
                  <a:pt x="26" y="169"/>
                </a:cubicBezTo>
                <a:cubicBezTo>
                  <a:pt x="26" y="107"/>
                  <a:pt x="26" y="107"/>
                  <a:pt x="26" y="107"/>
                </a:cubicBezTo>
                <a:cubicBezTo>
                  <a:pt x="27" y="107"/>
                  <a:pt x="28" y="107"/>
                  <a:pt x="29" y="107"/>
                </a:cubicBezTo>
                <a:cubicBezTo>
                  <a:pt x="31" y="107"/>
                  <a:pt x="31" y="107"/>
                  <a:pt x="31" y="107"/>
                </a:cubicBezTo>
                <a:cubicBezTo>
                  <a:pt x="30" y="108"/>
                  <a:pt x="30" y="109"/>
                  <a:pt x="30" y="110"/>
                </a:cubicBezTo>
                <a:cubicBezTo>
                  <a:pt x="30" y="306"/>
                  <a:pt x="30" y="306"/>
                  <a:pt x="30" y="306"/>
                </a:cubicBezTo>
                <a:cubicBezTo>
                  <a:pt x="30" y="314"/>
                  <a:pt x="37" y="321"/>
                  <a:pt x="46" y="321"/>
                </a:cubicBezTo>
                <a:cubicBezTo>
                  <a:pt x="55" y="321"/>
                  <a:pt x="62" y="314"/>
                  <a:pt x="62" y="306"/>
                </a:cubicBezTo>
                <a:cubicBezTo>
                  <a:pt x="62" y="216"/>
                  <a:pt x="62" y="216"/>
                  <a:pt x="62" y="216"/>
                </a:cubicBezTo>
                <a:cubicBezTo>
                  <a:pt x="66" y="216"/>
                  <a:pt x="66" y="216"/>
                  <a:pt x="66" y="216"/>
                </a:cubicBezTo>
                <a:cubicBezTo>
                  <a:pt x="66" y="306"/>
                  <a:pt x="66" y="306"/>
                  <a:pt x="66" y="306"/>
                </a:cubicBezTo>
                <a:cubicBezTo>
                  <a:pt x="66" y="314"/>
                  <a:pt x="73" y="321"/>
                  <a:pt x="81" y="321"/>
                </a:cubicBezTo>
                <a:cubicBezTo>
                  <a:pt x="90" y="321"/>
                  <a:pt x="97" y="314"/>
                  <a:pt x="97" y="306"/>
                </a:cubicBezTo>
                <a:cubicBezTo>
                  <a:pt x="97" y="110"/>
                  <a:pt x="97" y="110"/>
                  <a:pt x="97" y="110"/>
                </a:cubicBezTo>
                <a:cubicBezTo>
                  <a:pt x="97" y="109"/>
                  <a:pt x="97" y="108"/>
                  <a:pt x="97" y="107"/>
                </a:cubicBezTo>
                <a:cubicBezTo>
                  <a:pt x="101" y="107"/>
                  <a:pt x="101" y="107"/>
                  <a:pt x="101" y="107"/>
                </a:cubicBezTo>
                <a:cubicBezTo>
                  <a:pt x="101" y="168"/>
                  <a:pt x="101" y="168"/>
                  <a:pt x="101" y="168"/>
                </a:cubicBezTo>
                <a:cubicBezTo>
                  <a:pt x="101" y="175"/>
                  <a:pt x="107" y="181"/>
                  <a:pt x="114" y="181"/>
                </a:cubicBezTo>
                <a:cubicBezTo>
                  <a:pt x="121" y="181"/>
                  <a:pt x="127" y="175"/>
                  <a:pt x="127" y="168"/>
                </a:cubicBezTo>
                <a:cubicBezTo>
                  <a:pt x="127" y="85"/>
                  <a:pt x="127" y="85"/>
                  <a:pt x="127" y="85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xtLst/>
        </p:spPr>
        <p:txBody>
          <a:bodyPr vert="horz" wrap="square" lIns="79974" tIns="39988" rIns="79974" bIns="39988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4" name="Freeform 38"/>
          <p:cNvSpPr>
            <a:spLocks noEditPoints="1"/>
          </p:cNvSpPr>
          <p:nvPr/>
        </p:nvSpPr>
        <p:spPr bwMode="auto">
          <a:xfrm>
            <a:off x="8629777" y="5740175"/>
            <a:ext cx="293042" cy="301626"/>
          </a:xfrm>
          <a:custGeom>
            <a:avLst/>
            <a:gdLst>
              <a:gd name="T0" fmla="*/ 91 w 181"/>
              <a:gd name="T1" fmla="*/ 0 h 181"/>
              <a:gd name="T2" fmla="*/ 154 w 181"/>
              <a:gd name="T3" fmla="*/ 26 h 181"/>
              <a:gd name="T4" fmla="*/ 154 w 181"/>
              <a:gd name="T5" fmla="*/ 26 h 181"/>
              <a:gd name="T6" fmla="*/ 181 w 181"/>
              <a:gd name="T7" fmla="*/ 90 h 181"/>
              <a:gd name="T8" fmla="*/ 154 w 181"/>
              <a:gd name="T9" fmla="*/ 154 h 181"/>
              <a:gd name="T10" fmla="*/ 91 w 181"/>
              <a:gd name="T11" fmla="*/ 181 h 181"/>
              <a:gd name="T12" fmla="*/ 27 w 181"/>
              <a:gd name="T13" fmla="*/ 154 h 181"/>
              <a:gd name="T14" fmla="*/ 27 w 181"/>
              <a:gd name="T15" fmla="*/ 154 h 181"/>
              <a:gd name="T16" fmla="*/ 0 w 181"/>
              <a:gd name="T17" fmla="*/ 90 h 181"/>
              <a:gd name="T18" fmla="*/ 27 w 181"/>
              <a:gd name="T19" fmla="*/ 26 h 181"/>
              <a:gd name="T20" fmla="*/ 27 w 181"/>
              <a:gd name="T21" fmla="*/ 26 h 181"/>
              <a:gd name="T22" fmla="*/ 91 w 181"/>
              <a:gd name="T23" fmla="*/ 0 h 181"/>
              <a:gd name="T24" fmla="*/ 129 w 181"/>
              <a:gd name="T25" fmla="*/ 52 h 181"/>
              <a:gd name="T26" fmla="*/ 91 w 181"/>
              <a:gd name="T27" fmla="*/ 36 h 181"/>
              <a:gd name="T28" fmla="*/ 52 w 181"/>
              <a:gd name="T29" fmla="*/ 52 h 181"/>
              <a:gd name="T30" fmla="*/ 52 w 181"/>
              <a:gd name="T31" fmla="*/ 52 h 181"/>
              <a:gd name="T32" fmla="*/ 37 w 181"/>
              <a:gd name="T33" fmla="*/ 90 h 181"/>
              <a:gd name="T34" fmla="*/ 52 w 181"/>
              <a:gd name="T35" fmla="*/ 128 h 181"/>
              <a:gd name="T36" fmla="*/ 52 w 181"/>
              <a:gd name="T37" fmla="*/ 128 h 181"/>
              <a:gd name="T38" fmla="*/ 91 w 181"/>
              <a:gd name="T39" fmla="*/ 144 h 181"/>
              <a:gd name="T40" fmla="*/ 129 w 181"/>
              <a:gd name="T41" fmla="*/ 128 h 181"/>
              <a:gd name="T42" fmla="*/ 145 w 181"/>
              <a:gd name="T43" fmla="*/ 90 h 181"/>
              <a:gd name="T44" fmla="*/ 129 w 181"/>
              <a:gd name="T45" fmla="*/ 52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81" h="181">
                <a:moveTo>
                  <a:pt x="91" y="0"/>
                </a:moveTo>
                <a:cubicBezTo>
                  <a:pt x="116" y="0"/>
                  <a:pt x="138" y="10"/>
                  <a:pt x="154" y="26"/>
                </a:cubicBezTo>
                <a:cubicBezTo>
                  <a:pt x="154" y="26"/>
                  <a:pt x="154" y="26"/>
                  <a:pt x="154" y="26"/>
                </a:cubicBezTo>
                <a:cubicBezTo>
                  <a:pt x="171" y="43"/>
                  <a:pt x="181" y="65"/>
                  <a:pt x="181" y="90"/>
                </a:cubicBezTo>
                <a:cubicBezTo>
                  <a:pt x="181" y="115"/>
                  <a:pt x="171" y="138"/>
                  <a:pt x="154" y="154"/>
                </a:cubicBezTo>
                <a:cubicBezTo>
                  <a:pt x="138" y="170"/>
                  <a:pt x="116" y="181"/>
                  <a:pt x="91" y="181"/>
                </a:cubicBezTo>
                <a:cubicBezTo>
                  <a:pt x="66" y="181"/>
                  <a:pt x="43" y="170"/>
                  <a:pt x="27" y="154"/>
                </a:cubicBezTo>
                <a:cubicBezTo>
                  <a:pt x="27" y="154"/>
                  <a:pt x="27" y="154"/>
                  <a:pt x="27" y="154"/>
                </a:cubicBezTo>
                <a:cubicBezTo>
                  <a:pt x="10" y="138"/>
                  <a:pt x="0" y="115"/>
                  <a:pt x="0" y="90"/>
                </a:cubicBezTo>
                <a:cubicBezTo>
                  <a:pt x="0" y="65"/>
                  <a:pt x="10" y="43"/>
                  <a:pt x="27" y="26"/>
                </a:cubicBezTo>
                <a:cubicBezTo>
                  <a:pt x="27" y="26"/>
                  <a:pt x="27" y="26"/>
                  <a:pt x="27" y="26"/>
                </a:cubicBezTo>
                <a:cubicBezTo>
                  <a:pt x="43" y="10"/>
                  <a:pt x="66" y="0"/>
                  <a:pt x="91" y="0"/>
                </a:cubicBezTo>
                <a:close/>
                <a:moveTo>
                  <a:pt x="129" y="52"/>
                </a:moveTo>
                <a:cubicBezTo>
                  <a:pt x="119" y="42"/>
                  <a:pt x="105" y="36"/>
                  <a:pt x="91" y="36"/>
                </a:cubicBezTo>
                <a:cubicBezTo>
                  <a:pt x="76" y="36"/>
                  <a:pt x="62" y="42"/>
                  <a:pt x="52" y="52"/>
                </a:cubicBezTo>
                <a:cubicBezTo>
                  <a:pt x="52" y="52"/>
                  <a:pt x="52" y="52"/>
                  <a:pt x="52" y="52"/>
                </a:cubicBezTo>
                <a:cubicBezTo>
                  <a:pt x="43" y="62"/>
                  <a:pt x="37" y="75"/>
                  <a:pt x="37" y="90"/>
                </a:cubicBezTo>
                <a:cubicBezTo>
                  <a:pt x="37" y="105"/>
                  <a:pt x="43" y="119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62" y="138"/>
                  <a:pt x="76" y="144"/>
                  <a:pt x="91" y="144"/>
                </a:cubicBezTo>
                <a:cubicBezTo>
                  <a:pt x="105" y="144"/>
                  <a:pt x="119" y="138"/>
                  <a:pt x="129" y="128"/>
                </a:cubicBezTo>
                <a:cubicBezTo>
                  <a:pt x="138" y="119"/>
                  <a:pt x="145" y="105"/>
                  <a:pt x="145" y="90"/>
                </a:cubicBezTo>
                <a:cubicBezTo>
                  <a:pt x="145" y="75"/>
                  <a:pt x="139" y="62"/>
                  <a:pt x="129" y="52"/>
                </a:cubicBezTo>
                <a:close/>
              </a:path>
            </a:pathLst>
          </a:custGeom>
          <a:solidFill>
            <a:srgbClr val="56C618"/>
          </a:solidFill>
          <a:ln>
            <a:noFill/>
          </a:ln>
          <a:extLst/>
        </p:spPr>
        <p:txBody>
          <a:bodyPr vert="horz" wrap="square" lIns="79974" tIns="39988" rIns="79974" bIns="39988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6" name="Freeform 7"/>
          <p:cNvSpPr>
            <a:spLocks/>
          </p:cNvSpPr>
          <p:nvPr/>
        </p:nvSpPr>
        <p:spPr bwMode="auto">
          <a:xfrm>
            <a:off x="2599237" y="4154570"/>
            <a:ext cx="1038685" cy="1982240"/>
          </a:xfrm>
          <a:custGeom>
            <a:avLst/>
            <a:gdLst>
              <a:gd name="T0" fmla="*/ 0 w 2566"/>
              <a:gd name="T1" fmla="*/ 4761 h 4761"/>
              <a:gd name="T2" fmla="*/ 1296 w 2566"/>
              <a:gd name="T3" fmla="*/ 0 h 4761"/>
              <a:gd name="T4" fmla="*/ 2566 w 2566"/>
              <a:gd name="T5" fmla="*/ 4761 h 4761"/>
              <a:gd name="T6" fmla="*/ 0 w 2566"/>
              <a:gd name="T7" fmla="*/ 4761 h 47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66" h="4761">
                <a:moveTo>
                  <a:pt x="0" y="4761"/>
                </a:moveTo>
                <a:lnTo>
                  <a:pt x="1296" y="0"/>
                </a:lnTo>
                <a:lnTo>
                  <a:pt x="2566" y="4761"/>
                </a:lnTo>
                <a:lnTo>
                  <a:pt x="0" y="4761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190500" dist="38100" dir="8100000" sx="84000" sy="84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103634" tIns="51817" rIns="103634" bIns="51817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7" name="Freeform 10"/>
          <p:cNvSpPr>
            <a:spLocks/>
          </p:cNvSpPr>
          <p:nvPr/>
        </p:nvSpPr>
        <p:spPr bwMode="auto">
          <a:xfrm>
            <a:off x="3926544" y="3437591"/>
            <a:ext cx="1188341" cy="2699220"/>
          </a:xfrm>
          <a:custGeom>
            <a:avLst/>
            <a:gdLst>
              <a:gd name="T0" fmla="*/ 0 w 2937"/>
              <a:gd name="T1" fmla="*/ 6482 h 6482"/>
              <a:gd name="T2" fmla="*/ 1455 w 2937"/>
              <a:gd name="T3" fmla="*/ 0 h 6482"/>
              <a:gd name="T4" fmla="*/ 2937 w 2937"/>
              <a:gd name="T5" fmla="*/ 6482 h 6482"/>
              <a:gd name="T6" fmla="*/ 0 w 2937"/>
              <a:gd name="T7" fmla="*/ 6482 h 6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937" h="6482">
                <a:moveTo>
                  <a:pt x="0" y="6482"/>
                </a:moveTo>
                <a:lnTo>
                  <a:pt x="1455" y="0"/>
                </a:lnTo>
                <a:lnTo>
                  <a:pt x="2937" y="6482"/>
                </a:lnTo>
                <a:lnTo>
                  <a:pt x="0" y="6482"/>
                </a:lnTo>
                <a:close/>
              </a:path>
            </a:pathLst>
          </a:custGeom>
          <a:solidFill>
            <a:srgbClr val="0066FF"/>
          </a:solidFill>
          <a:ln>
            <a:noFill/>
          </a:ln>
          <a:effectLst>
            <a:outerShdw blurRad="203200" dist="38100" dir="3840000" sx="91000" sy="91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wrap="square" lIns="103634" tIns="51817" rIns="103634" bIns="51817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2" name="Freeform 14"/>
          <p:cNvSpPr>
            <a:spLocks/>
          </p:cNvSpPr>
          <p:nvPr/>
        </p:nvSpPr>
        <p:spPr bwMode="auto">
          <a:xfrm>
            <a:off x="5243164" y="4523155"/>
            <a:ext cx="1060064" cy="1619165"/>
          </a:xfrm>
          <a:custGeom>
            <a:avLst/>
            <a:gdLst>
              <a:gd name="T0" fmla="*/ 0 w 2619"/>
              <a:gd name="T1" fmla="*/ 3889 h 3889"/>
              <a:gd name="T2" fmla="*/ 1297 w 2619"/>
              <a:gd name="T3" fmla="*/ 0 h 3889"/>
              <a:gd name="T4" fmla="*/ 2619 w 2619"/>
              <a:gd name="T5" fmla="*/ 3889 h 3889"/>
              <a:gd name="T6" fmla="*/ 0 w 2619"/>
              <a:gd name="T7" fmla="*/ 3889 h 3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619" h="3889">
                <a:moveTo>
                  <a:pt x="0" y="3889"/>
                </a:moveTo>
                <a:lnTo>
                  <a:pt x="1297" y="0"/>
                </a:lnTo>
                <a:lnTo>
                  <a:pt x="2619" y="3889"/>
                </a:lnTo>
                <a:lnTo>
                  <a:pt x="0" y="3889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1524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103634" tIns="51817" rIns="103634" bIns="51817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3" name="Freeform 17"/>
          <p:cNvSpPr>
            <a:spLocks/>
          </p:cNvSpPr>
          <p:nvPr/>
        </p:nvSpPr>
        <p:spPr bwMode="auto">
          <a:xfrm>
            <a:off x="6506341" y="2689442"/>
            <a:ext cx="1263169" cy="3447374"/>
          </a:xfrm>
          <a:custGeom>
            <a:avLst/>
            <a:gdLst>
              <a:gd name="T0" fmla="*/ 0 w 3122"/>
              <a:gd name="T1" fmla="*/ 8280 h 8280"/>
              <a:gd name="T2" fmla="*/ 1561 w 3122"/>
              <a:gd name="T3" fmla="*/ 0 h 8280"/>
              <a:gd name="T4" fmla="*/ 3122 w 3122"/>
              <a:gd name="T5" fmla="*/ 8280 h 8280"/>
              <a:gd name="T6" fmla="*/ 0 w 3122"/>
              <a:gd name="T7" fmla="*/ 8280 h 8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22" h="8280">
                <a:moveTo>
                  <a:pt x="0" y="8280"/>
                </a:moveTo>
                <a:lnTo>
                  <a:pt x="1561" y="0"/>
                </a:lnTo>
                <a:lnTo>
                  <a:pt x="3122" y="8280"/>
                </a:lnTo>
                <a:lnTo>
                  <a:pt x="0" y="8280"/>
                </a:lnTo>
                <a:close/>
              </a:path>
            </a:pathLst>
          </a:custGeom>
          <a:solidFill>
            <a:srgbClr val="0066FF"/>
          </a:solidFill>
          <a:ln>
            <a:noFill/>
          </a:ln>
          <a:effectLst>
            <a:outerShdw blurRad="152400" dist="38100" dir="276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wrap="square" lIns="103634" tIns="51817" rIns="103634" bIns="51817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2" name="TextBox 101"/>
          <p:cNvSpPr txBox="1"/>
          <p:nvPr/>
        </p:nvSpPr>
        <p:spPr>
          <a:xfrm>
            <a:off x="8985186" y="5298256"/>
            <a:ext cx="879655" cy="296201"/>
          </a:xfrm>
          <a:prstGeom prst="rect">
            <a:avLst/>
          </a:prstGeom>
          <a:noFill/>
        </p:spPr>
        <p:txBody>
          <a:bodyPr wrap="none" lIns="79974" tIns="39988" rIns="79974" bIns="39988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</a:p>
        </p:txBody>
      </p:sp>
      <p:sp>
        <p:nvSpPr>
          <p:cNvPr id="109" name="Freeform 38"/>
          <p:cNvSpPr>
            <a:spLocks noEditPoints="1"/>
          </p:cNvSpPr>
          <p:nvPr/>
        </p:nvSpPr>
        <p:spPr bwMode="auto">
          <a:xfrm>
            <a:off x="8629777" y="5298250"/>
            <a:ext cx="293042" cy="301626"/>
          </a:xfrm>
          <a:custGeom>
            <a:avLst/>
            <a:gdLst>
              <a:gd name="T0" fmla="*/ 91 w 181"/>
              <a:gd name="T1" fmla="*/ 0 h 181"/>
              <a:gd name="T2" fmla="*/ 154 w 181"/>
              <a:gd name="T3" fmla="*/ 26 h 181"/>
              <a:gd name="T4" fmla="*/ 154 w 181"/>
              <a:gd name="T5" fmla="*/ 26 h 181"/>
              <a:gd name="T6" fmla="*/ 181 w 181"/>
              <a:gd name="T7" fmla="*/ 90 h 181"/>
              <a:gd name="T8" fmla="*/ 154 w 181"/>
              <a:gd name="T9" fmla="*/ 154 h 181"/>
              <a:gd name="T10" fmla="*/ 91 w 181"/>
              <a:gd name="T11" fmla="*/ 181 h 181"/>
              <a:gd name="T12" fmla="*/ 27 w 181"/>
              <a:gd name="T13" fmla="*/ 154 h 181"/>
              <a:gd name="T14" fmla="*/ 27 w 181"/>
              <a:gd name="T15" fmla="*/ 154 h 181"/>
              <a:gd name="T16" fmla="*/ 0 w 181"/>
              <a:gd name="T17" fmla="*/ 90 h 181"/>
              <a:gd name="T18" fmla="*/ 27 w 181"/>
              <a:gd name="T19" fmla="*/ 26 h 181"/>
              <a:gd name="T20" fmla="*/ 27 w 181"/>
              <a:gd name="T21" fmla="*/ 26 h 181"/>
              <a:gd name="T22" fmla="*/ 91 w 181"/>
              <a:gd name="T23" fmla="*/ 0 h 181"/>
              <a:gd name="T24" fmla="*/ 129 w 181"/>
              <a:gd name="T25" fmla="*/ 52 h 181"/>
              <a:gd name="T26" fmla="*/ 91 w 181"/>
              <a:gd name="T27" fmla="*/ 36 h 181"/>
              <a:gd name="T28" fmla="*/ 52 w 181"/>
              <a:gd name="T29" fmla="*/ 52 h 181"/>
              <a:gd name="T30" fmla="*/ 52 w 181"/>
              <a:gd name="T31" fmla="*/ 52 h 181"/>
              <a:gd name="T32" fmla="*/ 37 w 181"/>
              <a:gd name="T33" fmla="*/ 90 h 181"/>
              <a:gd name="T34" fmla="*/ 52 w 181"/>
              <a:gd name="T35" fmla="*/ 128 h 181"/>
              <a:gd name="T36" fmla="*/ 52 w 181"/>
              <a:gd name="T37" fmla="*/ 128 h 181"/>
              <a:gd name="T38" fmla="*/ 91 w 181"/>
              <a:gd name="T39" fmla="*/ 144 h 181"/>
              <a:gd name="T40" fmla="*/ 129 w 181"/>
              <a:gd name="T41" fmla="*/ 128 h 181"/>
              <a:gd name="T42" fmla="*/ 145 w 181"/>
              <a:gd name="T43" fmla="*/ 90 h 181"/>
              <a:gd name="T44" fmla="*/ 129 w 181"/>
              <a:gd name="T45" fmla="*/ 52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81" h="181">
                <a:moveTo>
                  <a:pt x="91" y="0"/>
                </a:moveTo>
                <a:cubicBezTo>
                  <a:pt x="116" y="0"/>
                  <a:pt x="138" y="10"/>
                  <a:pt x="154" y="26"/>
                </a:cubicBezTo>
                <a:cubicBezTo>
                  <a:pt x="154" y="26"/>
                  <a:pt x="154" y="26"/>
                  <a:pt x="154" y="26"/>
                </a:cubicBezTo>
                <a:cubicBezTo>
                  <a:pt x="171" y="43"/>
                  <a:pt x="181" y="65"/>
                  <a:pt x="181" y="90"/>
                </a:cubicBezTo>
                <a:cubicBezTo>
                  <a:pt x="181" y="115"/>
                  <a:pt x="171" y="138"/>
                  <a:pt x="154" y="154"/>
                </a:cubicBezTo>
                <a:cubicBezTo>
                  <a:pt x="138" y="170"/>
                  <a:pt x="116" y="181"/>
                  <a:pt x="91" y="181"/>
                </a:cubicBezTo>
                <a:cubicBezTo>
                  <a:pt x="66" y="181"/>
                  <a:pt x="43" y="170"/>
                  <a:pt x="27" y="154"/>
                </a:cubicBezTo>
                <a:cubicBezTo>
                  <a:pt x="27" y="154"/>
                  <a:pt x="27" y="154"/>
                  <a:pt x="27" y="154"/>
                </a:cubicBezTo>
                <a:cubicBezTo>
                  <a:pt x="10" y="138"/>
                  <a:pt x="0" y="115"/>
                  <a:pt x="0" y="90"/>
                </a:cubicBezTo>
                <a:cubicBezTo>
                  <a:pt x="0" y="65"/>
                  <a:pt x="10" y="43"/>
                  <a:pt x="27" y="26"/>
                </a:cubicBezTo>
                <a:cubicBezTo>
                  <a:pt x="27" y="26"/>
                  <a:pt x="27" y="26"/>
                  <a:pt x="27" y="26"/>
                </a:cubicBezTo>
                <a:cubicBezTo>
                  <a:pt x="43" y="10"/>
                  <a:pt x="66" y="0"/>
                  <a:pt x="91" y="0"/>
                </a:cubicBezTo>
                <a:close/>
                <a:moveTo>
                  <a:pt x="129" y="52"/>
                </a:moveTo>
                <a:cubicBezTo>
                  <a:pt x="119" y="42"/>
                  <a:pt x="105" y="36"/>
                  <a:pt x="91" y="36"/>
                </a:cubicBezTo>
                <a:cubicBezTo>
                  <a:pt x="76" y="36"/>
                  <a:pt x="62" y="42"/>
                  <a:pt x="52" y="52"/>
                </a:cubicBezTo>
                <a:cubicBezTo>
                  <a:pt x="52" y="52"/>
                  <a:pt x="52" y="52"/>
                  <a:pt x="52" y="52"/>
                </a:cubicBezTo>
                <a:cubicBezTo>
                  <a:pt x="43" y="62"/>
                  <a:pt x="37" y="75"/>
                  <a:pt x="37" y="90"/>
                </a:cubicBezTo>
                <a:cubicBezTo>
                  <a:pt x="37" y="105"/>
                  <a:pt x="43" y="119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62" y="138"/>
                  <a:pt x="76" y="144"/>
                  <a:pt x="91" y="144"/>
                </a:cubicBezTo>
                <a:cubicBezTo>
                  <a:pt x="105" y="144"/>
                  <a:pt x="119" y="138"/>
                  <a:pt x="129" y="128"/>
                </a:cubicBezTo>
                <a:cubicBezTo>
                  <a:pt x="138" y="119"/>
                  <a:pt x="145" y="105"/>
                  <a:pt x="145" y="90"/>
                </a:cubicBezTo>
                <a:cubicBezTo>
                  <a:pt x="145" y="75"/>
                  <a:pt x="139" y="62"/>
                  <a:pt x="129" y="5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xtLst/>
        </p:spPr>
        <p:txBody>
          <a:bodyPr vert="horz" wrap="square" lIns="79974" tIns="39988" rIns="79974" bIns="39988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2572847" y="2509409"/>
            <a:ext cx="4430459" cy="2078758"/>
            <a:chOff x="2246603" y="2389748"/>
            <a:chExt cx="3947725" cy="1799647"/>
          </a:xfrm>
        </p:grpSpPr>
        <p:cxnSp>
          <p:nvCxnSpPr>
            <p:cNvPr id="117" name="直接连接符 116"/>
            <p:cNvCxnSpPr/>
            <p:nvPr/>
          </p:nvCxnSpPr>
          <p:spPr>
            <a:xfrm flipH="1" flipV="1">
              <a:off x="2848256" y="3020698"/>
              <a:ext cx="1086710" cy="43152"/>
            </a:xfrm>
            <a:prstGeom prst="line">
              <a:avLst/>
            </a:prstGeom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组合 1"/>
            <p:cNvGrpSpPr/>
            <p:nvPr/>
          </p:nvGrpSpPr>
          <p:grpSpPr>
            <a:xfrm>
              <a:off x="2246603" y="2389748"/>
              <a:ext cx="3947725" cy="1799647"/>
              <a:chOff x="2246603" y="2389748"/>
              <a:chExt cx="3947725" cy="1799647"/>
            </a:xfrm>
          </p:grpSpPr>
          <p:cxnSp>
            <p:nvCxnSpPr>
              <p:cNvPr id="3" name="直接连接符 2"/>
              <p:cNvCxnSpPr/>
              <p:nvPr/>
            </p:nvCxnSpPr>
            <p:spPr>
              <a:xfrm flipV="1">
                <a:off x="2270123" y="3020697"/>
                <a:ext cx="578132" cy="1168698"/>
              </a:xfrm>
              <a:prstGeom prst="line">
                <a:avLst/>
              </a:prstGeom>
              <a:ln w="158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直接连接符 117"/>
              <p:cNvCxnSpPr/>
              <p:nvPr/>
            </p:nvCxnSpPr>
            <p:spPr>
              <a:xfrm flipH="1">
                <a:off x="3934966" y="2545612"/>
                <a:ext cx="560320" cy="518238"/>
              </a:xfrm>
              <a:prstGeom prst="line">
                <a:avLst/>
              </a:prstGeom>
              <a:ln w="158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直接连接符 118"/>
              <p:cNvCxnSpPr/>
              <p:nvPr/>
            </p:nvCxnSpPr>
            <p:spPr>
              <a:xfrm flipH="1" flipV="1">
                <a:off x="4495286" y="2545612"/>
                <a:ext cx="717903" cy="736402"/>
              </a:xfrm>
              <a:prstGeom prst="line">
                <a:avLst/>
              </a:prstGeom>
              <a:ln w="158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直接连接符 119"/>
              <p:cNvCxnSpPr/>
              <p:nvPr/>
            </p:nvCxnSpPr>
            <p:spPr>
              <a:xfrm flipH="1">
                <a:off x="5213187" y="2420888"/>
                <a:ext cx="947901" cy="858229"/>
              </a:xfrm>
              <a:prstGeom prst="line">
                <a:avLst/>
              </a:prstGeom>
              <a:ln w="158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椭圆 29"/>
              <p:cNvSpPr/>
              <p:nvPr/>
            </p:nvSpPr>
            <p:spPr>
              <a:xfrm>
                <a:off x="4472911" y="2502614"/>
                <a:ext cx="72000" cy="720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1" name="椭圆 130"/>
              <p:cNvSpPr/>
              <p:nvPr/>
            </p:nvSpPr>
            <p:spPr>
              <a:xfrm>
                <a:off x="5182047" y="3220575"/>
                <a:ext cx="72000" cy="720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椭圆 131"/>
              <p:cNvSpPr/>
              <p:nvPr/>
            </p:nvSpPr>
            <p:spPr>
              <a:xfrm>
                <a:off x="6122328" y="2389748"/>
                <a:ext cx="72000" cy="720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椭圆 132"/>
              <p:cNvSpPr/>
              <p:nvPr/>
            </p:nvSpPr>
            <p:spPr>
              <a:xfrm>
                <a:off x="3897100" y="3013040"/>
                <a:ext cx="72000" cy="720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椭圆 133"/>
              <p:cNvSpPr/>
              <p:nvPr/>
            </p:nvSpPr>
            <p:spPr>
              <a:xfrm>
                <a:off x="2817116" y="2978710"/>
                <a:ext cx="72000" cy="720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椭圆 134"/>
              <p:cNvSpPr/>
              <p:nvPr/>
            </p:nvSpPr>
            <p:spPr>
              <a:xfrm>
                <a:off x="2246603" y="4115672"/>
                <a:ext cx="72000" cy="720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cxnSp>
        <p:nvCxnSpPr>
          <p:cNvPr id="71" name="直接连接符 70"/>
          <p:cNvCxnSpPr/>
          <p:nvPr/>
        </p:nvCxnSpPr>
        <p:spPr>
          <a:xfrm flipV="1">
            <a:off x="651845" y="1003247"/>
            <a:ext cx="12007246" cy="52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Freeform 6"/>
          <p:cNvSpPr>
            <a:spLocks noEditPoints="1"/>
          </p:cNvSpPr>
          <p:nvPr/>
        </p:nvSpPr>
        <p:spPr bwMode="auto">
          <a:xfrm>
            <a:off x="12659091" y="514666"/>
            <a:ext cx="477985" cy="493818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2700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0" name="TextBox 79"/>
          <p:cNvSpPr txBox="1"/>
          <p:nvPr/>
        </p:nvSpPr>
        <p:spPr>
          <a:xfrm>
            <a:off x="1299152" y="458650"/>
            <a:ext cx="2423342" cy="430841"/>
          </a:xfrm>
          <a:prstGeom prst="rect">
            <a:avLst/>
          </a:prstGeom>
          <a:noFill/>
        </p:spPr>
        <p:txBody>
          <a:bodyPr wrap="square" lIns="121873" tIns="60937" rIns="121873" bIns="60937" rtlCol="0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收益增值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1" name="组合 80"/>
          <p:cNvGrpSpPr/>
          <p:nvPr/>
        </p:nvGrpSpPr>
        <p:grpSpPr>
          <a:xfrm>
            <a:off x="863873" y="432420"/>
            <a:ext cx="406366" cy="418246"/>
            <a:chOff x="848004" y="393400"/>
            <a:chExt cx="406366" cy="418246"/>
          </a:xfrm>
          <a:effectLst>
            <a:outerShdw blurRad="165100" dist="38100" dir="6960000" sx="98000" sy="98000" algn="t" rotWithShape="0">
              <a:prstClr val="black">
                <a:alpha val="34000"/>
              </a:prstClr>
            </a:outerShdw>
          </a:effectLst>
        </p:grpSpPr>
        <p:grpSp>
          <p:nvGrpSpPr>
            <p:cNvPr id="84" name="组合 83"/>
            <p:cNvGrpSpPr/>
            <p:nvPr/>
          </p:nvGrpSpPr>
          <p:grpSpPr>
            <a:xfrm>
              <a:off x="848004" y="393400"/>
              <a:ext cx="406366" cy="418246"/>
              <a:chOff x="848005" y="369553"/>
              <a:chExt cx="406366" cy="418246"/>
            </a:xfrm>
          </p:grpSpPr>
          <p:sp>
            <p:nvSpPr>
              <p:cNvPr id="86" name="椭圆 85"/>
              <p:cNvSpPr/>
              <p:nvPr/>
            </p:nvSpPr>
            <p:spPr>
              <a:xfrm>
                <a:off x="848005" y="369553"/>
                <a:ext cx="406366" cy="418246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635000" dist="762000" dir="7800000" sx="88000" sy="88000" algn="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椭圆 86"/>
              <p:cNvSpPr/>
              <p:nvPr/>
            </p:nvSpPr>
            <p:spPr>
              <a:xfrm>
                <a:off x="856799" y="378604"/>
                <a:ext cx="388778" cy="40014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5" name="椭圆 84"/>
            <p:cNvSpPr/>
            <p:nvPr/>
          </p:nvSpPr>
          <p:spPr>
            <a:xfrm>
              <a:off x="907857" y="455002"/>
              <a:ext cx="286661" cy="295042"/>
            </a:xfrm>
            <a:prstGeom prst="ellipse">
              <a:avLst/>
            </a:prstGeom>
            <a:gradFill flip="none" rotWithShape="1">
              <a:gsLst>
                <a:gs pos="0">
                  <a:srgbClr val="F20000"/>
                </a:gs>
                <a:gs pos="100000">
                  <a:srgbClr val="F11B1B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1846" rIns="0" bIns="51846" rtlCol="0" anchor="ctr"/>
            <a:lstStyle/>
            <a:p>
              <a:pPr algn="ctr"/>
              <a:endParaRPr lang="zh-CN" altLang="en-US" sz="3600" dirty="0">
                <a:solidFill>
                  <a:schemeClr val="bg1"/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383728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9" presetClass="entr" presetSubtype="5" fill="hold" grpId="0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600"/>
                            </p:stCondLst>
                            <p:childTnLst>
                              <p:par>
                                <p:cTn id="9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100"/>
                            </p:stCondLst>
                            <p:childTnLst>
                              <p:par>
                                <p:cTn id="1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600"/>
                            </p:stCondLst>
                            <p:childTnLst>
                              <p:par>
                                <p:cTn id="12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100"/>
                            </p:stCondLst>
                            <p:childTnLst>
                              <p:par>
                                <p:cTn id="1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2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3" dur="2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300"/>
                            </p:stCondLst>
                            <p:childTnLst>
                              <p:par>
                                <p:cTn id="1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2" grpId="0" animBg="1"/>
      <p:bldP spid="73" grpId="0" animBg="1"/>
      <p:bldP spid="74" grpId="0" animBg="1"/>
      <p:bldP spid="76" grpId="0" animBg="1"/>
      <p:bldP spid="77" grpId="0" animBg="1"/>
      <p:bldP spid="82" grpId="0" animBg="1"/>
      <p:bldP spid="83" grpId="0" animBg="1"/>
      <p:bldP spid="102" grpId="0"/>
      <p:bldP spid="109" grpId="0" animBg="1"/>
      <p:bldP spid="75" grpId="0" animBg="1"/>
      <p:bldP spid="8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7435488" y="3930025"/>
            <a:ext cx="1537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 smtClean="0">
                <a:solidFill>
                  <a:srgbClr val="FC860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r>
              <a:rPr lang="zh-CN" altLang="en-US" sz="1800" dirty="0" smtClean="0">
                <a:solidFill>
                  <a:srgbClr val="D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努力</a:t>
            </a: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方向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792697" y="3930025"/>
            <a:ext cx="1474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 smtClean="0">
                <a:solidFill>
                  <a:srgbClr val="FC860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r>
              <a:rPr lang="zh-CN" altLang="en-US" sz="1800" dirty="0" smtClean="0">
                <a:solidFill>
                  <a:srgbClr val="D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工作效率</a:t>
            </a:r>
            <a:endParaRPr lang="zh-CN" altLang="en-US" sz="1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435488" y="4414346"/>
            <a:ext cx="1537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 smtClean="0">
                <a:solidFill>
                  <a:srgbClr val="FC860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r>
              <a:rPr lang="zh-CN" altLang="en-US" sz="1800" dirty="0" smtClean="0">
                <a:solidFill>
                  <a:srgbClr val="D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团队</a:t>
            </a: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提高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792697" y="4414346"/>
            <a:ext cx="1474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 smtClean="0">
                <a:solidFill>
                  <a:srgbClr val="FC860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r>
              <a:rPr lang="zh-CN" altLang="en-US" sz="1800" dirty="0" smtClean="0">
                <a:solidFill>
                  <a:srgbClr val="D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扩展</a:t>
            </a: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销售</a:t>
            </a:r>
          </a:p>
        </p:txBody>
      </p:sp>
      <p:sp>
        <p:nvSpPr>
          <p:cNvPr id="80" name="矩形 79"/>
          <p:cNvSpPr/>
          <p:nvPr/>
        </p:nvSpPr>
        <p:spPr>
          <a:xfrm>
            <a:off x="-2428" y="7561399"/>
            <a:ext cx="13681075" cy="360226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接连接符 2"/>
          <p:cNvCxnSpPr/>
          <p:nvPr/>
        </p:nvCxnSpPr>
        <p:spPr>
          <a:xfrm>
            <a:off x="6808646" y="2106353"/>
            <a:ext cx="0" cy="2976069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393561" y="3020356"/>
            <a:ext cx="3767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0066FF"/>
                </a:solidFill>
                <a:latin typeface="思源黑体 CN Bold" pitchFamily="34" charset="-122"/>
                <a:ea typeface="思源黑体 CN Bold" pitchFamily="34" charset="-122"/>
              </a:rPr>
              <a:t>工作不足及提高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4392265" y="2154519"/>
            <a:ext cx="2168184" cy="2858270"/>
            <a:chOff x="4392265" y="2154519"/>
            <a:chExt cx="2168184" cy="2858270"/>
          </a:xfrm>
        </p:grpSpPr>
        <p:grpSp>
          <p:nvGrpSpPr>
            <p:cNvPr id="32" name="组合 31"/>
            <p:cNvGrpSpPr/>
            <p:nvPr/>
          </p:nvGrpSpPr>
          <p:grpSpPr>
            <a:xfrm>
              <a:off x="4392265" y="2154519"/>
              <a:ext cx="2168184" cy="2231572"/>
              <a:chOff x="1827622" y="1343919"/>
              <a:chExt cx="2304000" cy="2304000"/>
            </a:xfrm>
          </p:grpSpPr>
          <p:sp>
            <p:nvSpPr>
              <p:cNvPr id="34" name="椭圆 33"/>
              <p:cNvSpPr/>
              <p:nvPr/>
            </p:nvSpPr>
            <p:spPr>
              <a:xfrm>
                <a:off x="1827622" y="1343919"/>
                <a:ext cx="2304000" cy="2304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635000" dist="762000" dir="7800000" sx="88000" sy="88000" algn="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1877481" y="1393778"/>
                <a:ext cx="2204282" cy="220428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7" name="椭圆 36"/>
            <p:cNvSpPr/>
            <p:nvPr/>
          </p:nvSpPr>
          <p:spPr>
            <a:xfrm>
              <a:off x="4678970" y="2474541"/>
              <a:ext cx="1594774" cy="1641398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1846" rIns="0" bIns="51846" rtlCol="0" anchor="ctr"/>
            <a:lstStyle/>
            <a:p>
              <a:pPr algn="ctr"/>
              <a:r>
                <a:rPr lang="en-US" altLang="zh-CN" sz="7200" dirty="0" smtClean="0">
                  <a:solidFill>
                    <a:schemeClr val="bg1"/>
                  </a:solidFill>
                  <a:latin typeface="DIN Mittelschrift Std" pitchFamily="50" charset="0"/>
                  <a:ea typeface="微软雅黑" pitchFamily="34" charset="-122"/>
                </a:rPr>
                <a:t>04</a:t>
              </a:r>
              <a:endParaRPr lang="zh-CN" altLang="en-US" sz="7200" dirty="0">
                <a:solidFill>
                  <a:schemeClr val="bg1"/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725890" y="4551124"/>
              <a:ext cx="155808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准圆简体" pitchFamily="2" charset="-122"/>
                  <a:ea typeface="方正准圆简体" pitchFamily="2" charset="-122"/>
                </a:rPr>
                <a:t>Overview</a:t>
              </a:r>
              <a:endPara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准圆简体" pitchFamily="2" charset="-122"/>
                <a:ea typeface="方正准圆简体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50206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9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8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7435488" y="3776717"/>
            <a:ext cx="1537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 smtClean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r>
              <a:rPr lang="zh-CN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工作前言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792697" y="3776717"/>
            <a:ext cx="1474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 smtClean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r>
              <a:rPr lang="zh-CN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工作回顾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435488" y="4261038"/>
            <a:ext cx="1537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 smtClean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r>
              <a:rPr lang="zh-CN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工作计划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792697" y="4261038"/>
            <a:ext cx="1474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 smtClean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r>
              <a:rPr lang="zh-CN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工作团队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467391" y="4702378"/>
            <a:ext cx="1474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 smtClean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r>
              <a:rPr lang="zh-CN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工作进度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792697" y="4678895"/>
            <a:ext cx="1474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 smtClean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r>
              <a:rPr lang="zh-CN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去年相比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-2428" y="7561399"/>
            <a:ext cx="13681075" cy="360226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7393561" y="2563043"/>
            <a:ext cx="3335407" cy="1099284"/>
            <a:chOff x="7393561" y="2484942"/>
            <a:chExt cx="3335407" cy="1099284"/>
          </a:xfrm>
        </p:grpSpPr>
        <p:sp>
          <p:nvSpPr>
            <p:cNvPr id="23" name="TextBox 22"/>
            <p:cNvSpPr txBox="1"/>
            <p:nvPr/>
          </p:nvSpPr>
          <p:spPr>
            <a:xfrm>
              <a:off x="7393561" y="2876340"/>
              <a:ext cx="33354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dirty="0" smtClean="0">
                  <a:solidFill>
                    <a:srgbClr val="0066FF"/>
                  </a:solidFill>
                  <a:latin typeface="思源黑体 CN Bold" pitchFamily="34" charset="-122"/>
                  <a:ea typeface="思源黑体 CN Bold" pitchFamily="34" charset="-122"/>
                </a:rPr>
                <a:t>年度工作概述</a:t>
              </a:r>
              <a:endParaRPr lang="zh-CN" altLang="en-US" sz="4000" dirty="0">
                <a:solidFill>
                  <a:srgbClr val="0066FF"/>
                </a:solidFill>
                <a:latin typeface="思源黑体 CN Bold" pitchFamily="34" charset="-122"/>
                <a:ea typeface="思源黑体 CN Bold" pitchFamily="34" charset="-122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435488" y="2484942"/>
              <a:ext cx="22928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b="1" spc="-150" dirty="0" smtClean="0">
                <a:solidFill>
                  <a:srgbClr val="FFC000"/>
                </a:solidFill>
                <a:latin typeface="思源黑体 CN Bold" pitchFamily="34" charset="-122"/>
                <a:ea typeface="思源黑体 CN Bold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186853" y="2154519"/>
            <a:ext cx="2168184" cy="2858270"/>
            <a:chOff x="4392265" y="2154519"/>
            <a:chExt cx="2168184" cy="2858270"/>
          </a:xfrm>
        </p:grpSpPr>
        <p:grpSp>
          <p:nvGrpSpPr>
            <p:cNvPr id="32" name="组合 31"/>
            <p:cNvGrpSpPr/>
            <p:nvPr/>
          </p:nvGrpSpPr>
          <p:grpSpPr>
            <a:xfrm>
              <a:off x="4392265" y="2154519"/>
              <a:ext cx="2168184" cy="2231572"/>
              <a:chOff x="1827622" y="1343919"/>
              <a:chExt cx="2304000" cy="2304000"/>
            </a:xfrm>
          </p:grpSpPr>
          <p:sp>
            <p:nvSpPr>
              <p:cNvPr id="34" name="椭圆 33"/>
              <p:cNvSpPr/>
              <p:nvPr/>
            </p:nvSpPr>
            <p:spPr>
              <a:xfrm>
                <a:off x="1827622" y="1343919"/>
                <a:ext cx="2304000" cy="2304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635000" dist="762000" dir="7800000" sx="88000" sy="88000" algn="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1877481" y="1393778"/>
                <a:ext cx="2204282" cy="220428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7" name="椭圆 36"/>
            <p:cNvSpPr/>
            <p:nvPr/>
          </p:nvSpPr>
          <p:spPr>
            <a:xfrm>
              <a:off x="4678970" y="2474541"/>
              <a:ext cx="1594774" cy="1641398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1846" rIns="0" bIns="51846" rtlCol="0" anchor="ctr"/>
            <a:lstStyle/>
            <a:p>
              <a:pPr algn="ctr"/>
              <a:r>
                <a:rPr lang="en-US" altLang="zh-CN" sz="7200" dirty="0" smtClean="0">
                  <a:solidFill>
                    <a:schemeClr val="bg1"/>
                  </a:solidFill>
                  <a:latin typeface="DIN Mittelschrift Std" pitchFamily="50" charset="0"/>
                  <a:ea typeface="微软雅黑" pitchFamily="34" charset="-122"/>
                </a:rPr>
                <a:t>01</a:t>
              </a:r>
              <a:endParaRPr lang="zh-CN" altLang="en-US" sz="7200" dirty="0">
                <a:solidFill>
                  <a:schemeClr val="bg1"/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725890" y="4551124"/>
              <a:ext cx="155808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准圆简体" pitchFamily="2" charset="-122"/>
                  <a:ea typeface="方正准圆简体" pitchFamily="2" charset="-122"/>
                </a:rPr>
                <a:t>Overview</a:t>
              </a:r>
              <a:endPara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准圆简体" pitchFamily="2" charset="-122"/>
                <a:ea typeface="方正准圆简体" pitchFamily="2" charset="-122"/>
              </a:endParaRPr>
            </a:p>
          </p:txBody>
        </p:sp>
      </p:grpSp>
      <p:cxnSp>
        <p:nvCxnSpPr>
          <p:cNvPr id="3" name="直接连接符 2"/>
          <p:cNvCxnSpPr/>
          <p:nvPr/>
        </p:nvCxnSpPr>
        <p:spPr>
          <a:xfrm>
            <a:off x="6808646" y="2154519"/>
            <a:ext cx="0" cy="2976069"/>
          </a:xfrm>
          <a:prstGeom prst="line">
            <a:avLst/>
          </a:prstGeom>
          <a:ln>
            <a:solidFill>
              <a:srgbClr val="0066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14874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9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3" grpId="0"/>
      <p:bldP spid="8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9339282" y="2493180"/>
            <a:ext cx="2716087" cy="3957489"/>
            <a:chOff x="8105666" y="2060848"/>
            <a:chExt cx="2420148" cy="3426122"/>
          </a:xfrm>
        </p:grpSpPr>
        <p:pic>
          <p:nvPicPr>
            <p:cNvPr id="9" name="Picture 2" descr="D:\desktop\未标题-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5666" y="2060848"/>
              <a:ext cx="2420148" cy="3426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矩形 9"/>
            <p:cNvSpPr/>
            <p:nvPr/>
          </p:nvSpPr>
          <p:spPr>
            <a:xfrm>
              <a:off x="8263513" y="2348880"/>
              <a:ext cx="2104454" cy="28291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矩形 10"/>
          <p:cNvSpPr/>
          <p:nvPr/>
        </p:nvSpPr>
        <p:spPr>
          <a:xfrm>
            <a:off x="9516426" y="2825887"/>
            <a:ext cx="2361790" cy="32679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645" tIns="51823" rIns="103645" bIns="51823"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8840199" y="4073522"/>
            <a:ext cx="1180532" cy="2543497"/>
            <a:chOff x="7660961" y="3429000"/>
            <a:chExt cx="1051904" cy="2201985"/>
          </a:xfrm>
        </p:grpSpPr>
        <p:pic>
          <p:nvPicPr>
            <p:cNvPr id="13" name="Picture 3" descr="D:\desktop\未标题-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0961" y="3429000"/>
              <a:ext cx="1051904" cy="22019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 13"/>
            <p:cNvSpPr/>
            <p:nvPr/>
          </p:nvSpPr>
          <p:spPr>
            <a:xfrm>
              <a:off x="7754865" y="3763472"/>
              <a:ext cx="864096" cy="1512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8945579" y="4459867"/>
            <a:ext cx="969759" cy="1746694"/>
          </a:xfrm>
          <a:prstGeom prst="rect">
            <a:avLst/>
          </a:prstGeom>
          <a:blipFill dpi="0" rotWithShape="1">
            <a:blip r:embed="rId6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645" tIns="51823" rIns="103645" bIns="51823"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1640430" y="3385320"/>
            <a:ext cx="1858704" cy="1064921"/>
          </a:xfrm>
          <a:prstGeom prst="rect">
            <a:avLst/>
          </a:prstGeom>
          <a:noFill/>
        </p:spPr>
        <p:txBody>
          <a:bodyPr wrap="square" lIns="103645" tIns="51823" rIns="103645" bIns="51823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91088" y="2115333"/>
            <a:ext cx="557310" cy="817636"/>
          </a:xfrm>
          <a:prstGeom prst="rect">
            <a:avLst/>
          </a:prstGeom>
          <a:noFill/>
        </p:spPr>
        <p:txBody>
          <a:bodyPr wrap="none" lIns="103645" tIns="51823" rIns="103645" bIns="51823" rtlCol="0">
            <a:spAutoFit/>
          </a:bodyPr>
          <a:lstStyle/>
          <a:p>
            <a:r>
              <a:rPr lang="en-US" altLang="zh-CN" sz="4500" dirty="0">
                <a:solidFill>
                  <a:schemeClr val="tx1">
                    <a:lumMod val="50000"/>
                    <a:lumOff val="50000"/>
                  </a:schemeClr>
                </a:solidFill>
                <a:latin typeface="DIN Mittelschrift Std" pitchFamily="50" charset="0"/>
              </a:rPr>
              <a:t>A</a:t>
            </a:r>
            <a:endParaRPr lang="zh-CN" altLang="en-US" sz="4500" dirty="0">
              <a:solidFill>
                <a:schemeClr val="tx1">
                  <a:lumMod val="50000"/>
                  <a:lumOff val="50000"/>
                </a:schemeClr>
              </a:solidFill>
              <a:latin typeface="DIN Mittelschrift Std" pitchFamily="50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55135" y="3385321"/>
            <a:ext cx="1858704" cy="1064921"/>
          </a:xfrm>
          <a:prstGeom prst="rect">
            <a:avLst/>
          </a:prstGeom>
          <a:noFill/>
        </p:spPr>
        <p:txBody>
          <a:bodyPr wrap="square" lIns="103645" tIns="51823" rIns="103645" bIns="51823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30253" y="2153667"/>
            <a:ext cx="557310" cy="817636"/>
          </a:xfrm>
          <a:prstGeom prst="rect">
            <a:avLst/>
          </a:prstGeom>
          <a:noFill/>
        </p:spPr>
        <p:txBody>
          <a:bodyPr wrap="none" lIns="103645" tIns="51823" rIns="103645" bIns="51823" rtlCol="0">
            <a:spAutoFit/>
          </a:bodyPr>
          <a:lstStyle/>
          <a:p>
            <a:r>
              <a:rPr lang="en-US" altLang="zh-CN" sz="4500" dirty="0">
                <a:solidFill>
                  <a:schemeClr val="tx1">
                    <a:lumMod val="50000"/>
                    <a:lumOff val="50000"/>
                  </a:schemeClr>
                </a:solidFill>
                <a:latin typeface="DIN Mittelschrift Std" pitchFamily="50" charset="0"/>
              </a:rPr>
              <a:t>B</a:t>
            </a:r>
            <a:endParaRPr lang="zh-CN" altLang="en-US" sz="4500" dirty="0">
              <a:solidFill>
                <a:schemeClr val="tx1">
                  <a:lumMod val="50000"/>
                  <a:lumOff val="50000"/>
                </a:schemeClr>
              </a:solidFill>
              <a:latin typeface="DIN Mittelschrift Std" pitchFamily="50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69841" y="3385321"/>
            <a:ext cx="1858704" cy="1064921"/>
          </a:xfrm>
          <a:prstGeom prst="rect">
            <a:avLst/>
          </a:prstGeom>
          <a:noFill/>
        </p:spPr>
        <p:txBody>
          <a:bodyPr wrap="square" lIns="103645" tIns="51823" rIns="103645" bIns="51823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44962" y="2153667"/>
            <a:ext cx="526133" cy="817636"/>
          </a:xfrm>
          <a:prstGeom prst="rect">
            <a:avLst/>
          </a:prstGeom>
          <a:noFill/>
        </p:spPr>
        <p:txBody>
          <a:bodyPr wrap="none" lIns="103645" tIns="51823" rIns="103645" bIns="51823" rtlCol="0">
            <a:spAutoFit/>
          </a:bodyPr>
          <a:lstStyle/>
          <a:p>
            <a:r>
              <a:rPr lang="en-US" altLang="zh-CN" sz="4500" dirty="0">
                <a:solidFill>
                  <a:schemeClr val="tx1">
                    <a:lumMod val="50000"/>
                    <a:lumOff val="50000"/>
                  </a:schemeClr>
                </a:solidFill>
                <a:latin typeface="DIN Mittelschrift Std" pitchFamily="50" charset="0"/>
              </a:rPr>
              <a:t>C</a:t>
            </a:r>
            <a:endParaRPr lang="zh-CN" altLang="en-US" sz="4500" dirty="0">
              <a:solidFill>
                <a:schemeClr val="tx1">
                  <a:lumMod val="50000"/>
                  <a:lumOff val="50000"/>
                </a:schemeClr>
              </a:solidFill>
              <a:latin typeface="DIN Mittelschrift Std" pitchFamily="50" charset="0"/>
            </a:endParaRPr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39677" y="3082758"/>
            <a:ext cx="315347" cy="30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3" name="图表 22"/>
          <p:cNvGraphicFramePr/>
          <p:nvPr>
            <p:extLst>
              <p:ext uri="{D42A27DB-BD31-4B8C-83A1-F6EECF244321}">
                <p14:modId xmlns:p14="http://schemas.microsoft.com/office/powerpoint/2010/main" xmlns="" val="3935661905"/>
              </p:ext>
            </p:extLst>
          </p:nvPr>
        </p:nvGraphicFramePr>
        <p:xfrm>
          <a:off x="1511945" y="4783618"/>
          <a:ext cx="6288120" cy="1857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4" name="平行四边形 23"/>
          <p:cNvSpPr/>
          <p:nvPr/>
        </p:nvSpPr>
        <p:spPr>
          <a:xfrm>
            <a:off x="1738014" y="2874009"/>
            <a:ext cx="1518679" cy="360028"/>
          </a:xfrm>
          <a:prstGeom prst="parallelogram">
            <a:avLst>
              <a:gd name="adj" fmla="val 35443"/>
            </a:avLst>
          </a:prstGeom>
          <a:solidFill>
            <a:srgbClr val="0066FF"/>
          </a:solidFill>
          <a:ln>
            <a:noFill/>
          </a:ln>
          <a:effectLst>
            <a:outerShdw blurRad="139700" dist="139700" dir="8100000" algn="tr" rotWithShape="0">
              <a:prstClr val="black">
                <a:alpha val="22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103645" tIns="51823" rIns="103645" bIns="51823" rtlCol="0" anchor="ctr"/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思源黑体 CN Medium" pitchFamily="34" charset="-122"/>
                <a:ea typeface="思源黑体 CN Medium" pitchFamily="34" charset="-122"/>
                <a:cs typeface="Raavi" pitchFamily="34" charset="0"/>
              </a:rPr>
              <a:t>添加标题</a:t>
            </a:r>
            <a:endParaRPr lang="en-US" altLang="zh-CN" sz="1800" dirty="0">
              <a:solidFill>
                <a:schemeClr val="bg1"/>
              </a:solidFill>
              <a:latin typeface="思源黑体 CN Medium" pitchFamily="34" charset="-122"/>
              <a:ea typeface="思源黑体 CN Medium" pitchFamily="34" charset="-122"/>
              <a:cs typeface="Raavi" pitchFamily="34" charset="0"/>
            </a:endParaRPr>
          </a:p>
        </p:txBody>
      </p:sp>
      <p:sp>
        <p:nvSpPr>
          <p:cNvPr id="25" name="平行四边形 24"/>
          <p:cNvSpPr/>
          <p:nvPr/>
        </p:nvSpPr>
        <p:spPr>
          <a:xfrm>
            <a:off x="3962632" y="2874009"/>
            <a:ext cx="1518679" cy="360028"/>
          </a:xfrm>
          <a:prstGeom prst="parallelogram">
            <a:avLst>
              <a:gd name="adj" fmla="val 35443"/>
            </a:avLst>
          </a:prstGeom>
          <a:solidFill>
            <a:srgbClr val="0066FF"/>
          </a:solidFill>
          <a:ln>
            <a:noFill/>
          </a:ln>
          <a:effectLst>
            <a:outerShdw blurRad="139700" dist="139700" dir="8100000" algn="tr" rotWithShape="0">
              <a:prstClr val="black">
                <a:alpha val="22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103645" tIns="51823" rIns="103645" bIns="51823" rtlCol="0" anchor="ctr"/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思源黑体 CN Medium" pitchFamily="34" charset="-122"/>
                <a:ea typeface="思源黑体 CN Medium" pitchFamily="34" charset="-122"/>
                <a:cs typeface="Raavi" pitchFamily="34" charset="0"/>
              </a:rPr>
              <a:t>添加标题</a:t>
            </a:r>
            <a:endParaRPr lang="en-US" altLang="zh-CN" sz="1800" dirty="0">
              <a:solidFill>
                <a:schemeClr val="bg1"/>
              </a:solidFill>
              <a:latin typeface="思源黑体 CN Medium" pitchFamily="34" charset="-122"/>
              <a:ea typeface="思源黑体 CN Medium" pitchFamily="34" charset="-122"/>
              <a:cs typeface="Raavi" pitchFamily="34" charset="0"/>
            </a:endParaRPr>
          </a:p>
        </p:txBody>
      </p:sp>
      <p:sp>
        <p:nvSpPr>
          <p:cNvPr id="26" name="平行四边形 25"/>
          <p:cNvSpPr/>
          <p:nvPr/>
        </p:nvSpPr>
        <p:spPr>
          <a:xfrm>
            <a:off x="6165969" y="2874009"/>
            <a:ext cx="1518679" cy="360028"/>
          </a:xfrm>
          <a:prstGeom prst="parallelogram">
            <a:avLst>
              <a:gd name="adj" fmla="val 35443"/>
            </a:avLst>
          </a:prstGeom>
          <a:solidFill>
            <a:srgbClr val="0066FF"/>
          </a:solidFill>
          <a:ln>
            <a:noFill/>
          </a:ln>
          <a:effectLst>
            <a:outerShdw blurRad="152400" dist="139700" dir="8100000" algn="tr" rotWithShape="0">
              <a:prstClr val="black">
                <a:alpha val="22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103645" tIns="51823" rIns="103645" bIns="51823" rtlCol="0" anchor="ctr"/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思源黑体 CN Medium" pitchFamily="34" charset="-122"/>
                <a:ea typeface="思源黑体 CN Medium" pitchFamily="34" charset="-122"/>
                <a:cs typeface="Raavi" pitchFamily="34" charset="0"/>
              </a:rPr>
              <a:t>添加标题</a:t>
            </a:r>
            <a:endParaRPr lang="en-US" altLang="zh-CN" sz="1800" dirty="0">
              <a:solidFill>
                <a:schemeClr val="bg1"/>
              </a:solidFill>
              <a:latin typeface="思源黑体 CN Medium" pitchFamily="34" charset="-122"/>
              <a:ea typeface="思源黑体 CN Medium" pitchFamily="34" charset="-122"/>
              <a:cs typeface="Raavi" pitchFamily="34" charset="0"/>
            </a:endParaRPr>
          </a:p>
        </p:txBody>
      </p:sp>
      <p:cxnSp>
        <p:nvCxnSpPr>
          <p:cNvPr id="37" name="直接连接符 36"/>
          <p:cNvCxnSpPr/>
          <p:nvPr/>
        </p:nvCxnSpPr>
        <p:spPr>
          <a:xfrm flipV="1">
            <a:off x="651845" y="1003247"/>
            <a:ext cx="12007246" cy="52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reeform 6"/>
          <p:cNvSpPr>
            <a:spLocks noEditPoints="1"/>
          </p:cNvSpPr>
          <p:nvPr/>
        </p:nvSpPr>
        <p:spPr bwMode="auto">
          <a:xfrm>
            <a:off x="12659091" y="514666"/>
            <a:ext cx="477985" cy="493818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2700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9" name="TextBox 38"/>
          <p:cNvSpPr txBox="1"/>
          <p:nvPr/>
        </p:nvSpPr>
        <p:spPr>
          <a:xfrm>
            <a:off x="1299152" y="458650"/>
            <a:ext cx="2423342" cy="430841"/>
          </a:xfrm>
          <a:prstGeom prst="rect">
            <a:avLst/>
          </a:prstGeom>
          <a:noFill/>
        </p:spPr>
        <p:txBody>
          <a:bodyPr wrap="square" lIns="121873" tIns="60937" rIns="121873" bIns="60937" rtlCol="0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努力方向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863873" y="432420"/>
            <a:ext cx="406366" cy="418246"/>
            <a:chOff x="848004" y="393400"/>
            <a:chExt cx="406366" cy="418246"/>
          </a:xfrm>
          <a:effectLst>
            <a:outerShdw blurRad="165100" dist="38100" dir="6960000" sx="98000" sy="98000" algn="t" rotWithShape="0">
              <a:prstClr val="black">
                <a:alpha val="34000"/>
              </a:prstClr>
            </a:outerShdw>
          </a:effectLst>
        </p:grpSpPr>
        <p:grpSp>
          <p:nvGrpSpPr>
            <p:cNvPr id="41" name="组合 40"/>
            <p:cNvGrpSpPr/>
            <p:nvPr/>
          </p:nvGrpSpPr>
          <p:grpSpPr>
            <a:xfrm>
              <a:off x="848004" y="393400"/>
              <a:ext cx="406366" cy="418246"/>
              <a:chOff x="848005" y="369553"/>
              <a:chExt cx="406366" cy="418246"/>
            </a:xfrm>
          </p:grpSpPr>
          <p:sp>
            <p:nvSpPr>
              <p:cNvPr id="43" name="椭圆 42"/>
              <p:cNvSpPr/>
              <p:nvPr/>
            </p:nvSpPr>
            <p:spPr>
              <a:xfrm>
                <a:off x="848005" y="369553"/>
                <a:ext cx="406366" cy="418246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635000" dist="762000" dir="7800000" sx="88000" sy="88000" algn="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856799" y="378604"/>
                <a:ext cx="388778" cy="40014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2" name="椭圆 41"/>
            <p:cNvSpPr/>
            <p:nvPr/>
          </p:nvSpPr>
          <p:spPr>
            <a:xfrm>
              <a:off x="907857" y="455002"/>
              <a:ext cx="286661" cy="295042"/>
            </a:xfrm>
            <a:prstGeom prst="ellipse">
              <a:avLst/>
            </a:prstGeom>
            <a:gradFill flip="none" rotWithShape="1">
              <a:gsLst>
                <a:gs pos="0">
                  <a:srgbClr val="F20000"/>
                </a:gs>
                <a:gs pos="100000">
                  <a:srgbClr val="F11B1B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1846" rIns="0" bIns="51846" rtlCol="0" anchor="ctr"/>
            <a:lstStyle/>
            <a:p>
              <a:pPr algn="ctr"/>
              <a:endParaRPr lang="zh-CN" altLang="en-US" sz="3600" dirty="0">
                <a:solidFill>
                  <a:schemeClr val="bg1"/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166919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9" presetClass="entr" presetSubtype="5" fill="hold" grpId="0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/>
      <p:bldP spid="17" grpId="0"/>
      <p:bldP spid="18" grpId="0"/>
      <p:bldP spid="19" grpId="0"/>
      <p:bldP spid="20" grpId="0"/>
      <p:bldP spid="21" grpId="0"/>
      <p:bldGraphic spid="23" grpId="0">
        <p:bldAsOne/>
      </p:bldGraphic>
      <p:bldP spid="24" grpId="0" animBg="1"/>
      <p:bldP spid="25" grpId="0" animBg="1"/>
      <p:bldP spid="26" grpId="0" animBg="1"/>
      <p:bldP spid="38" grpId="0" animBg="1"/>
      <p:bldP spid="3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5809084" y="2496883"/>
            <a:ext cx="1984314" cy="2042587"/>
            <a:chOff x="1463339" y="1072758"/>
            <a:chExt cx="1546058" cy="1546058"/>
          </a:xfrm>
          <a:effectLst>
            <a:outerShdw blurRad="330200" dist="215900" dir="6900000" sx="91000" sy="91000" algn="t" rotWithShape="0">
              <a:prstClr val="black">
                <a:alpha val="49000"/>
              </a:prstClr>
            </a:outerShdw>
          </a:effectLst>
        </p:grpSpPr>
        <p:sp>
          <p:nvSpPr>
            <p:cNvPr id="5" name="同心圆 4"/>
            <p:cNvSpPr/>
            <p:nvPr/>
          </p:nvSpPr>
          <p:spPr>
            <a:xfrm>
              <a:off x="1463339" y="1072758"/>
              <a:ext cx="1546058" cy="1546058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1484232" y="1093651"/>
              <a:ext cx="1504273" cy="15042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rgbClr val="C5C5C5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050333" y="2745218"/>
            <a:ext cx="1539700" cy="1545911"/>
            <a:chOff x="4207298" y="1512123"/>
            <a:chExt cx="1029087" cy="1003758"/>
          </a:xfrm>
        </p:grpSpPr>
        <p:sp>
          <p:nvSpPr>
            <p:cNvPr id="8" name="椭圆 7"/>
            <p:cNvSpPr/>
            <p:nvPr/>
          </p:nvSpPr>
          <p:spPr>
            <a:xfrm>
              <a:off x="4207298" y="1512123"/>
              <a:ext cx="1003762" cy="1003758"/>
            </a:xfrm>
            <a:prstGeom prst="ellipse">
              <a:avLst/>
            </a:prstGeom>
            <a:solidFill>
              <a:srgbClr val="FFC000">
                <a:alpha val="99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430101" y="1744219"/>
              <a:ext cx="806284" cy="539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</a:t>
              </a:r>
              <a:endPara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2609028" y="2533397"/>
            <a:ext cx="1984315" cy="2042587"/>
            <a:chOff x="1463339" y="1072758"/>
            <a:chExt cx="1546058" cy="1546058"/>
          </a:xfrm>
          <a:effectLst>
            <a:outerShdw blurRad="330200" dist="215900" dir="6900000" sx="91000" sy="91000" algn="t" rotWithShape="0">
              <a:prstClr val="black">
                <a:alpha val="49000"/>
              </a:prstClr>
            </a:outerShdw>
          </a:effectLst>
        </p:grpSpPr>
        <p:sp>
          <p:nvSpPr>
            <p:cNvPr id="11" name="同心圆 10"/>
            <p:cNvSpPr/>
            <p:nvPr/>
          </p:nvSpPr>
          <p:spPr>
            <a:xfrm>
              <a:off x="1463339" y="1072758"/>
              <a:ext cx="1546058" cy="1546058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1484232" y="1093651"/>
              <a:ext cx="1504273" cy="15042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rgbClr val="C5C5C5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2850283" y="2781732"/>
            <a:ext cx="1501810" cy="1545911"/>
            <a:chOff x="3089228" y="3088680"/>
            <a:chExt cx="1003763" cy="1003758"/>
          </a:xfrm>
        </p:grpSpPr>
        <p:sp>
          <p:nvSpPr>
            <p:cNvPr id="14" name="椭圆 13"/>
            <p:cNvSpPr/>
            <p:nvPr/>
          </p:nvSpPr>
          <p:spPr>
            <a:xfrm>
              <a:off x="3089228" y="3088680"/>
              <a:ext cx="1003763" cy="1003758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311572" y="3320778"/>
              <a:ext cx="663885" cy="539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</a:t>
              </a:r>
              <a:endPara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9208884" y="2501402"/>
            <a:ext cx="1984315" cy="2042587"/>
            <a:chOff x="1463339" y="1072758"/>
            <a:chExt cx="1546058" cy="1546058"/>
          </a:xfrm>
          <a:effectLst>
            <a:outerShdw blurRad="330200" dist="215900" dir="6900000" sx="91000" sy="91000" algn="t" rotWithShape="0">
              <a:prstClr val="black">
                <a:alpha val="49000"/>
              </a:prstClr>
            </a:outerShdw>
          </a:effectLst>
        </p:grpSpPr>
        <p:sp>
          <p:nvSpPr>
            <p:cNvPr id="17" name="同心圆 16"/>
            <p:cNvSpPr/>
            <p:nvPr/>
          </p:nvSpPr>
          <p:spPr>
            <a:xfrm>
              <a:off x="1463339" y="1072758"/>
              <a:ext cx="1546058" cy="1546058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1484232" y="1093651"/>
              <a:ext cx="1504273" cy="15042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rgbClr val="C5C5C5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9450139" y="2749734"/>
            <a:ext cx="1501810" cy="1545911"/>
            <a:chOff x="5305581" y="3088680"/>
            <a:chExt cx="1003763" cy="1003758"/>
          </a:xfrm>
        </p:grpSpPr>
        <p:sp>
          <p:nvSpPr>
            <p:cNvPr id="20" name="椭圆 19"/>
            <p:cNvSpPr/>
            <p:nvPr/>
          </p:nvSpPr>
          <p:spPr>
            <a:xfrm>
              <a:off x="5305581" y="3088680"/>
              <a:ext cx="1003763" cy="1003758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508104" y="3320780"/>
              <a:ext cx="761358" cy="539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</a:t>
              </a:r>
              <a:endPara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2" name="Arc 58"/>
          <p:cNvSpPr/>
          <p:nvPr/>
        </p:nvSpPr>
        <p:spPr>
          <a:xfrm rot="18636742">
            <a:off x="7274361" y="2200705"/>
            <a:ext cx="2300601" cy="2298090"/>
          </a:xfrm>
          <a:prstGeom prst="arc">
            <a:avLst>
              <a:gd name="adj1" fmla="val 16200000"/>
              <a:gd name="adj2" fmla="val 406277"/>
            </a:avLst>
          </a:prstGeom>
          <a:ln w="19050">
            <a:solidFill>
              <a:schemeClr val="bg1">
                <a:lumMod val="50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84237" tIns="92120" rIns="184237" bIns="92120" rtlCol="0" anchor="ctr"/>
          <a:lstStyle/>
          <a:p>
            <a:pPr algn="ctr"/>
            <a:endParaRPr lang="bg-BG"/>
          </a:p>
        </p:txBody>
      </p:sp>
      <p:sp>
        <p:nvSpPr>
          <p:cNvPr id="23" name="Arc 59"/>
          <p:cNvSpPr/>
          <p:nvPr/>
        </p:nvSpPr>
        <p:spPr>
          <a:xfrm rot="18636742">
            <a:off x="3975382" y="2200705"/>
            <a:ext cx="2300601" cy="2298090"/>
          </a:xfrm>
          <a:prstGeom prst="arc">
            <a:avLst>
              <a:gd name="adj1" fmla="val 16200000"/>
              <a:gd name="adj2" fmla="val 406277"/>
            </a:avLst>
          </a:prstGeom>
          <a:ln w="19050">
            <a:solidFill>
              <a:schemeClr val="bg1">
                <a:lumMod val="50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84237" tIns="92120" rIns="184237" bIns="92120" rtlCol="0" anchor="ctr"/>
          <a:lstStyle/>
          <a:p>
            <a:pPr algn="ctr"/>
            <a:endParaRPr lang="bg-BG"/>
          </a:p>
        </p:txBody>
      </p:sp>
      <p:sp>
        <p:nvSpPr>
          <p:cNvPr id="24" name="矩形 30"/>
          <p:cNvSpPr>
            <a:spLocks noChangeArrowheads="1"/>
          </p:cNvSpPr>
          <p:nvPr/>
        </p:nvSpPr>
        <p:spPr bwMode="auto">
          <a:xfrm>
            <a:off x="2640921" y="6510833"/>
            <a:ext cx="8618958" cy="714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55537" tIns="77769" rIns="155537" bIns="77769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您的内容打在这里，或者通过复制您的文本后，在此框中选择粘贴，并选择只保留文字。您的内容打在这里，或者通过复制您的文本后，在此框中选择粘贴。</a:t>
            </a:r>
          </a:p>
        </p:txBody>
      </p:sp>
      <p:sp>
        <p:nvSpPr>
          <p:cNvPr id="25" name="丁字箭头 24"/>
          <p:cNvSpPr/>
          <p:nvPr/>
        </p:nvSpPr>
        <p:spPr>
          <a:xfrm flipV="1">
            <a:off x="2183614" y="5977036"/>
            <a:ext cx="9401259" cy="411960"/>
          </a:xfrm>
          <a:prstGeom prst="leftRightUpArrow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8192" tIns="69096" rIns="138192" bIns="69096" rtlCol="0" anchor="ctr"/>
          <a:lstStyle/>
          <a:p>
            <a:pPr algn="ctr"/>
            <a:endParaRPr lang="zh-CN" altLang="en-US"/>
          </a:p>
        </p:txBody>
      </p:sp>
      <p:grpSp>
        <p:nvGrpSpPr>
          <p:cNvPr id="51" name="组合 50"/>
          <p:cNvGrpSpPr/>
          <p:nvPr/>
        </p:nvGrpSpPr>
        <p:grpSpPr>
          <a:xfrm>
            <a:off x="2681658" y="4811827"/>
            <a:ext cx="8484726" cy="840465"/>
            <a:chOff x="1792336" y="3219822"/>
            <a:chExt cx="5670924" cy="545713"/>
          </a:xfrm>
        </p:grpSpPr>
        <p:grpSp>
          <p:nvGrpSpPr>
            <p:cNvPr id="40" name="组合 39"/>
            <p:cNvGrpSpPr/>
            <p:nvPr/>
          </p:nvGrpSpPr>
          <p:grpSpPr>
            <a:xfrm>
              <a:off x="1792336" y="3219822"/>
              <a:ext cx="1195488" cy="545713"/>
              <a:chOff x="873900" y="1541325"/>
              <a:chExt cx="1166203" cy="545713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873900" y="1767302"/>
                <a:ext cx="1166203" cy="319736"/>
              </a:xfrm>
              <a:prstGeom prst="rect">
                <a:avLst/>
              </a:prstGeom>
              <a:noFill/>
            </p:spPr>
            <p:txBody>
              <a:bodyPr wrap="square" lIns="91431" tIns="45715" rIns="91431" bIns="45715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zh-CN" alt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itchFamily="34" charset="-122"/>
                    <a:ea typeface="微软雅黑" pitchFamily="34" charset="-122"/>
                  </a:rPr>
                  <a:t>您的内容打在这里，或者通过您的内容打在这里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947384" y="1541325"/>
                <a:ext cx="1008112" cy="276999"/>
              </a:xfrm>
              <a:prstGeom prst="rect">
                <a:avLst/>
              </a:prstGeom>
              <a:noFill/>
            </p:spPr>
            <p:txBody>
              <a:bodyPr wrap="square" lIns="91431" tIns="0" rIns="91431" bIns="0" rtlCol="0" anchor="t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1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itchFamily="34" charset="-122"/>
                    <a:ea typeface="微软雅黑" pitchFamily="34" charset="-122"/>
                    <a:cs typeface="华文黑体" pitchFamily="2" charset="-122"/>
                  </a:rPr>
                  <a:t>添加标题</a:t>
                </a:r>
              </a:p>
            </p:txBody>
          </p:sp>
        </p:grpSp>
        <p:grpSp>
          <p:nvGrpSpPr>
            <p:cNvPr id="45" name="组合 44"/>
            <p:cNvGrpSpPr/>
            <p:nvPr/>
          </p:nvGrpSpPr>
          <p:grpSpPr>
            <a:xfrm>
              <a:off x="3963853" y="3219822"/>
              <a:ext cx="1195488" cy="545713"/>
              <a:chOff x="873900" y="1541325"/>
              <a:chExt cx="1166203" cy="545713"/>
            </a:xfrm>
          </p:grpSpPr>
          <p:sp>
            <p:nvSpPr>
              <p:cNvPr id="46" name="TextBox 45"/>
              <p:cNvSpPr txBox="1"/>
              <p:nvPr/>
            </p:nvSpPr>
            <p:spPr>
              <a:xfrm>
                <a:off x="873900" y="1767302"/>
                <a:ext cx="1166203" cy="319736"/>
              </a:xfrm>
              <a:prstGeom prst="rect">
                <a:avLst/>
              </a:prstGeom>
              <a:noFill/>
            </p:spPr>
            <p:txBody>
              <a:bodyPr wrap="square" lIns="91431" tIns="45715" rIns="91431" bIns="45715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zh-CN" alt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itchFamily="34" charset="-122"/>
                    <a:ea typeface="微软雅黑" pitchFamily="34" charset="-122"/>
                  </a:rPr>
                  <a:t>您的内容打在这里，或者通过您的内容打在这里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947384" y="1541325"/>
                <a:ext cx="1008112" cy="276999"/>
              </a:xfrm>
              <a:prstGeom prst="rect">
                <a:avLst/>
              </a:prstGeom>
              <a:noFill/>
            </p:spPr>
            <p:txBody>
              <a:bodyPr wrap="square" lIns="91431" tIns="0" rIns="91431" bIns="0" rtlCol="0" anchor="t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1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itchFamily="34" charset="-122"/>
                    <a:ea typeface="微软雅黑" pitchFamily="34" charset="-122"/>
                    <a:cs typeface="华文黑体" pitchFamily="2" charset="-122"/>
                  </a:rPr>
                  <a:t>添加标题</a:t>
                </a:r>
              </a:p>
            </p:txBody>
          </p:sp>
        </p:grpSp>
        <p:grpSp>
          <p:nvGrpSpPr>
            <p:cNvPr id="48" name="组合 47"/>
            <p:cNvGrpSpPr/>
            <p:nvPr/>
          </p:nvGrpSpPr>
          <p:grpSpPr>
            <a:xfrm>
              <a:off x="6267772" y="3219822"/>
              <a:ext cx="1195488" cy="545713"/>
              <a:chOff x="873900" y="1541325"/>
              <a:chExt cx="1166203" cy="545713"/>
            </a:xfrm>
          </p:grpSpPr>
          <p:sp>
            <p:nvSpPr>
              <p:cNvPr id="49" name="TextBox 48"/>
              <p:cNvSpPr txBox="1"/>
              <p:nvPr/>
            </p:nvSpPr>
            <p:spPr>
              <a:xfrm>
                <a:off x="873900" y="1767302"/>
                <a:ext cx="1166203" cy="319736"/>
              </a:xfrm>
              <a:prstGeom prst="rect">
                <a:avLst/>
              </a:prstGeom>
              <a:noFill/>
            </p:spPr>
            <p:txBody>
              <a:bodyPr wrap="square" lIns="91431" tIns="45715" rIns="91431" bIns="45715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zh-CN" alt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itchFamily="34" charset="-122"/>
                    <a:ea typeface="微软雅黑" pitchFamily="34" charset="-122"/>
                  </a:rPr>
                  <a:t>您的内容打在这里，或者通过您的内容打在这里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947384" y="1541325"/>
                <a:ext cx="1008112" cy="276999"/>
              </a:xfrm>
              <a:prstGeom prst="rect">
                <a:avLst/>
              </a:prstGeom>
              <a:noFill/>
            </p:spPr>
            <p:txBody>
              <a:bodyPr wrap="square" lIns="91431" tIns="0" rIns="91431" bIns="0" rtlCol="0" anchor="t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1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itchFamily="34" charset="-122"/>
                    <a:ea typeface="微软雅黑" pitchFamily="34" charset="-122"/>
                    <a:cs typeface="华文黑体" pitchFamily="2" charset="-122"/>
                  </a:rPr>
                  <a:t>添加标题</a:t>
                </a:r>
              </a:p>
            </p:txBody>
          </p:sp>
        </p:grpSp>
      </p:grpSp>
      <p:cxnSp>
        <p:nvCxnSpPr>
          <p:cNvPr id="38" name="直接连接符 37"/>
          <p:cNvCxnSpPr/>
          <p:nvPr/>
        </p:nvCxnSpPr>
        <p:spPr>
          <a:xfrm flipV="1">
            <a:off x="651845" y="1003247"/>
            <a:ext cx="12007246" cy="52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reeform 6"/>
          <p:cNvSpPr>
            <a:spLocks noEditPoints="1"/>
          </p:cNvSpPr>
          <p:nvPr/>
        </p:nvSpPr>
        <p:spPr bwMode="auto">
          <a:xfrm>
            <a:off x="12659091" y="514666"/>
            <a:ext cx="477985" cy="493818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2700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" name="TextBox 41"/>
          <p:cNvSpPr txBox="1"/>
          <p:nvPr/>
        </p:nvSpPr>
        <p:spPr>
          <a:xfrm>
            <a:off x="1299152" y="458650"/>
            <a:ext cx="2423342" cy="430841"/>
          </a:xfrm>
          <a:prstGeom prst="rect">
            <a:avLst/>
          </a:prstGeom>
          <a:noFill/>
        </p:spPr>
        <p:txBody>
          <a:bodyPr wrap="square" lIns="121873" tIns="60937" rIns="121873" bIns="60937" rtlCol="0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工作效率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863873" y="432420"/>
            <a:ext cx="406366" cy="418246"/>
            <a:chOff x="848004" y="393400"/>
            <a:chExt cx="406366" cy="418246"/>
          </a:xfrm>
          <a:effectLst>
            <a:outerShdw blurRad="165100" dist="38100" dir="6960000" sx="98000" sy="98000" algn="t" rotWithShape="0">
              <a:prstClr val="black">
                <a:alpha val="34000"/>
              </a:prstClr>
            </a:outerShdw>
          </a:effectLst>
        </p:grpSpPr>
        <p:grpSp>
          <p:nvGrpSpPr>
            <p:cNvPr id="52" name="组合 51"/>
            <p:cNvGrpSpPr/>
            <p:nvPr/>
          </p:nvGrpSpPr>
          <p:grpSpPr>
            <a:xfrm>
              <a:off x="848004" y="393400"/>
              <a:ext cx="406366" cy="418246"/>
              <a:chOff x="848005" y="369553"/>
              <a:chExt cx="406366" cy="418246"/>
            </a:xfrm>
          </p:grpSpPr>
          <p:sp>
            <p:nvSpPr>
              <p:cNvPr id="54" name="椭圆 53"/>
              <p:cNvSpPr/>
              <p:nvPr/>
            </p:nvSpPr>
            <p:spPr>
              <a:xfrm>
                <a:off x="848005" y="369553"/>
                <a:ext cx="406366" cy="418246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635000" dist="762000" dir="7800000" sx="88000" sy="88000" algn="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椭圆 54"/>
              <p:cNvSpPr/>
              <p:nvPr/>
            </p:nvSpPr>
            <p:spPr>
              <a:xfrm>
                <a:off x="856799" y="378604"/>
                <a:ext cx="388778" cy="40014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3" name="椭圆 52"/>
            <p:cNvSpPr/>
            <p:nvPr/>
          </p:nvSpPr>
          <p:spPr>
            <a:xfrm>
              <a:off x="907857" y="455002"/>
              <a:ext cx="286661" cy="295042"/>
            </a:xfrm>
            <a:prstGeom prst="ellipse">
              <a:avLst/>
            </a:prstGeom>
            <a:gradFill flip="none" rotWithShape="1">
              <a:gsLst>
                <a:gs pos="0">
                  <a:srgbClr val="F20000"/>
                </a:gs>
                <a:gs pos="100000">
                  <a:srgbClr val="F11B1B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1846" rIns="0" bIns="51846" rtlCol="0" anchor="ctr"/>
            <a:lstStyle/>
            <a:p>
              <a:pPr algn="ctr"/>
              <a:endParaRPr lang="zh-CN" altLang="en-US" sz="3600" dirty="0">
                <a:solidFill>
                  <a:schemeClr val="bg1"/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107466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9" presetClass="entr" presetSubtype="5" fill="hold" grpId="0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"/>
                            </p:stCondLst>
                            <p:childTnLst>
                              <p:par>
                                <p:cTn id="2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3" presetClass="entr" presetSubtype="27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28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27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28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100"/>
                            </p:stCondLst>
                            <p:childTnLst>
                              <p:par>
                                <p:cTn id="5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600"/>
                            </p:stCondLst>
                            <p:childTnLst>
                              <p:par>
                                <p:cTn id="6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/>
      <p:bldP spid="25" grpId="0" animBg="1"/>
      <p:bldP spid="39" grpId="0" animBg="1"/>
      <p:bldP spid="4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/>
          <p:cNvSpPr>
            <a:spLocks/>
          </p:cNvSpPr>
          <p:nvPr/>
        </p:nvSpPr>
        <p:spPr bwMode="auto">
          <a:xfrm>
            <a:off x="2451710" y="3421932"/>
            <a:ext cx="3124372" cy="1031767"/>
          </a:xfrm>
          <a:custGeom>
            <a:avLst/>
            <a:gdLst>
              <a:gd name="T0" fmla="*/ 884 w 14658"/>
              <a:gd name="T1" fmla="*/ 1147 h 4782"/>
              <a:gd name="T2" fmla="*/ 6412 w 14658"/>
              <a:gd name="T3" fmla="*/ 1147 h 4782"/>
              <a:gd name="T4" fmla="*/ 7329 w 14658"/>
              <a:gd name="T5" fmla="*/ 0 h 4782"/>
              <a:gd name="T6" fmla="*/ 8245 w 14658"/>
              <a:gd name="T7" fmla="*/ 1147 h 4782"/>
              <a:gd name="T8" fmla="*/ 13774 w 14658"/>
              <a:gd name="T9" fmla="*/ 1147 h 4782"/>
              <a:gd name="T10" fmla="*/ 14658 w 14658"/>
              <a:gd name="T11" fmla="*/ 2031 h 4782"/>
              <a:gd name="T12" fmla="*/ 14658 w 14658"/>
              <a:gd name="T13" fmla="*/ 3898 h 4782"/>
              <a:gd name="T14" fmla="*/ 13774 w 14658"/>
              <a:gd name="T15" fmla="*/ 4782 h 4782"/>
              <a:gd name="T16" fmla="*/ 884 w 14658"/>
              <a:gd name="T17" fmla="*/ 4782 h 4782"/>
              <a:gd name="T18" fmla="*/ 0 w 14658"/>
              <a:gd name="T19" fmla="*/ 3898 h 4782"/>
              <a:gd name="T20" fmla="*/ 0 w 14658"/>
              <a:gd name="T21" fmla="*/ 2031 h 4782"/>
              <a:gd name="T22" fmla="*/ 884 w 14658"/>
              <a:gd name="T23" fmla="*/ 1147 h 47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658" h="4782">
                <a:moveTo>
                  <a:pt x="884" y="1147"/>
                </a:moveTo>
                <a:lnTo>
                  <a:pt x="6412" y="1147"/>
                </a:lnTo>
                <a:lnTo>
                  <a:pt x="7329" y="0"/>
                </a:lnTo>
                <a:lnTo>
                  <a:pt x="8245" y="1147"/>
                </a:lnTo>
                <a:lnTo>
                  <a:pt x="13774" y="1147"/>
                </a:lnTo>
                <a:cubicBezTo>
                  <a:pt x="14260" y="1147"/>
                  <a:pt x="14658" y="1545"/>
                  <a:pt x="14658" y="2031"/>
                </a:cubicBezTo>
                <a:lnTo>
                  <a:pt x="14658" y="3898"/>
                </a:lnTo>
                <a:cubicBezTo>
                  <a:pt x="14658" y="4384"/>
                  <a:pt x="14260" y="4782"/>
                  <a:pt x="13774" y="4782"/>
                </a:cubicBezTo>
                <a:lnTo>
                  <a:pt x="884" y="4782"/>
                </a:lnTo>
                <a:cubicBezTo>
                  <a:pt x="398" y="4782"/>
                  <a:pt x="0" y="4384"/>
                  <a:pt x="0" y="3898"/>
                </a:cubicBezTo>
                <a:lnTo>
                  <a:pt x="0" y="2031"/>
                </a:lnTo>
                <a:cubicBezTo>
                  <a:pt x="0" y="1545"/>
                  <a:pt x="398" y="1147"/>
                  <a:pt x="884" y="1147"/>
                </a:cubicBezTo>
                <a:close/>
              </a:path>
            </a:pathLst>
          </a:custGeom>
          <a:solidFill>
            <a:srgbClr val="0066FF"/>
          </a:solidFill>
          <a:ln>
            <a:headEnd/>
            <a:tailEnd/>
          </a:ln>
          <a:effectLst>
            <a:outerShdw blurRad="254000" dist="38100" dir="5400000" sx="103000" sy="103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138192" tIns="69096" rIns="138192" bIns="6909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Freeform 6"/>
          <p:cNvSpPr>
            <a:spLocks/>
          </p:cNvSpPr>
          <p:nvPr/>
        </p:nvSpPr>
        <p:spPr bwMode="auto">
          <a:xfrm flipV="1">
            <a:off x="5360606" y="3675028"/>
            <a:ext cx="3124372" cy="1031767"/>
          </a:xfrm>
          <a:custGeom>
            <a:avLst/>
            <a:gdLst>
              <a:gd name="T0" fmla="*/ 884 w 14658"/>
              <a:gd name="T1" fmla="*/ 1147 h 4782"/>
              <a:gd name="T2" fmla="*/ 6412 w 14658"/>
              <a:gd name="T3" fmla="*/ 1147 h 4782"/>
              <a:gd name="T4" fmla="*/ 7329 w 14658"/>
              <a:gd name="T5" fmla="*/ 0 h 4782"/>
              <a:gd name="T6" fmla="*/ 8245 w 14658"/>
              <a:gd name="T7" fmla="*/ 1147 h 4782"/>
              <a:gd name="T8" fmla="*/ 13774 w 14658"/>
              <a:gd name="T9" fmla="*/ 1147 h 4782"/>
              <a:gd name="T10" fmla="*/ 14658 w 14658"/>
              <a:gd name="T11" fmla="*/ 2031 h 4782"/>
              <a:gd name="T12" fmla="*/ 14658 w 14658"/>
              <a:gd name="T13" fmla="*/ 3898 h 4782"/>
              <a:gd name="T14" fmla="*/ 13774 w 14658"/>
              <a:gd name="T15" fmla="*/ 4782 h 4782"/>
              <a:gd name="T16" fmla="*/ 884 w 14658"/>
              <a:gd name="T17" fmla="*/ 4782 h 4782"/>
              <a:gd name="T18" fmla="*/ 0 w 14658"/>
              <a:gd name="T19" fmla="*/ 3898 h 4782"/>
              <a:gd name="T20" fmla="*/ 0 w 14658"/>
              <a:gd name="T21" fmla="*/ 2031 h 4782"/>
              <a:gd name="T22" fmla="*/ 884 w 14658"/>
              <a:gd name="T23" fmla="*/ 1147 h 47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658" h="4782">
                <a:moveTo>
                  <a:pt x="884" y="1147"/>
                </a:moveTo>
                <a:lnTo>
                  <a:pt x="6412" y="1147"/>
                </a:lnTo>
                <a:lnTo>
                  <a:pt x="7329" y="0"/>
                </a:lnTo>
                <a:lnTo>
                  <a:pt x="8245" y="1147"/>
                </a:lnTo>
                <a:lnTo>
                  <a:pt x="13774" y="1147"/>
                </a:lnTo>
                <a:cubicBezTo>
                  <a:pt x="14260" y="1147"/>
                  <a:pt x="14658" y="1545"/>
                  <a:pt x="14658" y="2031"/>
                </a:cubicBezTo>
                <a:lnTo>
                  <a:pt x="14658" y="3898"/>
                </a:lnTo>
                <a:cubicBezTo>
                  <a:pt x="14658" y="4384"/>
                  <a:pt x="14260" y="4782"/>
                  <a:pt x="13774" y="4782"/>
                </a:cubicBezTo>
                <a:lnTo>
                  <a:pt x="884" y="4782"/>
                </a:lnTo>
                <a:cubicBezTo>
                  <a:pt x="398" y="4782"/>
                  <a:pt x="0" y="4384"/>
                  <a:pt x="0" y="3898"/>
                </a:cubicBezTo>
                <a:lnTo>
                  <a:pt x="0" y="2031"/>
                </a:lnTo>
                <a:cubicBezTo>
                  <a:pt x="0" y="1545"/>
                  <a:pt x="398" y="1147"/>
                  <a:pt x="884" y="1147"/>
                </a:cubicBezTo>
                <a:close/>
              </a:path>
            </a:pathLst>
          </a:custGeom>
          <a:solidFill>
            <a:srgbClr val="FFC000"/>
          </a:solidFill>
          <a:ln>
            <a:headEnd/>
            <a:tailEnd/>
          </a:ln>
          <a:effectLst>
            <a:outerShdw blurRad="254000" dist="38100" dir="5400000" sx="103000" sy="103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138192" tIns="69096" rIns="138192" bIns="6909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Freeform 6"/>
          <p:cNvSpPr>
            <a:spLocks/>
          </p:cNvSpPr>
          <p:nvPr/>
        </p:nvSpPr>
        <p:spPr bwMode="auto">
          <a:xfrm>
            <a:off x="8269504" y="3421932"/>
            <a:ext cx="3124372" cy="1031767"/>
          </a:xfrm>
          <a:custGeom>
            <a:avLst/>
            <a:gdLst>
              <a:gd name="T0" fmla="*/ 884 w 14658"/>
              <a:gd name="T1" fmla="*/ 1147 h 4782"/>
              <a:gd name="T2" fmla="*/ 6412 w 14658"/>
              <a:gd name="T3" fmla="*/ 1147 h 4782"/>
              <a:gd name="T4" fmla="*/ 7329 w 14658"/>
              <a:gd name="T5" fmla="*/ 0 h 4782"/>
              <a:gd name="T6" fmla="*/ 8245 w 14658"/>
              <a:gd name="T7" fmla="*/ 1147 h 4782"/>
              <a:gd name="T8" fmla="*/ 13774 w 14658"/>
              <a:gd name="T9" fmla="*/ 1147 h 4782"/>
              <a:gd name="T10" fmla="*/ 14658 w 14658"/>
              <a:gd name="T11" fmla="*/ 2031 h 4782"/>
              <a:gd name="T12" fmla="*/ 14658 w 14658"/>
              <a:gd name="T13" fmla="*/ 3898 h 4782"/>
              <a:gd name="T14" fmla="*/ 13774 w 14658"/>
              <a:gd name="T15" fmla="*/ 4782 h 4782"/>
              <a:gd name="T16" fmla="*/ 884 w 14658"/>
              <a:gd name="T17" fmla="*/ 4782 h 4782"/>
              <a:gd name="T18" fmla="*/ 0 w 14658"/>
              <a:gd name="T19" fmla="*/ 3898 h 4782"/>
              <a:gd name="T20" fmla="*/ 0 w 14658"/>
              <a:gd name="T21" fmla="*/ 2031 h 4782"/>
              <a:gd name="T22" fmla="*/ 884 w 14658"/>
              <a:gd name="T23" fmla="*/ 1147 h 47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658" h="4782">
                <a:moveTo>
                  <a:pt x="884" y="1147"/>
                </a:moveTo>
                <a:lnTo>
                  <a:pt x="6412" y="1147"/>
                </a:lnTo>
                <a:lnTo>
                  <a:pt x="7329" y="0"/>
                </a:lnTo>
                <a:lnTo>
                  <a:pt x="8245" y="1147"/>
                </a:lnTo>
                <a:lnTo>
                  <a:pt x="13774" y="1147"/>
                </a:lnTo>
                <a:cubicBezTo>
                  <a:pt x="14260" y="1147"/>
                  <a:pt x="14658" y="1545"/>
                  <a:pt x="14658" y="2031"/>
                </a:cubicBezTo>
                <a:lnTo>
                  <a:pt x="14658" y="3898"/>
                </a:lnTo>
                <a:cubicBezTo>
                  <a:pt x="14658" y="4384"/>
                  <a:pt x="14260" y="4782"/>
                  <a:pt x="13774" y="4782"/>
                </a:cubicBezTo>
                <a:lnTo>
                  <a:pt x="884" y="4782"/>
                </a:lnTo>
                <a:cubicBezTo>
                  <a:pt x="398" y="4782"/>
                  <a:pt x="0" y="4384"/>
                  <a:pt x="0" y="3898"/>
                </a:cubicBezTo>
                <a:lnTo>
                  <a:pt x="0" y="2031"/>
                </a:lnTo>
                <a:cubicBezTo>
                  <a:pt x="0" y="1545"/>
                  <a:pt x="398" y="1147"/>
                  <a:pt x="884" y="1147"/>
                </a:cubicBezTo>
                <a:close/>
              </a:path>
            </a:pathLst>
          </a:custGeom>
          <a:solidFill>
            <a:srgbClr val="0066FF"/>
          </a:solidFill>
          <a:ln>
            <a:headEnd/>
            <a:tailEnd/>
          </a:ln>
          <a:effectLst>
            <a:outerShdw blurRad="254000" dist="38100" dir="5400000" sx="103000" sy="103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138192" tIns="69096" rIns="138192" bIns="6909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5" name="组合 24"/>
          <p:cNvGrpSpPr/>
          <p:nvPr/>
        </p:nvGrpSpPr>
        <p:grpSpPr>
          <a:xfrm>
            <a:off x="2764929" y="2326996"/>
            <a:ext cx="2497930" cy="862228"/>
            <a:chOff x="6084168" y="1274556"/>
            <a:chExt cx="1669538" cy="559844"/>
          </a:xfrm>
        </p:grpSpPr>
        <p:sp>
          <p:nvSpPr>
            <p:cNvPr id="26" name="TextBox 25"/>
            <p:cNvSpPr txBox="1"/>
            <p:nvPr/>
          </p:nvSpPr>
          <p:spPr>
            <a:xfrm>
              <a:off x="6084168" y="1514664"/>
              <a:ext cx="1669538" cy="319736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您的内容打在这里，或者通过您的内容打在这里，或者您的内容打在这里，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109640" y="1274556"/>
              <a:ext cx="1008112" cy="276999"/>
            </a:xfrm>
            <a:prstGeom prst="rect">
              <a:avLst/>
            </a:prstGeom>
            <a:noFill/>
          </p:spPr>
          <p:txBody>
            <a:bodyPr wrap="square" lIns="91431" tIns="0" rIns="91431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cs typeface="华文黑体" pitchFamily="2" charset="-122"/>
                </a:rPr>
                <a:t>添加标题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5987048" y="4910185"/>
            <a:ext cx="2497930" cy="862228"/>
            <a:chOff x="6084168" y="1274556"/>
            <a:chExt cx="1669538" cy="559844"/>
          </a:xfrm>
        </p:grpSpPr>
        <p:sp>
          <p:nvSpPr>
            <p:cNvPr id="29" name="TextBox 28"/>
            <p:cNvSpPr txBox="1"/>
            <p:nvPr/>
          </p:nvSpPr>
          <p:spPr>
            <a:xfrm>
              <a:off x="6084168" y="1514664"/>
              <a:ext cx="1669538" cy="319736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您的内容打在这里，或者通过您的内容打在这里，或者您的内容打在这里，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109640" y="1274556"/>
              <a:ext cx="1008112" cy="276999"/>
            </a:xfrm>
            <a:prstGeom prst="rect">
              <a:avLst/>
            </a:prstGeom>
            <a:noFill/>
          </p:spPr>
          <p:txBody>
            <a:bodyPr wrap="square" lIns="91431" tIns="0" rIns="91431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cs typeface="华文黑体" pitchFamily="2" charset="-122"/>
                </a:rPr>
                <a:t>添加标题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8700452" y="2326996"/>
            <a:ext cx="2497930" cy="862228"/>
            <a:chOff x="6084168" y="1274556"/>
            <a:chExt cx="1669538" cy="559844"/>
          </a:xfrm>
        </p:grpSpPr>
        <p:sp>
          <p:nvSpPr>
            <p:cNvPr id="32" name="TextBox 31"/>
            <p:cNvSpPr txBox="1"/>
            <p:nvPr/>
          </p:nvSpPr>
          <p:spPr>
            <a:xfrm>
              <a:off x="6084168" y="1514664"/>
              <a:ext cx="1669538" cy="319736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您的内容打在这里，或者通过您的内容打在这里，或者您的内容打在这里，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109640" y="1274556"/>
              <a:ext cx="1008112" cy="276999"/>
            </a:xfrm>
            <a:prstGeom prst="rect">
              <a:avLst/>
            </a:prstGeom>
            <a:noFill/>
          </p:spPr>
          <p:txBody>
            <a:bodyPr wrap="square" lIns="91431" tIns="0" rIns="91431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cs typeface="华文黑体" pitchFamily="2" charset="-122"/>
                </a:rPr>
                <a:t>添加标题</a:t>
              </a: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3074172" y="3800479"/>
            <a:ext cx="1885385" cy="506486"/>
          </a:xfrm>
          <a:prstGeom prst="rect">
            <a:avLst/>
          </a:prstGeom>
          <a:noFill/>
        </p:spPr>
        <p:txBody>
          <a:bodyPr wrap="square" lIns="138179" tIns="0" rIns="138179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请输入标题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025158" y="3800479"/>
            <a:ext cx="1885385" cy="506486"/>
          </a:xfrm>
          <a:prstGeom prst="rect">
            <a:avLst/>
          </a:prstGeom>
          <a:noFill/>
        </p:spPr>
        <p:txBody>
          <a:bodyPr wrap="square" lIns="138179" tIns="0" rIns="138179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请输入标题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888997" y="3800479"/>
            <a:ext cx="1885385" cy="506486"/>
          </a:xfrm>
          <a:prstGeom prst="rect">
            <a:avLst/>
          </a:prstGeom>
          <a:noFill/>
        </p:spPr>
        <p:txBody>
          <a:bodyPr wrap="square" lIns="138179" tIns="0" rIns="138179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请输入标题</a:t>
            </a:r>
          </a:p>
        </p:txBody>
      </p:sp>
      <p:grpSp>
        <p:nvGrpSpPr>
          <p:cNvPr id="53" name="组合 52"/>
          <p:cNvGrpSpPr/>
          <p:nvPr/>
        </p:nvGrpSpPr>
        <p:grpSpPr>
          <a:xfrm>
            <a:off x="3538024" y="4587068"/>
            <a:ext cx="951742" cy="979688"/>
            <a:chOff x="1463339" y="1072758"/>
            <a:chExt cx="1546058" cy="1546058"/>
          </a:xfrm>
          <a:effectLst>
            <a:outerShdw blurRad="330200" dist="215900" dir="6900000" sx="82000" sy="82000" algn="t" rotWithShape="0">
              <a:prstClr val="black">
                <a:alpha val="60000"/>
              </a:prstClr>
            </a:outerShdw>
          </a:effectLst>
        </p:grpSpPr>
        <p:sp>
          <p:nvSpPr>
            <p:cNvPr id="54" name="同心圆 53"/>
            <p:cNvSpPr/>
            <p:nvPr/>
          </p:nvSpPr>
          <p:spPr>
            <a:xfrm>
              <a:off x="1463339" y="1072758"/>
              <a:ext cx="1546058" cy="1546058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5" name="椭圆 54"/>
            <p:cNvSpPr/>
            <p:nvPr/>
          </p:nvSpPr>
          <p:spPr>
            <a:xfrm>
              <a:off x="1484232" y="1093651"/>
              <a:ext cx="1504273" cy="15042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rgbClr val="C5C5C5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3653733" y="4706177"/>
            <a:ext cx="787429" cy="741465"/>
            <a:chOff x="4207297" y="1512123"/>
            <a:chExt cx="1097285" cy="1003758"/>
          </a:xfrm>
        </p:grpSpPr>
        <p:sp>
          <p:nvSpPr>
            <p:cNvPr id="57" name="椭圆 56"/>
            <p:cNvSpPr/>
            <p:nvPr/>
          </p:nvSpPr>
          <p:spPr>
            <a:xfrm>
              <a:off x="4207297" y="1512123"/>
              <a:ext cx="1003762" cy="1003758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240494" y="1639527"/>
              <a:ext cx="1064088" cy="793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00" dirty="0">
                  <a:solidFill>
                    <a:schemeClr val="bg1"/>
                  </a:solidFill>
                  <a:latin typeface="方正大黑_GBK" panose="03000509000000000000" pitchFamily="65" charset="-122"/>
                  <a:ea typeface="方正大黑_GBK" panose="03000509000000000000" pitchFamily="65" charset="-122"/>
                </a:rPr>
                <a:t>01</a:t>
              </a:r>
              <a:endParaRPr lang="zh-CN" altLang="en-US" sz="3100" dirty="0"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6390379" y="2540302"/>
            <a:ext cx="951742" cy="979688"/>
            <a:chOff x="1463339" y="1072758"/>
            <a:chExt cx="1546058" cy="1546058"/>
          </a:xfrm>
          <a:effectLst>
            <a:outerShdw blurRad="330200" dist="215900" dir="6900000" sx="85000" sy="85000" algn="t" rotWithShape="0">
              <a:prstClr val="black">
                <a:alpha val="60000"/>
              </a:prstClr>
            </a:outerShdw>
          </a:effectLst>
        </p:grpSpPr>
        <p:sp>
          <p:nvSpPr>
            <p:cNvPr id="60" name="同心圆 59"/>
            <p:cNvSpPr/>
            <p:nvPr/>
          </p:nvSpPr>
          <p:spPr>
            <a:xfrm>
              <a:off x="1463339" y="1072758"/>
              <a:ext cx="1546058" cy="1546058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1484232" y="1093651"/>
              <a:ext cx="1504273" cy="15042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rgbClr val="C5C5C5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6506091" y="2659410"/>
            <a:ext cx="836030" cy="741464"/>
            <a:chOff x="3089228" y="3088680"/>
            <a:chExt cx="1165012" cy="1003758"/>
          </a:xfrm>
        </p:grpSpPr>
        <p:sp>
          <p:nvSpPr>
            <p:cNvPr id="63" name="椭圆 62"/>
            <p:cNvSpPr/>
            <p:nvPr/>
          </p:nvSpPr>
          <p:spPr>
            <a:xfrm>
              <a:off x="3089228" y="3088680"/>
              <a:ext cx="1003763" cy="1003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176358" y="3194857"/>
              <a:ext cx="1077882" cy="79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00" dirty="0">
                  <a:solidFill>
                    <a:schemeClr val="bg1"/>
                  </a:solidFill>
                  <a:latin typeface="方正大黑_GBK" panose="03000509000000000000" pitchFamily="65" charset="-122"/>
                  <a:ea typeface="方正大黑_GBK" panose="03000509000000000000" pitchFamily="65" charset="-122"/>
                </a:rPr>
                <a:t>02</a:t>
              </a:r>
              <a:endParaRPr lang="zh-CN" altLang="en-US" sz="3100" dirty="0"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9443584" y="4706178"/>
            <a:ext cx="873794" cy="899451"/>
            <a:chOff x="1463339" y="1072758"/>
            <a:chExt cx="1546058" cy="1546058"/>
          </a:xfrm>
          <a:effectLst>
            <a:outerShdw blurRad="330200" dist="215900" dir="6900000" sx="81000" sy="81000" algn="t" rotWithShape="0">
              <a:prstClr val="black">
                <a:alpha val="60000"/>
              </a:prstClr>
            </a:outerShdw>
          </a:effectLst>
        </p:grpSpPr>
        <p:sp>
          <p:nvSpPr>
            <p:cNvPr id="66" name="同心圆 65"/>
            <p:cNvSpPr/>
            <p:nvPr/>
          </p:nvSpPr>
          <p:spPr>
            <a:xfrm>
              <a:off x="1463339" y="1072758"/>
              <a:ext cx="1546058" cy="1546058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7" name="椭圆 66"/>
            <p:cNvSpPr/>
            <p:nvPr/>
          </p:nvSpPr>
          <p:spPr>
            <a:xfrm>
              <a:off x="1484232" y="1093651"/>
              <a:ext cx="1504273" cy="15042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rgbClr val="C5C5C5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9546487" y="4815529"/>
            <a:ext cx="700393" cy="680735"/>
            <a:chOff x="5287355" y="3088680"/>
            <a:chExt cx="1063072" cy="1003758"/>
          </a:xfrm>
        </p:grpSpPr>
        <p:sp>
          <p:nvSpPr>
            <p:cNvPr id="69" name="椭圆 68"/>
            <p:cNvSpPr/>
            <p:nvPr/>
          </p:nvSpPr>
          <p:spPr>
            <a:xfrm>
              <a:off x="5305581" y="3088680"/>
              <a:ext cx="1003763" cy="1003758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5287355" y="3158199"/>
              <a:ext cx="1063072" cy="86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00" dirty="0">
                  <a:solidFill>
                    <a:schemeClr val="bg1"/>
                  </a:solidFill>
                  <a:latin typeface="方正大黑_GBK" panose="03000509000000000000" pitchFamily="65" charset="-122"/>
                  <a:ea typeface="方正大黑_GBK" panose="03000509000000000000" pitchFamily="65" charset="-122"/>
                </a:rPr>
                <a:t>03</a:t>
              </a:r>
              <a:endParaRPr lang="zh-CN" altLang="en-US" sz="3100" dirty="0"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endParaRPr>
            </a:p>
          </p:txBody>
        </p:sp>
      </p:grpSp>
      <p:cxnSp>
        <p:nvCxnSpPr>
          <p:cNvPr id="39" name="直接连接符 38"/>
          <p:cNvCxnSpPr/>
          <p:nvPr/>
        </p:nvCxnSpPr>
        <p:spPr>
          <a:xfrm flipV="1">
            <a:off x="651845" y="1003247"/>
            <a:ext cx="12007246" cy="52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 6"/>
          <p:cNvSpPr>
            <a:spLocks noEditPoints="1"/>
          </p:cNvSpPr>
          <p:nvPr/>
        </p:nvSpPr>
        <p:spPr bwMode="auto">
          <a:xfrm>
            <a:off x="12659091" y="514666"/>
            <a:ext cx="477985" cy="493818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2700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" name="TextBox 40"/>
          <p:cNvSpPr txBox="1"/>
          <p:nvPr/>
        </p:nvSpPr>
        <p:spPr>
          <a:xfrm>
            <a:off x="1299152" y="458650"/>
            <a:ext cx="2423342" cy="430841"/>
          </a:xfrm>
          <a:prstGeom prst="rect">
            <a:avLst/>
          </a:prstGeom>
          <a:noFill/>
        </p:spPr>
        <p:txBody>
          <a:bodyPr wrap="square" lIns="121873" tIns="60937" rIns="121873" bIns="60937" rtlCol="0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收益增值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863873" y="432420"/>
            <a:ext cx="406366" cy="418246"/>
            <a:chOff x="848004" y="393400"/>
            <a:chExt cx="406366" cy="418246"/>
          </a:xfrm>
          <a:effectLst>
            <a:outerShdw blurRad="165100" dist="38100" dir="6960000" sx="98000" sy="98000" algn="t" rotWithShape="0">
              <a:prstClr val="black">
                <a:alpha val="34000"/>
              </a:prstClr>
            </a:outerShdw>
          </a:effectLst>
        </p:grpSpPr>
        <p:grpSp>
          <p:nvGrpSpPr>
            <p:cNvPr id="43" name="组合 42"/>
            <p:cNvGrpSpPr/>
            <p:nvPr/>
          </p:nvGrpSpPr>
          <p:grpSpPr>
            <a:xfrm>
              <a:off x="848004" y="393400"/>
              <a:ext cx="406366" cy="418246"/>
              <a:chOff x="848005" y="369553"/>
              <a:chExt cx="406366" cy="418246"/>
            </a:xfrm>
          </p:grpSpPr>
          <p:sp>
            <p:nvSpPr>
              <p:cNvPr id="45" name="椭圆 44"/>
              <p:cNvSpPr/>
              <p:nvPr/>
            </p:nvSpPr>
            <p:spPr>
              <a:xfrm>
                <a:off x="848005" y="369553"/>
                <a:ext cx="406366" cy="418246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635000" dist="762000" dir="7800000" sx="88000" sy="88000" algn="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椭圆 45"/>
              <p:cNvSpPr/>
              <p:nvPr/>
            </p:nvSpPr>
            <p:spPr>
              <a:xfrm>
                <a:off x="856799" y="378604"/>
                <a:ext cx="388778" cy="40014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4" name="椭圆 43"/>
            <p:cNvSpPr/>
            <p:nvPr/>
          </p:nvSpPr>
          <p:spPr>
            <a:xfrm>
              <a:off x="907857" y="455002"/>
              <a:ext cx="286661" cy="295042"/>
            </a:xfrm>
            <a:prstGeom prst="ellipse">
              <a:avLst/>
            </a:prstGeom>
            <a:gradFill flip="none" rotWithShape="1">
              <a:gsLst>
                <a:gs pos="0">
                  <a:srgbClr val="F20000"/>
                </a:gs>
                <a:gs pos="100000">
                  <a:srgbClr val="F11B1B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1846" rIns="0" bIns="51846" rtlCol="0" anchor="ctr"/>
            <a:lstStyle/>
            <a:p>
              <a:pPr algn="ctr"/>
              <a:endParaRPr lang="zh-CN" altLang="en-US" sz="3600" dirty="0">
                <a:solidFill>
                  <a:schemeClr val="bg1"/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126939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9" presetClass="entr" presetSubtype="5" fill="hold" grpId="0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"/>
                            </p:stCondLst>
                            <p:childTnLst>
                              <p:par>
                                <p:cTn id="2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600"/>
                            </p:stCondLst>
                            <p:childTnLst>
                              <p:par>
                                <p:cTn id="4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100"/>
                            </p:stCondLst>
                            <p:childTnLst>
                              <p:par>
                                <p:cTn id="5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6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100"/>
                            </p:stCondLst>
                            <p:childTnLst>
                              <p:par>
                                <p:cTn id="7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600"/>
                            </p:stCondLst>
                            <p:childTnLst>
                              <p:par>
                                <p:cTn id="7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100"/>
                            </p:stCondLst>
                            <p:childTnLst>
                              <p:par>
                                <p:cTn id="9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  <p:bldP spid="50" grpId="0"/>
      <p:bldP spid="51" grpId="0"/>
      <p:bldP spid="52" grpId="0"/>
      <p:bldP spid="40" grpId="0" animBg="1"/>
      <p:bldP spid="4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2144675" y="3251830"/>
            <a:ext cx="9141984" cy="2501954"/>
            <a:chOff x="1433434" y="2234991"/>
            <a:chExt cx="6110214" cy="1624515"/>
          </a:xfrm>
        </p:grpSpPr>
        <p:grpSp>
          <p:nvGrpSpPr>
            <p:cNvPr id="2" name="组合 1"/>
            <p:cNvGrpSpPr/>
            <p:nvPr/>
          </p:nvGrpSpPr>
          <p:grpSpPr>
            <a:xfrm>
              <a:off x="1433434" y="2234991"/>
              <a:ext cx="2319188" cy="1024878"/>
              <a:chOff x="1433434" y="2234991"/>
              <a:chExt cx="2319188" cy="1024878"/>
            </a:xfrm>
          </p:grpSpPr>
          <p:sp>
            <p:nvSpPr>
              <p:cNvPr id="43012" name="Freeform 6"/>
              <p:cNvSpPr>
                <a:spLocks/>
              </p:cNvSpPr>
              <p:nvPr/>
            </p:nvSpPr>
            <p:spPr bwMode="auto">
              <a:xfrm>
                <a:off x="1433434" y="2234991"/>
                <a:ext cx="2319188" cy="1024878"/>
              </a:xfrm>
              <a:custGeom>
                <a:avLst/>
                <a:gdLst>
                  <a:gd name="T0" fmla="*/ 3006725 w 951"/>
                  <a:gd name="T1" fmla="*/ 752143 h 431"/>
                  <a:gd name="T2" fmla="*/ 2393366 w 951"/>
                  <a:gd name="T3" fmla="*/ 1362075 h 431"/>
                  <a:gd name="T4" fmla="*/ 610198 w 951"/>
                  <a:gd name="T5" fmla="*/ 1358915 h 431"/>
                  <a:gd name="T6" fmla="*/ 0 w 951"/>
                  <a:gd name="T7" fmla="*/ 748983 h 431"/>
                  <a:gd name="T8" fmla="*/ 3006725 w 951"/>
                  <a:gd name="T9" fmla="*/ 752143 h 4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51"/>
                  <a:gd name="T16" fmla="*/ 0 h 431"/>
                  <a:gd name="T17" fmla="*/ 951 w 951"/>
                  <a:gd name="T18" fmla="*/ 431 h 4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51" h="431">
                    <a:moveTo>
                      <a:pt x="951" y="238"/>
                    </a:moveTo>
                    <a:cubicBezTo>
                      <a:pt x="757" y="431"/>
                      <a:pt x="757" y="431"/>
                      <a:pt x="757" y="431"/>
                    </a:cubicBezTo>
                    <a:cubicBezTo>
                      <a:pt x="593" y="299"/>
                      <a:pt x="358" y="299"/>
                      <a:pt x="193" y="430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272" y="0"/>
                      <a:pt x="679" y="1"/>
                      <a:pt x="951" y="238"/>
                    </a:cubicBezTo>
                    <a:close/>
                  </a:path>
                </a:pathLst>
              </a:custGeom>
              <a:solidFill>
                <a:srgbClr val="0066FF"/>
              </a:solidFill>
              <a:ln>
                <a:headEnd/>
                <a:tailEnd/>
              </a:ln>
              <a:effectLst>
                <a:outerShdw blurRad="177800" dist="635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3029" name="TextBox 26"/>
              <p:cNvSpPr txBox="1">
                <a:spLocks noChangeArrowheads="1"/>
              </p:cNvSpPr>
              <p:nvPr/>
            </p:nvSpPr>
            <p:spPr bwMode="auto">
              <a:xfrm>
                <a:off x="2296700" y="2411207"/>
                <a:ext cx="637695" cy="5995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zh-CN" sz="5400" dirty="0">
                    <a:solidFill>
                      <a:schemeClr val="bg1"/>
                    </a:solidFill>
                    <a:latin typeface="Arial Unicode MS" charset="-122"/>
                    <a:ea typeface="Arial Unicode MS" charset="-122"/>
                  </a:rPr>
                  <a:t>01</a:t>
                </a:r>
                <a:endParaRPr lang="zh-CN" altLang="en-US" sz="5400" dirty="0">
                  <a:solidFill>
                    <a:schemeClr val="bg1"/>
                  </a:solidFill>
                  <a:latin typeface="Arial Unicode MS" charset="-122"/>
                  <a:ea typeface="Arial Unicode MS" charset="-122"/>
                </a:endParaRPr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5224460" y="2234991"/>
              <a:ext cx="2319188" cy="1024878"/>
              <a:chOff x="5224460" y="2234991"/>
              <a:chExt cx="2319188" cy="1024878"/>
            </a:xfrm>
          </p:grpSpPr>
          <p:sp>
            <p:nvSpPr>
              <p:cNvPr id="37" name="Freeform 6"/>
              <p:cNvSpPr>
                <a:spLocks/>
              </p:cNvSpPr>
              <p:nvPr/>
            </p:nvSpPr>
            <p:spPr bwMode="auto">
              <a:xfrm>
                <a:off x="5224460" y="2234991"/>
                <a:ext cx="2319188" cy="1024878"/>
              </a:xfrm>
              <a:custGeom>
                <a:avLst/>
                <a:gdLst>
                  <a:gd name="T0" fmla="*/ 3006725 w 951"/>
                  <a:gd name="T1" fmla="*/ 752143 h 431"/>
                  <a:gd name="T2" fmla="*/ 2393366 w 951"/>
                  <a:gd name="T3" fmla="*/ 1362075 h 431"/>
                  <a:gd name="T4" fmla="*/ 610198 w 951"/>
                  <a:gd name="T5" fmla="*/ 1358915 h 431"/>
                  <a:gd name="T6" fmla="*/ 0 w 951"/>
                  <a:gd name="T7" fmla="*/ 748983 h 431"/>
                  <a:gd name="T8" fmla="*/ 3006725 w 951"/>
                  <a:gd name="T9" fmla="*/ 752143 h 4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51"/>
                  <a:gd name="T16" fmla="*/ 0 h 431"/>
                  <a:gd name="T17" fmla="*/ 951 w 951"/>
                  <a:gd name="T18" fmla="*/ 431 h 4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51" h="431">
                    <a:moveTo>
                      <a:pt x="951" y="238"/>
                    </a:moveTo>
                    <a:cubicBezTo>
                      <a:pt x="757" y="431"/>
                      <a:pt x="757" y="431"/>
                      <a:pt x="757" y="431"/>
                    </a:cubicBezTo>
                    <a:cubicBezTo>
                      <a:pt x="593" y="299"/>
                      <a:pt x="358" y="299"/>
                      <a:pt x="193" y="430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272" y="0"/>
                      <a:pt x="679" y="1"/>
                      <a:pt x="951" y="238"/>
                    </a:cubicBezTo>
                    <a:close/>
                  </a:path>
                </a:pathLst>
              </a:custGeom>
              <a:solidFill>
                <a:srgbClr val="0066FF"/>
              </a:solidFill>
              <a:ln>
                <a:headEnd/>
                <a:tailEnd/>
              </a:ln>
              <a:effectLst>
                <a:outerShdw blurRad="177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3030" name="TextBox 34"/>
              <p:cNvSpPr txBox="1">
                <a:spLocks noChangeArrowheads="1"/>
              </p:cNvSpPr>
              <p:nvPr/>
            </p:nvSpPr>
            <p:spPr bwMode="auto">
              <a:xfrm>
                <a:off x="6092625" y="2428500"/>
                <a:ext cx="637695" cy="5995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zh-CN" sz="5400" dirty="0">
                    <a:solidFill>
                      <a:schemeClr val="bg1"/>
                    </a:solidFill>
                    <a:latin typeface="Arial Unicode MS" charset="-122"/>
                    <a:ea typeface="Arial Unicode MS" charset="-122"/>
                  </a:rPr>
                  <a:t>03</a:t>
                </a:r>
                <a:endParaRPr lang="zh-CN" altLang="en-US" sz="5400" dirty="0">
                  <a:solidFill>
                    <a:schemeClr val="bg1"/>
                  </a:solidFill>
                  <a:latin typeface="Arial Unicode MS" charset="-122"/>
                  <a:ea typeface="Arial Unicode MS" charset="-122"/>
                </a:endParaRPr>
              </a:p>
            </p:txBody>
          </p:sp>
        </p:grpSp>
        <p:grpSp>
          <p:nvGrpSpPr>
            <p:cNvPr id="3" name="组合 2"/>
            <p:cNvGrpSpPr/>
            <p:nvPr/>
          </p:nvGrpSpPr>
          <p:grpSpPr>
            <a:xfrm>
              <a:off x="3326498" y="2834627"/>
              <a:ext cx="2319188" cy="1024879"/>
              <a:chOff x="3326498" y="2834627"/>
              <a:chExt cx="2319188" cy="1024879"/>
            </a:xfrm>
          </p:grpSpPr>
          <p:sp>
            <p:nvSpPr>
              <p:cNvPr id="36" name="Freeform 6"/>
              <p:cNvSpPr>
                <a:spLocks/>
              </p:cNvSpPr>
              <p:nvPr/>
            </p:nvSpPr>
            <p:spPr bwMode="auto">
              <a:xfrm flipV="1">
                <a:off x="3326498" y="2834627"/>
                <a:ext cx="2319188" cy="1024879"/>
              </a:xfrm>
              <a:custGeom>
                <a:avLst/>
                <a:gdLst>
                  <a:gd name="T0" fmla="*/ 3006725 w 951"/>
                  <a:gd name="T1" fmla="*/ 752143 h 431"/>
                  <a:gd name="T2" fmla="*/ 2393366 w 951"/>
                  <a:gd name="T3" fmla="*/ 1362075 h 431"/>
                  <a:gd name="T4" fmla="*/ 610198 w 951"/>
                  <a:gd name="T5" fmla="*/ 1358915 h 431"/>
                  <a:gd name="T6" fmla="*/ 0 w 951"/>
                  <a:gd name="T7" fmla="*/ 748983 h 431"/>
                  <a:gd name="T8" fmla="*/ 3006725 w 951"/>
                  <a:gd name="T9" fmla="*/ 752143 h 4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51"/>
                  <a:gd name="T16" fmla="*/ 0 h 431"/>
                  <a:gd name="T17" fmla="*/ 951 w 951"/>
                  <a:gd name="T18" fmla="*/ 431 h 4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51" h="431">
                    <a:moveTo>
                      <a:pt x="951" y="238"/>
                    </a:moveTo>
                    <a:cubicBezTo>
                      <a:pt x="757" y="431"/>
                      <a:pt x="757" y="431"/>
                      <a:pt x="757" y="431"/>
                    </a:cubicBezTo>
                    <a:cubicBezTo>
                      <a:pt x="593" y="299"/>
                      <a:pt x="358" y="299"/>
                      <a:pt x="193" y="430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272" y="0"/>
                      <a:pt x="679" y="1"/>
                      <a:pt x="951" y="23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headEnd/>
                <a:tailEnd/>
              </a:ln>
              <a:effectLst>
                <a:outerShdw blurRad="177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3031" name="TextBox 35"/>
              <p:cNvSpPr txBox="1">
                <a:spLocks noChangeArrowheads="1"/>
              </p:cNvSpPr>
              <p:nvPr/>
            </p:nvSpPr>
            <p:spPr bwMode="auto">
              <a:xfrm>
                <a:off x="4154890" y="3073072"/>
                <a:ext cx="637695" cy="5995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zh-CN" sz="5400" dirty="0">
                    <a:solidFill>
                      <a:schemeClr val="bg1"/>
                    </a:solidFill>
                    <a:latin typeface="Arial Unicode MS" charset="-122"/>
                    <a:ea typeface="Arial Unicode MS" charset="-122"/>
                  </a:rPr>
                  <a:t>02</a:t>
                </a:r>
                <a:endParaRPr lang="zh-CN" altLang="en-US" sz="5400" dirty="0">
                  <a:solidFill>
                    <a:schemeClr val="bg1"/>
                  </a:solidFill>
                  <a:latin typeface="Arial Unicode MS" charset="-122"/>
                  <a:ea typeface="Arial Unicode MS" charset="-122"/>
                </a:endParaRPr>
              </a:p>
            </p:txBody>
          </p:sp>
        </p:grpSp>
      </p:grpSp>
      <p:grpSp>
        <p:nvGrpSpPr>
          <p:cNvPr id="40" name="组合 39"/>
          <p:cNvGrpSpPr/>
          <p:nvPr/>
        </p:nvGrpSpPr>
        <p:grpSpPr>
          <a:xfrm>
            <a:off x="2960606" y="2102200"/>
            <a:ext cx="1788666" cy="1254278"/>
            <a:chOff x="873900" y="1541325"/>
            <a:chExt cx="1166203" cy="814401"/>
          </a:xfrm>
        </p:grpSpPr>
        <p:sp>
          <p:nvSpPr>
            <p:cNvPr id="42" name="TextBox 41"/>
            <p:cNvSpPr txBox="1"/>
            <p:nvPr/>
          </p:nvSpPr>
          <p:spPr>
            <a:xfrm>
              <a:off x="873900" y="1767302"/>
              <a:ext cx="1166203" cy="319735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您的内容打在这里，或者通过您的内容打在这里</a:t>
              </a:r>
            </a:p>
          </p:txBody>
        </p:sp>
        <p:grpSp>
          <p:nvGrpSpPr>
            <p:cNvPr id="43" name="组合 42"/>
            <p:cNvGrpSpPr/>
            <p:nvPr/>
          </p:nvGrpSpPr>
          <p:grpSpPr>
            <a:xfrm>
              <a:off x="947384" y="1541325"/>
              <a:ext cx="1008112" cy="814401"/>
              <a:chOff x="947384" y="1541325"/>
              <a:chExt cx="1008112" cy="814401"/>
            </a:xfrm>
          </p:grpSpPr>
          <p:cxnSp>
            <p:nvCxnSpPr>
              <p:cNvPr id="44" name="直接连接符 43"/>
              <p:cNvCxnSpPr/>
              <p:nvPr/>
            </p:nvCxnSpPr>
            <p:spPr>
              <a:xfrm flipV="1">
                <a:off x="1481601" y="2139702"/>
                <a:ext cx="0" cy="216024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/>
              <p:cNvSpPr txBox="1"/>
              <p:nvPr/>
            </p:nvSpPr>
            <p:spPr>
              <a:xfrm>
                <a:off x="947384" y="1541325"/>
                <a:ext cx="1008112" cy="276999"/>
              </a:xfrm>
              <a:prstGeom prst="rect">
                <a:avLst/>
              </a:prstGeom>
              <a:noFill/>
            </p:spPr>
            <p:txBody>
              <a:bodyPr wrap="square" lIns="91431" tIns="0" rIns="91431" bIns="0" rtlCol="0" anchor="t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1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itchFamily="34" charset="-122"/>
                    <a:ea typeface="微软雅黑" pitchFamily="34" charset="-122"/>
                    <a:cs typeface="华文黑体" pitchFamily="2" charset="-122"/>
                  </a:rPr>
                  <a:t>添加标题</a:t>
                </a:r>
              </a:p>
            </p:txBody>
          </p:sp>
        </p:grpSp>
      </p:grpSp>
      <p:grpSp>
        <p:nvGrpSpPr>
          <p:cNvPr id="46" name="组合 45"/>
          <p:cNvGrpSpPr/>
          <p:nvPr/>
        </p:nvGrpSpPr>
        <p:grpSpPr>
          <a:xfrm>
            <a:off x="8657367" y="2055870"/>
            <a:ext cx="1788666" cy="1254278"/>
            <a:chOff x="873900" y="1541325"/>
            <a:chExt cx="1166203" cy="814401"/>
          </a:xfrm>
        </p:grpSpPr>
        <p:sp>
          <p:nvSpPr>
            <p:cNvPr id="47" name="TextBox 46"/>
            <p:cNvSpPr txBox="1"/>
            <p:nvPr/>
          </p:nvSpPr>
          <p:spPr>
            <a:xfrm>
              <a:off x="873900" y="1767302"/>
              <a:ext cx="1166203" cy="319735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您的内容打在这里，或者通过您的内容打在这里</a:t>
              </a:r>
            </a:p>
          </p:txBody>
        </p:sp>
        <p:grpSp>
          <p:nvGrpSpPr>
            <p:cNvPr id="48" name="组合 47"/>
            <p:cNvGrpSpPr/>
            <p:nvPr/>
          </p:nvGrpSpPr>
          <p:grpSpPr>
            <a:xfrm>
              <a:off x="947384" y="1541325"/>
              <a:ext cx="1008112" cy="814401"/>
              <a:chOff x="947384" y="1541325"/>
              <a:chExt cx="1008112" cy="814401"/>
            </a:xfrm>
          </p:grpSpPr>
          <p:cxnSp>
            <p:nvCxnSpPr>
              <p:cNvPr id="49" name="直接连接符 48"/>
              <p:cNvCxnSpPr/>
              <p:nvPr/>
            </p:nvCxnSpPr>
            <p:spPr>
              <a:xfrm flipV="1">
                <a:off x="1481601" y="2139702"/>
                <a:ext cx="0" cy="216024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/>
              <p:cNvSpPr txBox="1"/>
              <p:nvPr/>
            </p:nvSpPr>
            <p:spPr>
              <a:xfrm>
                <a:off x="947384" y="1541325"/>
                <a:ext cx="1008112" cy="276999"/>
              </a:xfrm>
              <a:prstGeom prst="rect">
                <a:avLst/>
              </a:prstGeom>
              <a:noFill/>
            </p:spPr>
            <p:txBody>
              <a:bodyPr wrap="square" lIns="91431" tIns="0" rIns="91431" bIns="0" rtlCol="0" anchor="t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1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itchFamily="34" charset="-122"/>
                    <a:ea typeface="微软雅黑" pitchFamily="34" charset="-122"/>
                    <a:cs typeface="华文黑体" pitchFamily="2" charset="-122"/>
                  </a:rPr>
                  <a:t>添加标题</a:t>
                </a:r>
              </a:p>
            </p:txBody>
          </p:sp>
        </p:grpSp>
      </p:grpSp>
      <p:grpSp>
        <p:nvGrpSpPr>
          <p:cNvPr id="65" name="组合 64"/>
          <p:cNvGrpSpPr/>
          <p:nvPr/>
        </p:nvGrpSpPr>
        <p:grpSpPr>
          <a:xfrm>
            <a:off x="5804771" y="2922720"/>
            <a:ext cx="1788666" cy="1254278"/>
            <a:chOff x="873900" y="1541325"/>
            <a:chExt cx="1166203" cy="814401"/>
          </a:xfrm>
        </p:grpSpPr>
        <p:sp>
          <p:nvSpPr>
            <p:cNvPr id="66" name="TextBox 65"/>
            <p:cNvSpPr txBox="1"/>
            <p:nvPr/>
          </p:nvSpPr>
          <p:spPr>
            <a:xfrm>
              <a:off x="873900" y="1767302"/>
              <a:ext cx="1166203" cy="319735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您的内容打在这里，或者通过您的内容打在这里</a:t>
              </a:r>
            </a:p>
          </p:txBody>
        </p:sp>
        <p:grpSp>
          <p:nvGrpSpPr>
            <p:cNvPr id="67" name="组合 66"/>
            <p:cNvGrpSpPr/>
            <p:nvPr/>
          </p:nvGrpSpPr>
          <p:grpSpPr>
            <a:xfrm>
              <a:off x="947384" y="1541325"/>
              <a:ext cx="1008112" cy="814401"/>
              <a:chOff x="947384" y="1541325"/>
              <a:chExt cx="1008112" cy="814401"/>
            </a:xfrm>
          </p:grpSpPr>
          <p:cxnSp>
            <p:nvCxnSpPr>
              <p:cNvPr id="68" name="直接连接符 67"/>
              <p:cNvCxnSpPr/>
              <p:nvPr/>
            </p:nvCxnSpPr>
            <p:spPr>
              <a:xfrm flipV="1">
                <a:off x="1481601" y="2139702"/>
                <a:ext cx="0" cy="216024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TextBox 68"/>
              <p:cNvSpPr txBox="1"/>
              <p:nvPr/>
            </p:nvSpPr>
            <p:spPr>
              <a:xfrm>
                <a:off x="947384" y="1541325"/>
                <a:ext cx="1008112" cy="276999"/>
              </a:xfrm>
              <a:prstGeom prst="rect">
                <a:avLst/>
              </a:prstGeom>
              <a:noFill/>
            </p:spPr>
            <p:txBody>
              <a:bodyPr wrap="square" lIns="91431" tIns="0" rIns="91431" bIns="0" rtlCol="0" anchor="t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1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itchFamily="34" charset="-122"/>
                    <a:ea typeface="微软雅黑" pitchFamily="34" charset="-122"/>
                    <a:cs typeface="华文黑体" pitchFamily="2" charset="-122"/>
                  </a:rPr>
                  <a:t>添加标题</a:t>
                </a:r>
              </a:p>
            </p:txBody>
          </p:sp>
        </p:grpSp>
      </p:grpSp>
      <p:sp>
        <p:nvSpPr>
          <p:cNvPr id="71" name="矩形 30"/>
          <p:cNvSpPr>
            <a:spLocks noChangeArrowheads="1"/>
          </p:cNvSpPr>
          <p:nvPr/>
        </p:nvSpPr>
        <p:spPr bwMode="auto">
          <a:xfrm>
            <a:off x="2600414" y="6510833"/>
            <a:ext cx="8618958" cy="714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55537" tIns="77769" rIns="155537" bIns="77769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您的内容打在这里，或者通过复制您的文本后，在此框中选择粘贴，并选择只保留文字。您的内容打在这里，或者通过复制您的文本后，在此框中选择粘贴。</a:t>
            </a:r>
          </a:p>
        </p:txBody>
      </p:sp>
      <p:sp>
        <p:nvSpPr>
          <p:cNvPr id="72" name="丁字箭头 71"/>
          <p:cNvSpPr/>
          <p:nvPr/>
        </p:nvSpPr>
        <p:spPr>
          <a:xfrm flipV="1">
            <a:off x="1951867" y="6098876"/>
            <a:ext cx="9401259" cy="411960"/>
          </a:xfrm>
          <a:prstGeom prst="leftRightUpArrow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8192" tIns="69096" rIns="138192" bIns="69096" rtlCol="0" anchor="ctr"/>
          <a:lstStyle/>
          <a:p>
            <a:pPr algn="ctr"/>
            <a:endParaRPr lang="zh-CN" altLang="en-US"/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651845" y="1003247"/>
            <a:ext cx="12007246" cy="52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reeform 6"/>
          <p:cNvSpPr>
            <a:spLocks noEditPoints="1"/>
          </p:cNvSpPr>
          <p:nvPr/>
        </p:nvSpPr>
        <p:spPr bwMode="auto">
          <a:xfrm>
            <a:off x="12659091" y="514666"/>
            <a:ext cx="477985" cy="493818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2700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" name="TextBox 34"/>
          <p:cNvSpPr txBox="1"/>
          <p:nvPr/>
        </p:nvSpPr>
        <p:spPr>
          <a:xfrm>
            <a:off x="1299152" y="458650"/>
            <a:ext cx="2423342" cy="430841"/>
          </a:xfrm>
          <a:prstGeom prst="rect">
            <a:avLst/>
          </a:prstGeom>
          <a:noFill/>
        </p:spPr>
        <p:txBody>
          <a:bodyPr wrap="square" lIns="121873" tIns="60937" rIns="121873" bIns="60937" rtlCol="0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市场扩展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863873" y="432420"/>
            <a:ext cx="406366" cy="418246"/>
            <a:chOff x="848004" y="393400"/>
            <a:chExt cx="406366" cy="418246"/>
          </a:xfrm>
          <a:effectLst>
            <a:outerShdw blurRad="165100" dist="38100" dir="6960000" sx="98000" sy="98000" algn="t" rotWithShape="0">
              <a:prstClr val="black">
                <a:alpha val="34000"/>
              </a:prstClr>
            </a:outerShdw>
          </a:effectLst>
        </p:grpSpPr>
        <p:grpSp>
          <p:nvGrpSpPr>
            <p:cNvPr id="39" name="组合 38"/>
            <p:cNvGrpSpPr/>
            <p:nvPr/>
          </p:nvGrpSpPr>
          <p:grpSpPr>
            <a:xfrm>
              <a:off x="848004" y="393400"/>
              <a:ext cx="406366" cy="418246"/>
              <a:chOff x="848005" y="369553"/>
              <a:chExt cx="406366" cy="418246"/>
            </a:xfrm>
          </p:grpSpPr>
          <p:sp>
            <p:nvSpPr>
              <p:cNvPr id="51" name="椭圆 50"/>
              <p:cNvSpPr/>
              <p:nvPr/>
            </p:nvSpPr>
            <p:spPr>
              <a:xfrm>
                <a:off x="848005" y="369553"/>
                <a:ext cx="406366" cy="418246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635000" dist="762000" dir="7800000" sx="88000" sy="88000" algn="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856799" y="378604"/>
                <a:ext cx="388778" cy="40014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1" name="椭圆 40"/>
            <p:cNvSpPr/>
            <p:nvPr/>
          </p:nvSpPr>
          <p:spPr>
            <a:xfrm>
              <a:off x="907857" y="455002"/>
              <a:ext cx="286661" cy="295042"/>
            </a:xfrm>
            <a:prstGeom prst="ellipse">
              <a:avLst/>
            </a:prstGeom>
            <a:gradFill flip="none" rotWithShape="1">
              <a:gsLst>
                <a:gs pos="0">
                  <a:srgbClr val="F20000"/>
                </a:gs>
                <a:gs pos="100000">
                  <a:srgbClr val="F11B1B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1846" rIns="0" bIns="51846" rtlCol="0" anchor="ctr"/>
            <a:lstStyle/>
            <a:p>
              <a:pPr algn="ctr"/>
              <a:endParaRPr lang="zh-CN" altLang="en-US" sz="3600" dirty="0">
                <a:solidFill>
                  <a:schemeClr val="bg1"/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895356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9" presetClass="entr" presetSubtype="5" fill="hold" grpId="0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9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900"/>
                            </p:stCondLst>
                            <p:childTnLst>
                              <p:par>
                                <p:cTn id="4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400"/>
                            </p:stCondLst>
                            <p:childTnLst>
                              <p:par>
                                <p:cTn id="4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 animBg="1"/>
      <p:bldP spid="34" grpId="0" animBg="1"/>
      <p:bldP spid="3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7435488" y="3930025"/>
            <a:ext cx="1709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 smtClean="0">
                <a:solidFill>
                  <a:srgbClr val="FC860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r>
              <a:rPr lang="zh-CN" altLang="en-US" sz="1800" dirty="0" smtClean="0">
                <a:solidFill>
                  <a:srgbClr val="D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营业额</a:t>
            </a: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提升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936713" y="3930025"/>
            <a:ext cx="1648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 smtClean="0">
                <a:solidFill>
                  <a:srgbClr val="FC860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r>
              <a:rPr lang="zh-CN" altLang="en-US" sz="1800" dirty="0" smtClean="0">
                <a:solidFill>
                  <a:srgbClr val="D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团队扩大</a:t>
            </a:r>
            <a:endParaRPr lang="zh-CN" altLang="en-US" sz="1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435488" y="4414346"/>
            <a:ext cx="1537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 smtClean="0">
                <a:solidFill>
                  <a:srgbClr val="FC860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r>
              <a:rPr lang="zh-CN" altLang="en-US" sz="1800" dirty="0" smtClean="0">
                <a:solidFill>
                  <a:srgbClr val="D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</a:t>
            </a: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提高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936713" y="4414346"/>
            <a:ext cx="1864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 smtClean="0">
                <a:solidFill>
                  <a:srgbClr val="FC860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r>
              <a:rPr lang="zh-CN" altLang="en-US" sz="1800" dirty="0" smtClean="0">
                <a:solidFill>
                  <a:srgbClr val="D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利益</a:t>
            </a: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最大化</a:t>
            </a:r>
          </a:p>
        </p:txBody>
      </p:sp>
      <p:sp>
        <p:nvSpPr>
          <p:cNvPr id="80" name="矩形 79"/>
          <p:cNvSpPr/>
          <p:nvPr/>
        </p:nvSpPr>
        <p:spPr>
          <a:xfrm>
            <a:off x="-2428" y="7561399"/>
            <a:ext cx="13681075" cy="360226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接连接符 2"/>
          <p:cNvCxnSpPr/>
          <p:nvPr/>
        </p:nvCxnSpPr>
        <p:spPr>
          <a:xfrm>
            <a:off x="6808646" y="2106353"/>
            <a:ext cx="0" cy="2976069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393561" y="3020356"/>
            <a:ext cx="3767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0066FF"/>
                </a:solidFill>
                <a:latin typeface="思源黑体 CN Bold" pitchFamily="34" charset="-122"/>
                <a:ea typeface="思源黑体 CN Bold" pitchFamily="34" charset="-122"/>
              </a:rPr>
              <a:t>明年工作计划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4392265" y="2154519"/>
            <a:ext cx="2168184" cy="2858270"/>
            <a:chOff x="4392265" y="2154519"/>
            <a:chExt cx="2168184" cy="2858270"/>
          </a:xfrm>
        </p:grpSpPr>
        <p:grpSp>
          <p:nvGrpSpPr>
            <p:cNvPr id="32" name="组合 31"/>
            <p:cNvGrpSpPr/>
            <p:nvPr/>
          </p:nvGrpSpPr>
          <p:grpSpPr>
            <a:xfrm>
              <a:off x="4392265" y="2154519"/>
              <a:ext cx="2168184" cy="2231572"/>
              <a:chOff x="1827622" y="1343919"/>
              <a:chExt cx="2304000" cy="2304000"/>
            </a:xfrm>
          </p:grpSpPr>
          <p:sp>
            <p:nvSpPr>
              <p:cNvPr id="34" name="椭圆 33"/>
              <p:cNvSpPr/>
              <p:nvPr/>
            </p:nvSpPr>
            <p:spPr>
              <a:xfrm>
                <a:off x="1827622" y="1343919"/>
                <a:ext cx="2304000" cy="2304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635000" dist="762000" dir="7800000" sx="88000" sy="88000" algn="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1877481" y="1393778"/>
                <a:ext cx="2204282" cy="220428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7" name="椭圆 36"/>
            <p:cNvSpPr/>
            <p:nvPr/>
          </p:nvSpPr>
          <p:spPr>
            <a:xfrm>
              <a:off x="4678970" y="2474541"/>
              <a:ext cx="1594774" cy="1641398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1846" rIns="0" bIns="51846" rtlCol="0" anchor="ctr"/>
            <a:lstStyle/>
            <a:p>
              <a:pPr algn="ctr"/>
              <a:r>
                <a:rPr lang="en-US" altLang="zh-CN" sz="7200" dirty="0" smtClean="0">
                  <a:solidFill>
                    <a:schemeClr val="bg1"/>
                  </a:solidFill>
                  <a:latin typeface="DIN Mittelschrift Std" pitchFamily="50" charset="0"/>
                  <a:ea typeface="微软雅黑" pitchFamily="34" charset="-122"/>
                </a:rPr>
                <a:t>05</a:t>
              </a:r>
              <a:endParaRPr lang="zh-CN" altLang="en-US" sz="7200" dirty="0">
                <a:solidFill>
                  <a:schemeClr val="bg1"/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725890" y="4551124"/>
              <a:ext cx="155808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准圆简体" pitchFamily="2" charset="-122"/>
                  <a:ea typeface="方正准圆简体" pitchFamily="2" charset="-122"/>
                </a:rPr>
                <a:t>Overview</a:t>
              </a:r>
              <a:endPara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准圆简体" pitchFamily="2" charset="-122"/>
                <a:ea typeface="方正准圆简体" pitchFamily="2" charset="-122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413024" y="4824908"/>
            <a:ext cx="1864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 smtClean="0">
                <a:solidFill>
                  <a:srgbClr val="FC860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r>
              <a:rPr lang="zh-CN" altLang="en-US" sz="1800" dirty="0" smtClean="0">
                <a:solidFill>
                  <a:srgbClr val="D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结束语</a:t>
            </a:r>
            <a:endParaRPr lang="zh-CN" altLang="en-US" sz="1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1219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9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80" grpId="0" animBg="1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884640" y="2800523"/>
            <a:ext cx="4445296" cy="1016450"/>
            <a:chOff x="1097890" y="1891967"/>
            <a:chExt cx="2971096" cy="659980"/>
          </a:xfrm>
        </p:grpSpPr>
        <p:sp>
          <p:nvSpPr>
            <p:cNvPr id="131" name="Rounded Rectangle 43"/>
            <p:cNvSpPr/>
            <p:nvPr/>
          </p:nvSpPr>
          <p:spPr>
            <a:xfrm>
              <a:off x="1952894" y="1917570"/>
              <a:ext cx="768382" cy="195578"/>
            </a:xfrm>
            <a:prstGeom prst="roundRect">
              <a:avLst>
                <a:gd name="adj" fmla="val 46832"/>
              </a:avLst>
            </a:prstGeom>
            <a:solidFill>
              <a:srgbClr val="0066FF"/>
            </a:solidFill>
            <a:ln>
              <a:noFill/>
            </a:ln>
            <a:effectLst>
              <a:outerShdw blurRad="165100" dist="127000" dir="5400000" sx="92000" sy="92000" algn="t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2018236" y="1891967"/>
              <a:ext cx="637695" cy="209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添加内容</a:t>
              </a:r>
              <a:endParaRPr lang="id-ID" sz="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95" name="Straight Connector 1"/>
            <p:cNvCxnSpPr/>
            <p:nvPr/>
          </p:nvCxnSpPr>
          <p:spPr>
            <a:xfrm flipH="1">
              <a:off x="2835798" y="2008102"/>
              <a:ext cx="1233188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tailEnd type="oval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TextBox 159"/>
            <p:cNvSpPr txBox="1"/>
            <p:nvPr/>
          </p:nvSpPr>
          <p:spPr>
            <a:xfrm>
              <a:off x="1097890" y="2192237"/>
              <a:ext cx="1635029" cy="359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添加你的饿内容文字，添加你的饿内容文字，添加你的饿</a:t>
              </a:r>
              <a:endParaRPr lang="id-ID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itchFamily="34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940729" y="4688502"/>
            <a:ext cx="4445296" cy="978520"/>
            <a:chOff x="1097890" y="3117831"/>
            <a:chExt cx="2971096" cy="635352"/>
          </a:xfrm>
        </p:grpSpPr>
        <p:sp>
          <p:nvSpPr>
            <p:cNvPr id="145" name="Rounded Rectangle 43"/>
            <p:cNvSpPr/>
            <p:nvPr/>
          </p:nvSpPr>
          <p:spPr>
            <a:xfrm>
              <a:off x="1915404" y="3141706"/>
              <a:ext cx="805872" cy="201686"/>
            </a:xfrm>
            <a:prstGeom prst="roundRect">
              <a:avLst>
                <a:gd name="adj" fmla="val 46832"/>
              </a:avLst>
            </a:prstGeom>
            <a:solidFill>
              <a:srgbClr val="0066FF"/>
            </a:solidFill>
            <a:ln>
              <a:noFill/>
            </a:ln>
            <a:effectLst>
              <a:outerShdw blurRad="215900" dist="114300" dir="3240000" sx="97000" sy="97000" algn="t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2003297" y="3117831"/>
              <a:ext cx="637695" cy="209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添加内容</a:t>
              </a:r>
              <a:endParaRPr lang="id-ID" sz="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59" name="Straight Connector 1"/>
            <p:cNvCxnSpPr/>
            <p:nvPr/>
          </p:nvCxnSpPr>
          <p:spPr>
            <a:xfrm flipH="1">
              <a:off x="2835798" y="3215712"/>
              <a:ext cx="1233188" cy="22634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tailEnd type="oval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TextBox 160"/>
            <p:cNvSpPr txBox="1"/>
            <p:nvPr/>
          </p:nvSpPr>
          <p:spPr>
            <a:xfrm>
              <a:off x="1097890" y="3393473"/>
              <a:ext cx="1635029" cy="359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添加你的饿内容文字，添加你的饿内容文字，添加你的饿</a:t>
              </a:r>
              <a:endParaRPr lang="id-ID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itchFamily="34" charset="0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7561523" y="3593464"/>
            <a:ext cx="4777191" cy="956910"/>
            <a:chOff x="4854651" y="2406822"/>
            <a:chExt cx="3192924" cy="621320"/>
          </a:xfrm>
        </p:grpSpPr>
        <p:cxnSp>
          <p:nvCxnSpPr>
            <p:cNvPr id="103" name="Straight Connector 1"/>
            <p:cNvCxnSpPr/>
            <p:nvPr/>
          </p:nvCxnSpPr>
          <p:spPr>
            <a:xfrm>
              <a:off x="4854651" y="2540519"/>
              <a:ext cx="1484239" cy="1549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tailEnd type="oval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组合 17"/>
            <p:cNvGrpSpPr/>
            <p:nvPr/>
          </p:nvGrpSpPr>
          <p:grpSpPr>
            <a:xfrm>
              <a:off x="6412546" y="2406822"/>
              <a:ext cx="1635029" cy="621320"/>
              <a:chOff x="6412546" y="2406822"/>
              <a:chExt cx="1635029" cy="621320"/>
            </a:xfrm>
          </p:grpSpPr>
          <p:sp>
            <p:nvSpPr>
              <p:cNvPr id="134" name="Rounded Rectangle 43"/>
              <p:cNvSpPr/>
              <p:nvPr/>
            </p:nvSpPr>
            <p:spPr>
              <a:xfrm>
                <a:off x="6412546" y="2417674"/>
                <a:ext cx="817514" cy="220589"/>
              </a:xfrm>
              <a:prstGeom prst="roundRect">
                <a:avLst>
                  <a:gd name="adj" fmla="val 46832"/>
                </a:avLst>
              </a:prstGeom>
              <a:solidFill>
                <a:srgbClr val="0066FF"/>
              </a:solidFill>
              <a:ln>
                <a:noFill/>
              </a:ln>
              <a:effectLst>
                <a:outerShdw blurRad="88900" dist="88900" dir="5400000" algn="t" rotWithShape="0">
                  <a:schemeClr val="tx1">
                    <a:lumMod val="75000"/>
                    <a:lumOff val="25000"/>
                    <a:alpha val="3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35" name="TextBox 134"/>
              <p:cNvSpPr txBox="1"/>
              <p:nvPr/>
            </p:nvSpPr>
            <p:spPr>
              <a:xfrm>
                <a:off x="6499700" y="2406822"/>
                <a:ext cx="637695" cy="209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15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添加内容</a:t>
                </a:r>
                <a:endParaRPr lang="id-ID" sz="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2" name="TextBox 161"/>
              <p:cNvSpPr txBox="1"/>
              <p:nvPr/>
            </p:nvSpPr>
            <p:spPr>
              <a:xfrm>
                <a:off x="6412546" y="2668432"/>
                <a:ext cx="1635029" cy="3597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添加你的饿内容文字，添加你的饿内容文字，添加你的饿</a:t>
                </a:r>
                <a:endParaRPr lang="id-ID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" pitchFamily="34" charset="0"/>
                </a:endParaRPr>
              </a:p>
            </p:txBody>
          </p:sp>
        </p:grpSp>
      </p:grpSp>
      <p:grpSp>
        <p:nvGrpSpPr>
          <p:cNvPr id="20" name="组合 19"/>
          <p:cNvGrpSpPr/>
          <p:nvPr/>
        </p:nvGrpSpPr>
        <p:grpSpPr>
          <a:xfrm>
            <a:off x="7561527" y="5419161"/>
            <a:ext cx="4777190" cy="911362"/>
            <a:chOff x="4854652" y="3592245"/>
            <a:chExt cx="3192923" cy="591746"/>
          </a:xfrm>
        </p:grpSpPr>
        <p:sp>
          <p:nvSpPr>
            <p:cNvPr id="157" name="Rounded Rectangle 43"/>
            <p:cNvSpPr/>
            <p:nvPr/>
          </p:nvSpPr>
          <p:spPr>
            <a:xfrm>
              <a:off x="6477258" y="3592245"/>
              <a:ext cx="775830" cy="199016"/>
            </a:xfrm>
            <a:prstGeom prst="roundRect">
              <a:avLst>
                <a:gd name="adj" fmla="val 46832"/>
              </a:avLst>
            </a:prstGeom>
            <a:solidFill>
              <a:srgbClr val="0066FF"/>
            </a:solidFill>
            <a:ln>
              <a:noFill/>
            </a:ln>
            <a:effectLst>
              <a:outerShdw blurRad="165100" dist="101600" dir="5400000" algn="t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6469638" y="3601222"/>
              <a:ext cx="809001" cy="209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添加内容</a:t>
              </a:r>
              <a:endParaRPr lang="id-ID" sz="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44" name="Straight Connector 1"/>
            <p:cNvCxnSpPr/>
            <p:nvPr/>
          </p:nvCxnSpPr>
          <p:spPr>
            <a:xfrm>
              <a:off x="4854652" y="3686819"/>
              <a:ext cx="1484239" cy="1549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tailEnd type="oval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TextBox 162"/>
            <p:cNvSpPr txBox="1"/>
            <p:nvPr/>
          </p:nvSpPr>
          <p:spPr>
            <a:xfrm>
              <a:off x="6412546" y="3824281"/>
              <a:ext cx="1635029" cy="359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添加你的饿内容文字，添加你的饿内容文字，添加你的饿</a:t>
              </a:r>
              <a:endParaRPr lang="id-ID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itchFamily="34" charset="0"/>
              </a:endParaRPr>
            </a:p>
          </p:txBody>
        </p:sp>
      </p:grpSp>
      <p:sp>
        <p:nvSpPr>
          <p:cNvPr id="81" name="Freeform 6"/>
          <p:cNvSpPr>
            <a:spLocks/>
          </p:cNvSpPr>
          <p:nvPr/>
        </p:nvSpPr>
        <p:spPr bwMode="auto">
          <a:xfrm>
            <a:off x="6157008" y="2088604"/>
            <a:ext cx="1404515" cy="1256244"/>
          </a:xfrm>
          <a:custGeom>
            <a:avLst/>
            <a:gdLst>
              <a:gd name="T0" fmla="*/ 0 w 267"/>
              <a:gd name="T1" fmla="*/ 232 h 232"/>
              <a:gd name="T2" fmla="*/ 135 w 267"/>
              <a:gd name="T3" fmla="*/ 0 h 232"/>
              <a:gd name="T4" fmla="*/ 267 w 267"/>
              <a:gd name="T5" fmla="*/ 232 h 232"/>
              <a:gd name="T6" fmla="*/ 0 w 267"/>
              <a:gd name="T7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67" h="232">
                <a:moveTo>
                  <a:pt x="0" y="232"/>
                </a:moveTo>
                <a:lnTo>
                  <a:pt x="135" y="0"/>
                </a:lnTo>
                <a:lnTo>
                  <a:pt x="267" y="232"/>
                </a:lnTo>
                <a:lnTo>
                  <a:pt x="0" y="232"/>
                </a:lnTo>
                <a:close/>
              </a:path>
            </a:pathLst>
          </a:custGeom>
          <a:solidFill>
            <a:srgbClr val="FFC000"/>
          </a:solidFill>
          <a:ln w="5" cap="flat">
            <a:noFill/>
            <a:prstDash val="solid"/>
            <a:miter lim="800000"/>
            <a:headEnd/>
            <a:tailEnd/>
          </a:ln>
        </p:spPr>
        <p:txBody>
          <a:bodyPr vert="horz" wrap="square" lIns="138192" tIns="69096" rIns="138192" bIns="69096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增长</a:t>
            </a:r>
          </a:p>
        </p:txBody>
      </p:sp>
      <p:sp>
        <p:nvSpPr>
          <p:cNvPr id="82" name="Freeform 7"/>
          <p:cNvSpPr>
            <a:spLocks/>
          </p:cNvSpPr>
          <p:nvPr/>
        </p:nvSpPr>
        <p:spPr bwMode="auto">
          <a:xfrm>
            <a:off x="5673055" y="3610184"/>
            <a:ext cx="2372421" cy="590220"/>
          </a:xfrm>
          <a:custGeom>
            <a:avLst/>
            <a:gdLst>
              <a:gd name="T0" fmla="*/ 0 w 451"/>
              <a:gd name="T1" fmla="*/ 109 h 109"/>
              <a:gd name="T2" fmla="*/ 64 w 451"/>
              <a:gd name="T3" fmla="*/ 0 h 109"/>
              <a:gd name="T4" fmla="*/ 387 w 451"/>
              <a:gd name="T5" fmla="*/ 0 h 109"/>
              <a:gd name="T6" fmla="*/ 451 w 451"/>
              <a:gd name="T7" fmla="*/ 109 h 109"/>
              <a:gd name="T8" fmla="*/ 0 w 451"/>
              <a:gd name="T9" fmla="*/ 109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1" h="109">
                <a:moveTo>
                  <a:pt x="0" y="109"/>
                </a:moveTo>
                <a:lnTo>
                  <a:pt x="64" y="0"/>
                </a:lnTo>
                <a:lnTo>
                  <a:pt x="387" y="0"/>
                </a:lnTo>
                <a:lnTo>
                  <a:pt x="451" y="109"/>
                </a:lnTo>
                <a:lnTo>
                  <a:pt x="0" y="109"/>
                </a:lnTo>
                <a:close/>
              </a:path>
            </a:pathLst>
          </a:custGeom>
          <a:solidFill>
            <a:srgbClr val="0066FF"/>
          </a:solidFill>
          <a:ln w="5" cap="flat">
            <a:noFill/>
            <a:prstDash val="solid"/>
            <a:miter lim="800000"/>
            <a:headEnd/>
            <a:tailEnd/>
          </a:ln>
        </p:spPr>
        <p:txBody>
          <a:bodyPr vert="horz" wrap="square" lIns="138192" tIns="69096" rIns="138192" bIns="69096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添加内容</a:t>
            </a:r>
          </a:p>
        </p:txBody>
      </p:sp>
      <p:sp>
        <p:nvSpPr>
          <p:cNvPr id="89" name="Freeform 8"/>
          <p:cNvSpPr>
            <a:spLocks/>
          </p:cNvSpPr>
          <p:nvPr/>
        </p:nvSpPr>
        <p:spPr bwMode="auto">
          <a:xfrm>
            <a:off x="5199628" y="4471144"/>
            <a:ext cx="3329805" cy="584805"/>
          </a:xfrm>
          <a:custGeom>
            <a:avLst/>
            <a:gdLst>
              <a:gd name="T0" fmla="*/ 0 w 633"/>
              <a:gd name="T1" fmla="*/ 108 h 108"/>
              <a:gd name="T2" fmla="*/ 62 w 633"/>
              <a:gd name="T3" fmla="*/ 0 h 108"/>
              <a:gd name="T4" fmla="*/ 570 w 633"/>
              <a:gd name="T5" fmla="*/ 0 h 108"/>
              <a:gd name="T6" fmla="*/ 633 w 633"/>
              <a:gd name="T7" fmla="*/ 108 h 108"/>
              <a:gd name="T8" fmla="*/ 0 w 633"/>
              <a:gd name="T9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3" h="108">
                <a:moveTo>
                  <a:pt x="0" y="108"/>
                </a:moveTo>
                <a:lnTo>
                  <a:pt x="62" y="0"/>
                </a:lnTo>
                <a:lnTo>
                  <a:pt x="570" y="0"/>
                </a:lnTo>
                <a:lnTo>
                  <a:pt x="633" y="108"/>
                </a:lnTo>
                <a:lnTo>
                  <a:pt x="0" y="108"/>
                </a:lnTo>
                <a:close/>
              </a:path>
            </a:pathLst>
          </a:custGeom>
          <a:solidFill>
            <a:srgbClr val="FFC000"/>
          </a:solidFill>
          <a:ln w="5" cap="flat">
            <a:noFill/>
            <a:prstDash val="solid"/>
            <a:miter lim="800000"/>
            <a:headEnd/>
            <a:tailEnd/>
          </a:ln>
        </p:spPr>
        <p:txBody>
          <a:bodyPr vert="horz" wrap="square" lIns="138192" tIns="69096" rIns="138192" bIns="69096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添加内容</a:t>
            </a:r>
          </a:p>
        </p:txBody>
      </p:sp>
      <p:sp>
        <p:nvSpPr>
          <p:cNvPr id="91" name="Freeform 10"/>
          <p:cNvSpPr>
            <a:spLocks/>
          </p:cNvSpPr>
          <p:nvPr/>
        </p:nvSpPr>
        <p:spPr bwMode="auto">
          <a:xfrm>
            <a:off x="6157010" y="3344850"/>
            <a:ext cx="1551806" cy="265329"/>
          </a:xfrm>
          <a:custGeom>
            <a:avLst/>
            <a:gdLst>
              <a:gd name="T0" fmla="*/ 0 w 295"/>
              <a:gd name="T1" fmla="*/ 0 h 49"/>
              <a:gd name="T2" fmla="*/ 206 w 295"/>
              <a:gd name="T3" fmla="*/ 0 h 49"/>
              <a:gd name="T4" fmla="*/ 295 w 295"/>
              <a:gd name="T5" fmla="*/ 49 h 49"/>
              <a:gd name="T6" fmla="*/ 90 w 295"/>
              <a:gd name="T7" fmla="*/ 49 h 49"/>
              <a:gd name="T8" fmla="*/ 0 w 295"/>
              <a:gd name="T9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5" h="49">
                <a:moveTo>
                  <a:pt x="0" y="0"/>
                </a:moveTo>
                <a:lnTo>
                  <a:pt x="206" y="0"/>
                </a:lnTo>
                <a:lnTo>
                  <a:pt x="295" y="49"/>
                </a:lnTo>
                <a:lnTo>
                  <a:pt x="90" y="4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  <a:alpha val="79000"/>
            </a:schemeClr>
          </a:solidFill>
          <a:ln w="5" cap="flat">
            <a:noFill/>
            <a:prstDash val="solid"/>
            <a:miter lim="800000"/>
            <a:headEnd/>
            <a:tailEnd/>
          </a:ln>
        </p:spPr>
        <p:txBody>
          <a:bodyPr vert="horz" wrap="square" lIns="138192" tIns="69096" rIns="138192" bIns="6909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3" name="Freeform 11"/>
          <p:cNvSpPr>
            <a:spLocks/>
          </p:cNvSpPr>
          <p:nvPr/>
        </p:nvSpPr>
        <p:spPr bwMode="auto">
          <a:xfrm>
            <a:off x="5673056" y="4200403"/>
            <a:ext cx="2524971" cy="270743"/>
          </a:xfrm>
          <a:custGeom>
            <a:avLst/>
            <a:gdLst>
              <a:gd name="T0" fmla="*/ 0 w 480"/>
              <a:gd name="T1" fmla="*/ 0 h 50"/>
              <a:gd name="T2" fmla="*/ 333 w 480"/>
              <a:gd name="T3" fmla="*/ 0 h 50"/>
              <a:gd name="T4" fmla="*/ 480 w 480"/>
              <a:gd name="T5" fmla="*/ 50 h 50"/>
              <a:gd name="T6" fmla="*/ 146 w 480"/>
              <a:gd name="T7" fmla="*/ 50 h 50"/>
              <a:gd name="T8" fmla="*/ 0 w 480"/>
              <a:gd name="T9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0" h="50">
                <a:moveTo>
                  <a:pt x="0" y="0"/>
                </a:moveTo>
                <a:lnTo>
                  <a:pt x="333" y="0"/>
                </a:lnTo>
                <a:lnTo>
                  <a:pt x="480" y="50"/>
                </a:lnTo>
                <a:lnTo>
                  <a:pt x="146" y="5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  <a:alpha val="79000"/>
            </a:schemeClr>
          </a:solidFill>
          <a:ln w="5" cap="flat">
            <a:noFill/>
            <a:prstDash val="solid"/>
            <a:miter lim="800000"/>
            <a:headEnd/>
            <a:tailEnd/>
          </a:ln>
        </p:spPr>
        <p:txBody>
          <a:bodyPr vert="horz" wrap="square" lIns="138192" tIns="69096" rIns="138192" bIns="6909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4" name="Freeform 12"/>
          <p:cNvSpPr>
            <a:spLocks/>
          </p:cNvSpPr>
          <p:nvPr/>
        </p:nvSpPr>
        <p:spPr bwMode="auto">
          <a:xfrm>
            <a:off x="5199625" y="5055949"/>
            <a:ext cx="3482354" cy="270743"/>
          </a:xfrm>
          <a:custGeom>
            <a:avLst/>
            <a:gdLst>
              <a:gd name="T0" fmla="*/ 0 w 662"/>
              <a:gd name="T1" fmla="*/ 0 h 50"/>
              <a:gd name="T2" fmla="*/ 461 w 662"/>
              <a:gd name="T3" fmla="*/ 0 h 50"/>
              <a:gd name="T4" fmla="*/ 662 w 662"/>
              <a:gd name="T5" fmla="*/ 50 h 50"/>
              <a:gd name="T6" fmla="*/ 201 w 662"/>
              <a:gd name="T7" fmla="*/ 50 h 50"/>
              <a:gd name="T8" fmla="*/ 0 w 662"/>
              <a:gd name="T9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62" h="50">
                <a:moveTo>
                  <a:pt x="0" y="0"/>
                </a:moveTo>
                <a:lnTo>
                  <a:pt x="461" y="0"/>
                </a:lnTo>
                <a:lnTo>
                  <a:pt x="662" y="50"/>
                </a:lnTo>
                <a:lnTo>
                  <a:pt x="201" y="5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  <a:alpha val="79000"/>
            </a:schemeClr>
          </a:solidFill>
          <a:ln w="5" cap="flat">
            <a:noFill/>
            <a:prstDash val="solid"/>
            <a:miter lim="800000"/>
            <a:headEnd/>
            <a:tailEnd/>
          </a:ln>
        </p:spPr>
        <p:txBody>
          <a:bodyPr vert="horz" wrap="square" lIns="138192" tIns="69096" rIns="138192" bIns="6909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0" name="Freeform 9"/>
          <p:cNvSpPr>
            <a:spLocks/>
          </p:cNvSpPr>
          <p:nvPr/>
        </p:nvSpPr>
        <p:spPr bwMode="auto">
          <a:xfrm>
            <a:off x="4468433" y="5326687"/>
            <a:ext cx="4797443" cy="1039651"/>
          </a:xfrm>
          <a:custGeom>
            <a:avLst/>
            <a:gdLst>
              <a:gd name="T0" fmla="*/ 0 w 912"/>
              <a:gd name="T1" fmla="*/ 192 h 192"/>
              <a:gd name="T2" fmla="*/ 111 w 912"/>
              <a:gd name="T3" fmla="*/ 0 h 192"/>
              <a:gd name="T4" fmla="*/ 801 w 912"/>
              <a:gd name="T5" fmla="*/ 0 h 192"/>
              <a:gd name="T6" fmla="*/ 912 w 912"/>
              <a:gd name="T7" fmla="*/ 192 h 192"/>
              <a:gd name="T8" fmla="*/ 0 w 912"/>
              <a:gd name="T9" fmla="*/ 192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12" h="192">
                <a:moveTo>
                  <a:pt x="0" y="192"/>
                </a:moveTo>
                <a:lnTo>
                  <a:pt x="111" y="0"/>
                </a:lnTo>
                <a:lnTo>
                  <a:pt x="801" y="0"/>
                </a:lnTo>
                <a:lnTo>
                  <a:pt x="912" y="192"/>
                </a:lnTo>
                <a:lnTo>
                  <a:pt x="0" y="192"/>
                </a:lnTo>
                <a:close/>
              </a:path>
            </a:pathLst>
          </a:custGeom>
          <a:solidFill>
            <a:srgbClr val="0066FF"/>
          </a:solidFill>
          <a:ln w="5" cap="flat">
            <a:noFill/>
            <a:prstDash val="solid"/>
            <a:miter lim="800000"/>
            <a:headEnd/>
            <a:tailEnd/>
          </a:ln>
          <a:effectLst>
            <a:outerShdw blurRad="114300" dist="38100" dir="5400000" algn="t" rotWithShape="0">
              <a:prstClr val="black">
                <a:alpha val="23000"/>
              </a:prstClr>
            </a:outerShdw>
          </a:effectLst>
        </p:spPr>
        <p:txBody>
          <a:bodyPr vert="horz" wrap="square" lIns="138192" tIns="69096" rIns="138192" bIns="69096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添加内容</a:t>
            </a:r>
          </a:p>
        </p:txBody>
      </p:sp>
      <p:cxnSp>
        <p:nvCxnSpPr>
          <p:cNvPr id="34" name="直接连接符 33"/>
          <p:cNvCxnSpPr/>
          <p:nvPr/>
        </p:nvCxnSpPr>
        <p:spPr>
          <a:xfrm flipV="1">
            <a:off x="651845" y="1003247"/>
            <a:ext cx="12007246" cy="52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 6"/>
          <p:cNvSpPr>
            <a:spLocks noEditPoints="1"/>
          </p:cNvSpPr>
          <p:nvPr/>
        </p:nvSpPr>
        <p:spPr bwMode="auto">
          <a:xfrm>
            <a:off x="12659091" y="514666"/>
            <a:ext cx="477985" cy="493818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2700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" name="TextBox 35"/>
          <p:cNvSpPr txBox="1"/>
          <p:nvPr/>
        </p:nvSpPr>
        <p:spPr>
          <a:xfrm>
            <a:off x="1299152" y="458650"/>
            <a:ext cx="2423342" cy="430841"/>
          </a:xfrm>
          <a:prstGeom prst="rect">
            <a:avLst/>
          </a:prstGeom>
          <a:noFill/>
        </p:spPr>
        <p:txBody>
          <a:bodyPr wrap="square" lIns="121873" tIns="60937" rIns="121873" bIns="60937" rtlCol="0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营业额提升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863873" y="432420"/>
            <a:ext cx="406366" cy="418246"/>
            <a:chOff x="848004" y="393400"/>
            <a:chExt cx="406366" cy="418246"/>
          </a:xfrm>
          <a:effectLst>
            <a:outerShdw blurRad="165100" dist="38100" dir="6960000" sx="98000" sy="98000" algn="t" rotWithShape="0">
              <a:prstClr val="black">
                <a:alpha val="34000"/>
              </a:prstClr>
            </a:outerShdw>
          </a:effectLst>
        </p:grpSpPr>
        <p:grpSp>
          <p:nvGrpSpPr>
            <p:cNvPr id="38" name="组合 37"/>
            <p:cNvGrpSpPr/>
            <p:nvPr/>
          </p:nvGrpSpPr>
          <p:grpSpPr>
            <a:xfrm>
              <a:off x="848004" y="393400"/>
              <a:ext cx="406366" cy="418246"/>
              <a:chOff x="848005" y="369553"/>
              <a:chExt cx="406366" cy="418246"/>
            </a:xfrm>
          </p:grpSpPr>
          <p:sp>
            <p:nvSpPr>
              <p:cNvPr id="40" name="椭圆 39"/>
              <p:cNvSpPr/>
              <p:nvPr/>
            </p:nvSpPr>
            <p:spPr>
              <a:xfrm>
                <a:off x="848005" y="369553"/>
                <a:ext cx="406366" cy="418246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635000" dist="762000" dir="7800000" sx="88000" sy="88000" algn="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856799" y="378604"/>
                <a:ext cx="388778" cy="40014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9" name="椭圆 38"/>
            <p:cNvSpPr/>
            <p:nvPr/>
          </p:nvSpPr>
          <p:spPr>
            <a:xfrm>
              <a:off x="907857" y="455002"/>
              <a:ext cx="286661" cy="295042"/>
            </a:xfrm>
            <a:prstGeom prst="ellipse">
              <a:avLst/>
            </a:prstGeom>
            <a:gradFill flip="none" rotWithShape="1">
              <a:gsLst>
                <a:gs pos="0">
                  <a:srgbClr val="F20000"/>
                </a:gs>
                <a:gs pos="100000">
                  <a:srgbClr val="F11B1B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1846" rIns="0" bIns="51846" rtlCol="0" anchor="ctr"/>
            <a:lstStyle/>
            <a:p>
              <a:pPr algn="ctr"/>
              <a:endParaRPr lang="zh-CN" altLang="en-US" sz="3600" dirty="0">
                <a:solidFill>
                  <a:schemeClr val="bg1"/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332157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3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3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3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9" presetClass="entr" presetSubtype="5" fill="hold" grpId="0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9" grpId="0" animBg="1"/>
      <p:bldP spid="91" grpId="0" animBg="1"/>
      <p:bldP spid="93" grpId="0" animBg="1"/>
      <p:bldP spid="94" grpId="0" animBg="1"/>
      <p:bldP spid="90" grpId="0" animBg="1"/>
      <p:bldP spid="35" grpId="0" animBg="1"/>
      <p:bldP spid="3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533687" y="2565880"/>
            <a:ext cx="2131375" cy="2523761"/>
            <a:chOff x="1349702" y="1746119"/>
            <a:chExt cx="1645146" cy="1936519"/>
          </a:xfrm>
        </p:grpSpPr>
        <p:sp>
          <p:nvSpPr>
            <p:cNvPr id="51" name="圆角矩形 50"/>
            <p:cNvSpPr/>
            <p:nvPr/>
          </p:nvSpPr>
          <p:spPr>
            <a:xfrm>
              <a:off x="1349702" y="1746119"/>
              <a:ext cx="1645146" cy="1936519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  <a:effectLst>
              <a:outerShdw blurRad="114300" dist="76200" dir="6180000" sx="95000" sy="95000" algn="r" rotWithShape="0">
                <a:prstClr val="black">
                  <a:alpha val="4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圆角矩形 51"/>
            <p:cNvSpPr/>
            <p:nvPr/>
          </p:nvSpPr>
          <p:spPr>
            <a:xfrm>
              <a:off x="1373075" y="1778378"/>
              <a:ext cx="1598400" cy="1872000"/>
            </a:xfrm>
            <a:prstGeom prst="roundRect">
              <a:avLst/>
            </a:prstGeom>
            <a:gradFill>
              <a:gsLst>
                <a:gs pos="65000">
                  <a:srgbClr val="F0F0F0"/>
                </a:gs>
                <a:gs pos="27000">
                  <a:srgbClr val="FBFBFB"/>
                </a:gs>
                <a:gs pos="3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2183451" y="2414161"/>
            <a:ext cx="951742" cy="979688"/>
            <a:chOff x="1463339" y="1072758"/>
            <a:chExt cx="1546058" cy="1546058"/>
          </a:xfrm>
          <a:effectLst>
            <a:outerShdw blurRad="254000" dist="215900" dir="6900000" sx="83000" sy="83000" algn="t" rotWithShape="0">
              <a:prstClr val="black">
                <a:alpha val="49000"/>
              </a:prstClr>
            </a:outerShdw>
          </a:effectLst>
        </p:grpSpPr>
        <p:sp>
          <p:nvSpPr>
            <p:cNvPr id="33" name="同心圆 32"/>
            <p:cNvSpPr/>
            <p:nvPr/>
          </p:nvSpPr>
          <p:spPr>
            <a:xfrm>
              <a:off x="1463339" y="1072758"/>
              <a:ext cx="1546058" cy="1546058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1484232" y="1093651"/>
              <a:ext cx="1504273" cy="15042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rgbClr val="C5C5C5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2277517" y="2533270"/>
            <a:ext cx="763606" cy="741465"/>
            <a:chOff x="4177140" y="1512123"/>
            <a:chExt cx="1064088" cy="1003758"/>
          </a:xfrm>
        </p:grpSpPr>
        <p:sp>
          <p:nvSpPr>
            <p:cNvPr id="36" name="椭圆 35"/>
            <p:cNvSpPr/>
            <p:nvPr/>
          </p:nvSpPr>
          <p:spPr>
            <a:xfrm>
              <a:off x="4207298" y="1512123"/>
              <a:ext cx="1003762" cy="1003758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177140" y="1600994"/>
              <a:ext cx="1064088" cy="793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00" dirty="0">
                  <a:solidFill>
                    <a:schemeClr val="bg1"/>
                  </a:solidFill>
                  <a:latin typeface="方正大黑_GBK" panose="03000509000000000000" pitchFamily="65" charset="-122"/>
                  <a:ea typeface="方正大黑_GBK" panose="03000509000000000000" pitchFamily="65" charset="-122"/>
                </a:rPr>
                <a:t>01</a:t>
              </a:r>
              <a:endParaRPr lang="zh-CN" altLang="en-US" sz="3100" dirty="0"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5765794" y="2565880"/>
            <a:ext cx="2131375" cy="2523761"/>
            <a:chOff x="1349702" y="1746119"/>
            <a:chExt cx="1645146" cy="1936519"/>
          </a:xfrm>
        </p:grpSpPr>
        <p:sp>
          <p:nvSpPr>
            <p:cNvPr id="55" name="圆角矩形 54"/>
            <p:cNvSpPr/>
            <p:nvPr/>
          </p:nvSpPr>
          <p:spPr>
            <a:xfrm>
              <a:off x="1349702" y="1746119"/>
              <a:ext cx="1645146" cy="1936519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  <a:effectLst>
              <a:outerShdw blurRad="114300" dist="76200" dir="6180000" sx="95000" sy="95000" algn="r" rotWithShape="0">
                <a:prstClr val="black">
                  <a:alpha val="4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圆角矩形 55"/>
            <p:cNvSpPr/>
            <p:nvPr/>
          </p:nvSpPr>
          <p:spPr>
            <a:xfrm>
              <a:off x="1373075" y="1778378"/>
              <a:ext cx="1598400" cy="1872000"/>
            </a:xfrm>
            <a:prstGeom prst="roundRect">
              <a:avLst/>
            </a:prstGeom>
            <a:gradFill>
              <a:gsLst>
                <a:gs pos="65000">
                  <a:srgbClr val="F0F0F0"/>
                </a:gs>
                <a:gs pos="27000">
                  <a:srgbClr val="FBFBFB"/>
                </a:gs>
                <a:gs pos="3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9056710" y="2565880"/>
            <a:ext cx="2131375" cy="2523761"/>
            <a:chOff x="1349702" y="1746119"/>
            <a:chExt cx="1645146" cy="1936519"/>
          </a:xfrm>
        </p:grpSpPr>
        <p:sp>
          <p:nvSpPr>
            <p:cNvPr id="58" name="圆角矩形 57"/>
            <p:cNvSpPr/>
            <p:nvPr/>
          </p:nvSpPr>
          <p:spPr>
            <a:xfrm>
              <a:off x="1349702" y="1746119"/>
              <a:ext cx="1645146" cy="1936519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  <a:effectLst>
              <a:outerShdw blurRad="114300" dist="76200" dir="6180000" sx="95000" sy="95000" algn="r" rotWithShape="0">
                <a:prstClr val="black">
                  <a:alpha val="4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圆角矩形 58"/>
            <p:cNvSpPr/>
            <p:nvPr/>
          </p:nvSpPr>
          <p:spPr>
            <a:xfrm>
              <a:off x="1373075" y="1778378"/>
              <a:ext cx="1598400" cy="1872000"/>
            </a:xfrm>
            <a:prstGeom prst="roundRect">
              <a:avLst/>
            </a:prstGeom>
            <a:gradFill>
              <a:gsLst>
                <a:gs pos="65000">
                  <a:srgbClr val="F0F0F0"/>
                </a:gs>
                <a:gs pos="27000">
                  <a:srgbClr val="FBFBFB"/>
                </a:gs>
                <a:gs pos="3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5544840" y="2376636"/>
            <a:ext cx="951742" cy="979688"/>
            <a:chOff x="1463339" y="1072758"/>
            <a:chExt cx="1546058" cy="1546058"/>
          </a:xfrm>
          <a:effectLst>
            <a:outerShdw blurRad="317500" dist="215900" dir="6900000" sx="79000" sy="79000" algn="t" rotWithShape="0">
              <a:prstClr val="black">
                <a:alpha val="59000"/>
              </a:prstClr>
            </a:outerShdw>
          </a:effectLst>
        </p:grpSpPr>
        <p:sp>
          <p:nvSpPr>
            <p:cNvPr id="39" name="同心圆 38"/>
            <p:cNvSpPr/>
            <p:nvPr/>
          </p:nvSpPr>
          <p:spPr>
            <a:xfrm>
              <a:off x="1463339" y="1072758"/>
              <a:ext cx="1546058" cy="1546058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1484232" y="1093651"/>
              <a:ext cx="1504273" cy="15042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rgbClr val="C5C5C5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5660553" y="2495740"/>
            <a:ext cx="778310" cy="741464"/>
            <a:chOff x="3089228" y="3088680"/>
            <a:chExt cx="1084579" cy="1003758"/>
          </a:xfrm>
        </p:grpSpPr>
        <p:sp>
          <p:nvSpPr>
            <p:cNvPr id="42" name="椭圆 41"/>
            <p:cNvSpPr/>
            <p:nvPr/>
          </p:nvSpPr>
          <p:spPr>
            <a:xfrm>
              <a:off x="3089228" y="3088680"/>
              <a:ext cx="1003763" cy="1003758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095925" y="3194858"/>
              <a:ext cx="1077882" cy="79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00" dirty="0">
                  <a:solidFill>
                    <a:schemeClr val="bg1"/>
                  </a:solidFill>
                  <a:latin typeface="方正大黑_GBK" panose="03000509000000000000" pitchFamily="65" charset="-122"/>
                  <a:ea typeface="方正大黑_GBK" panose="03000509000000000000" pitchFamily="65" charset="-122"/>
                </a:rPr>
                <a:t>02</a:t>
              </a:r>
              <a:endParaRPr lang="zh-CN" altLang="en-US" sz="3100" dirty="0"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8843719" y="2416754"/>
            <a:ext cx="873794" cy="899451"/>
            <a:chOff x="1463339" y="1072758"/>
            <a:chExt cx="1546058" cy="1546058"/>
          </a:xfrm>
          <a:effectLst>
            <a:outerShdw blurRad="330200" dist="215900" dir="6900000" sx="86000" sy="86000" algn="t" rotWithShape="0">
              <a:prstClr val="black">
                <a:alpha val="49000"/>
              </a:prstClr>
            </a:outerShdw>
          </a:effectLst>
        </p:grpSpPr>
        <p:sp>
          <p:nvSpPr>
            <p:cNvPr id="45" name="同心圆 44"/>
            <p:cNvSpPr/>
            <p:nvPr/>
          </p:nvSpPr>
          <p:spPr>
            <a:xfrm>
              <a:off x="1463339" y="1072758"/>
              <a:ext cx="1546058" cy="1546058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1484232" y="1093651"/>
              <a:ext cx="1504273" cy="15042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rgbClr val="C5C5C5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8949369" y="2526103"/>
            <a:ext cx="700393" cy="680735"/>
            <a:chOff x="5291526" y="3088680"/>
            <a:chExt cx="1063072" cy="1003758"/>
          </a:xfrm>
        </p:grpSpPr>
        <p:sp>
          <p:nvSpPr>
            <p:cNvPr id="48" name="椭圆 47"/>
            <p:cNvSpPr/>
            <p:nvPr/>
          </p:nvSpPr>
          <p:spPr>
            <a:xfrm>
              <a:off x="5305581" y="3088680"/>
              <a:ext cx="1003763" cy="1003758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291526" y="3147328"/>
              <a:ext cx="1063072" cy="86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00" dirty="0">
                  <a:solidFill>
                    <a:schemeClr val="bg1"/>
                  </a:solidFill>
                  <a:latin typeface="方正大黑_GBK" panose="03000509000000000000" pitchFamily="65" charset="-122"/>
                  <a:ea typeface="方正大黑_GBK" panose="03000509000000000000" pitchFamily="65" charset="-122"/>
                </a:rPr>
                <a:t>03</a:t>
              </a:r>
              <a:endParaRPr lang="zh-CN" altLang="en-US" sz="3100" dirty="0"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653134" y="3347612"/>
            <a:ext cx="1900534" cy="1308721"/>
            <a:chOff x="1429535" y="2177500"/>
            <a:chExt cx="1270257" cy="849751"/>
          </a:xfrm>
        </p:grpSpPr>
        <p:sp>
          <p:nvSpPr>
            <p:cNvPr id="180" name="TextBox 179"/>
            <p:cNvSpPr txBox="1"/>
            <p:nvPr/>
          </p:nvSpPr>
          <p:spPr>
            <a:xfrm>
              <a:off x="1429535" y="2427734"/>
              <a:ext cx="1270257" cy="599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在此框中选择粘贴，并选择只保留文字。您的内容打在这里，或者通过复制您的文本后，在此框或者通过复制您的文本后，在此框</a:t>
              </a:r>
              <a:endPara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648151" y="2177500"/>
              <a:ext cx="1008112" cy="238017"/>
            </a:xfrm>
            <a:prstGeom prst="rect">
              <a:avLst/>
            </a:prstGeom>
            <a:noFill/>
          </p:spPr>
          <p:txBody>
            <a:bodyPr wrap="square" lIns="91431" tIns="0" rIns="91431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cs typeface="华文黑体" pitchFamily="2" charset="-122"/>
                </a:rPr>
                <a:t>添加标题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5985960" y="3371083"/>
            <a:ext cx="1900534" cy="1285250"/>
            <a:chOff x="3711037" y="2192740"/>
            <a:chExt cx="1270257" cy="834511"/>
          </a:xfrm>
        </p:grpSpPr>
        <p:sp>
          <p:nvSpPr>
            <p:cNvPr id="61" name="TextBox 60"/>
            <p:cNvSpPr txBox="1"/>
            <p:nvPr/>
          </p:nvSpPr>
          <p:spPr>
            <a:xfrm>
              <a:off x="3711037" y="2427734"/>
              <a:ext cx="1270257" cy="599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在此框中选择粘贴，并选择只保留文字。您的内容打在这里，或者通过复制您的文本后，在此框或者通过复制您的文本后，在此框</a:t>
              </a:r>
              <a:endPara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914413" y="2192740"/>
              <a:ext cx="1008112" cy="238017"/>
            </a:xfrm>
            <a:prstGeom prst="rect">
              <a:avLst/>
            </a:prstGeom>
            <a:noFill/>
          </p:spPr>
          <p:txBody>
            <a:bodyPr wrap="square" lIns="91431" tIns="0" rIns="91431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cs typeface="华文黑体" pitchFamily="2" charset="-122"/>
                </a:rPr>
                <a:t>添加标题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9256132" y="3324143"/>
            <a:ext cx="1900534" cy="1296986"/>
            <a:chOff x="5984341" y="2185120"/>
            <a:chExt cx="1270257" cy="842131"/>
          </a:xfrm>
        </p:grpSpPr>
        <p:sp>
          <p:nvSpPr>
            <p:cNvPr id="63" name="TextBox 62"/>
            <p:cNvSpPr txBox="1"/>
            <p:nvPr/>
          </p:nvSpPr>
          <p:spPr>
            <a:xfrm>
              <a:off x="5984341" y="2427734"/>
              <a:ext cx="1270257" cy="599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在此框中选择粘贴，并选择只保留文字。您的内容打在这里，或者通过复制您的文本后，在此框或者通过复制您的文本后，在此框</a:t>
              </a:r>
              <a:endPara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187717" y="2185120"/>
              <a:ext cx="1008112" cy="238017"/>
            </a:xfrm>
            <a:prstGeom prst="rect">
              <a:avLst/>
            </a:prstGeom>
            <a:noFill/>
          </p:spPr>
          <p:txBody>
            <a:bodyPr wrap="square" lIns="91431" tIns="0" rIns="91431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cs typeface="华文黑体" pitchFamily="2" charset="-122"/>
                </a:rPr>
                <a:t>添加标题</a:t>
              </a:r>
            </a:p>
          </p:txBody>
        </p:sp>
      </p:grpSp>
      <p:sp>
        <p:nvSpPr>
          <p:cNvPr id="8" name="右箭头 7"/>
          <p:cNvSpPr/>
          <p:nvPr/>
        </p:nvSpPr>
        <p:spPr>
          <a:xfrm>
            <a:off x="5027491" y="3662835"/>
            <a:ext cx="269324" cy="329848"/>
          </a:xfrm>
          <a:prstGeom prst="rightArrow">
            <a:avLst/>
          </a:prstGeom>
          <a:solidFill>
            <a:srgbClr val="0066FF"/>
          </a:solidFill>
          <a:ln>
            <a:noFill/>
          </a:ln>
          <a:effectLst>
            <a:outerShdw blurRad="177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8192" tIns="69096" rIns="138192" bIns="69096" spcCol="0" rtlCol="0" anchor="ctr"/>
          <a:lstStyle/>
          <a:p>
            <a:pPr algn="ctr"/>
            <a:endParaRPr lang="zh-CN" altLang="en-US"/>
          </a:p>
        </p:txBody>
      </p:sp>
      <p:sp>
        <p:nvSpPr>
          <p:cNvPr id="85" name="右箭头 84"/>
          <p:cNvSpPr/>
          <p:nvPr/>
        </p:nvSpPr>
        <p:spPr>
          <a:xfrm>
            <a:off x="8367336" y="3662835"/>
            <a:ext cx="269324" cy="329848"/>
          </a:xfrm>
          <a:prstGeom prst="rightArrow">
            <a:avLst/>
          </a:prstGeom>
          <a:solidFill>
            <a:srgbClr val="0066FF"/>
          </a:solidFill>
          <a:ln>
            <a:noFill/>
          </a:ln>
          <a:effectLst>
            <a:outerShdw blurRad="177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8192" tIns="69096" rIns="138192" bIns="69096" spcCol="0" rtlCol="0" anchor="ctr"/>
          <a:lstStyle/>
          <a:p>
            <a:pPr algn="ctr"/>
            <a:endParaRPr lang="zh-CN" altLang="en-US"/>
          </a:p>
        </p:txBody>
      </p:sp>
      <p:grpSp>
        <p:nvGrpSpPr>
          <p:cNvPr id="67" name="组合 66"/>
          <p:cNvGrpSpPr/>
          <p:nvPr/>
        </p:nvGrpSpPr>
        <p:grpSpPr>
          <a:xfrm>
            <a:off x="2376041" y="6121052"/>
            <a:ext cx="9120803" cy="776308"/>
            <a:chOff x="1370440" y="3924536"/>
            <a:chExt cx="6096058" cy="504056"/>
          </a:xfrm>
          <a:solidFill>
            <a:schemeClr val="bg1">
              <a:alpha val="77000"/>
            </a:schemeClr>
          </a:solidFill>
        </p:grpSpPr>
        <p:sp>
          <p:nvSpPr>
            <p:cNvPr id="68" name="矩形 67"/>
            <p:cNvSpPr/>
            <p:nvPr/>
          </p:nvSpPr>
          <p:spPr>
            <a:xfrm>
              <a:off x="1370440" y="3924536"/>
              <a:ext cx="6096058" cy="504056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  <a:effectLst>
              <a:outerShdw blurRad="165100" dist="38100" dir="8100000" algn="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521002" y="3939902"/>
              <a:ext cx="4042327" cy="398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您的内容打在这里，或者通过复制您的文本后，在此框中选择粘贴，并选择只保留文字。您的内容打在这里，或者通过复制您的文本后，</a:t>
              </a:r>
              <a:endPara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cxnSp>
        <p:nvCxnSpPr>
          <p:cNvPr id="65" name="直接连接符 64"/>
          <p:cNvCxnSpPr/>
          <p:nvPr/>
        </p:nvCxnSpPr>
        <p:spPr>
          <a:xfrm flipV="1">
            <a:off x="651845" y="1003247"/>
            <a:ext cx="12007246" cy="52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Freeform 6"/>
          <p:cNvSpPr>
            <a:spLocks noEditPoints="1"/>
          </p:cNvSpPr>
          <p:nvPr/>
        </p:nvSpPr>
        <p:spPr bwMode="auto">
          <a:xfrm>
            <a:off x="12659091" y="514666"/>
            <a:ext cx="477985" cy="493818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2700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0" name="TextBox 69"/>
          <p:cNvSpPr txBox="1"/>
          <p:nvPr/>
        </p:nvSpPr>
        <p:spPr>
          <a:xfrm>
            <a:off x="1299152" y="458650"/>
            <a:ext cx="2423342" cy="430841"/>
          </a:xfrm>
          <a:prstGeom prst="rect">
            <a:avLst/>
          </a:prstGeom>
          <a:noFill/>
        </p:spPr>
        <p:txBody>
          <a:bodyPr wrap="square" lIns="121873" tIns="60937" rIns="121873" bIns="60937" rtlCol="0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添加内容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1" name="组合 70"/>
          <p:cNvGrpSpPr/>
          <p:nvPr/>
        </p:nvGrpSpPr>
        <p:grpSpPr>
          <a:xfrm>
            <a:off x="863873" y="432420"/>
            <a:ext cx="406366" cy="418246"/>
            <a:chOff x="848004" y="393400"/>
            <a:chExt cx="406366" cy="418246"/>
          </a:xfrm>
          <a:effectLst>
            <a:outerShdw blurRad="165100" dist="38100" dir="6960000" sx="98000" sy="98000" algn="t" rotWithShape="0">
              <a:prstClr val="black">
                <a:alpha val="34000"/>
              </a:prstClr>
            </a:outerShdw>
          </a:effectLst>
        </p:grpSpPr>
        <p:grpSp>
          <p:nvGrpSpPr>
            <p:cNvPr id="72" name="组合 71"/>
            <p:cNvGrpSpPr/>
            <p:nvPr/>
          </p:nvGrpSpPr>
          <p:grpSpPr>
            <a:xfrm>
              <a:off x="848004" y="393400"/>
              <a:ext cx="406366" cy="418246"/>
              <a:chOff x="848005" y="369553"/>
              <a:chExt cx="406366" cy="418246"/>
            </a:xfrm>
          </p:grpSpPr>
          <p:sp>
            <p:nvSpPr>
              <p:cNvPr id="74" name="椭圆 73"/>
              <p:cNvSpPr/>
              <p:nvPr/>
            </p:nvSpPr>
            <p:spPr>
              <a:xfrm>
                <a:off x="848005" y="369553"/>
                <a:ext cx="406366" cy="418246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635000" dist="762000" dir="7800000" sx="88000" sy="88000" algn="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椭圆 74"/>
              <p:cNvSpPr/>
              <p:nvPr/>
            </p:nvSpPr>
            <p:spPr>
              <a:xfrm>
                <a:off x="856799" y="378604"/>
                <a:ext cx="388778" cy="40014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3" name="椭圆 72"/>
            <p:cNvSpPr/>
            <p:nvPr/>
          </p:nvSpPr>
          <p:spPr>
            <a:xfrm>
              <a:off x="907857" y="455002"/>
              <a:ext cx="286661" cy="295042"/>
            </a:xfrm>
            <a:prstGeom prst="ellipse">
              <a:avLst/>
            </a:prstGeom>
            <a:gradFill flip="none" rotWithShape="1">
              <a:gsLst>
                <a:gs pos="0">
                  <a:srgbClr val="F20000"/>
                </a:gs>
                <a:gs pos="100000">
                  <a:srgbClr val="F11B1B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1846" rIns="0" bIns="51846" rtlCol="0" anchor="ctr"/>
            <a:lstStyle/>
            <a:p>
              <a:pPr algn="ctr"/>
              <a:endParaRPr lang="zh-CN" altLang="en-US" sz="3600" dirty="0">
                <a:solidFill>
                  <a:schemeClr val="bg1"/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491356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9" presetClass="entr" presetSubtype="5" fill="hold" grpId="0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5" grpId="0" animBg="1"/>
      <p:bldP spid="66" grpId="0" animBg="1"/>
      <p:bldP spid="7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4219093" y="2899404"/>
            <a:ext cx="985079" cy="2141488"/>
            <a:chOff x="2819909" y="2099432"/>
            <a:chExt cx="658396" cy="1390465"/>
          </a:xfrm>
        </p:grpSpPr>
        <p:cxnSp>
          <p:nvCxnSpPr>
            <p:cNvPr id="101" name="Straight Connector 96"/>
            <p:cNvCxnSpPr/>
            <p:nvPr/>
          </p:nvCxnSpPr>
          <p:spPr>
            <a:xfrm flipH="1" flipV="1">
              <a:off x="2824270" y="2099432"/>
              <a:ext cx="654035" cy="1355"/>
            </a:xfrm>
            <a:prstGeom prst="straightConnector1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  <a:tailEnd type="oval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96"/>
            <p:cNvCxnSpPr/>
            <p:nvPr/>
          </p:nvCxnSpPr>
          <p:spPr>
            <a:xfrm flipH="1">
              <a:off x="2819909" y="3489293"/>
              <a:ext cx="658396" cy="604"/>
            </a:xfrm>
            <a:prstGeom prst="straightConnector1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  <a:tailEnd type="oval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组合 7"/>
          <p:cNvGrpSpPr/>
          <p:nvPr/>
        </p:nvGrpSpPr>
        <p:grpSpPr>
          <a:xfrm>
            <a:off x="8666861" y="2899862"/>
            <a:ext cx="1019308" cy="2141258"/>
            <a:chOff x="5792654" y="2099733"/>
            <a:chExt cx="681273" cy="1390316"/>
          </a:xfrm>
        </p:grpSpPr>
        <p:cxnSp>
          <p:nvCxnSpPr>
            <p:cNvPr id="103" name="Straight Connector 96"/>
            <p:cNvCxnSpPr/>
            <p:nvPr/>
          </p:nvCxnSpPr>
          <p:spPr>
            <a:xfrm flipV="1">
              <a:off x="5792654" y="2099733"/>
              <a:ext cx="681273" cy="1054"/>
            </a:xfrm>
            <a:prstGeom prst="straightConnector1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  <a:tailEnd type="oval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96"/>
            <p:cNvCxnSpPr/>
            <p:nvPr/>
          </p:nvCxnSpPr>
          <p:spPr>
            <a:xfrm>
              <a:off x="5792654" y="3489293"/>
              <a:ext cx="673627" cy="756"/>
            </a:xfrm>
            <a:prstGeom prst="straightConnector1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  <a:tailEnd type="oval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44"/>
          <p:cNvGrpSpPr/>
          <p:nvPr/>
        </p:nvGrpSpPr>
        <p:grpSpPr>
          <a:xfrm>
            <a:off x="5204173" y="2180969"/>
            <a:ext cx="3467060" cy="3579399"/>
            <a:chOff x="3286082" y="1604973"/>
            <a:chExt cx="2530959" cy="2538413"/>
          </a:xfrm>
          <a:solidFill>
            <a:schemeClr val="bg1">
              <a:lumMod val="85000"/>
            </a:schemeClr>
          </a:solidFill>
        </p:grpSpPr>
        <p:sp>
          <p:nvSpPr>
            <p:cNvPr id="107" name="Freeform 5"/>
            <p:cNvSpPr>
              <a:spLocks/>
            </p:cNvSpPr>
            <p:nvPr/>
          </p:nvSpPr>
          <p:spPr bwMode="auto">
            <a:xfrm>
              <a:off x="3286082" y="1604974"/>
              <a:ext cx="2530959" cy="1018985"/>
            </a:xfrm>
            <a:custGeom>
              <a:avLst/>
              <a:gdLst>
                <a:gd name="T0" fmla="*/ 618 w 773"/>
                <a:gd name="T1" fmla="*/ 0 h 311"/>
                <a:gd name="T2" fmla="*/ 773 w 773"/>
                <a:gd name="T3" fmla="*/ 155 h 311"/>
                <a:gd name="T4" fmla="*/ 618 w 773"/>
                <a:gd name="T5" fmla="*/ 311 h 311"/>
                <a:gd name="T6" fmla="*/ 510 w 773"/>
                <a:gd name="T7" fmla="*/ 268 h 311"/>
                <a:gd name="T8" fmla="*/ 506 w 773"/>
                <a:gd name="T9" fmla="*/ 268 h 311"/>
                <a:gd name="T10" fmla="*/ 386 w 773"/>
                <a:gd name="T11" fmla="*/ 211 h 311"/>
                <a:gd name="T12" fmla="*/ 265 w 773"/>
                <a:gd name="T13" fmla="*/ 268 h 311"/>
                <a:gd name="T14" fmla="*/ 263 w 773"/>
                <a:gd name="T15" fmla="*/ 268 h 311"/>
                <a:gd name="T16" fmla="*/ 155 w 773"/>
                <a:gd name="T17" fmla="*/ 311 h 311"/>
                <a:gd name="T18" fmla="*/ 0 w 773"/>
                <a:gd name="T19" fmla="*/ 155 h 311"/>
                <a:gd name="T20" fmla="*/ 155 w 773"/>
                <a:gd name="T21" fmla="*/ 0 h 311"/>
                <a:gd name="T22" fmla="*/ 260 w 773"/>
                <a:gd name="T23" fmla="*/ 40 h 311"/>
                <a:gd name="T24" fmla="*/ 262 w 773"/>
                <a:gd name="T25" fmla="*/ 40 h 311"/>
                <a:gd name="T26" fmla="*/ 386 w 773"/>
                <a:gd name="T27" fmla="*/ 102 h 311"/>
                <a:gd name="T28" fmla="*/ 510 w 773"/>
                <a:gd name="T29" fmla="*/ 40 h 311"/>
                <a:gd name="T30" fmla="*/ 513 w 773"/>
                <a:gd name="T31" fmla="*/ 40 h 311"/>
                <a:gd name="T32" fmla="*/ 618 w 773"/>
                <a:gd name="T33" fmla="*/ 0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73" h="311">
                  <a:moveTo>
                    <a:pt x="618" y="0"/>
                  </a:moveTo>
                  <a:cubicBezTo>
                    <a:pt x="704" y="0"/>
                    <a:pt x="773" y="69"/>
                    <a:pt x="773" y="155"/>
                  </a:cubicBezTo>
                  <a:cubicBezTo>
                    <a:pt x="773" y="241"/>
                    <a:pt x="704" y="311"/>
                    <a:pt x="618" y="311"/>
                  </a:cubicBezTo>
                  <a:cubicBezTo>
                    <a:pt x="576" y="311"/>
                    <a:pt x="538" y="295"/>
                    <a:pt x="510" y="268"/>
                  </a:cubicBezTo>
                  <a:cubicBezTo>
                    <a:pt x="506" y="268"/>
                    <a:pt x="506" y="268"/>
                    <a:pt x="506" y="268"/>
                  </a:cubicBezTo>
                  <a:cubicBezTo>
                    <a:pt x="478" y="233"/>
                    <a:pt x="434" y="211"/>
                    <a:pt x="386" y="211"/>
                  </a:cubicBezTo>
                  <a:cubicBezTo>
                    <a:pt x="337" y="211"/>
                    <a:pt x="294" y="233"/>
                    <a:pt x="265" y="268"/>
                  </a:cubicBezTo>
                  <a:cubicBezTo>
                    <a:pt x="263" y="268"/>
                    <a:pt x="263" y="268"/>
                    <a:pt x="263" y="268"/>
                  </a:cubicBezTo>
                  <a:cubicBezTo>
                    <a:pt x="235" y="295"/>
                    <a:pt x="197" y="311"/>
                    <a:pt x="155" y="311"/>
                  </a:cubicBezTo>
                  <a:cubicBezTo>
                    <a:pt x="69" y="311"/>
                    <a:pt x="0" y="241"/>
                    <a:pt x="0" y="155"/>
                  </a:cubicBezTo>
                  <a:cubicBezTo>
                    <a:pt x="0" y="69"/>
                    <a:pt x="69" y="0"/>
                    <a:pt x="155" y="0"/>
                  </a:cubicBezTo>
                  <a:cubicBezTo>
                    <a:pt x="196" y="0"/>
                    <a:pt x="233" y="15"/>
                    <a:pt x="260" y="40"/>
                  </a:cubicBezTo>
                  <a:cubicBezTo>
                    <a:pt x="262" y="40"/>
                    <a:pt x="262" y="40"/>
                    <a:pt x="262" y="40"/>
                  </a:cubicBezTo>
                  <a:cubicBezTo>
                    <a:pt x="290" y="78"/>
                    <a:pt x="335" y="102"/>
                    <a:pt x="386" y="102"/>
                  </a:cubicBezTo>
                  <a:cubicBezTo>
                    <a:pt x="436" y="102"/>
                    <a:pt x="481" y="78"/>
                    <a:pt x="510" y="40"/>
                  </a:cubicBezTo>
                  <a:cubicBezTo>
                    <a:pt x="513" y="40"/>
                    <a:pt x="513" y="40"/>
                    <a:pt x="513" y="40"/>
                  </a:cubicBezTo>
                  <a:cubicBezTo>
                    <a:pt x="540" y="15"/>
                    <a:pt x="577" y="0"/>
                    <a:pt x="618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Roboto "/>
              </a:endParaRPr>
            </a:p>
          </p:txBody>
        </p:sp>
        <p:sp>
          <p:nvSpPr>
            <p:cNvPr id="108" name="Freeform 8"/>
            <p:cNvSpPr>
              <a:spLocks/>
            </p:cNvSpPr>
            <p:nvPr/>
          </p:nvSpPr>
          <p:spPr bwMode="auto">
            <a:xfrm>
              <a:off x="3286082" y="3124401"/>
              <a:ext cx="2530959" cy="1018985"/>
            </a:xfrm>
            <a:custGeom>
              <a:avLst/>
              <a:gdLst>
                <a:gd name="T0" fmla="*/ 618 w 773"/>
                <a:gd name="T1" fmla="*/ 0 h 311"/>
                <a:gd name="T2" fmla="*/ 773 w 773"/>
                <a:gd name="T3" fmla="*/ 155 h 311"/>
                <a:gd name="T4" fmla="*/ 618 w 773"/>
                <a:gd name="T5" fmla="*/ 311 h 311"/>
                <a:gd name="T6" fmla="*/ 510 w 773"/>
                <a:gd name="T7" fmla="*/ 268 h 311"/>
                <a:gd name="T8" fmla="*/ 506 w 773"/>
                <a:gd name="T9" fmla="*/ 268 h 311"/>
                <a:gd name="T10" fmla="*/ 386 w 773"/>
                <a:gd name="T11" fmla="*/ 211 h 311"/>
                <a:gd name="T12" fmla="*/ 265 w 773"/>
                <a:gd name="T13" fmla="*/ 268 h 311"/>
                <a:gd name="T14" fmla="*/ 263 w 773"/>
                <a:gd name="T15" fmla="*/ 268 h 311"/>
                <a:gd name="T16" fmla="*/ 155 w 773"/>
                <a:gd name="T17" fmla="*/ 311 h 311"/>
                <a:gd name="T18" fmla="*/ 0 w 773"/>
                <a:gd name="T19" fmla="*/ 155 h 311"/>
                <a:gd name="T20" fmla="*/ 155 w 773"/>
                <a:gd name="T21" fmla="*/ 0 h 311"/>
                <a:gd name="T22" fmla="*/ 260 w 773"/>
                <a:gd name="T23" fmla="*/ 40 h 311"/>
                <a:gd name="T24" fmla="*/ 262 w 773"/>
                <a:gd name="T25" fmla="*/ 40 h 311"/>
                <a:gd name="T26" fmla="*/ 386 w 773"/>
                <a:gd name="T27" fmla="*/ 102 h 311"/>
                <a:gd name="T28" fmla="*/ 510 w 773"/>
                <a:gd name="T29" fmla="*/ 40 h 311"/>
                <a:gd name="T30" fmla="*/ 513 w 773"/>
                <a:gd name="T31" fmla="*/ 40 h 311"/>
                <a:gd name="T32" fmla="*/ 618 w 773"/>
                <a:gd name="T33" fmla="*/ 0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73" h="311">
                  <a:moveTo>
                    <a:pt x="618" y="0"/>
                  </a:moveTo>
                  <a:cubicBezTo>
                    <a:pt x="704" y="0"/>
                    <a:pt x="773" y="69"/>
                    <a:pt x="773" y="155"/>
                  </a:cubicBezTo>
                  <a:cubicBezTo>
                    <a:pt x="773" y="241"/>
                    <a:pt x="704" y="311"/>
                    <a:pt x="618" y="311"/>
                  </a:cubicBezTo>
                  <a:cubicBezTo>
                    <a:pt x="576" y="311"/>
                    <a:pt x="538" y="295"/>
                    <a:pt x="510" y="268"/>
                  </a:cubicBezTo>
                  <a:cubicBezTo>
                    <a:pt x="506" y="268"/>
                    <a:pt x="506" y="268"/>
                    <a:pt x="506" y="268"/>
                  </a:cubicBezTo>
                  <a:cubicBezTo>
                    <a:pt x="478" y="233"/>
                    <a:pt x="434" y="211"/>
                    <a:pt x="386" y="211"/>
                  </a:cubicBezTo>
                  <a:cubicBezTo>
                    <a:pt x="337" y="211"/>
                    <a:pt x="294" y="233"/>
                    <a:pt x="265" y="268"/>
                  </a:cubicBezTo>
                  <a:cubicBezTo>
                    <a:pt x="263" y="268"/>
                    <a:pt x="263" y="268"/>
                    <a:pt x="263" y="268"/>
                  </a:cubicBezTo>
                  <a:cubicBezTo>
                    <a:pt x="235" y="295"/>
                    <a:pt x="197" y="311"/>
                    <a:pt x="155" y="311"/>
                  </a:cubicBezTo>
                  <a:cubicBezTo>
                    <a:pt x="69" y="311"/>
                    <a:pt x="0" y="241"/>
                    <a:pt x="0" y="155"/>
                  </a:cubicBezTo>
                  <a:cubicBezTo>
                    <a:pt x="0" y="69"/>
                    <a:pt x="69" y="0"/>
                    <a:pt x="155" y="0"/>
                  </a:cubicBezTo>
                  <a:cubicBezTo>
                    <a:pt x="196" y="0"/>
                    <a:pt x="233" y="15"/>
                    <a:pt x="260" y="40"/>
                  </a:cubicBezTo>
                  <a:cubicBezTo>
                    <a:pt x="262" y="40"/>
                    <a:pt x="262" y="40"/>
                    <a:pt x="262" y="40"/>
                  </a:cubicBezTo>
                  <a:cubicBezTo>
                    <a:pt x="290" y="78"/>
                    <a:pt x="335" y="102"/>
                    <a:pt x="386" y="102"/>
                  </a:cubicBezTo>
                  <a:cubicBezTo>
                    <a:pt x="436" y="102"/>
                    <a:pt x="481" y="78"/>
                    <a:pt x="510" y="40"/>
                  </a:cubicBezTo>
                  <a:cubicBezTo>
                    <a:pt x="513" y="40"/>
                    <a:pt x="513" y="40"/>
                    <a:pt x="513" y="40"/>
                  </a:cubicBezTo>
                  <a:cubicBezTo>
                    <a:pt x="540" y="15"/>
                    <a:pt x="577" y="0"/>
                    <a:pt x="618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Roboto "/>
              </a:endParaRPr>
            </a:p>
          </p:txBody>
        </p:sp>
        <p:sp>
          <p:nvSpPr>
            <p:cNvPr id="109" name="Freeform 11"/>
            <p:cNvSpPr>
              <a:spLocks/>
            </p:cNvSpPr>
            <p:nvPr/>
          </p:nvSpPr>
          <p:spPr bwMode="auto">
            <a:xfrm>
              <a:off x="4794862" y="1604973"/>
              <a:ext cx="1018985" cy="2535218"/>
            </a:xfrm>
            <a:custGeom>
              <a:avLst/>
              <a:gdLst>
                <a:gd name="T0" fmla="*/ 0 w 311"/>
                <a:gd name="T1" fmla="*/ 156 h 774"/>
                <a:gd name="T2" fmla="*/ 156 w 311"/>
                <a:gd name="T3" fmla="*/ 0 h 774"/>
                <a:gd name="T4" fmla="*/ 311 w 311"/>
                <a:gd name="T5" fmla="*/ 156 h 774"/>
                <a:gd name="T6" fmla="*/ 268 w 311"/>
                <a:gd name="T7" fmla="*/ 264 h 774"/>
                <a:gd name="T8" fmla="*/ 268 w 311"/>
                <a:gd name="T9" fmla="*/ 267 h 774"/>
                <a:gd name="T10" fmla="*/ 211 w 311"/>
                <a:gd name="T11" fmla="*/ 388 h 774"/>
                <a:gd name="T12" fmla="*/ 268 w 311"/>
                <a:gd name="T13" fmla="*/ 509 h 774"/>
                <a:gd name="T14" fmla="*/ 268 w 311"/>
                <a:gd name="T15" fmla="*/ 511 h 774"/>
                <a:gd name="T16" fmla="*/ 311 w 311"/>
                <a:gd name="T17" fmla="*/ 619 h 774"/>
                <a:gd name="T18" fmla="*/ 156 w 311"/>
                <a:gd name="T19" fmla="*/ 774 h 774"/>
                <a:gd name="T20" fmla="*/ 0 w 311"/>
                <a:gd name="T21" fmla="*/ 619 h 774"/>
                <a:gd name="T22" fmla="*/ 41 w 311"/>
                <a:gd name="T23" fmla="*/ 514 h 774"/>
                <a:gd name="T24" fmla="*/ 41 w 311"/>
                <a:gd name="T25" fmla="*/ 512 h 774"/>
                <a:gd name="T26" fmla="*/ 102 w 311"/>
                <a:gd name="T27" fmla="*/ 388 h 774"/>
                <a:gd name="T28" fmla="*/ 41 w 311"/>
                <a:gd name="T29" fmla="*/ 264 h 774"/>
                <a:gd name="T30" fmla="*/ 41 w 311"/>
                <a:gd name="T31" fmla="*/ 261 h 774"/>
                <a:gd name="T32" fmla="*/ 0 w 311"/>
                <a:gd name="T33" fmla="*/ 156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1" h="774">
                  <a:moveTo>
                    <a:pt x="0" y="156"/>
                  </a:moveTo>
                  <a:cubicBezTo>
                    <a:pt x="0" y="70"/>
                    <a:pt x="70" y="0"/>
                    <a:pt x="156" y="0"/>
                  </a:cubicBezTo>
                  <a:cubicBezTo>
                    <a:pt x="241" y="0"/>
                    <a:pt x="311" y="70"/>
                    <a:pt x="311" y="156"/>
                  </a:cubicBezTo>
                  <a:cubicBezTo>
                    <a:pt x="311" y="198"/>
                    <a:pt x="295" y="236"/>
                    <a:pt x="268" y="264"/>
                  </a:cubicBezTo>
                  <a:cubicBezTo>
                    <a:pt x="268" y="267"/>
                    <a:pt x="268" y="267"/>
                    <a:pt x="268" y="267"/>
                  </a:cubicBezTo>
                  <a:cubicBezTo>
                    <a:pt x="233" y="296"/>
                    <a:pt x="211" y="339"/>
                    <a:pt x="211" y="388"/>
                  </a:cubicBezTo>
                  <a:cubicBezTo>
                    <a:pt x="211" y="437"/>
                    <a:pt x="233" y="480"/>
                    <a:pt x="268" y="509"/>
                  </a:cubicBezTo>
                  <a:cubicBezTo>
                    <a:pt x="268" y="511"/>
                    <a:pt x="268" y="511"/>
                    <a:pt x="268" y="511"/>
                  </a:cubicBezTo>
                  <a:cubicBezTo>
                    <a:pt x="295" y="539"/>
                    <a:pt x="311" y="577"/>
                    <a:pt x="311" y="619"/>
                  </a:cubicBezTo>
                  <a:cubicBezTo>
                    <a:pt x="311" y="705"/>
                    <a:pt x="241" y="774"/>
                    <a:pt x="156" y="774"/>
                  </a:cubicBezTo>
                  <a:cubicBezTo>
                    <a:pt x="70" y="774"/>
                    <a:pt x="0" y="705"/>
                    <a:pt x="0" y="619"/>
                  </a:cubicBezTo>
                  <a:cubicBezTo>
                    <a:pt x="0" y="578"/>
                    <a:pt x="15" y="541"/>
                    <a:pt x="41" y="514"/>
                  </a:cubicBezTo>
                  <a:cubicBezTo>
                    <a:pt x="41" y="512"/>
                    <a:pt x="41" y="512"/>
                    <a:pt x="41" y="512"/>
                  </a:cubicBezTo>
                  <a:cubicBezTo>
                    <a:pt x="78" y="483"/>
                    <a:pt x="102" y="439"/>
                    <a:pt x="102" y="388"/>
                  </a:cubicBezTo>
                  <a:cubicBezTo>
                    <a:pt x="102" y="338"/>
                    <a:pt x="78" y="293"/>
                    <a:pt x="41" y="264"/>
                  </a:cubicBezTo>
                  <a:cubicBezTo>
                    <a:pt x="41" y="261"/>
                    <a:pt x="41" y="261"/>
                    <a:pt x="41" y="261"/>
                  </a:cubicBezTo>
                  <a:cubicBezTo>
                    <a:pt x="15" y="233"/>
                    <a:pt x="0" y="197"/>
                    <a:pt x="0" y="1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Roboto "/>
              </a:endParaRPr>
            </a:p>
          </p:txBody>
        </p:sp>
        <p:sp>
          <p:nvSpPr>
            <p:cNvPr id="111" name="Freeform 12"/>
            <p:cNvSpPr>
              <a:spLocks/>
            </p:cNvSpPr>
            <p:nvPr/>
          </p:nvSpPr>
          <p:spPr bwMode="auto">
            <a:xfrm>
              <a:off x="3286082" y="1604973"/>
              <a:ext cx="1017920" cy="2535218"/>
            </a:xfrm>
            <a:custGeom>
              <a:avLst/>
              <a:gdLst>
                <a:gd name="T0" fmla="*/ 0 w 311"/>
                <a:gd name="T1" fmla="*/ 156 h 774"/>
                <a:gd name="T2" fmla="*/ 155 w 311"/>
                <a:gd name="T3" fmla="*/ 0 h 774"/>
                <a:gd name="T4" fmla="*/ 311 w 311"/>
                <a:gd name="T5" fmla="*/ 156 h 774"/>
                <a:gd name="T6" fmla="*/ 268 w 311"/>
                <a:gd name="T7" fmla="*/ 264 h 774"/>
                <a:gd name="T8" fmla="*/ 268 w 311"/>
                <a:gd name="T9" fmla="*/ 267 h 774"/>
                <a:gd name="T10" fmla="*/ 210 w 311"/>
                <a:gd name="T11" fmla="*/ 388 h 774"/>
                <a:gd name="T12" fmla="*/ 268 w 311"/>
                <a:gd name="T13" fmla="*/ 509 h 774"/>
                <a:gd name="T14" fmla="*/ 268 w 311"/>
                <a:gd name="T15" fmla="*/ 511 h 774"/>
                <a:gd name="T16" fmla="*/ 311 w 311"/>
                <a:gd name="T17" fmla="*/ 619 h 774"/>
                <a:gd name="T18" fmla="*/ 155 w 311"/>
                <a:gd name="T19" fmla="*/ 774 h 774"/>
                <a:gd name="T20" fmla="*/ 0 w 311"/>
                <a:gd name="T21" fmla="*/ 619 h 774"/>
                <a:gd name="T22" fmla="*/ 40 w 311"/>
                <a:gd name="T23" fmla="*/ 514 h 774"/>
                <a:gd name="T24" fmla="*/ 40 w 311"/>
                <a:gd name="T25" fmla="*/ 512 h 774"/>
                <a:gd name="T26" fmla="*/ 102 w 311"/>
                <a:gd name="T27" fmla="*/ 388 h 774"/>
                <a:gd name="T28" fmla="*/ 40 w 311"/>
                <a:gd name="T29" fmla="*/ 264 h 774"/>
                <a:gd name="T30" fmla="*/ 40 w 311"/>
                <a:gd name="T31" fmla="*/ 261 h 774"/>
                <a:gd name="T32" fmla="*/ 0 w 311"/>
                <a:gd name="T33" fmla="*/ 156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1" h="774">
                  <a:moveTo>
                    <a:pt x="0" y="156"/>
                  </a:moveTo>
                  <a:cubicBezTo>
                    <a:pt x="0" y="70"/>
                    <a:pt x="69" y="0"/>
                    <a:pt x="155" y="0"/>
                  </a:cubicBezTo>
                  <a:cubicBezTo>
                    <a:pt x="241" y="0"/>
                    <a:pt x="311" y="70"/>
                    <a:pt x="311" y="156"/>
                  </a:cubicBezTo>
                  <a:cubicBezTo>
                    <a:pt x="311" y="198"/>
                    <a:pt x="294" y="236"/>
                    <a:pt x="268" y="264"/>
                  </a:cubicBezTo>
                  <a:cubicBezTo>
                    <a:pt x="268" y="267"/>
                    <a:pt x="268" y="267"/>
                    <a:pt x="268" y="267"/>
                  </a:cubicBezTo>
                  <a:cubicBezTo>
                    <a:pt x="233" y="296"/>
                    <a:pt x="210" y="339"/>
                    <a:pt x="210" y="388"/>
                  </a:cubicBezTo>
                  <a:cubicBezTo>
                    <a:pt x="210" y="437"/>
                    <a:pt x="233" y="480"/>
                    <a:pt x="268" y="509"/>
                  </a:cubicBezTo>
                  <a:cubicBezTo>
                    <a:pt x="268" y="511"/>
                    <a:pt x="268" y="511"/>
                    <a:pt x="268" y="511"/>
                  </a:cubicBezTo>
                  <a:cubicBezTo>
                    <a:pt x="294" y="539"/>
                    <a:pt x="311" y="577"/>
                    <a:pt x="311" y="619"/>
                  </a:cubicBezTo>
                  <a:cubicBezTo>
                    <a:pt x="311" y="705"/>
                    <a:pt x="241" y="774"/>
                    <a:pt x="155" y="774"/>
                  </a:cubicBezTo>
                  <a:cubicBezTo>
                    <a:pt x="69" y="774"/>
                    <a:pt x="0" y="705"/>
                    <a:pt x="0" y="619"/>
                  </a:cubicBezTo>
                  <a:cubicBezTo>
                    <a:pt x="0" y="578"/>
                    <a:pt x="15" y="541"/>
                    <a:pt x="40" y="514"/>
                  </a:cubicBezTo>
                  <a:cubicBezTo>
                    <a:pt x="40" y="512"/>
                    <a:pt x="40" y="512"/>
                    <a:pt x="40" y="512"/>
                  </a:cubicBezTo>
                  <a:cubicBezTo>
                    <a:pt x="78" y="483"/>
                    <a:pt x="102" y="439"/>
                    <a:pt x="102" y="388"/>
                  </a:cubicBezTo>
                  <a:cubicBezTo>
                    <a:pt x="102" y="338"/>
                    <a:pt x="78" y="293"/>
                    <a:pt x="40" y="264"/>
                  </a:cubicBezTo>
                  <a:cubicBezTo>
                    <a:pt x="40" y="261"/>
                    <a:pt x="40" y="261"/>
                    <a:pt x="40" y="261"/>
                  </a:cubicBezTo>
                  <a:cubicBezTo>
                    <a:pt x="15" y="233"/>
                    <a:pt x="0" y="197"/>
                    <a:pt x="0" y="1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Roboto 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508055" y="2373064"/>
            <a:ext cx="2446299" cy="3322078"/>
            <a:chOff x="1007933" y="1757683"/>
            <a:chExt cx="1635029" cy="2157021"/>
          </a:xfrm>
        </p:grpSpPr>
        <p:sp>
          <p:nvSpPr>
            <p:cNvPr id="144" name="TextBox 143"/>
            <p:cNvSpPr txBox="1"/>
            <p:nvPr/>
          </p:nvSpPr>
          <p:spPr>
            <a:xfrm>
              <a:off x="1523138" y="1757683"/>
              <a:ext cx="1119824" cy="299759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>
                  <a:solidFill>
                    <a:srgbClr val="0066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r>
                <a:rPr lang="zh-CN" altLang="en-US" sz="2200" dirty="0">
                  <a:solidFill>
                    <a:srgbClr val="0066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添加内容</a:t>
              </a:r>
              <a:endParaRPr lang="en-US" sz="2200" dirty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1007933" y="2008616"/>
              <a:ext cx="1635029" cy="359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添加你的饿内容文字，添加你的饿内容文字，添加你的饿</a:t>
              </a:r>
              <a:endParaRPr lang="id-ID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Lato" pitchFamily="34" charset="0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1523138" y="3304061"/>
              <a:ext cx="1119824" cy="299759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>
                  <a:solidFill>
                    <a:srgbClr val="0066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r>
                <a:rPr lang="zh-CN" altLang="en-US" sz="2200" dirty="0">
                  <a:solidFill>
                    <a:srgbClr val="0066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添加内容</a:t>
              </a:r>
              <a:endParaRPr lang="en-US" sz="2200" dirty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1007933" y="3554994"/>
              <a:ext cx="1635029" cy="359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添加你的饿内容文字，添加你的饿内容文字，添加你的饿</a:t>
              </a:r>
              <a:endParaRPr lang="id-ID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Lato" pitchFamily="34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9847163" y="2381100"/>
            <a:ext cx="2446298" cy="3314045"/>
            <a:chOff x="6581531" y="1762898"/>
            <a:chExt cx="1635029" cy="2151806"/>
          </a:xfrm>
        </p:grpSpPr>
        <p:sp>
          <p:nvSpPr>
            <p:cNvPr id="149" name="TextBox 148"/>
            <p:cNvSpPr txBox="1"/>
            <p:nvPr/>
          </p:nvSpPr>
          <p:spPr>
            <a:xfrm>
              <a:off x="6601217" y="3304061"/>
              <a:ext cx="1119824" cy="299759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>
                  <a:solidFill>
                    <a:srgbClr val="0066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r>
                <a:rPr lang="zh-CN" altLang="en-US" sz="2200" dirty="0">
                  <a:solidFill>
                    <a:srgbClr val="0066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添加内容</a:t>
              </a:r>
              <a:endParaRPr lang="en-US" sz="2200" dirty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581531" y="3554994"/>
              <a:ext cx="1635029" cy="359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添加你的饿内容文字，添加你的饿内容文字，添加你的饿</a:t>
              </a:r>
              <a:endParaRPr lang="id-ID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Lato" pitchFamily="34" charset="0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601218" y="1762898"/>
              <a:ext cx="1119824" cy="299759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>
                  <a:solidFill>
                    <a:srgbClr val="0066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r>
                <a:rPr lang="zh-CN" altLang="en-US" sz="2200" dirty="0">
                  <a:solidFill>
                    <a:srgbClr val="0066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添加内容</a:t>
              </a:r>
              <a:endParaRPr lang="en-US" sz="2200" dirty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6581531" y="2013831"/>
              <a:ext cx="1635029" cy="359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添加你的饿内容文字，添加你的饿内容文字，添加你的饿</a:t>
              </a:r>
              <a:endParaRPr lang="id-ID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Lato" pitchFamily="34" charset="0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5368308" y="2325947"/>
            <a:ext cx="1066136" cy="1097443"/>
            <a:chOff x="1463339" y="1072758"/>
            <a:chExt cx="1546058" cy="1546058"/>
          </a:xfrm>
          <a:effectLst>
            <a:outerShdw blurRad="330200" dist="215900" dir="6900000" sx="91000" sy="91000" algn="t" rotWithShape="0">
              <a:prstClr val="black">
                <a:alpha val="49000"/>
              </a:prstClr>
            </a:outerShdw>
          </a:effectLst>
        </p:grpSpPr>
        <p:sp>
          <p:nvSpPr>
            <p:cNvPr id="43" name="同心圆 42"/>
            <p:cNvSpPr/>
            <p:nvPr/>
          </p:nvSpPr>
          <p:spPr>
            <a:xfrm>
              <a:off x="1463339" y="1072758"/>
              <a:ext cx="1546058" cy="1546058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1484232" y="1093651"/>
              <a:ext cx="1504273" cy="15042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rgbClr val="C5C5C5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5497928" y="2459375"/>
            <a:ext cx="919247" cy="830586"/>
            <a:chOff x="4207298" y="1512123"/>
            <a:chExt cx="1143528" cy="1003758"/>
          </a:xfrm>
        </p:grpSpPr>
        <p:sp>
          <p:nvSpPr>
            <p:cNvPr id="46" name="椭圆 45"/>
            <p:cNvSpPr/>
            <p:nvPr/>
          </p:nvSpPr>
          <p:spPr>
            <a:xfrm>
              <a:off x="4207298" y="1512123"/>
              <a:ext cx="1003762" cy="1003758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286738" y="1644812"/>
              <a:ext cx="1064088" cy="708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00" dirty="0">
                  <a:solidFill>
                    <a:schemeClr val="bg1"/>
                  </a:solidFill>
                  <a:latin typeface="方正大黑_GBK" panose="03000509000000000000" pitchFamily="65" charset="-122"/>
                  <a:ea typeface="方正大黑_GBK" panose="03000509000000000000" pitchFamily="65" charset="-122"/>
                </a:rPr>
                <a:t>01</a:t>
              </a:r>
              <a:endParaRPr lang="zh-CN" altLang="en-US" sz="3100" dirty="0"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7478021" y="2323029"/>
            <a:ext cx="1009222" cy="1038856"/>
            <a:chOff x="1463339" y="1072758"/>
            <a:chExt cx="1546058" cy="1546058"/>
          </a:xfrm>
          <a:effectLst>
            <a:outerShdw blurRad="330200" dist="215900" dir="6900000" sx="91000" sy="91000" algn="t" rotWithShape="0">
              <a:prstClr val="black">
                <a:alpha val="49000"/>
              </a:prstClr>
            </a:outerShdw>
          </a:effectLst>
        </p:grpSpPr>
        <p:sp>
          <p:nvSpPr>
            <p:cNvPr id="49" name="同心圆 48"/>
            <p:cNvSpPr/>
            <p:nvPr/>
          </p:nvSpPr>
          <p:spPr>
            <a:xfrm>
              <a:off x="1463339" y="1072758"/>
              <a:ext cx="1546058" cy="1546058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0" name="椭圆 49"/>
            <p:cNvSpPr/>
            <p:nvPr/>
          </p:nvSpPr>
          <p:spPr>
            <a:xfrm>
              <a:off x="1484232" y="1093651"/>
              <a:ext cx="1504273" cy="15042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rgbClr val="C5C5C5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7598973" y="2449329"/>
            <a:ext cx="864288" cy="786242"/>
            <a:chOff x="3089229" y="3088680"/>
            <a:chExt cx="1135792" cy="1003758"/>
          </a:xfrm>
        </p:grpSpPr>
        <p:sp>
          <p:nvSpPr>
            <p:cNvPr id="52" name="椭圆 51"/>
            <p:cNvSpPr/>
            <p:nvPr/>
          </p:nvSpPr>
          <p:spPr>
            <a:xfrm>
              <a:off x="3089229" y="3088680"/>
              <a:ext cx="1003763" cy="1003758"/>
            </a:xfrm>
            <a:prstGeom prst="ellipse">
              <a:avLst/>
            </a:prstGeom>
            <a:solidFill>
              <a:srgbClr val="FC860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147139" y="3246058"/>
              <a:ext cx="1077882" cy="748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00" dirty="0">
                  <a:solidFill>
                    <a:schemeClr val="bg1"/>
                  </a:solidFill>
                  <a:latin typeface="方正大黑_GBK" panose="03000509000000000000" pitchFamily="65" charset="-122"/>
                  <a:ea typeface="方正大黑_GBK" panose="03000509000000000000" pitchFamily="65" charset="-122"/>
                </a:rPr>
                <a:t>02</a:t>
              </a:r>
              <a:endParaRPr lang="zh-CN" altLang="en-US" sz="3100" dirty="0"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7457253" y="4476380"/>
            <a:ext cx="1047255" cy="1078006"/>
            <a:chOff x="1463339" y="1072758"/>
            <a:chExt cx="1546058" cy="1546058"/>
          </a:xfrm>
          <a:effectLst>
            <a:outerShdw blurRad="330200" dist="215900" dir="6900000" sx="91000" sy="91000" algn="t" rotWithShape="0">
              <a:prstClr val="black">
                <a:alpha val="49000"/>
              </a:prstClr>
            </a:outerShdw>
          </a:effectLst>
        </p:grpSpPr>
        <p:sp>
          <p:nvSpPr>
            <p:cNvPr id="55" name="同心圆 54"/>
            <p:cNvSpPr/>
            <p:nvPr/>
          </p:nvSpPr>
          <p:spPr>
            <a:xfrm>
              <a:off x="1463339" y="1072758"/>
              <a:ext cx="1546058" cy="1546058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6" name="椭圆 55"/>
            <p:cNvSpPr/>
            <p:nvPr/>
          </p:nvSpPr>
          <p:spPr>
            <a:xfrm>
              <a:off x="1484232" y="1093651"/>
              <a:ext cx="1504273" cy="15042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rgbClr val="C5C5C5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7591212" y="4607441"/>
            <a:ext cx="921368" cy="815871"/>
            <a:chOff x="5305581" y="3088680"/>
            <a:chExt cx="1166833" cy="1003758"/>
          </a:xfrm>
        </p:grpSpPr>
        <p:sp>
          <p:nvSpPr>
            <p:cNvPr id="58" name="椭圆 57"/>
            <p:cNvSpPr/>
            <p:nvPr/>
          </p:nvSpPr>
          <p:spPr>
            <a:xfrm>
              <a:off x="5305581" y="3088680"/>
              <a:ext cx="1003763" cy="1003758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409344" y="3206716"/>
              <a:ext cx="1063070" cy="721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00" dirty="0">
                  <a:solidFill>
                    <a:schemeClr val="bg1"/>
                  </a:solidFill>
                  <a:latin typeface="方正大黑_GBK" panose="03000509000000000000" pitchFamily="65" charset="-122"/>
                  <a:ea typeface="方正大黑_GBK" panose="03000509000000000000" pitchFamily="65" charset="-122"/>
                </a:rPr>
                <a:t>03</a:t>
              </a:r>
              <a:endParaRPr lang="zh-CN" altLang="en-US" sz="3100" dirty="0"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5372782" y="4476380"/>
            <a:ext cx="1047255" cy="1078006"/>
            <a:chOff x="1463339" y="1072758"/>
            <a:chExt cx="1546058" cy="1546058"/>
          </a:xfrm>
          <a:effectLst>
            <a:outerShdw blurRad="330200" dist="215900" dir="6900000" sx="91000" sy="91000" algn="t" rotWithShape="0">
              <a:prstClr val="black">
                <a:alpha val="49000"/>
              </a:prstClr>
            </a:outerShdw>
          </a:effectLst>
        </p:grpSpPr>
        <p:sp>
          <p:nvSpPr>
            <p:cNvPr id="61" name="同心圆 60"/>
            <p:cNvSpPr/>
            <p:nvPr/>
          </p:nvSpPr>
          <p:spPr>
            <a:xfrm>
              <a:off x="1463339" y="1072758"/>
              <a:ext cx="1546058" cy="1546058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2" name="椭圆 61"/>
            <p:cNvSpPr/>
            <p:nvPr/>
          </p:nvSpPr>
          <p:spPr>
            <a:xfrm>
              <a:off x="1484232" y="1093651"/>
              <a:ext cx="1504273" cy="15042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rgbClr val="C5C5C5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5506751" y="4607441"/>
            <a:ext cx="878408" cy="815871"/>
            <a:chOff x="5305582" y="3088680"/>
            <a:chExt cx="1112426" cy="1003758"/>
          </a:xfrm>
        </p:grpSpPr>
        <p:sp>
          <p:nvSpPr>
            <p:cNvPr id="64" name="椭圆 63"/>
            <p:cNvSpPr/>
            <p:nvPr/>
          </p:nvSpPr>
          <p:spPr>
            <a:xfrm>
              <a:off x="5305582" y="3088680"/>
              <a:ext cx="1003763" cy="1003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innerShdw>
                <a:srgbClr val="2CB5B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354936" y="3236956"/>
              <a:ext cx="1063072" cy="721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00" dirty="0">
                  <a:solidFill>
                    <a:schemeClr val="bg1"/>
                  </a:solidFill>
                  <a:latin typeface="方正大黑_GBK" panose="03000509000000000000" pitchFamily="65" charset="-122"/>
                  <a:ea typeface="方正大黑_GBK" panose="03000509000000000000" pitchFamily="65" charset="-122"/>
                </a:rPr>
                <a:t>04</a:t>
              </a:r>
              <a:endParaRPr lang="zh-CN" altLang="en-US" sz="3100" dirty="0"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2476053" y="6380992"/>
            <a:ext cx="9120803" cy="776308"/>
            <a:chOff x="1370440" y="3924536"/>
            <a:chExt cx="6096058" cy="504056"/>
          </a:xfrm>
          <a:solidFill>
            <a:schemeClr val="bg1">
              <a:alpha val="77000"/>
            </a:schemeClr>
          </a:solidFill>
        </p:grpSpPr>
        <p:sp>
          <p:nvSpPr>
            <p:cNvPr id="69" name="矩形 68"/>
            <p:cNvSpPr/>
            <p:nvPr/>
          </p:nvSpPr>
          <p:spPr>
            <a:xfrm>
              <a:off x="1370440" y="3924536"/>
              <a:ext cx="6096058" cy="504056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  <a:effectLst>
              <a:outerShdw blurRad="165100" dist="38100" dir="8100000" algn="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521002" y="3939902"/>
              <a:ext cx="4042327" cy="218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亮亮图文旗舰店</a:t>
              </a:r>
              <a:r>
                <a:rPr lang="en-US" altLang="zh-CN" sz="120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https://liangliangtuwen.tmall.com</a:t>
              </a:r>
              <a:endPara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cxnSp>
        <p:nvCxnSpPr>
          <p:cNvPr id="71" name="直接连接符 70"/>
          <p:cNvCxnSpPr/>
          <p:nvPr/>
        </p:nvCxnSpPr>
        <p:spPr>
          <a:xfrm flipV="1">
            <a:off x="651845" y="1003247"/>
            <a:ext cx="12007246" cy="52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Freeform 6"/>
          <p:cNvSpPr>
            <a:spLocks noEditPoints="1"/>
          </p:cNvSpPr>
          <p:nvPr/>
        </p:nvSpPr>
        <p:spPr bwMode="auto">
          <a:xfrm>
            <a:off x="12659091" y="514666"/>
            <a:ext cx="477985" cy="493818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2700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3" name="TextBox 72"/>
          <p:cNvSpPr txBox="1"/>
          <p:nvPr/>
        </p:nvSpPr>
        <p:spPr>
          <a:xfrm>
            <a:off x="1299152" y="458650"/>
            <a:ext cx="2423342" cy="430841"/>
          </a:xfrm>
          <a:prstGeom prst="rect">
            <a:avLst/>
          </a:prstGeom>
          <a:noFill/>
        </p:spPr>
        <p:txBody>
          <a:bodyPr wrap="square" lIns="121873" tIns="60937" rIns="121873" bIns="60937" rtlCol="0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市场扩展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4" name="组合 73"/>
          <p:cNvGrpSpPr/>
          <p:nvPr/>
        </p:nvGrpSpPr>
        <p:grpSpPr>
          <a:xfrm>
            <a:off x="863873" y="432420"/>
            <a:ext cx="406366" cy="418246"/>
            <a:chOff x="848004" y="393400"/>
            <a:chExt cx="406366" cy="418246"/>
          </a:xfrm>
          <a:effectLst>
            <a:outerShdw blurRad="165100" dist="38100" dir="6960000" sx="98000" sy="98000" algn="t" rotWithShape="0">
              <a:prstClr val="black">
                <a:alpha val="34000"/>
              </a:prstClr>
            </a:outerShdw>
          </a:effectLst>
        </p:grpSpPr>
        <p:grpSp>
          <p:nvGrpSpPr>
            <p:cNvPr id="75" name="组合 74"/>
            <p:cNvGrpSpPr/>
            <p:nvPr/>
          </p:nvGrpSpPr>
          <p:grpSpPr>
            <a:xfrm>
              <a:off x="848004" y="393400"/>
              <a:ext cx="406366" cy="418246"/>
              <a:chOff x="848005" y="369553"/>
              <a:chExt cx="406366" cy="418246"/>
            </a:xfrm>
          </p:grpSpPr>
          <p:sp>
            <p:nvSpPr>
              <p:cNvPr id="77" name="椭圆 76"/>
              <p:cNvSpPr/>
              <p:nvPr/>
            </p:nvSpPr>
            <p:spPr>
              <a:xfrm>
                <a:off x="848005" y="369553"/>
                <a:ext cx="406366" cy="418246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635000" dist="762000" dir="7800000" sx="88000" sy="88000" algn="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77"/>
              <p:cNvSpPr/>
              <p:nvPr/>
            </p:nvSpPr>
            <p:spPr>
              <a:xfrm>
                <a:off x="856799" y="378604"/>
                <a:ext cx="388778" cy="40014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6" name="椭圆 75"/>
            <p:cNvSpPr/>
            <p:nvPr/>
          </p:nvSpPr>
          <p:spPr>
            <a:xfrm>
              <a:off x="907857" y="455002"/>
              <a:ext cx="286661" cy="295042"/>
            </a:xfrm>
            <a:prstGeom prst="ellipse">
              <a:avLst/>
            </a:prstGeom>
            <a:gradFill flip="none" rotWithShape="1">
              <a:gsLst>
                <a:gs pos="0">
                  <a:srgbClr val="F20000"/>
                </a:gs>
                <a:gs pos="100000">
                  <a:srgbClr val="F11B1B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1846" rIns="0" bIns="51846" rtlCol="0" anchor="ctr"/>
            <a:lstStyle/>
            <a:p>
              <a:pPr algn="ctr"/>
              <a:endParaRPr lang="zh-CN" altLang="en-US" sz="3600" dirty="0">
                <a:solidFill>
                  <a:schemeClr val="bg1"/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874292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9" presetClass="entr" presetSubtype="5" fill="hold" grpId="0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00"/>
                            </p:stCondLst>
                            <p:childTnLst>
                              <p:par>
                                <p:cTn id="24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600"/>
                            </p:stCondLst>
                            <p:childTnLst>
                              <p:par>
                                <p:cTn id="42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100"/>
                            </p:stCondLst>
                            <p:childTnLst>
                              <p:par>
                                <p:cTn id="51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6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100"/>
                            </p:stCondLst>
                            <p:childTnLst>
                              <p:par>
                                <p:cTn id="6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600"/>
                            </p:stCondLst>
                            <p:childTnLst>
                              <p:par>
                                <p:cTn id="7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Freeform 6"/>
          <p:cNvSpPr>
            <a:spLocks/>
          </p:cNvSpPr>
          <p:nvPr/>
        </p:nvSpPr>
        <p:spPr bwMode="auto">
          <a:xfrm>
            <a:off x="2858995" y="2609331"/>
            <a:ext cx="2477385" cy="2223398"/>
          </a:xfrm>
          <a:custGeom>
            <a:avLst/>
            <a:gdLst>
              <a:gd name="T0" fmla="*/ 739 w 861"/>
              <a:gd name="T1" fmla="*/ 731 h 750"/>
              <a:gd name="T2" fmla="*/ 739 w 861"/>
              <a:gd name="T3" fmla="*/ 730 h 750"/>
              <a:gd name="T4" fmla="*/ 861 w 861"/>
              <a:gd name="T5" fmla="*/ 431 h 750"/>
              <a:gd name="T6" fmla="*/ 430 w 861"/>
              <a:gd name="T7" fmla="*/ 0 h 750"/>
              <a:gd name="T8" fmla="*/ 0 w 861"/>
              <a:gd name="T9" fmla="*/ 431 h 750"/>
              <a:gd name="T10" fmla="*/ 120 w 861"/>
              <a:gd name="T11" fmla="*/ 729 h 750"/>
              <a:gd name="T12" fmla="*/ 120 w 861"/>
              <a:gd name="T13" fmla="*/ 730 h 750"/>
              <a:gd name="T14" fmla="*/ 132 w 861"/>
              <a:gd name="T15" fmla="*/ 742 h 750"/>
              <a:gd name="T16" fmla="*/ 284 w 861"/>
              <a:gd name="T17" fmla="*/ 589 h 750"/>
              <a:gd name="T18" fmla="*/ 278 w 861"/>
              <a:gd name="T19" fmla="*/ 583 h 750"/>
              <a:gd name="T20" fmla="*/ 277 w 861"/>
              <a:gd name="T21" fmla="*/ 582 h 750"/>
              <a:gd name="T22" fmla="*/ 215 w 861"/>
              <a:gd name="T23" fmla="*/ 431 h 750"/>
              <a:gd name="T24" fmla="*/ 430 w 861"/>
              <a:gd name="T25" fmla="*/ 215 h 750"/>
              <a:gd name="T26" fmla="*/ 645 w 861"/>
              <a:gd name="T27" fmla="*/ 431 h 750"/>
              <a:gd name="T28" fmla="*/ 584 w 861"/>
              <a:gd name="T29" fmla="*/ 581 h 750"/>
              <a:gd name="T30" fmla="*/ 584 w 861"/>
              <a:gd name="T31" fmla="*/ 581 h 750"/>
              <a:gd name="T32" fmla="*/ 584 w 861"/>
              <a:gd name="T33" fmla="*/ 581 h 750"/>
              <a:gd name="T34" fmla="*/ 563 w 861"/>
              <a:gd name="T35" fmla="*/ 603 h 750"/>
              <a:gd name="T36" fmla="*/ 721 w 861"/>
              <a:gd name="T37" fmla="*/ 750 h 750"/>
              <a:gd name="T38" fmla="*/ 739 w 861"/>
              <a:gd name="T39" fmla="*/ 731 h 7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861" h="750">
                <a:moveTo>
                  <a:pt x="739" y="731"/>
                </a:moveTo>
                <a:cubicBezTo>
                  <a:pt x="739" y="730"/>
                  <a:pt x="739" y="730"/>
                  <a:pt x="739" y="730"/>
                </a:cubicBezTo>
                <a:cubicBezTo>
                  <a:pt x="814" y="653"/>
                  <a:pt x="861" y="547"/>
                  <a:pt x="861" y="431"/>
                </a:cubicBezTo>
                <a:cubicBezTo>
                  <a:pt x="861" y="193"/>
                  <a:pt x="668" y="0"/>
                  <a:pt x="430" y="0"/>
                </a:cubicBezTo>
                <a:cubicBezTo>
                  <a:pt x="192" y="0"/>
                  <a:pt x="0" y="193"/>
                  <a:pt x="0" y="431"/>
                </a:cubicBezTo>
                <a:cubicBezTo>
                  <a:pt x="0" y="547"/>
                  <a:pt x="45" y="652"/>
                  <a:pt x="120" y="729"/>
                </a:cubicBezTo>
                <a:cubicBezTo>
                  <a:pt x="120" y="730"/>
                  <a:pt x="120" y="730"/>
                  <a:pt x="120" y="730"/>
                </a:cubicBezTo>
                <a:cubicBezTo>
                  <a:pt x="124" y="734"/>
                  <a:pt x="128" y="738"/>
                  <a:pt x="132" y="742"/>
                </a:cubicBezTo>
                <a:cubicBezTo>
                  <a:pt x="284" y="589"/>
                  <a:pt x="284" y="589"/>
                  <a:pt x="284" y="589"/>
                </a:cubicBezTo>
                <a:cubicBezTo>
                  <a:pt x="282" y="587"/>
                  <a:pt x="280" y="585"/>
                  <a:pt x="278" y="583"/>
                </a:cubicBezTo>
                <a:cubicBezTo>
                  <a:pt x="277" y="582"/>
                  <a:pt x="277" y="582"/>
                  <a:pt x="277" y="582"/>
                </a:cubicBezTo>
                <a:cubicBezTo>
                  <a:pt x="239" y="543"/>
                  <a:pt x="215" y="490"/>
                  <a:pt x="215" y="431"/>
                </a:cubicBezTo>
                <a:cubicBezTo>
                  <a:pt x="215" y="312"/>
                  <a:pt x="311" y="215"/>
                  <a:pt x="430" y="215"/>
                </a:cubicBezTo>
                <a:cubicBezTo>
                  <a:pt x="549" y="215"/>
                  <a:pt x="645" y="312"/>
                  <a:pt x="645" y="431"/>
                </a:cubicBezTo>
                <a:cubicBezTo>
                  <a:pt x="645" y="489"/>
                  <a:pt x="622" y="542"/>
                  <a:pt x="584" y="581"/>
                </a:cubicBezTo>
                <a:cubicBezTo>
                  <a:pt x="584" y="581"/>
                  <a:pt x="584" y="581"/>
                  <a:pt x="584" y="581"/>
                </a:cubicBezTo>
                <a:cubicBezTo>
                  <a:pt x="584" y="581"/>
                  <a:pt x="584" y="581"/>
                  <a:pt x="584" y="581"/>
                </a:cubicBezTo>
                <a:cubicBezTo>
                  <a:pt x="577" y="588"/>
                  <a:pt x="570" y="596"/>
                  <a:pt x="563" y="603"/>
                </a:cubicBezTo>
                <a:cubicBezTo>
                  <a:pt x="721" y="750"/>
                  <a:pt x="721" y="750"/>
                  <a:pt x="721" y="750"/>
                </a:cubicBezTo>
                <a:cubicBezTo>
                  <a:pt x="727" y="743"/>
                  <a:pt x="733" y="737"/>
                  <a:pt x="739" y="731"/>
                </a:cubicBezTo>
                <a:close/>
              </a:path>
            </a:pathLst>
          </a:custGeom>
          <a:solidFill>
            <a:srgbClr val="0066FF"/>
          </a:solidFill>
          <a:ln/>
          <a:effectLst>
            <a:outerShdw blurRad="165100" dist="38100" dir="5400000" sx="101000" sy="101000" algn="t" rotWithShape="0">
              <a:prstClr val="black">
                <a:alpha val="24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207378" tIns="103689" rIns="207378" bIns="103689" numCol="1" anchor="t" anchorCtr="0" compatLnSpc="1">
            <a:prstTxWarp prst="textNoShape">
              <a:avLst/>
            </a:prstTxWarp>
          </a:bodyPr>
          <a:lstStyle/>
          <a:p>
            <a:endParaRPr lang="id-ID" dirty="0">
              <a:latin typeface="Lato Light"/>
            </a:endParaRPr>
          </a:p>
        </p:txBody>
      </p:sp>
      <p:sp>
        <p:nvSpPr>
          <p:cNvPr id="174" name="Freeform 7"/>
          <p:cNvSpPr>
            <a:spLocks/>
          </p:cNvSpPr>
          <p:nvPr/>
        </p:nvSpPr>
        <p:spPr bwMode="auto">
          <a:xfrm>
            <a:off x="4173700" y="3963163"/>
            <a:ext cx="2481034" cy="2552651"/>
          </a:xfrm>
          <a:custGeom>
            <a:avLst/>
            <a:gdLst>
              <a:gd name="T0" fmla="*/ 443 w 862"/>
              <a:gd name="T1" fmla="*/ 0 h 861"/>
              <a:gd name="T2" fmla="*/ 373 w 862"/>
              <a:gd name="T3" fmla="*/ 223 h 861"/>
              <a:gd name="T4" fmla="*/ 431 w 862"/>
              <a:gd name="T5" fmla="*/ 215 h 861"/>
              <a:gd name="T6" fmla="*/ 646 w 862"/>
              <a:gd name="T7" fmla="*/ 430 h 861"/>
              <a:gd name="T8" fmla="*/ 431 w 862"/>
              <a:gd name="T9" fmla="*/ 645 h 861"/>
              <a:gd name="T10" fmla="*/ 216 w 862"/>
              <a:gd name="T11" fmla="*/ 430 h 861"/>
              <a:gd name="T12" fmla="*/ 264 w 862"/>
              <a:gd name="T13" fmla="*/ 294 h 861"/>
              <a:gd name="T14" fmla="*/ 106 w 862"/>
              <a:gd name="T15" fmla="*/ 147 h 861"/>
              <a:gd name="T16" fmla="*/ 0 w 862"/>
              <a:gd name="T17" fmla="*/ 430 h 861"/>
              <a:gd name="T18" fmla="*/ 431 w 862"/>
              <a:gd name="T19" fmla="*/ 861 h 861"/>
              <a:gd name="T20" fmla="*/ 862 w 862"/>
              <a:gd name="T21" fmla="*/ 430 h 861"/>
              <a:gd name="T22" fmla="*/ 443 w 862"/>
              <a:gd name="T23" fmla="*/ 0 h 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62" h="861">
                <a:moveTo>
                  <a:pt x="443" y="0"/>
                </a:moveTo>
                <a:cubicBezTo>
                  <a:pt x="439" y="80"/>
                  <a:pt x="415" y="156"/>
                  <a:pt x="373" y="223"/>
                </a:cubicBezTo>
                <a:cubicBezTo>
                  <a:pt x="391" y="218"/>
                  <a:pt x="411" y="215"/>
                  <a:pt x="431" y="215"/>
                </a:cubicBezTo>
                <a:cubicBezTo>
                  <a:pt x="550" y="215"/>
                  <a:pt x="646" y="311"/>
                  <a:pt x="646" y="430"/>
                </a:cubicBezTo>
                <a:cubicBezTo>
                  <a:pt x="646" y="549"/>
                  <a:pt x="550" y="645"/>
                  <a:pt x="431" y="645"/>
                </a:cubicBezTo>
                <a:cubicBezTo>
                  <a:pt x="312" y="645"/>
                  <a:pt x="216" y="549"/>
                  <a:pt x="216" y="430"/>
                </a:cubicBezTo>
                <a:cubicBezTo>
                  <a:pt x="216" y="378"/>
                  <a:pt x="234" y="331"/>
                  <a:pt x="264" y="294"/>
                </a:cubicBezTo>
                <a:cubicBezTo>
                  <a:pt x="106" y="147"/>
                  <a:pt x="106" y="147"/>
                  <a:pt x="106" y="147"/>
                </a:cubicBezTo>
                <a:cubicBezTo>
                  <a:pt x="40" y="223"/>
                  <a:pt x="0" y="322"/>
                  <a:pt x="0" y="430"/>
                </a:cubicBezTo>
                <a:cubicBezTo>
                  <a:pt x="0" y="668"/>
                  <a:pt x="193" y="861"/>
                  <a:pt x="431" y="861"/>
                </a:cubicBezTo>
                <a:cubicBezTo>
                  <a:pt x="669" y="861"/>
                  <a:pt x="862" y="668"/>
                  <a:pt x="862" y="430"/>
                </a:cubicBezTo>
                <a:cubicBezTo>
                  <a:pt x="862" y="196"/>
                  <a:pt x="675" y="6"/>
                  <a:pt x="443" y="0"/>
                </a:cubicBezTo>
                <a:close/>
              </a:path>
            </a:pathLst>
          </a:custGeom>
          <a:solidFill>
            <a:srgbClr val="FC8604"/>
          </a:solidFill>
          <a:ln/>
          <a:effectLst>
            <a:outerShdw blurRad="152400" dist="38100" dir="5400000" sx="101000" sy="101000" algn="t" rotWithShape="0">
              <a:prstClr val="black">
                <a:alpha val="3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207378" tIns="103689" rIns="207378" bIns="103689" numCol="1" anchor="t" anchorCtr="0" compatLnSpc="1">
            <a:prstTxWarp prst="textNoShape">
              <a:avLst/>
            </a:prstTxWarp>
          </a:bodyPr>
          <a:lstStyle/>
          <a:p>
            <a:endParaRPr lang="id-ID" dirty="0">
              <a:latin typeface="Lato Light"/>
            </a:endParaRPr>
          </a:p>
        </p:txBody>
      </p:sp>
      <p:sp>
        <p:nvSpPr>
          <p:cNvPr id="172" name="Freeform 5"/>
          <p:cNvSpPr>
            <a:spLocks/>
          </p:cNvSpPr>
          <p:nvPr/>
        </p:nvSpPr>
        <p:spPr bwMode="auto">
          <a:xfrm>
            <a:off x="1541858" y="3963163"/>
            <a:ext cx="2477385" cy="2552651"/>
          </a:xfrm>
          <a:custGeom>
            <a:avLst/>
            <a:gdLst>
              <a:gd name="T0" fmla="*/ 646 w 861"/>
              <a:gd name="T1" fmla="*/ 430 h 861"/>
              <a:gd name="T2" fmla="*/ 430 w 861"/>
              <a:gd name="T3" fmla="*/ 645 h 861"/>
              <a:gd name="T4" fmla="*/ 215 w 861"/>
              <a:gd name="T5" fmla="*/ 430 h 861"/>
              <a:gd name="T6" fmla="*/ 430 w 861"/>
              <a:gd name="T7" fmla="*/ 215 h 861"/>
              <a:gd name="T8" fmla="*/ 488 w 861"/>
              <a:gd name="T9" fmla="*/ 223 h 861"/>
              <a:gd name="T10" fmla="*/ 418 w 861"/>
              <a:gd name="T11" fmla="*/ 0 h 861"/>
              <a:gd name="T12" fmla="*/ 0 w 861"/>
              <a:gd name="T13" fmla="*/ 430 h 861"/>
              <a:gd name="T14" fmla="*/ 430 w 861"/>
              <a:gd name="T15" fmla="*/ 861 h 861"/>
              <a:gd name="T16" fmla="*/ 861 w 861"/>
              <a:gd name="T17" fmla="*/ 430 h 861"/>
              <a:gd name="T18" fmla="*/ 742 w 861"/>
              <a:gd name="T19" fmla="*/ 133 h 861"/>
              <a:gd name="T20" fmla="*/ 590 w 861"/>
              <a:gd name="T21" fmla="*/ 286 h 861"/>
              <a:gd name="T22" fmla="*/ 646 w 861"/>
              <a:gd name="T23" fmla="*/ 430 h 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61" h="861">
                <a:moveTo>
                  <a:pt x="646" y="430"/>
                </a:moveTo>
                <a:cubicBezTo>
                  <a:pt x="646" y="549"/>
                  <a:pt x="549" y="645"/>
                  <a:pt x="430" y="645"/>
                </a:cubicBezTo>
                <a:cubicBezTo>
                  <a:pt x="311" y="645"/>
                  <a:pt x="215" y="549"/>
                  <a:pt x="215" y="430"/>
                </a:cubicBezTo>
                <a:cubicBezTo>
                  <a:pt x="215" y="311"/>
                  <a:pt x="311" y="215"/>
                  <a:pt x="430" y="215"/>
                </a:cubicBezTo>
                <a:cubicBezTo>
                  <a:pt x="450" y="215"/>
                  <a:pt x="470" y="218"/>
                  <a:pt x="488" y="223"/>
                </a:cubicBezTo>
                <a:cubicBezTo>
                  <a:pt x="447" y="156"/>
                  <a:pt x="422" y="80"/>
                  <a:pt x="418" y="0"/>
                </a:cubicBezTo>
                <a:cubicBezTo>
                  <a:pt x="186" y="6"/>
                  <a:pt x="0" y="196"/>
                  <a:pt x="0" y="430"/>
                </a:cubicBezTo>
                <a:cubicBezTo>
                  <a:pt x="0" y="668"/>
                  <a:pt x="192" y="861"/>
                  <a:pt x="430" y="861"/>
                </a:cubicBezTo>
                <a:cubicBezTo>
                  <a:pt x="668" y="861"/>
                  <a:pt x="861" y="668"/>
                  <a:pt x="861" y="430"/>
                </a:cubicBezTo>
                <a:cubicBezTo>
                  <a:pt x="861" y="315"/>
                  <a:pt x="816" y="211"/>
                  <a:pt x="742" y="133"/>
                </a:cubicBezTo>
                <a:cubicBezTo>
                  <a:pt x="590" y="286"/>
                  <a:pt x="590" y="286"/>
                  <a:pt x="590" y="286"/>
                </a:cubicBezTo>
                <a:cubicBezTo>
                  <a:pt x="625" y="325"/>
                  <a:pt x="646" y="375"/>
                  <a:pt x="646" y="430"/>
                </a:cubicBezTo>
                <a:close/>
              </a:path>
            </a:pathLst>
          </a:custGeom>
          <a:solidFill>
            <a:srgbClr val="FFC000"/>
          </a:solidFill>
          <a:ln/>
          <a:effectLst>
            <a:outerShdw blurRad="152400" dist="38100" dir="5400000" sx="101000" sy="101000" algn="t" rotWithShape="0">
              <a:prstClr val="black">
                <a:alpha val="3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207378" tIns="103689" rIns="207378" bIns="103689" numCol="1" anchor="t" anchorCtr="0" compatLnSpc="1">
            <a:prstTxWarp prst="textNoShape">
              <a:avLst/>
            </a:prstTxWarp>
          </a:bodyPr>
          <a:lstStyle/>
          <a:p>
            <a:endParaRPr lang="id-ID" dirty="0">
              <a:solidFill>
                <a:schemeClr val="accent3"/>
              </a:solidFill>
              <a:latin typeface="Lato Ligh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339476" y="3365626"/>
            <a:ext cx="3494979" cy="2377269"/>
            <a:chOff x="2084571" y="2996977"/>
            <a:chExt cx="3114173" cy="2058553"/>
          </a:xfrm>
        </p:grpSpPr>
        <p:sp>
          <p:nvSpPr>
            <p:cNvPr id="42" name="TextBox 41"/>
            <p:cNvSpPr txBox="1"/>
            <p:nvPr/>
          </p:nvSpPr>
          <p:spPr>
            <a:xfrm>
              <a:off x="2084571" y="4349310"/>
              <a:ext cx="786031" cy="706220"/>
            </a:xfrm>
            <a:prstGeom prst="rect">
              <a:avLst/>
            </a:prstGeom>
            <a:noFill/>
          </p:spPr>
          <p:txBody>
            <a:bodyPr wrap="square" lIns="121873" tIns="60937" rIns="121873" bIns="60937" rtlCol="0">
              <a:spAutoFit/>
            </a:bodyPr>
            <a:lstStyle/>
            <a:p>
              <a:r>
                <a:rPr lang="en-US" altLang="zh-CN" sz="4500" dirty="0">
                  <a:solidFill>
                    <a:srgbClr val="0066FF"/>
                  </a:solidFill>
                  <a:latin typeface="Humnst777 BlkCn BT" panose="020B0803030504020204" pitchFamily="34" charset="0"/>
                </a:rPr>
                <a:t>01</a:t>
              </a:r>
              <a:endParaRPr lang="zh-CN" altLang="en-US" sz="4500" dirty="0">
                <a:solidFill>
                  <a:srgbClr val="0066FF"/>
                </a:solidFill>
                <a:latin typeface="Humnst777 BlkCn BT" panose="020B0803030504020204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293464" y="2996977"/>
              <a:ext cx="786031" cy="706220"/>
            </a:xfrm>
            <a:prstGeom prst="rect">
              <a:avLst/>
            </a:prstGeom>
            <a:noFill/>
          </p:spPr>
          <p:txBody>
            <a:bodyPr wrap="square" lIns="121873" tIns="60937" rIns="121873" bIns="60937" rtlCol="0">
              <a:spAutoFit/>
            </a:bodyPr>
            <a:lstStyle/>
            <a:p>
              <a:r>
                <a:rPr lang="en-US" altLang="zh-CN" sz="4500" dirty="0">
                  <a:solidFill>
                    <a:srgbClr val="0066FF"/>
                  </a:solidFill>
                  <a:latin typeface="DFGothic-EB" panose="02010609010101010101" pitchFamily="1" charset="-128"/>
                  <a:ea typeface="DFGothic-EB" panose="02010609010101010101" pitchFamily="1" charset="-128"/>
                </a:rPr>
                <a:t>02</a:t>
              </a:r>
              <a:endParaRPr lang="zh-CN" altLang="en-US" sz="4500" dirty="0">
                <a:solidFill>
                  <a:srgbClr val="0066FF"/>
                </a:solidFill>
                <a:latin typeface="DFGothic-EB" panose="02010609010101010101" pitchFamily="1" charset="-128"/>
                <a:ea typeface="DFGothic-EB" panose="02010609010101010101" pitchFamily="1" charset="-128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412713" y="4267387"/>
              <a:ext cx="786031" cy="706220"/>
            </a:xfrm>
            <a:prstGeom prst="rect">
              <a:avLst/>
            </a:prstGeom>
            <a:noFill/>
          </p:spPr>
          <p:txBody>
            <a:bodyPr wrap="square" lIns="121873" tIns="60937" rIns="121873" bIns="60937" rtlCol="0">
              <a:spAutoFit/>
            </a:bodyPr>
            <a:lstStyle/>
            <a:p>
              <a:r>
                <a:rPr lang="en-US" altLang="zh-CN" sz="4500" dirty="0">
                  <a:solidFill>
                    <a:srgbClr val="0066FF"/>
                  </a:solidFill>
                  <a:latin typeface="DFGothic-EB" panose="02010609010101010101" pitchFamily="1" charset="-128"/>
                  <a:ea typeface="DFGothic-EB" panose="02010609010101010101" pitchFamily="1" charset="-128"/>
                </a:rPr>
                <a:t>03</a:t>
              </a:r>
              <a:endParaRPr lang="zh-CN" altLang="en-US" sz="4500" dirty="0">
                <a:solidFill>
                  <a:srgbClr val="0066FF"/>
                </a:solidFill>
                <a:latin typeface="DFGothic-EB" panose="02010609010101010101" pitchFamily="1" charset="-128"/>
                <a:ea typeface="DFGothic-EB" panose="02010609010101010101" pitchFamily="1" charset="-128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8247230" y="2223032"/>
            <a:ext cx="935873" cy="963356"/>
            <a:chOff x="1463339" y="1072758"/>
            <a:chExt cx="1546058" cy="1546058"/>
          </a:xfrm>
          <a:effectLst>
            <a:outerShdw blurRad="330200" dist="215900" dir="6900000" sx="83000" sy="83000" algn="t" rotWithShape="0">
              <a:prstClr val="black">
                <a:alpha val="49000"/>
              </a:prstClr>
            </a:outerShdw>
          </a:effectLst>
        </p:grpSpPr>
        <p:sp>
          <p:nvSpPr>
            <p:cNvPr id="53" name="同心圆 52"/>
            <p:cNvSpPr/>
            <p:nvPr/>
          </p:nvSpPr>
          <p:spPr>
            <a:xfrm>
              <a:off x="1463339" y="1072758"/>
              <a:ext cx="1546058" cy="1546058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4" name="椭圆 53"/>
            <p:cNvSpPr/>
            <p:nvPr/>
          </p:nvSpPr>
          <p:spPr>
            <a:xfrm>
              <a:off x="1484232" y="1093651"/>
              <a:ext cx="1504274" cy="15042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rgbClr val="C5C5C5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5" name="椭圆 54"/>
          <p:cNvSpPr/>
          <p:nvPr/>
        </p:nvSpPr>
        <p:spPr>
          <a:xfrm>
            <a:off x="8361013" y="2340156"/>
            <a:ext cx="708307" cy="729107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8192" tIns="69096" rIns="138192" bIns="69096" rtlCol="0" anchor="ctr"/>
          <a:lstStyle/>
          <a:p>
            <a:pPr algn="ctr"/>
            <a:endParaRPr lang="zh-CN" altLang="en-US" dirty="0"/>
          </a:p>
        </p:txBody>
      </p:sp>
      <p:grpSp>
        <p:nvGrpSpPr>
          <p:cNvPr id="56" name="组合 55"/>
          <p:cNvGrpSpPr/>
          <p:nvPr/>
        </p:nvGrpSpPr>
        <p:grpSpPr>
          <a:xfrm>
            <a:off x="8230521" y="3963164"/>
            <a:ext cx="935873" cy="963356"/>
            <a:chOff x="1463339" y="1072758"/>
            <a:chExt cx="1546058" cy="1546058"/>
          </a:xfrm>
          <a:effectLst>
            <a:outerShdw blurRad="330200" dist="215900" dir="6900000" sx="91000" sy="91000" algn="t" rotWithShape="0">
              <a:prstClr val="black">
                <a:alpha val="49000"/>
              </a:prstClr>
            </a:outerShdw>
          </a:effectLst>
        </p:grpSpPr>
        <p:sp>
          <p:nvSpPr>
            <p:cNvPr id="57" name="同心圆 56"/>
            <p:cNvSpPr/>
            <p:nvPr/>
          </p:nvSpPr>
          <p:spPr>
            <a:xfrm>
              <a:off x="1463339" y="1072758"/>
              <a:ext cx="1546058" cy="1546058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8" name="椭圆 57"/>
            <p:cNvSpPr/>
            <p:nvPr/>
          </p:nvSpPr>
          <p:spPr>
            <a:xfrm>
              <a:off x="1484232" y="1093651"/>
              <a:ext cx="1504273" cy="15042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rgbClr val="C5C5C5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9" name="椭圆 58"/>
          <p:cNvSpPr/>
          <p:nvPr/>
        </p:nvSpPr>
        <p:spPr>
          <a:xfrm>
            <a:off x="8344304" y="4080289"/>
            <a:ext cx="708307" cy="729107"/>
          </a:xfrm>
          <a:prstGeom prst="ellipse">
            <a:avLst/>
          </a:prstGeom>
          <a:solidFill>
            <a:srgbClr val="0066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8192" tIns="69096" rIns="138192" bIns="69096" rtlCol="0" anchor="ctr"/>
          <a:lstStyle/>
          <a:p>
            <a:pPr algn="ctr"/>
            <a:endParaRPr lang="zh-CN" altLang="en-US"/>
          </a:p>
        </p:txBody>
      </p:sp>
      <p:grpSp>
        <p:nvGrpSpPr>
          <p:cNvPr id="60" name="组合 59"/>
          <p:cNvGrpSpPr/>
          <p:nvPr/>
        </p:nvGrpSpPr>
        <p:grpSpPr>
          <a:xfrm>
            <a:off x="8230521" y="5676706"/>
            <a:ext cx="935873" cy="963356"/>
            <a:chOff x="1463339" y="1072758"/>
            <a:chExt cx="1546058" cy="1546058"/>
          </a:xfrm>
          <a:effectLst>
            <a:outerShdw blurRad="330200" dist="215900" dir="6900000" sx="91000" sy="91000" algn="t" rotWithShape="0">
              <a:prstClr val="black">
                <a:alpha val="49000"/>
              </a:prstClr>
            </a:outerShdw>
          </a:effectLst>
        </p:grpSpPr>
        <p:sp>
          <p:nvSpPr>
            <p:cNvPr id="61" name="同心圆 60"/>
            <p:cNvSpPr/>
            <p:nvPr/>
          </p:nvSpPr>
          <p:spPr>
            <a:xfrm>
              <a:off x="1463339" y="1072758"/>
              <a:ext cx="1546058" cy="1546058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2" name="椭圆 61"/>
            <p:cNvSpPr/>
            <p:nvPr/>
          </p:nvSpPr>
          <p:spPr>
            <a:xfrm>
              <a:off x="1484232" y="1093651"/>
              <a:ext cx="1504273" cy="15042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rgbClr val="C5C5C5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3" name="椭圆 62"/>
          <p:cNvSpPr/>
          <p:nvPr/>
        </p:nvSpPr>
        <p:spPr>
          <a:xfrm>
            <a:off x="8344304" y="5793831"/>
            <a:ext cx="708307" cy="729107"/>
          </a:xfrm>
          <a:prstGeom prst="ellipse">
            <a:avLst/>
          </a:prstGeom>
          <a:solidFill>
            <a:srgbClr val="FC860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8192" tIns="69096" rIns="138192" bIns="69096" rtlCol="0" anchor="ctr"/>
          <a:lstStyle/>
          <a:p>
            <a:pPr algn="ctr"/>
            <a:endParaRPr lang="zh-CN" altLang="en-US"/>
          </a:p>
        </p:txBody>
      </p:sp>
      <p:grpSp>
        <p:nvGrpSpPr>
          <p:cNvPr id="64" name="组合 63"/>
          <p:cNvGrpSpPr/>
          <p:nvPr/>
        </p:nvGrpSpPr>
        <p:grpSpPr>
          <a:xfrm>
            <a:off x="9395648" y="2217804"/>
            <a:ext cx="2497930" cy="862228"/>
            <a:chOff x="6084168" y="1274556"/>
            <a:chExt cx="1669538" cy="559844"/>
          </a:xfrm>
        </p:grpSpPr>
        <p:sp>
          <p:nvSpPr>
            <p:cNvPr id="65" name="TextBox 64"/>
            <p:cNvSpPr txBox="1"/>
            <p:nvPr/>
          </p:nvSpPr>
          <p:spPr>
            <a:xfrm>
              <a:off x="6084168" y="1514664"/>
              <a:ext cx="1669538" cy="319736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您的内容打在这里，或者通过您的内容打在这里，或者您的内容打在这里，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109640" y="1274556"/>
              <a:ext cx="1008112" cy="276999"/>
            </a:xfrm>
            <a:prstGeom prst="rect">
              <a:avLst/>
            </a:prstGeom>
            <a:noFill/>
          </p:spPr>
          <p:txBody>
            <a:bodyPr wrap="square" lIns="91431" tIns="0" rIns="91431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cs typeface="华文黑体" pitchFamily="2" charset="-122"/>
                </a:rPr>
                <a:t>添加标题</a:t>
              </a: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9395648" y="4081636"/>
            <a:ext cx="2497930" cy="827598"/>
            <a:chOff x="6084168" y="2547213"/>
            <a:chExt cx="1669538" cy="537359"/>
          </a:xfrm>
        </p:grpSpPr>
        <p:sp>
          <p:nvSpPr>
            <p:cNvPr id="68" name="TextBox 67"/>
            <p:cNvSpPr txBox="1"/>
            <p:nvPr/>
          </p:nvSpPr>
          <p:spPr>
            <a:xfrm>
              <a:off x="6084168" y="2764836"/>
              <a:ext cx="1669538" cy="319736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您的内容打在这里，或者通过您的内容打在这里，或者您的内容打在这里，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109640" y="2547213"/>
              <a:ext cx="1008112" cy="276999"/>
            </a:xfrm>
            <a:prstGeom prst="rect">
              <a:avLst/>
            </a:prstGeom>
            <a:noFill/>
          </p:spPr>
          <p:txBody>
            <a:bodyPr wrap="square" lIns="91431" tIns="0" rIns="91431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cs typeface="华文黑体" pitchFamily="2" charset="-122"/>
                </a:rPr>
                <a:t>添加标题</a:t>
              </a: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9395648" y="5722063"/>
            <a:ext cx="2497930" cy="850685"/>
            <a:chOff x="6084168" y="3766937"/>
            <a:chExt cx="1669538" cy="552349"/>
          </a:xfrm>
        </p:grpSpPr>
        <p:sp>
          <p:nvSpPr>
            <p:cNvPr id="71" name="TextBox 70"/>
            <p:cNvSpPr txBox="1"/>
            <p:nvPr/>
          </p:nvSpPr>
          <p:spPr>
            <a:xfrm>
              <a:off x="6084168" y="3999550"/>
              <a:ext cx="1669538" cy="319736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您的内容打在这里，或者通过您的内容打在这里，或者您的内容打在这里，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094400" y="3766937"/>
              <a:ext cx="1008112" cy="276999"/>
            </a:xfrm>
            <a:prstGeom prst="rect">
              <a:avLst/>
            </a:prstGeom>
            <a:noFill/>
          </p:spPr>
          <p:txBody>
            <a:bodyPr wrap="square" lIns="91431" tIns="0" rIns="91431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cs typeface="华文黑体" pitchFamily="2" charset="-122"/>
                </a:rPr>
                <a:t>添加标题</a:t>
              </a:r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8361014" y="2396604"/>
            <a:ext cx="708307" cy="616169"/>
          </a:xfrm>
          <a:prstGeom prst="rect">
            <a:avLst/>
          </a:prstGeom>
          <a:noFill/>
        </p:spPr>
        <p:txBody>
          <a:bodyPr wrap="square" lIns="138192" tIns="69096" rIns="138192" bIns="69096" rtlCol="0">
            <a:spAutoFit/>
          </a:bodyPr>
          <a:lstStyle/>
          <a:p>
            <a:r>
              <a:rPr lang="en-US" altLang="zh-CN" sz="3100" dirty="0">
                <a:solidFill>
                  <a:schemeClr val="bg1"/>
                </a:solidFill>
                <a:latin typeface="Humnst777 BlkCn BT" panose="020B0803030504020204" pitchFamily="34" charset="0"/>
              </a:rPr>
              <a:t>01</a:t>
            </a:r>
            <a:endParaRPr lang="zh-CN" altLang="en-US" sz="3100" dirty="0">
              <a:solidFill>
                <a:schemeClr val="bg1"/>
              </a:solidFill>
              <a:latin typeface="Humnst777 BlkCn BT" panose="020B080303050402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345774" y="4121495"/>
            <a:ext cx="708307" cy="616169"/>
          </a:xfrm>
          <a:prstGeom prst="rect">
            <a:avLst/>
          </a:prstGeom>
          <a:noFill/>
          <a:effectLst/>
        </p:spPr>
        <p:txBody>
          <a:bodyPr wrap="square" lIns="138192" tIns="69096" rIns="138192" bIns="69096" rtlCol="0">
            <a:spAutoFit/>
          </a:bodyPr>
          <a:lstStyle/>
          <a:p>
            <a:r>
              <a:rPr lang="en-US" altLang="zh-CN" sz="3100" dirty="0">
                <a:solidFill>
                  <a:schemeClr val="bg1"/>
                </a:solidFill>
                <a:latin typeface="DFGothic-EB" panose="02010609010101010101" pitchFamily="1" charset="-128"/>
                <a:ea typeface="DFGothic-EB" panose="02010609010101010101" pitchFamily="1" charset="-128"/>
              </a:rPr>
              <a:t>02</a:t>
            </a:r>
            <a:endParaRPr lang="zh-CN" altLang="en-US" sz="3100" dirty="0">
              <a:solidFill>
                <a:schemeClr val="bg1"/>
              </a:solidFill>
              <a:latin typeface="DFGothic-EB" panose="02010609010101010101" pitchFamily="1" charset="-128"/>
              <a:ea typeface="DFGothic-EB" panose="02010609010101010101" pitchFamily="1" charset="-128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361014" y="5880153"/>
            <a:ext cx="708307" cy="616169"/>
          </a:xfrm>
          <a:prstGeom prst="rect">
            <a:avLst/>
          </a:prstGeom>
          <a:noFill/>
        </p:spPr>
        <p:txBody>
          <a:bodyPr wrap="square" lIns="138192" tIns="69096" rIns="138192" bIns="69096" rtlCol="0">
            <a:spAutoFit/>
          </a:bodyPr>
          <a:lstStyle/>
          <a:p>
            <a:r>
              <a:rPr lang="en-US" altLang="zh-CN" sz="3100" dirty="0">
                <a:solidFill>
                  <a:schemeClr val="bg1"/>
                </a:solidFill>
                <a:latin typeface="DFGothic-EB" panose="02010609010101010101" pitchFamily="1" charset="-128"/>
                <a:ea typeface="DFGothic-EB" panose="02010609010101010101" pitchFamily="1" charset="-128"/>
              </a:rPr>
              <a:t>03</a:t>
            </a:r>
            <a:endParaRPr lang="zh-CN" altLang="en-US" sz="3100" dirty="0">
              <a:solidFill>
                <a:schemeClr val="bg1"/>
              </a:solidFill>
              <a:latin typeface="DFGothic-EB" panose="02010609010101010101" pitchFamily="1" charset="-128"/>
              <a:ea typeface="DFGothic-EB" panose="02010609010101010101" pitchFamily="1" charset="-128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7325416" y="2197634"/>
            <a:ext cx="0" cy="465324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 flipV="1">
            <a:off x="651845" y="1003247"/>
            <a:ext cx="12007246" cy="52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reeform 6"/>
          <p:cNvSpPr>
            <a:spLocks noEditPoints="1"/>
          </p:cNvSpPr>
          <p:nvPr/>
        </p:nvSpPr>
        <p:spPr bwMode="auto">
          <a:xfrm>
            <a:off x="12659091" y="514666"/>
            <a:ext cx="477985" cy="493818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2700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" name="TextBox 39"/>
          <p:cNvSpPr txBox="1"/>
          <p:nvPr/>
        </p:nvSpPr>
        <p:spPr>
          <a:xfrm>
            <a:off x="1299152" y="458650"/>
            <a:ext cx="2423342" cy="430841"/>
          </a:xfrm>
          <a:prstGeom prst="rect">
            <a:avLst/>
          </a:prstGeom>
          <a:noFill/>
        </p:spPr>
        <p:txBody>
          <a:bodyPr wrap="square" lIns="121873" tIns="60937" rIns="121873" bIns="60937" rtlCol="0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利益最大化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863873" y="432420"/>
            <a:ext cx="406366" cy="418246"/>
            <a:chOff x="848004" y="393400"/>
            <a:chExt cx="406366" cy="418246"/>
          </a:xfrm>
          <a:effectLst>
            <a:outerShdw blurRad="165100" dist="38100" dir="6960000" sx="98000" sy="98000" algn="t" rotWithShape="0">
              <a:prstClr val="black">
                <a:alpha val="34000"/>
              </a:prstClr>
            </a:outerShdw>
          </a:effectLst>
        </p:grpSpPr>
        <p:grpSp>
          <p:nvGrpSpPr>
            <p:cNvPr id="45" name="组合 44"/>
            <p:cNvGrpSpPr/>
            <p:nvPr/>
          </p:nvGrpSpPr>
          <p:grpSpPr>
            <a:xfrm>
              <a:off x="848004" y="393400"/>
              <a:ext cx="406366" cy="418246"/>
              <a:chOff x="848005" y="369553"/>
              <a:chExt cx="406366" cy="418246"/>
            </a:xfrm>
          </p:grpSpPr>
          <p:sp>
            <p:nvSpPr>
              <p:cNvPr id="47" name="椭圆 46"/>
              <p:cNvSpPr/>
              <p:nvPr/>
            </p:nvSpPr>
            <p:spPr>
              <a:xfrm>
                <a:off x="848005" y="369553"/>
                <a:ext cx="406366" cy="418246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635000" dist="762000" dir="7800000" sx="88000" sy="88000" algn="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椭圆 47"/>
              <p:cNvSpPr/>
              <p:nvPr/>
            </p:nvSpPr>
            <p:spPr>
              <a:xfrm>
                <a:off x="856799" y="378604"/>
                <a:ext cx="388778" cy="40014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6" name="椭圆 45"/>
            <p:cNvSpPr/>
            <p:nvPr/>
          </p:nvSpPr>
          <p:spPr>
            <a:xfrm>
              <a:off x="907857" y="455002"/>
              <a:ext cx="286661" cy="295042"/>
            </a:xfrm>
            <a:prstGeom prst="ellipse">
              <a:avLst/>
            </a:prstGeom>
            <a:gradFill flip="none" rotWithShape="1">
              <a:gsLst>
                <a:gs pos="0">
                  <a:srgbClr val="F20000"/>
                </a:gs>
                <a:gs pos="100000">
                  <a:srgbClr val="F11B1B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1846" rIns="0" bIns="51846" rtlCol="0" anchor="ctr"/>
            <a:lstStyle/>
            <a:p>
              <a:pPr algn="ctr"/>
              <a:endParaRPr lang="zh-CN" altLang="en-US" sz="3600" dirty="0">
                <a:solidFill>
                  <a:schemeClr val="bg1"/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255972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9" presetClass="entr" presetSubtype="5" fill="hold" grpId="0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600"/>
                            </p:stCondLst>
                            <p:childTnLst>
                              <p:par>
                                <p:cTn id="44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100"/>
                            </p:stCondLst>
                            <p:childTnLst>
                              <p:par>
                                <p:cTn id="5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600"/>
                            </p:stCondLst>
                            <p:childTnLst>
                              <p:par>
                                <p:cTn id="62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100"/>
                            </p:stCondLst>
                            <p:childTnLst>
                              <p:par>
                                <p:cTn id="7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600"/>
                            </p:stCondLst>
                            <p:childTnLst>
                              <p:par>
                                <p:cTn id="8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100"/>
                            </p:stCondLst>
                            <p:childTnLst>
                              <p:par>
                                <p:cTn id="9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 animBg="1"/>
      <p:bldP spid="174" grpId="0" animBg="1"/>
      <p:bldP spid="172" grpId="0" animBg="1"/>
      <p:bldP spid="55" grpId="0" animBg="1"/>
      <p:bldP spid="59" grpId="0" animBg="1"/>
      <p:bldP spid="63" grpId="0" animBg="1"/>
      <p:bldP spid="73" grpId="0"/>
      <p:bldP spid="74" grpId="0"/>
      <p:bldP spid="75" grpId="0"/>
      <p:bldP spid="37" grpId="0" animBg="1"/>
      <p:bldP spid="4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左箭头 50"/>
          <p:cNvSpPr/>
          <p:nvPr/>
        </p:nvSpPr>
        <p:spPr>
          <a:xfrm>
            <a:off x="5789924" y="2497420"/>
            <a:ext cx="4138145" cy="374036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683" tIns="51841" rIns="103683" bIns="51841" rtlCol="0" anchor="ctr"/>
          <a:lstStyle/>
          <a:p>
            <a:pPr algn="ctr"/>
            <a:endParaRPr lang="zh-CN" altLang="en-US"/>
          </a:p>
        </p:txBody>
      </p:sp>
      <p:sp>
        <p:nvSpPr>
          <p:cNvPr id="52" name="左箭头 51"/>
          <p:cNvSpPr/>
          <p:nvPr/>
        </p:nvSpPr>
        <p:spPr>
          <a:xfrm rot="16200000">
            <a:off x="5001478" y="3290861"/>
            <a:ext cx="345963" cy="403221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683" tIns="51841" rIns="103683" bIns="51841" rtlCol="0" anchor="ctr"/>
          <a:lstStyle/>
          <a:p>
            <a:pPr algn="ctr"/>
            <a:endParaRPr lang="zh-CN" altLang="en-US"/>
          </a:p>
        </p:txBody>
      </p:sp>
      <p:sp>
        <p:nvSpPr>
          <p:cNvPr id="53" name="左箭头 52"/>
          <p:cNvSpPr/>
          <p:nvPr/>
        </p:nvSpPr>
        <p:spPr>
          <a:xfrm flipH="1">
            <a:off x="5789924" y="4113205"/>
            <a:ext cx="4138145" cy="374036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683" tIns="51841" rIns="103683" bIns="51841" rtlCol="0" anchor="ctr"/>
          <a:lstStyle/>
          <a:p>
            <a:pPr algn="ctr"/>
            <a:endParaRPr lang="zh-CN" altLang="en-US"/>
          </a:p>
        </p:txBody>
      </p:sp>
      <p:sp>
        <p:nvSpPr>
          <p:cNvPr id="54" name="左箭头 53"/>
          <p:cNvSpPr/>
          <p:nvPr/>
        </p:nvSpPr>
        <p:spPr>
          <a:xfrm rot="16200000">
            <a:off x="9723014" y="3916970"/>
            <a:ext cx="1598181" cy="403221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683" tIns="51841" rIns="103683" bIns="51841" rtlCol="0" anchor="ctr"/>
          <a:lstStyle/>
          <a:p>
            <a:pPr algn="ctr"/>
            <a:endParaRPr lang="zh-CN" altLang="en-US"/>
          </a:p>
        </p:txBody>
      </p:sp>
      <p:sp>
        <p:nvSpPr>
          <p:cNvPr id="55" name="左箭头 54"/>
          <p:cNvSpPr/>
          <p:nvPr/>
        </p:nvSpPr>
        <p:spPr>
          <a:xfrm rot="16200000">
            <a:off x="10349124" y="4943932"/>
            <a:ext cx="345963" cy="403221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683" tIns="51841" rIns="103683" bIns="51841" rtlCol="0" anchor="ctr"/>
          <a:lstStyle/>
          <a:p>
            <a:pPr algn="ctr"/>
            <a:endParaRPr lang="zh-CN" altLang="en-US"/>
          </a:p>
        </p:txBody>
      </p:sp>
      <p:sp>
        <p:nvSpPr>
          <p:cNvPr id="56" name="左箭头 55"/>
          <p:cNvSpPr/>
          <p:nvPr/>
        </p:nvSpPr>
        <p:spPr>
          <a:xfrm>
            <a:off x="3120579" y="5807420"/>
            <a:ext cx="6807488" cy="374036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683" tIns="51841" rIns="103683" bIns="51841" rtlCol="0" anchor="ctr"/>
          <a:lstStyle/>
          <a:p>
            <a:pPr algn="ctr"/>
            <a:endParaRPr lang="zh-CN" altLang="en-US"/>
          </a:p>
        </p:txBody>
      </p:sp>
      <p:sp>
        <p:nvSpPr>
          <p:cNvPr id="58" name="矩形 57"/>
          <p:cNvSpPr/>
          <p:nvPr/>
        </p:nvSpPr>
        <p:spPr>
          <a:xfrm>
            <a:off x="3479837" y="5419695"/>
            <a:ext cx="6508192" cy="325196"/>
          </a:xfrm>
          <a:prstGeom prst="rect">
            <a:avLst/>
          </a:prstGeom>
        </p:spPr>
        <p:txBody>
          <a:bodyPr wrap="square" lIns="80054" tIns="40026" rIns="80054" bIns="40026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添加你的饿内容文字，添加你的饿内容文字，添加你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添加你的饿内容文字，添加你的饿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endParaRPr lang="id-ID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6060736" y="2147833"/>
            <a:ext cx="3867335" cy="357833"/>
          </a:xfrm>
          <a:prstGeom prst="rect">
            <a:avLst/>
          </a:prstGeom>
        </p:spPr>
        <p:txBody>
          <a:bodyPr wrap="square" lIns="80054" tIns="40026" rIns="80054" bIns="40026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添加你的饿内容文字，添加你的饿内容文字，添加你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endParaRPr lang="id-ID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5983446" y="3762973"/>
            <a:ext cx="3935309" cy="357833"/>
          </a:xfrm>
          <a:prstGeom prst="rect">
            <a:avLst/>
          </a:prstGeom>
        </p:spPr>
        <p:txBody>
          <a:bodyPr wrap="square" lIns="80054" tIns="40026" rIns="80054" bIns="40026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添加你的饿内容文字，添加你的饿内容文字，添加你的</a:t>
            </a:r>
            <a:endParaRPr lang="id-ID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5" name="组合 84"/>
          <p:cNvGrpSpPr/>
          <p:nvPr/>
        </p:nvGrpSpPr>
        <p:grpSpPr>
          <a:xfrm>
            <a:off x="4438653" y="3637891"/>
            <a:ext cx="1465350" cy="1279780"/>
            <a:chOff x="7109111" y="2548965"/>
            <a:chExt cx="2397222" cy="2093640"/>
          </a:xfrm>
        </p:grpSpPr>
        <p:grpSp>
          <p:nvGrpSpPr>
            <p:cNvPr id="86" name="组合 85"/>
            <p:cNvGrpSpPr/>
            <p:nvPr/>
          </p:nvGrpSpPr>
          <p:grpSpPr>
            <a:xfrm>
              <a:off x="7109111" y="2548965"/>
              <a:ext cx="2397222" cy="2093640"/>
              <a:chOff x="1511944" y="2420246"/>
              <a:chExt cx="2627152" cy="2294453"/>
            </a:xfrm>
            <a:effectLst>
              <a:outerShdw blurRad="203200" dist="38100" dir="3780000" sx="103000" sy="103000" algn="t" rotWithShape="0">
                <a:prstClr val="black">
                  <a:alpha val="25000"/>
                </a:prstClr>
              </a:outerShdw>
            </a:effectLst>
          </p:grpSpPr>
          <p:sp>
            <p:nvSpPr>
              <p:cNvPr id="89" name="Freeform 6"/>
              <p:cNvSpPr>
                <a:spLocks/>
              </p:cNvSpPr>
              <p:nvPr/>
            </p:nvSpPr>
            <p:spPr bwMode="auto">
              <a:xfrm>
                <a:off x="1511944" y="2420246"/>
                <a:ext cx="2627152" cy="2294453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solidFill>
                <a:schemeClr val="bg1"/>
              </a:solidFill>
              <a:ln w="7938" cap="flat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0" name="Freeform 6"/>
              <p:cNvSpPr>
                <a:spLocks/>
              </p:cNvSpPr>
              <p:nvPr/>
            </p:nvSpPr>
            <p:spPr bwMode="auto">
              <a:xfrm>
                <a:off x="1524106" y="2431739"/>
                <a:ext cx="2602832" cy="2271469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82000"/>
                      <a:lumOff val="18000"/>
                    </a:schemeClr>
                  </a:gs>
                  <a:gs pos="47000">
                    <a:srgbClr val="F5F5F5"/>
                  </a:gs>
                  <a:gs pos="100000">
                    <a:schemeClr val="bg1">
                      <a:lumMod val="95000"/>
                      <a:lumOff val="5000"/>
                    </a:schemeClr>
                  </a:gs>
                </a:gsLst>
                <a:lin ang="18900000" scaled="0"/>
              </a:gradFill>
              <a:ln w="7938" cap="flat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87" name="Freeform 7"/>
            <p:cNvSpPr>
              <a:spLocks/>
            </p:cNvSpPr>
            <p:nvPr/>
          </p:nvSpPr>
          <p:spPr bwMode="auto">
            <a:xfrm>
              <a:off x="7420792" y="2825471"/>
              <a:ext cx="1773861" cy="1540628"/>
            </a:xfrm>
            <a:custGeom>
              <a:avLst/>
              <a:gdLst>
                <a:gd name="T0" fmla="*/ 3404 w 3431"/>
                <a:gd name="T1" fmla="*/ 1576 h 2999"/>
                <a:gd name="T2" fmla="*/ 3015 w 3431"/>
                <a:gd name="T3" fmla="*/ 2249 h 2999"/>
                <a:gd name="T4" fmla="*/ 2625 w 3431"/>
                <a:gd name="T5" fmla="*/ 2923 h 2999"/>
                <a:gd name="T6" fmla="*/ 2494 w 3431"/>
                <a:gd name="T7" fmla="*/ 2999 h 2999"/>
                <a:gd name="T8" fmla="*/ 1716 w 3431"/>
                <a:gd name="T9" fmla="*/ 2999 h 2999"/>
                <a:gd name="T10" fmla="*/ 938 w 3431"/>
                <a:gd name="T11" fmla="*/ 2999 h 2999"/>
                <a:gd name="T12" fmla="*/ 806 w 3431"/>
                <a:gd name="T13" fmla="*/ 2923 h 2999"/>
                <a:gd name="T14" fmla="*/ 417 w 3431"/>
                <a:gd name="T15" fmla="*/ 2249 h 2999"/>
                <a:gd name="T16" fmla="*/ 28 w 3431"/>
                <a:gd name="T17" fmla="*/ 1576 h 2999"/>
                <a:gd name="T18" fmla="*/ 28 w 3431"/>
                <a:gd name="T19" fmla="*/ 1424 h 2999"/>
                <a:gd name="T20" fmla="*/ 417 w 3431"/>
                <a:gd name="T21" fmla="*/ 750 h 2999"/>
                <a:gd name="T22" fmla="*/ 806 w 3431"/>
                <a:gd name="T23" fmla="*/ 76 h 2999"/>
                <a:gd name="T24" fmla="*/ 938 w 3431"/>
                <a:gd name="T25" fmla="*/ 0 h 2999"/>
                <a:gd name="T26" fmla="*/ 1716 w 3431"/>
                <a:gd name="T27" fmla="*/ 0 h 2999"/>
                <a:gd name="T28" fmla="*/ 2494 w 3431"/>
                <a:gd name="T29" fmla="*/ 0 h 2999"/>
                <a:gd name="T30" fmla="*/ 2625 w 3431"/>
                <a:gd name="T31" fmla="*/ 76 h 2999"/>
                <a:gd name="T32" fmla="*/ 3015 w 3431"/>
                <a:gd name="T33" fmla="*/ 750 h 2999"/>
                <a:gd name="T34" fmla="*/ 3404 w 3431"/>
                <a:gd name="T35" fmla="*/ 1424 h 2999"/>
                <a:gd name="T36" fmla="*/ 3404 w 3431"/>
                <a:gd name="T37" fmla="*/ 1576 h 2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31" h="2999">
                  <a:moveTo>
                    <a:pt x="3404" y="1576"/>
                  </a:moveTo>
                  <a:lnTo>
                    <a:pt x="3015" y="2249"/>
                  </a:lnTo>
                  <a:lnTo>
                    <a:pt x="2625" y="2923"/>
                  </a:lnTo>
                  <a:cubicBezTo>
                    <a:pt x="2598" y="2972"/>
                    <a:pt x="2550" y="2999"/>
                    <a:pt x="2494" y="2999"/>
                  </a:cubicBezTo>
                  <a:lnTo>
                    <a:pt x="1716" y="2999"/>
                  </a:lnTo>
                  <a:lnTo>
                    <a:pt x="938" y="2999"/>
                  </a:lnTo>
                  <a:cubicBezTo>
                    <a:pt x="882" y="2999"/>
                    <a:pt x="834" y="2972"/>
                    <a:pt x="806" y="2923"/>
                  </a:cubicBezTo>
                  <a:lnTo>
                    <a:pt x="417" y="2249"/>
                  </a:lnTo>
                  <a:lnTo>
                    <a:pt x="28" y="1576"/>
                  </a:lnTo>
                  <a:cubicBezTo>
                    <a:pt x="0" y="1527"/>
                    <a:pt x="0" y="1472"/>
                    <a:pt x="28" y="1424"/>
                  </a:cubicBezTo>
                  <a:lnTo>
                    <a:pt x="417" y="750"/>
                  </a:lnTo>
                  <a:lnTo>
                    <a:pt x="806" y="76"/>
                  </a:lnTo>
                  <a:cubicBezTo>
                    <a:pt x="834" y="28"/>
                    <a:pt x="882" y="0"/>
                    <a:pt x="938" y="0"/>
                  </a:cubicBezTo>
                  <a:lnTo>
                    <a:pt x="1716" y="0"/>
                  </a:lnTo>
                  <a:lnTo>
                    <a:pt x="2494" y="0"/>
                  </a:lnTo>
                  <a:cubicBezTo>
                    <a:pt x="2550" y="0"/>
                    <a:pt x="2598" y="28"/>
                    <a:pt x="2625" y="76"/>
                  </a:cubicBezTo>
                  <a:lnTo>
                    <a:pt x="3015" y="750"/>
                  </a:lnTo>
                  <a:lnTo>
                    <a:pt x="3404" y="1424"/>
                  </a:lnTo>
                  <a:cubicBezTo>
                    <a:pt x="3431" y="1472"/>
                    <a:pt x="3431" y="1527"/>
                    <a:pt x="3404" y="1576"/>
                  </a:cubicBezTo>
                  <a:close/>
                </a:path>
              </a:pathLst>
            </a:custGeom>
            <a:solidFill>
              <a:srgbClr val="FFC000"/>
            </a:solidFill>
            <a:ln w="7938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730628" y="3103819"/>
              <a:ext cx="1154185" cy="1057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</a:t>
              </a:r>
              <a:endParaRPr lang="en-US" altLang="zh-CN" sz="1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</a:t>
              </a:r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4438653" y="2031788"/>
            <a:ext cx="1465350" cy="1279780"/>
            <a:chOff x="7109111" y="2548965"/>
            <a:chExt cx="2397222" cy="2093640"/>
          </a:xfrm>
        </p:grpSpPr>
        <p:grpSp>
          <p:nvGrpSpPr>
            <p:cNvPr id="92" name="组合 91"/>
            <p:cNvGrpSpPr/>
            <p:nvPr/>
          </p:nvGrpSpPr>
          <p:grpSpPr>
            <a:xfrm>
              <a:off x="7109111" y="2548965"/>
              <a:ext cx="2397222" cy="2093640"/>
              <a:chOff x="1511944" y="2420246"/>
              <a:chExt cx="2627152" cy="2294453"/>
            </a:xfrm>
            <a:effectLst>
              <a:outerShdw blurRad="203200" dist="38100" dir="3780000" sx="103000" sy="103000" algn="t" rotWithShape="0">
                <a:prstClr val="black">
                  <a:alpha val="25000"/>
                </a:prstClr>
              </a:outerShdw>
            </a:effectLst>
          </p:grpSpPr>
          <p:sp>
            <p:nvSpPr>
              <p:cNvPr id="95" name="Freeform 6"/>
              <p:cNvSpPr>
                <a:spLocks/>
              </p:cNvSpPr>
              <p:nvPr/>
            </p:nvSpPr>
            <p:spPr bwMode="auto">
              <a:xfrm>
                <a:off x="1511944" y="2420246"/>
                <a:ext cx="2627152" cy="2294453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solidFill>
                <a:schemeClr val="bg1"/>
              </a:solidFill>
              <a:ln w="7938" cap="flat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6" name="Freeform 6"/>
              <p:cNvSpPr>
                <a:spLocks/>
              </p:cNvSpPr>
              <p:nvPr/>
            </p:nvSpPr>
            <p:spPr bwMode="auto">
              <a:xfrm>
                <a:off x="1524106" y="2431739"/>
                <a:ext cx="2602832" cy="2271469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82000"/>
                      <a:lumOff val="18000"/>
                    </a:schemeClr>
                  </a:gs>
                  <a:gs pos="47000">
                    <a:srgbClr val="F5F5F5"/>
                  </a:gs>
                  <a:gs pos="100000">
                    <a:schemeClr val="bg1">
                      <a:lumMod val="95000"/>
                      <a:lumOff val="5000"/>
                    </a:schemeClr>
                  </a:gs>
                </a:gsLst>
                <a:lin ang="18900000" scaled="0"/>
              </a:gradFill>
              <a:ln w="7938" cap="flat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93" name="Freeform 7"/>
            <p:cNvSpPr>
              <a:spLocks/>
            </p:cNvSpPr>
            <p:nvPr/>
          </p:nvSpPr>
          <p:spPr bwMode="auto">
            <a:xfrm>
              <a:off x="7420792" y="2825471"/>
              <a:ext cx="1773861" cy="1540628"/>
            </a:xfrm>
            <a:custGeom>
              <a:avLst/>
              <a:gdLst>
                <a:gd name="T0" fmla="*/ 3404 w 3431"/>
                <a:gd name="T1" fmla="*/ 1576 h 2999"/>
                <a:gd name="T2" fmla="*/ 3015 w 3431"/>
                <a:gd name="T3" fmla="*/ 2249 h 2999"/>
                <a:gd name="T4" fmla="*/ 2625 w 3431"/>
                <a:gd name="T5" fmla="*/ 2923 h 2999"/>
                <a:gd name="T6" fmla="*/ 2494 w 3431"/>
                <a:gd name="T7" fmla="*/ 2999 h 2999"/>
                <a:gd name="T8" fmla="*/ 1716 w 3431"/>
                <a:gd name="T9" fmla="*/ 2999 h 2999"/>
                <a:gd name="T10" fmla="*/ 938 w 3431"/>
                <a:gd name="T11" fmla="*/ 2999 h 2999"/>
                <a:gd name="T12" fmla="*/ 806 w 3431"/>
                <a:gd name="T13" fmla="*/ 2923 h 2999"/>
                <a:gd name="T14" fmla="*/ 417 w 3431"/>
                <a:gd name="T15" fmla="*/ 2249 h 2999"/>
                <a:gd name="T16" fmla="*/ 28 w 3431"/>
                <a:gd name="T17" fmla="*/ 1576 h 2999"/>
                <a:gd name="T18" fmla="*/ 28 w 3431"/>
                <a:gd name="T19" fmla="*/ 1424 h 2999"/>
                <a:gd name="T20" fmla="*/ 417 w 3431"/>
                <a:gd name="T21" fmla="*/ 750 h 2999"/>
                <a:gd name="T22" fmla="*/ 806 w 3431"/>
                <a:gd name="T23" fmla="*/ 76 h 2999"/>
                <a:gd name="T24" fmla="*/ 938 w 3431"/>
                <a:gd name="T25" fmla="*/ 0 h 2999"/>
                <a:gd name="T26" fmla="*/ 1716 w 3431"/>
                <a:gd name="T27" fmla="*/ 0 h 2999"/>
                <a:gd name="T28" fmla="*/ 2494 w 3431"/>
                <a:gd name="T29" fmla="*/ 0 h 2999"/>
                <a:gd name="T30" fmla="*/ 2625 w 3431"/>
                <a:gd name="T31" fmla="*/ 76 h 2999"/>
                <a:gd name="T32" fmla="*/ 3015 w 3431"/>
                <a:gd name="T33" fmla="*/ 750 h 2999"/>
                <a:gd name="T34" fmla="*/ 3404 w 3431"/>
                <a:gd name="T35" fmla="*/ 1424 h 2999"/>
                <a:gd name="T36" fmla="*/ 3404 w 3431"/>
                <a:gd name="T37" fmla="*/ 1576 h 2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31" h="2999">
                  <a:moveTo>
                    <a:pt x="3404" y="1576"/>
                  </a:moveTo>
                  <a:lnTo>
                    <a:pt x="3015" y="2249"/>
                  </a:lnTo>
                  <a:lnTo>
                    <a:pt x="2625" y="2923"/>
                  </a:lnTo>
                  <a:cubicBezTo>
                    <a:pt x="2598" y="2972"/>
                    <a:pt x="2550" y="2999"/>
                    <a:pt x="2494" y="2999"/>
                  </a:cubicBezTo>
                  <a:lnTo>
                    <a:pt x="1716" y="2999"/>
                  </a:lnTo>
                  <a:lnTo>
                    <a:pt x="938" y="2999"/>
                  </a:lnTo>
                  <a:cubicBezTo>
                    <a:pt x="882" y="2999"/>
                    <a:pt x="834" y="2972"/>
                    <a:pt x="806" y="2923"/>
                  </a:cubicBezTo>
                  <a:lnTo>
                    <a:pt x="417" y="2249"/>
                  </a:lnTo>
                  <a:lnTo>
                    <a:pt x="28" y="1576"/>
                  </a:lnTo>
                  <a:cubicBezTo>
                    <a:pt x="0" y="1527"/>
                    <a:pt x="0" y="1472"/>
                    <a:pt x="28" y="1424"/>
                  </a:cubicBezTo>
                  <a:lnTo>
                    <a:pt x="417" y="750"/>
                  </a:lnTo>
                  <a:lnTo>
                    <a:pt x="806" y="76"/>
                  </a:lnTo>
                  <a:cubicBezTo>
                    <a:pt x="834" y="28"/>
                    <a:pt x="882" y="0"/>
                    <a:pt x="938" y="0"/>
                  </a:cubicBezTo>
                  <a:lnTo>
                    <a:pt x="1716" y="0"/>
                  </a:lnTo>
                  <a:lnTo>
                    <a:pt x="2494" y="0"/>
                  </a:lnTo>
                  <a:cubicBezTo>
                    <a:pt x="2550" y="0"/>
                    <a:pt x="2598" y="28"/>
                    <a:pt x="2625" y="76"/>
                  </a:cubicBezTo>
                  <a:lnTo>
                    <a:pt x="3015" y="750"/>
                  </a:lnTo>
                  <a:lnTo>
                    <a:pt x="3404" y="1424"/>
                  </a:lnTo>
                  <a:cubicBezTo>
                    <a:pt x="3431" y="1472"/>
                    <a:pt x="3431" y="1527"/>
                    <a:pt x="3404" y="1576"/>
                  </a:cubicBezTo>
                  <a:close/>
                </a:path>
              </a:pathLst>
            </a:custGeom>
            <a:solidFill>
              <a:srgbClr val="0066FF"/>
            </a:solidFill>
            <a:ln w="7938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7730628" y="3103819"/>
              <a:ext cx="1154185" cy="1057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</a:t>
              </a:r>
              <a:endParaRPr lang="en-US" altLang="zh-CN" sz="1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</a:t>
              </a:r>
            </a:p>
          </p:txBody>
        </p:sp>
      </p:grpSp>
      <p:grpSp>
        <p:nvGrpSpPr>
          <p:cNvPr id="97" name="组合 96"/>
          <p:cNvGrpSpPr/>
          <p:nvPr/>
        </p:nvGrpSpPr>
        <p:grpSpPr>
          <a:xfrm>
            <a:off x="9777198" y="2031788"/>
            <a:ext cx="1465350" cy="1279780"/>
            <a:chOff x="7109111" y="2548965"/>
            <a:chExt cx="2397222" cy="2093640"/>
          </a:xfrm>
        </p:grpSpPr>
        <p:grpSp>
          <p:nvGrpSpPr>
            <p:cNvPr id="98" name="组合 97"/>
            <p:cNvGrpSpPr/>
            <p:nvPr/>
          </p:nvGrpSpPr>
          <p:grpSpPr>
            <a:xfrm>
              <a:off x="7109111" y="2548965"/>
              <a:ext cx="2397222" cy="2093640"/>
              <a:chOff x="1511944" y="2420246"/>
              <a:chExt cx="2627152" cy="2294453"/>
            </a:xfrm>
            <a:effectLst>
              <a:outerShdw blurRad="203200" dist="38100" dir="3780000" sx="103000" sy="103000" algn="t" rotWithShape="0">
                <a:prstClr val="black">
                  <a:alpha val="25000"/>
                </a:prstClr>
              </a:outerShdw>
            </a:effectLst>
          </p:grpSpPr>
          <p:sp>
            <p:nvSpPr>
              <p:cNvPr id="101" name="Freeform 6"/>
              <p:cNvSpPr>
                <a:spLocks/>
              </p:cNvSpPr>
              <p:nvPr/>
            </p:nvSpPr>
            <p:spPr bwMode="auto">
              <a:xfrm>
                <a:off x="1511944" y="2420246"/>
                <a:ext cx="2627152" cy="2294453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solidFill>
                <a:schemeClr val="bg1"/>
              </a:solidFill>
              <a:ln w="7938" cap="flat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2" name="Freeform 6"/>
              <p:cNvSpPr>
                <a:spLocks/>
              </p:cNvSpPr>
              <p:nvPr/>
            </p:nvSpPr>
            <p:spPr bwMode="auto">
              <a:xfrm>
                <a:off x="1524106" y="2431739"/>
                <a:ext cx="2602832" cy="2271469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82000"/>
                      <a:lumOff val="18000"/>
                    </a:schemeClr>
                  </a:gs>
                  <a:gs pos="47000">
                    <a:srgbClr val="F5F5F5"/>
                  </a:gs>
                  <a:gs pos="100000">
                    <a:schemeClr val="bg1">
                      <a:lumMod val="95000"/>
                      <a:lumOff val="5000"/>
                    </a:schemeClr>
                  </a:gs>
                </a:gsLst>
                <a:lin ang="18900000" scaled="0"/>
              </a:gradFill>
              <a:ln w="7938" cap="flat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99" name="Freeform 7"/>
            <p:cNvSpPr>
              <a:spLocks/>
            </p:cNvSpPr>
            <p:nvPr/>
          </p:nvSpPr>
          <p:spPr bwMode="auto">
            <a:xfrm>
              <a:off x="7420792" y="2825471"/>
              <a:ext cx="1773861" cy="1540628"/>
            </a:xfrm>
            <a:custGeom>
              <a:avLst/>
              <a:gdLst>
                <a:gd name="T0" fmla="*/ 3404 w 3431"/>
                <a:gd name="T1" fmla="*/ 1576 h 2999"/>
                <a:gd name="T2" fmla="*/ 3015 w 3431"/>
                <a:gd name="T3" fmla="*/ 2249 h 2999"/>
                <a:gd name="T4" fmla="*/ 2625 w 3431"/>
                <a:gd name="T5" fmla="*/ 2923 h 2999"/>
                <a:gd name="T6" fmla="*/ 2494 w 3431"/>
                <a:gd name="T7" fmla="*/ 2999 h 2999"/>
                <a:gd name="T8" fmla="*/ 1716 w 3431"/>
                <a:gd name="T9" fmla="*/ 2999 h 2999"/>
                <a:gd name="T10" fmla="*/ 938 w 3431"/>
                <a:gd name="T11" fmla="*/ 2999 h 2999"/>
                <a:gd name="T12" fmla="*/ 806 w 3431"/>
                <a:gd name="T13" fmla="*/ 2923 h 2999"/>
                <a:gd name="T14" fmla="*/ 417 w 3431"/>
                <a:gd name="T15" fmla="*/ 2249 h 2999"/>
                <a:gd name="T16" fmla="*/ 28 w 3431"/>
                <a:gd name="T17" fmla="*/ 1576 h 2999"/>
                <a:gd name="T18" fmla="*/ 28 w 3431"/>
                <a:gd name="T19" fmla="*/ 1424 h 2999"/>
                <a:gd name="T20" fmla="*/ 417 w 3431"/>
                <a:gd name="T21" fmla="*/ 750 h 2999"/>
                <a:gd name="T22" fmla="*/ 806 w 3431"/>
                <a:gd name="T23" fmla="*/ 76 h 2999"/>
                <a:gd name="T24" fmla="*/ 938 w 3431"/>
                <a:gd name="T25" fmla="*/ 0 h 2999"/>
                <a:gd name="T26" fmla="*/ 1716 w 3431"/>
                <a:gd name="T27" fmla="*/ 0 h 2999"/>
                <a:gd name="T28" fmla="*/ 2494 w 3431"/>
                <a:gd name="T29" fmla="*/ 0 h 2999"/>
                <a:gd name="T30" fmla="*/ 2625 w 3431"/>
                <a:gd name="T31" fmla="*/ 76 h 2999"/>
                <a:gd name="T32" fmla="*/ 3015 w 3431"/>
                <a:gd name="T33" fmla="*/ 750 h 2999"/>
                <a:gd name="T34" fmla="*/ 3404 w 3431"/>
                <a:gd name="T35" fmla="*/ 1424 h 2999"/>
                <a:gd name="T36" fmla="*/ 3404 w 3431"/>
                <a:gd name="T37" fmla="*/ 1576 h 2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31" h="2999">
                  <a:moveTo>
                    <a:pt x="3404" y="1576"/>
                  </a:moveTo>
                  <a:lnTo>
                    <a:pt x="3015" y="2249"/>
                  </a:lnTo>
                  <a:lnTo>
                    <a:pt x="2625" y="2923"/>
                  </a:lnTo>
                  <a:cubicBezTo>
                    <a:pt x="2598" y="2972"/>
                    <a:pt x="2550" y="2999"/>
                    <a:pt x="2494" y="2999"/>
                  </a:cubicBezTo>
                  <a:lnTo>
                    <a:pt x="1716" y="2999"/>
                  </a:lnTo>
                  <a:lnTo>
                    <a:pt x="938" y="2999"/>
                  </a:lnTo>
                  <a:cubicBezTo>
                    <a:pt x="882" y="2999"/>
                    <a:pt x="834" y="2972"/>
                    <a:pt x="806" y="2923"/>
                  </a:cubicBezTo>
                  <a:lnTo>
                    <a:pt x="417" y="2249"/>
                  </a:lnTo>
                  <a:lnTo>
                    <a:pt x="28" y="1576"/>
                  </a:lnTo>
                  <a:cubicBezTo>
                    <a:pt x="0" y="1527"/>
                    <a:pt x="0" y="1472"/>
                    <a:pt x="28" y="1424"/>
                  </a:cubicBezTo>
                  <a:lnTo>
                    <a:pt x="417" y="750"/>
                  </a:lnTo>
                  <a:lnTo>
                    <a:pt x="806" y="76"/>
                  </a:lnTo>
                  <a:cubicBezTo>
                    <a:pt x="834" y="28"/>
                    <a:pt x="882" y="0"/>
                    <a:pt x="938" y="0"/>
                  </a:cubicBezTo>
                  <a:lnTo>
                    <a:pt x="1716" y="0"/>
                  </a:lnTo>
                  <a:lnTo>
                    <a:pt x="2494" y="0"/>
                  </a:lnTo>
                  <a:cubicBezTo>
                    <a:pt x="2550" y="0"/>
                    <a:pt x="2598" y="28"/>
                    <a:pt x="2625" y="76"/>
                  </a:cubicBezTo>
                  <a:lnTo>
                    <a:pt x="3015" y="750"/>
                  </a:lnTo>
                  <a:lnTo>
                    <a:pt x="3404" y="1424"/>
                  </a:lnTo>
                  <a:cubicBezTo>
                    <a:pt x="3431" y="1472"/>
                    <a:pt x="3431" y="1527"/>
                    <a:pt x="3404" y="1576"/>
                  </a:cubicBezTo>
                  <a:close/>
                </a:path>
              </a:pathLst>
            </a:custGeom>
            <a:solidFill>
              <a:srgbClr val="FFC000"/>
            </a:solidFill>
            <a:ln w="7938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7730628" y="3103819"/>
              <a:ext cx="1154185" cy="1057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</a:t>
              </a:r>
              <a:endParaRPr lang="en-US" altLang="zh-CN" sz="1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</a:t>
              </a:r>
            </a:p>
          </p:txBody>
        </p:sp>
      </p:grpSp>
      <p:grpSp>
        <p:nvGrpSpPr>
          <p:cNvPr id="103" name="组合 102"/>
          <p:cNvGrpSpPr/>
          <p:nvPr/>
        </p:nvGrpSpPr>
        <p:grpSpPr>
          <a:xfrm>
            <a:off x="9819697" y="3637891"/>
            <a:ext cx="1465350" cy="1279780"/>
            <a:chOff x="7109111" y="2548965"/>
            <a:chExt cx="2397222" cy="2093640"/>
          </a:xfrm>
        </p:grpSpPr>
        <p:grpSp>
          <p:nvGrpSpPr>
            <p:cNvPr id="104" name="组合 103"/>
            <p:cNvGrpSpPr/>
            <p:nvPr/>
          </p:nvGrpSpPr>
          <p:grpSpPr>
            <a:xfrm>
              <a:off x="7109111" y="2548965"/>
              <a:ext cx="2397222" cy="2093640"/>
              <a:chOff x="1511944" y="2420246"/>
              <a:chExt cx="2627152" cy="2294453"/>
            </a:xfrm>
            <a:effectLst>
              <a:outerShdw blurRad="203200" dist="38100" dir="3780000" sx="103000" sy="103000" algn="t" rotWithShape="0">
                <a:prstClr val="black">
                  <a:alpha val="25000"/>
                </a:prstClr>
              </a:outerShdw>
            </a:effectLst>
          </p:grpSpPr>
          <p:sp>
            <p:nvSpPr>
              <p:cNvPr id="107" name="Freeform 6"/>
              <p:cNvSpPr>
                <a:spLocks/>
              </p:cNvSpPr>
              <p:nvPr/>
            </p:nvSpPr>
            <p:spPr bwMode="auto">
              <a:xfrm>
                <a:off x="1511944" y="2420246"/>
                <a:ext cx="2627152" cy="2294453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solidFill>
                <a:schemeClr val="bg1"/>
              </a:solidFill>
              <a:ln w="7938" cap="flat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8" name="Freeform 6"/>
              <p:cNvSpPr>
                <a:spLocks/>
              </p:cNvSpPr>
              <p:nvPr/>
            </p:nvSpPr>
            <p:spPr bwMode="auto">
              <a:xfrm>
                <a:off x="1524106" y="2431739"/>
                <a:ext cx="2602832" cy="2271469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82000"/>
                      <a:lumOff val="18000"/>
                    </a:schemeClr>
                  </a:gs>
                  <a:gs pos="47000">
                    <a:srgbClr val="F5F5F5"/>
                  </a:gs>
                  <a:gs pos="100000">
                    <a:schemeClr val="bg1">
                      <a:lumMod val="95000"/>
                      <a:lumOff val="5000"/>
                    </a:schemeClr>
                  </a:gs>
                </a:gsLst>
                <a:lin ang="18900000" scaled="0"/>
              </a:gradFill>
              <a:ln w="7938" cap="flat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05" name="Freeform 7"/>
            <p:cNvSpPr>
              <a:spLocks/>
            </p:cNvSpPr>
            <p:nvPr/>
          </p:nvSpPr>
          <p:spPr bwMode="auto">
            <a:xfrm>
              <a:off x="7420792" y="2825471"/>
              <a:ext cx="1773861" cy="1540628"/>
            </a:xfrm>
            <a:custGeom>
              <a:avLst/>
              <a:gdLst>
                <a:gd name="T0" fmla="*/ 3404 w 3431"/>
                <a:gd name="T1" fmla="*/ 1576 h 2999"/>
                <a:gd name="T2" fmla="*/ 3015 w 3431"/>
                <a:gd name="T3" fmla="*/ 2249 h 2999"/>
                <a:gd name="T4" fmla="*/ 2625 w 3431"/>
                <a:gd name="T5" fmla="*/ 2923 h 2999"/>
                <a:gd name="T6" fmla="*/ 2494 w 3431"/>
                <a:gd name="T7" fmla="*/ 2999 h 2999"/>
                <a:gd name="T8" fmla="*/ 1716 w 3431"/>
                <a:gd name="T9" fmla="*/ 2999 h 2999"/>
                <a:gd name="T10" fmla="*/ 938 w 3431"/>
                <a:gd name="T11" fmla="*/ 2999 h 2999"/>
                <a:gd name="T12" fmla="*/ 806 w 3431"/>
                <a:gd name="T13" fmla="*/ 2923 h 2999"/>
                <a:gd name="T14" fmla="*/ 417 w 3431"/>
                <a:gd name="T15" fmla="*/ 2249 h 2999"/>
                <a:gd name="T16" fmla="*/ 28 w 3431"/>
                <a:gd name="T17" fmla="*/ 1576 h 2999"/>
                <a:gd name="T18" fmla="*/ 28 w 3431"/>
                <a:gd name="T19" fmla="*/ 1424 h 2999"/>
                <a:gd name="T20" fmla="*/ 417 w 3431"/>
                <a:gd name="T21" fmla="*/ 750 h 2999"/>
                <a:gd name="T22" fmla="*/ 806 w 3431"/>
                <a:gd name="T23" fmla="*/ 76 h 2999"/>
                <a:gd name="T24" fmla="*/ 938 w 3431"/>
                <a:gd name="T25" fmla="*/ 0 h 2999"/>
                <a:gd name="T26" fmla="*/ 1716 w 3431"/>
                <a:gd name="T27" fmla="*/ 0 h 2999"/>
                <a:gd name="T28" fmla="*/ 2494 w 3431"/>
                <a:gd name="T29" fmla="*/ 0 h 2999"/>
                <a:gd name="T30" fmla="*/ 2625 w 3431"/>
                <a:gd name="T31" fmla="*/ 76 h 2999"/>
                <a:gd name="T32" fmla="*/ 3015 w 3431"/>
                <a:gd name="T33" fmla="*/ 750 h 2999"/>
                <a:gd name="T34" fmla="*/ 3404 w 3431"/>
                <a:gd name="T35" fmla="*/ 1424 h 2999"/>
                <a:gd name="T36" fmla="*/ 3404 w 3431"/>
                <a:gd name="T37" fmla="*/ 1576 h 2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31" h="2999">
                  <a:moveTo>
                    <a:pt x="3404" y="1576"/>
                  </a:moveTo>
                  <a:lnTo>
                    <a:pt x="3015" y="2249"/>
                  </a:lnTo>
                  <a:lnTo>
                    <a:pt x="2625" y="2923"/>
                  </a:lnTo>
                  <a:cubicBezTo>
                    <a:pt x="2598" y="2972"/>
                    <a:pt x="2550" y="2999"/>
                    <a:pt x="2494" y="2999"/>
                  </a:cubicBezTo>
                  <a:lnTo>
                    <a:pt x="1716" y="2999"/>
                  </a:lnTo>
                  <a:lnTo>
                    <a:pt x="938" y="2999"/>
                  </a:lnTo>
                  <a:cubicBezTo>
                    <a:pt x="882" y="2999"/>
                    <a:pt x="834" y="2972"/>
                    <a:pt x="806" y="2923"/>
                  </a:cubicBezTo>
                  <a:lnTo>
                    <a:pt x="417" y="2249"/>
                  </a:lnTo>
                  <a:lnTo>
                    <a:pt x="28" y="1576"/>
                  </a:lnTo>
                  <a:cubicBezTo>
                    <a:pt x="0" y="1527"/>
                    <a:pt x="0" y="1472"/>
                    <a:pt x="28" y="1424"/>
                  </a:cubicBezTo>
                  <a:lnTo>
                    <a:pt x="417" y="750"/>
                  </a:lnTo>
                  <a:lnTo>
                    <a:pt x="806" y="76"/>
                  </a:lnTo>
                  <a:cubicBezTo>
                    <a:pt x="834" y="28"/>
                    <a:pt x="882" y="0"/>
                    <a:pt x="938" y="0"/>
                  </a:cubicBezTo>
                  <a:lnTo>
                    <a:pt x="1716" y="0"/>
                  </a:lnTo>
                  <a:lnTo>
                    <a:pt x="2494" y="0"/>
                  </a:lnTo>
                  <a:cubicBezTo>
                    <a:pt x="2550" y="0"/>
                    <a:pt x="2598" y="28"/>
                    <a:pt x="2625" y="76"/>
                  </a:cubicBezTo>
                  <a:lnTo>
                    <a:pt x="3015" y="750"/>
                  </a:lnTo>
                  <a:lnTo>
                    <a:pt x="3404" y="1424"/>
                  </a:lnTo>
                  <a:cubicBezTo>
                    <a:pt x="3431" y="1472"/>
                    <a:pt x="3431" y="1527"/>
                    <a:pt x="3404" y="1576"/>
                  </a:cubicBezTo>
                  <a:close/>
                </a:path>
              </a:pathLst>
            </a:custGeom>
            <a:solidFill>
              <a:srgbClr val="0066FF"/>
            </a:solidFill>
            <a:ln w="7938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7730628" y="3103819"/>
              <a:ext cx="1154185" cy="1057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</a:t>
              </a:r>
              <a:endParaRPr lang="en-US" altLang="zh-CN" sz="1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</a:t>
              </a:r>
            </a:p>
          </p:txBody>
        </p:sp>
      </p:grpSp>
      <p:grpSp>
        <p:nvGrpSpPr>
          <p:cNvPr id="110" name="组合 109"/>
          <p:cNvGrpSpPr/>
          <p:nvPr/>
        </p:nvGrpSpPr>
        <p:grpSpPr>
          <a:xfrm>
            <a:off x="9838195" y="5318524"/>
            <a:ext cx="1465350" cy="1279780"/>
            <a:chOff x="7109111" y="2548965"/>
            <a:chExt cx="2397222" cy="2093640"/>
          </a:xfrm>
        </p:grpSpPr>
        <p:grpSp>
          <p:nvGrpSpPr>
            <p:cNvPr id="111" name="组合 110"/>
            <p:cNvGrpSpPr/>
            <p:nvPr/>
          </p:nvGrpSpPr>
          <p:grpSpPr>
            <a:xfrm>
              <a:off x="7109111" y="2548965"/>
              <a:ext cx="2397222" cy="2093640"/>
              <a:chOff x="1511944" y="2420246"/>
              <a:chExt cx="2627152" cy="2294453"/>
            </a:xfrm>
            <a:effectLst>
              <a:outerShdw blurRad="203200" dist="38100" dir="3780000" sx="103000" sy="103000" algn="t" rotWithShape="0">
                <a:prstClr val="black">
                  <a:alpha val="25000"/>
                </a:prstClr>
              </a:outerShdw>
            </a:effectLst>
          </p:grpSpPr>
          <p:sp>
            <p:nvSpPr>
              <p:cNvPr id="114" name="Freeform 6"/>
              <p:cNvSpPr>
                <a:spLocks/>
              </p:cNvSpPr>
              <p:nvPr/>
            </p:nvSpPr>
            <p:spPr bwMode="auto">
              <a:xfrm>
                <a:off x="1511944" y="2420246"/>
                <a:ext cx="2627152" cy="2294453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solidFill>
                <a:schemeClr val="bg1"/>
              </a:solidFill>
              <a:ln w="7938" cap="flat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" name="Freeform 6"/>
              <p:cNvSpPr>
                <a:spLocks/>
              </p:cNvSpPr>
              <p:nvPr/>
            </p:nvSpPr>
            <p:spPr bwMode="auto">
              <a:xfrm>
                <a:off x="1524106" y="2431739"/>
                <a:ext cx="2602832" cy="2271469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82000"/>
                      <a:lumOff val="18000"/>
                    </a:schemeClr>
                  </a:gs>
                  <a:gs pos="47000">
                    <a:srgbClr val="F5F5F5"/>
                  </a:gs>
                  <a:gs pos="100000">
                    <a:schemeClr val="bg1">
                      <a:lumMod val="95000"/>
                      <a:lumOff val="5000"/>
                    </a:schemeClr>
                  </a:gs>
                </a:gsLst>
                <a:lin ang="18900000" scaled="0"/>
              </a:gradFill>
              <a:ln w="7938" cap="flat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12" name="Freeform 7"/>
            <p:cNvSpPr>
              <a:spLocks/>
            </p:cNvSpPr>
            <p:nvPr/>
          </p:nvSpPr>
          <p:spPr bwMode="auto">
            <a:xfrm>
              <a:off x="7420792" y="2825471"/>
              <a:ext cx="1773861" cy="1540628"/>
            </a:xfrm>
            <a:custGeom>
              <a:avLst/>
              <a:gdLst>
                <a:gd name="T0" fmla="*/ 3404 w 3431"/>
                <a:gd name="T1" fmla="*/ 1576 h 2999"/>
                <a:gd name="T2" fmla="*/ 3015 w 3431"/>
                <a:gd name="T3" fmla="*/ 2249 h 2999"/>
                <a:gd name="T4" fmla="*/ 2625 w 3431"/>
                <a:gd name="T5" fmla="*/ 2923 h 2999"/>
                <a:gd name="T6" fmla="*/ 2494 w 3431"/>
                <a:gd name="T7" fmla="*/ 2999 h 2999"/>
                <a:gd name="T8" fmla="*/ 1716 w 3431"/>
                <a:gd name="T9" fmla="*/ 2999 h 2999"/>
                <a:gd name="T10" fmla="*/ 938 w 3431"/>
                <a:gd name="T11" fmla="*/ 2999 h 2999"/>
                <a:gd name="T12" fmla="*/ 806 w 3431"/>
                <a:gd name="T13" fmla="*/ 2923 h 2999"/>
                <a:gd name="T14" fmla="*/ 417 w 3431"/>
                <a:gd name="T15" fmla="*/ 2249 h 2999"/>
                <a:gd name="T16" fmla="*/ 28 w 3431"/>
                <a:gd name="T17" fmla="*/ 1576 h 2999"/>
                <a:gd name="T18" fmla="*/ 28 w 3431"/>
                <a:gd name="T19" fmla="*/ 1424 h 2999"/>
                <a:gd name="T20" fmla="*/ 417 w 3431"/>
                <a:gd name="T21" fmla="*/ 750 h 2999"/>
                <a:gd name="T22" fmla="*/ 806 w 3431"/>
                <a:gd name="T23" fmla="*/ 76 h 2999"/>
                <a:gd name="T24" fmla="*/ 938 w 3431"/>
                <a:gd name="T25" fmla="*/ 0 h 2999"/>
                <a:gd name="T26" fmla="*/ 1716 w 3431"/>
                <a:gd name="T27" fmla="*/ 0 h 2999"/>
                <a:gd name="T28" fmla="*/ 2494 w 3431"/>
                <a:gd name="T29" fmla="*/ 0 h 2999"/>
                <a:gd name="T30" fmla="*/ 2625 w 3431"/>
                <a:gd name="T31" fmla="*/ 76 h 2999"/>
                <a:gd name="T32" fmla="*/ 3015 w 3431"/>
                <a:gd name="T33" fmla="*/ 750 h 2999"/>
                <a:gd name="T34" fmla="*/ 3404 w 3431"/>
                <a:gd name="T35" fmla="*/ 1424 h 2999"/>
                <a:gd name="T36" fmla="*/ 3404 w 3431"/>
                <a:gd name="T37" fmla="*/ 1576 h 2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31" h="2999">
                  <a:moveTo>
                    <a:pt x="3404" y="1576"/>
                  </a:moveTo>
                  <a:lnTo>
                    <a:pt x="3015" y="2249"/>
                  </a:lnTo>
                  <a:lnTo>
                    <a:pt x="2625" y="2923"/>
                  </a:lnTo>
                  <a:cubicBezTo>
                    <a:pt x="2598" y="2972"/>
                    <a:pt x="2550" y="2999"/>
                    <a:pt x="2494" y="2999"/>
                  </a:cubicBezTo>
                  <a:lnTo>
                    <a:pt x="1716" y="2999"/>
                  </a:lnTo>
                  <a:lnTo>
                    <a:pt x="938" y="2999"/>
                  </a:lnTo>
                  <a:cubicBezTo>
                    <a:pt x="882" y="2999"/>
                    <a:pt x="834" y="2972"/>
                    <a:pt x="806" y="2923"/>
                  </a:cubicBezTo>
                  <a:lnTo>
                    <a:pt x="417" y="2249"/>
                  </a:lnTo>
                  <a:lnTo>
                    <a:pt x="28" y="1576"/>
                  </a:lnTo>
                  <a:cubicBezTo>
                    <a:pt x="0" y="1527"/>
                    <a:pt x="0" y="1472"/>
                    <a:pt x="28" y="1424"/>
                  </a:cubicBezTo>
                  <a:lnTo>
                    <a:pt x="417" y="750"/>
                  </a:lnTo>
                  <a:lnTo>
                    <a:pt x="806" y="76"/>
                  </a:lnTo>
                  <a:cubicBezTo>
                    <a:pt x="834" y="28"/>
                    <a:pt x="882" y="0"/>
                    <a:pt x="938" y="0"/>
                  </a:cubicBezTo>
                  <a:lnTo>
                    <a:pt x="1716" y="0"/>
                  </a:lnTo>
                  <a:lnTo>
                    <a:pt x="2494" y="0"/>
                  </a:lnTo>
                  <a:cubicBezTo>
                    <a:pt x="2550" y="0"/>
                    <a:pt x="2598" y="28"/>
                    <a:pt x="2625" y="76"/>
                  </a:cubicBezTo>
                  <a:lnTo>
                    <a:pt x="3015" y="750"/>
                  </a:lnTo>
                  <a:lnTo>
                    <a:pt x="3404" y="1424"/>
                  </a:lnTo>
                  <a:cubicBezTo>
                    <a:pt x="3431" y="1472"/>
                    <a:pt x="3431" y="1527"/>
                    <a:pt x="3404" y="1576"/>
                  </a:cubicBezTo>
                  <a:close/>
                </a:path>
              </a:pathLst>
            </a:custGeom>
            <a:solidFill>
              <a:srgbClr val="FFC000"/>
            </a:solidFill>
            <a:ln w="7938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7730628" y="3103819"/>
              <a:ext cx="1154185" cy="1057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</a:t>
              </a:r>
              <a:endParaRPr lang="en-US" altLang="zh-CN" sz="1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</a:t>
              </a:r>
            </a:p>
          </p:txBody>
        </p:sp>
      </p:grpSp>
      <p:grpSp>
        <p:nvGrpSpPr>
          <p:cNvPr id="116" name="组合 115"/>
          <p:cNvGrpSpPr/>
          <p:nvPr/>
        </p:nvGrpSpPr>
        <p:grpSpPr>
          <a:xfrm>
            <a:off x="1751645" y="5274506"/>
            <a:ext cx="1465350" cy="1279780"/>
            <a:chOff x="7109111" y="2548965"/>
            <a:chExt cx="2397222" cy="2093640"/>
          </a:xfrm>
        </p:grpSpPr>
        <p:grpSp>
          <p:nvGrpSpPr>
            <p:cNvPr id="117" name="组合 116"/>
            <p:cNvGrpSpPr/>
            <p:nvPr/>
          </p:nvGrpSpPr>
          <p:grpSpPr>
            <a:xfrm>
              <a:off x="7109111" y="2548965"/>
              <a:ext cx="2397222" cy="2093640"/>
              <a:chOff x="1511944" y="2420246"/>
              <a:chExt cx="2627152" cy="2294453"/>
            </a:xfrm>
            <a:effectLst>
              <a:outerShdw blurRad="203200" dist="38100" dir="3780000" sx="103000" sy="103000" algn="t" rotWithShape="0">
                <a:prstClr val="black">
                  <a:alpha val="25000"/>
                </a:prstClr>
              </a:outerShdw>
            </a:effectLst>
          </p:grpSpPr>
          <p:sp>
            <p:nvSpPr>
              <p:cNvPr id="120" name="Freeform 6"/>
              <p:cNvSpPr>
                <a:spLocks/>
              </p:cNvSpPr>
              <p:nvPr/>
            </p:nvSpPr>
            <p:spPr bwMode="auto">
              <a:xfrm>
                <a:off x="1511944" y="2420246"/>
                <a:ext cx="2627152" cy="2294453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solidFill>
                <a:schemeClr val="bg1"/>
              </a:solidFill>
              <a:ln w="7938" cap="flat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/>
              <p:cNvSpPr>
                <a:spLocks/>
              </p:cNvSpPr>
              <p:nvPr/>
            </p:nvSpPr>
            <p:spPr bwMode="auto">
              <a:xfrm>
                <a:off x="1524106" y="2431739"/>
                <a:ext cx="2602832" cy="2271469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82000"/>
                      <a:lumOff val="18000"/>
                    </a:schemeClr>
                  </a:gs>
                  <a:gs pos="47000">
                    <a:srgbClr val="F5F5F5"/>
                  </a:gs>
                  <a:gs pos="100000">
                    <a:schemeClr val="bg1">
                      <a:lumMod val="95000"/>
                      <a:lumOff val="5000"/>
                    </a:schemeClr>
                  </a:gs>
                </a:gsLst>
                <a:lin ang="18900000" scaled="0"/>
              </a:gradFill>
              <a:ln w="7938" cap="flat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18" name="Freeform 7"/>
            <p:cNvSpPr>
              <a:spLocks/>
            </p:cNvSpPr>
            <p:nvPr/>
          </p:nvSpPr>
          <p:spPr bwMode="auto">
            <a:xfrm>
              <a:off x="7420792" y="2825471"/>
              <a:ext cx="1773861" cy="1540628"/>
            </a:xfrm>
            <a:custGeom>
              <a:avLst/>
              <a:gdLst>
                <a:gd name="T0" fmla="*/ 3404 w 3431"/>
                <a:gd name="T1" fmla="*/ 1576 h 2999"/>
                <a:gd name="T2" fmla="*/ 3015 w 3431"/>
                <a:gd name="T3" fmla="*/ 2249 h 2999"/>
                <a:gd name="T4" fmla="*/ 2625 w 3431"/>
                <a:gd name="T5" fmla="*/ 2923 h 2999"/>
                <a:gd name="T6" fmla="*/ 2494 w 3431"/>
                <a:gd name="T7" fmla="*/ 2999 h 2999"/>
                <a:gd name="T8" fmla="*/ 1716 w 3431"/>
                <a:gd name="T9" fmla="*/ 2999 h 2999"/>
                <a:gd name="T10" fmla="*/ 938 w 3431"/>
                <a:gd name="T11" fmla="*/ 2999 h 2999"/>
                <a:gd name="T12" fmla="*/ 806 w 3431"/>
                <a:gd name="T13" fmla="*/ 2923 h 2999"/>
                <a:gd name="T14" fmla="*/ 417 w 3431"/>
                <a:gd name="T15" fmla="*/ 2249 h 2999"/>
                <a:gd name="T16" fmla="*/ 28 w 3431"/>
                <a:gd name="T17" fmla="*/ 1576 h 2999"/>
                <a:gd name="T18" fmla="*/ 28 w 3431"/>
                <a:gd name="T19" fmla="*/ 1424 h 2999"/>
                <a:gd name="T20" fmla="*/ 417 w 3431"/>
                <a:gd name="T21" fmla="*/ 750 h 2999"/>
                <a:gd name="T22" fmla="*/ 806 w 3431"/>
                <a:gd name="T23" fmla="*/ 76 h 2999"/>
                <a:gd name="T24" fmla="*/ 938 w 3431"/>
                <a:gd name="T25" fmla="*/ 0 h 2999"/>
                <a:gd name="T26" fmla="*/ 1716 w 3431"/>
                <a:gd name="T27" fmla="*/ 0 h 2999"/>
                <a:gd name="T28" fmla="*/ 2494 w 3431"/>
                <a:gd name="T29" fmla="*/ 0 h 2999"/>
                <a:gd name="T30" fmla="*/ 2625 w 3431"/>
                <a:gd name="T31" fmla="*/ 76 h 2999"/>
                <a:gd name="T32" fmla="*/ 3015 w 3431"/>
                <a:gd name="T33" fmla="*/ 750 h 2999"/>
                <a:gd name="T34" fmla="*/ 3404 w 3431"/>
                <a:gd name="T35" fmla="*/ 1424 h 2999"/>
                <a:gd name="T36" fmla="*/ 3404 w 3431"/>
                <a:gd name="T37" fmla="*/ 1576 h 2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31" h="2999">
                  <a:moveTo>
                    <a:pt x="3404" y="1576"/>
                  </a:moveTo>
                  <a:lnTo>
                    <a:pt x="3015" y="2249"/>
                  </a:lnTo>
                  <a:lnTo>
                    <a:pt x="2625" y="2923"/>
                  </a:lnTo>
                  <a:cubicBezTo>
                    <a:pt x="2598" y="2972"/>
                    <a:pt x="2550" y="2999"/>
                    <a:pt x="2494" y="2999"/>
                  </a:cubicBezTo>
                  <a:lnTo>
                    <a:pt x="1716" y="2999"/>
                  </a:lnTo>
                  <a:lnTo>
                    <a:pt x="938" y="2999"/>
                  </a:lnTo>
                  <a:cubicBezTo>
                    <a:pt x="882" y="2999"/>
                    <a:pt x="834" y="2972"/>
                    <a:pt x="806" y="2923"/>
                  </a:cubicBezTo>
                  <a:lnTo>
                    <a:pt x="417" y="2249"/>
                  </a:lnTo>
                  <a:lnTo>
                    <a:pt x="28" y="1576"/>
                  </a:lnTo>
                  <a:cubicBezTo>
                    <a:pt x="0" y="1527"/>
                    <a:pt x="0" y="1472"/>
                    <a:pt x="28" y="1424"/>
                  </a:cubicBezTo>
                  <a:lnTo>
                    <a:pt x="417" y="750"/>
                  </a:lnTo>
                  <a:lnTo>
                    <a:pt x="806" y="76"/>
                  </a:lnTo>
                  <a:cubicBezTo>
                    <a:pt x="834" y="28"/>
                    <a:pt x="882" y="0"/>
                    <a:pt x="938" y="0"/>
                  </a:cubicBezTo>
                  <a:lnTo>
                    <a:pt x="1716" y="0"/>
                  </a:lnTo>
                  <a:lnTo>
                    <a:pt x="2494" y="0"/>
                  </a:lnTo>
                  <a:cubicBezTo>
                    <a:pt x="2550" y="0"/>
                    <a:pt x="2598" y="28"/>
                    <a:pt x="2625" y="76"/>
                  </a:cubicBezTo>
                  <a:lnTo>
                    <a:pt x="3015" y="750"/>
                  </a:lnTo>
                  <a:lnTo>
                    <a:pt x="3404" y="1424"/>
                  </a:lnTo>
                  <a:cubicBezTo>
                    <a:pt x="3431" y="1472"/>
                    <a:pt x="3431" y="1527"/>
                    <a:pt x="3404" y="1576"/>
                  </a:cubicBezTo>
                  <a:close/>
                </a:path>
              </a:pathLst>
            </a:custGeom>
            <a:solidFill>
              <a:srgbClr val="0066FF"/>
            </a:solidFill>
            <a:ln w="7938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7730628" y="3103819"/>
              <a:ext cx="1154185" cy="1057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</a:t>
              </a:r>
              <a:endParaRPr lang="en-US" altLang="zh-CN" sz="1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</a:t>
              </a:r>
            </a:p>
          </p:txBody>
        </p:sp>
      </p:grpSp>
      <p:cxnSp>
        <p:nvCxnSpPr>
          <p:cNvPr id="49" name="直接连接符 48"/>
          <p:cNvCxnSpPr/>
          <p:nvPr/>
        </p:nvCxnSpPr>
        <p:spPr>
          <a:xfrm flipV="1">
            <a:off x="651845" y="1003247"/>
            <a:ext cx="12007246" cy="52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Freeform 6"/>
          <p:cNvSpPr>
            <a:spLocks noEditPoints="1"/>
          </p:cNvSpPr>
          <p:nvPr/>
        </p:nvSpPr>
        <p:spPr bwMode="auto">
          <a:xfrm>
            <a:off x="12659091" y="514666"/>
            <a:ext cx="477985" cy="493818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2700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7" name="TextBox 56"/>
          <p:cNvSpPr txBox="1"/>
          <p:nvPr/>
        </p:nvSpPr>
        <p:spPr>
          <a:xfrm>
            <a:off x="1299152" y="458650"/>
            <a:ext cx="2423342" cy="430841"/>
          </a:xfrm>
          <a:prstGeom prst="rect">
            <a:avLst/>
          </a:prstGeom>
          <a:noFill/>
        </p:spPr>
        <p:txBody>
          <a:bodyPr wrap="square" lIns="121873" tIns="60937" rIns="121873" bIns="60937" rtlCol="0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添加内容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1" name="组合 60"/>
          <p:cNvGrpSpPr/>
          <p:nvPr/>
        </p:nvGrpSpPr>
        <p:grpSpPr>
          <a:xfrm>
            <a:off x="863873" y="432420"/>
            <a:ext cx="406366" cy="418246"/>
            <a:chOff x="848004" y="393400"/>
            <a:chExt cx="406366" cy="418246"/>
          </a:xfrm>
          <a:effectLst>
            <a:outerShdw blurRad="165100" dist="38100" dir="6960000" sx="98000" sy="98000" algn="t" rotWithShape="0">
              <a:prstClr val="black">
                <a:alpha val="34000"/>
              </a:prstClr>
            </a:outerShdw>
          </a:effectLst>
        </p:grpSpPr>
        <p:grpSp>
          <p:nvGrpSpPr>
            <p:cNvPr id="62" name="组合 61"/>
            <p:cNvGrpSpPr/>
            <p:nvPr/>
          </p:nvGrpSpPr>
          <p:grpSpPr>
            <a:xfrm>
              <a:off x="848004" y="393400"/>
              <a:ext cx="406366" cy="418246"/>
              <a:chOff x="848005" y="369553"/>
              <a:chExt cx="406366" cy="418246"/>
            </a:xfrm>
          </p:grpSpPr>
          <p:sp>
            <p:nvSpPr>
              <p:cNvPr id="64" name="椭圆 63"/>
              <p:cNvSpPr/>
              <p:nvPr/>
            </p:nvSpPr>
            <p:spPr>
              <a:xfrm>
                <a:off x="848005" y="369553"/>
                <a:ext cx="406366" cy="418246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635000" dist="762000" dir="7800000" sx="88000" sy="88000" algn="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椭圆 64"/>
              <p:cNvSpPr/>
              <p:nvPr/>
            </p:nvSpPr>
            <p:spPr>
              <a:xfrm>
                <a:off x="856799" y="378604"/>
                <a:ext cx="388778" cy="40014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3" name="椭圆 62"/>
            <p:cNvSpPr/>
            <p:nvPr/>
          </p:nvSpPr>
          <p:spPr>
            <a:xfrm>
              <a:off x="907857" y="455002"/>
              <a:ext cx="286661" cy="295042"/>
            </a:xfrm>
            <a:prstGeom prst="ellipse">
              <a:avLst/>
            </a:prstGeom>
            <a:gradFill flip="none" rotWithShape="1">
              <a:gsLst>
                <a:gs pos="0">
                  <a:srgbClr val="F20000"/>
                </a:gs>
                <a:gs pos="100000">
                  <a:srgbClr val="F11B1B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1846" rIns="0" bIns="51846" rtlCol="0" anchor="ctr"/>
            <a:lstStyle/>
            <a:p>
              <a:pPr algn="ctr"/>
              <a:endParaRPr lang="zh-CN" altLang="en-US" sz="3600" dirty="0">
                <a:solidFill>
                  <a:schemeClr val="bg1"/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919807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4" dur="3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26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3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3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3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38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4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5" dur="3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47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9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0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52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4" dur="3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56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8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9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6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6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3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9" presetClass="entr" presetSubtype="5" fill="hold" grpId="0" nodeType="withEffect">
                                      <p:stCondLst>
                                        <p:cond delay="1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" grpId="0" animBg="1"/>
          <p:bldP spid="52" grpId="0" animBg="1"/>
          <p:bldP spid="53" grpId="0" animBg="1"/>
          <p:bldP spid="54" grpId="0" animBg="1"/>
          <p:bldP spid="55" grpId="0" animBg="1"/>
          <p:bldP spid="56" grpId="0" animBg="1"/>
          <p:bldP spid="58" grpId="0"/>
          <p:bldP spid="59" grpId="0"/>
          <p:bldP spid="60" grpId="0"/>
          <p:bldP spid="50" grpId="0" animBg="1"/>
          <p:bldP spid="5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4" dur="3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26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3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3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3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38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4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5" dur="3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47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52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4" dur="3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5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6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6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3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9" presetClass="entr" presetSubtype="5" fill="hold" grpId="0" nodeType="withEffect">
                                      <p:stCondLst>
                                        <p:cond delay="1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" grpId="0" animBg="1"/>
          <p:bldP spid="52" grpId="0" animBg="1"/>
          <p:bldP spid="53" grpId="0" animBg="1"/>
          <p:bldP spid="54" grpId="0" animBg="1"/>
          <p:bldP spid="55" grpId="0" animBg="1"/>
          <p:bldP spid="56" grpId="0" animBg="1"/>
          <p:bldP spid="58" grpId="0"/>
          <p:bldP spid="59" grpId="0"/>
          <p:bldP spid="60" grpId="0"/>
          <p:bldP spid="50" grpId="0" animBg="1"/>
          <p:bldP spid="57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Administrator\Desktop\749044_112221025312_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25" t="9700" r="16983" b="18603"/>
          <a:stretch/>
        </p:blipFill>
        <p:spPr bwMode="auto">
          <a:xfrm>
            <a:off x="-3024559" y="-23584"/>
            <a:ext cx="11696873" cy="794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5266634" y="-176377"/>
            <a:ext cx="8529010" cy="8250793"/>
            <a:chOff x="5152065" y="0"/>
            <a:chExt cx="8529010" cy="7940997"/>
          </a:xfrm>
          <a:solidFill>
            <a:schemeClr val="bg1"/>
          </a:solidFill>
        </p:grpSpPr>
        <p:sp>
          <p:nvSpPr>
            <p:cNvPr id="4" name="矩形 3"/>
            <p:cNvSpPr/>
            <p:nvPr/>
          </p:nvSpPr>
          <p:spPr>
            <a:xfrm>
              <a:off x="7704633" y="0"/>
              <a:ext cx="5976442" cy="7921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直角三角形 4"/>
            <p:cNvSpPr/>
            <p:nvPr/>
          </p:nvSpPr>
          <p:spPr>
            <a:xfrm flipH="1">
              <a:off x="5152065" y="0"/>
              <a:ext cx="2552568" cy="7940997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3" name="TextBox 122"/>
          <p:cNvSpPr txBox="1"/>
          <p:nvPr/>
        </p:nvSpPr>
        <p:spPr>
          <a:xfrm>
            <a:off x="6999346" y="3168724"/>
            <a:ext cx="5544616" cy="3832860"/>
          </a:xfrm>
          <a:prstGeom prst="rect">
            <a:avLst/>
          </a:prstGeom>
          <a:noFill/>
        </p:spPr>
        <p:txBody>
          <a:bodyPr wrap="square" lIns="138192" tIns="69096" rIns="138192" bIns="6909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年来，在局领导的关怀和同志们的支持帮助下，在全体同志们的支持配合下，我服从工作安排，加强学习锻炼，认真履行职责，全方面提高完善了自己的思想认识、工作能力和综合素质，较好的完成了各项目标任务。虽然工作上经历过困难，但对我来说每一次都是很好的锻炼，感觉到自己逐渐成熟了。现将本年度工作做如下总结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8792859" y="1143062"/>
            <a:ext cx="1954214" cy="1954920"/>
            <a:chOff x="4345444" y="2542859"/>
            <a:chExt cx="1810550" cy="1811205"/>
          </a:xfrm>
        </p:grpSpPr>
        <p:grpSp>
          <p:nvGrpSpPr>
            <p:cNvPr id="14" name="组合 13"/>
            <p:cNvGrpSpPr/>
            <p:nvPr/>
          </p:nvGrpSpPr>
          <p:grpSpPr>
            <a:xfrm>
              <a:off x="4345444" y="2542859"/>
              <a:ext cx="1810550" cy="1811205"/>
              <a:chOff x="1463339" y="1072758"/>
              <a:chExt cx="1546058" cy="1546058"/>
            </a:xfrm>
            <a:effectLst>
              <a:outerShdw blurRad="330200" dist="215900" dir="6900000" sx="91000" sy="91000" algn="t" rotWithShape="0">
                <a:prstClr val="black">
                  <a:alpha val="49000"/>
                </a:prstClr>
              </a:outerShdw>
            </a:effectLst>
          </p:grpSpPr>
          <p:sp>
            <p:nvSpPr>
              <p:cNvPr id="16" name="同心圆 15"/>
              <p:cNvSpPr/>
              <p:nvPr/>
            </p:nvSpPr>
            <p:spPr>
              <a:xfrm>
                <a:off x="1463339" y="1072758"/>
                <a:ext cx="1546058" cy="1546058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>
                      <a:lumMod val="95000"/>
                    </a:schemeClr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1484233" y="1093651"/>
                <a:ext cx="1504274" cy="1504273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椭圆 14"/>
            <p:cNvSpPr/>
            <p:nvPr/>
          </p:nvSpPr>
          <p:spPr>
            <a:xfrm>
              <a:off x="4565571" y="2763062"/>
              <a:ext cx="1370298" cy="1370793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9183279" y="1680777"/>
            <a:ext cx="1445171" cy="875186"/>
            <a:chOff x="6369066" y="979195"/>
            <a:chExt cx="965907" cy="568257"/>
          </a:xfrm>
        </p:grpSpPr>
        <p:sp>
          <p:nvSpPr>
            <p:cNvPr id="2" name="TextBox 1"/>
            <p:cNvSpPr txBox="1"/>
            <p:nvPr/>
          </p:nvSpPr>
          <p:spPr>
            <a:xfrm>
              <a:off x="6369066" y="979195"/>
              <a:ext cx="950693" cy="379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前 言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6369066" y="1347613"/>
              <a:ext cx="965907" cy="199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FOREWORD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 rot="1011878">
            <a:off x="6420435" y="-723293"/>
            <a:ext cx="276085" cy="891292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52400" dist="63500" algn="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8192" tIns="69096" rIns="138192" bIns="69096" spcCol="0"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52484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07553E-6 0 L -0.08052 0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6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7"/>
          <p:cNvSpPr>
            <a:spLocks/>
          </p:cNvSpPr>
          <p:nvPr/>
        </p:nvSpPr>
        <p:spPr bwMode="auto">
          <a:xfrm>
            <a:off x="4154674" y="1405377"/>
            <a:ext cx="1052939" cy="2834915"/>
          </a:xfrm>
          <a:custGeom>
            <a:avLst/>
            <a:gdLst>
              <a:gd name="T0" fmla="*/ 362 w 365"/>
              <a:gd name="T1" fmla="*/ 955 h 955"/>
              <a:gd name="T2" fmla="*/ 235 w 365"/>
              <a:gd name="T3" fmla="*/ 417 h 955"/>
              <a:gd name="T4" fmla="*/ 0 w 365"/>
              <a:gd name="T5" fmla="*/ 0 h 955"/>
              <a:gd name="T6" fmla="*/ 1 w 365"/>
              <a:gd name="T7" fmla="*/ 0 h 955"/>
              <a:gd name="T8" fmla="*/ 236 w 365"/>
              <a:gd name="T9" fmla="*/ 416 h 955"/>
              <a:gd name="T10" fmla="*/ 328 w 365"/>
              <a:gd name="T11" fmla="*/ 671 h 955"/>
              <a:gd name="T12" fmla="*/ 363 w 365"/>
              <a:gd name="T13" fmla="*/ 955 h 955"/>
              <a:gd name="T14" fmla="*/ 362 w 365"/>
              <a:gd name="T15" fmla="*/ 955 h 9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65" h="955">
                <a:moveTo>
                  <a:pt x="362" y="955"/>
                </a:moveTo>
                <a:cubicBezTo>
                  <a:pt x="365" y="787"/>
                  <a:pt x="325" y="616"/>
                  <a:pt x="235" y="417"/>
                </a:cubicBezTo>
                <a:cubicBezTo>
                  <a:pt x="176" y="286"/>
                  <a:pt x="104" y="158"/>
                  <a:pt x="0" y="0"/>
                </a:cubicBezTo>
                <a:cubicBezTo>
                  <a:pt x="1" y="0"/>
                  <a:pt x="1" y="0"/>
                  <a:pt x="1" y="0"/>
                </a:cubicBezTo>
                <a:cubicBezTo>
                  <a:pt x="105" y="157"/>
                  <a:pt x="177" y="286"/>
                  <a:pt x="236" y="416"/>
                </a:cubicBezTo>
                <a:cubicBezTo>
                  <a:pt x="277" y="507"/>
                  <a:pt x="307" y="591"/>
                  <a:pt x="328" y="671"/>
                </a:cubicBezTo>
                <a:cubicBezTo>
                  <a:pt x="353" y="770"/>
                  <a:pt x="364" y="863"/>
                  <a:pt x="363" y="955"/>
                </a:cubicBezTo>
                <a:lnTo>
                  <a:pt x="362" y="955"/>
                </a:ln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" name="Freeform 8"/>
          <p:cNvSpPr>
            <a:spLocks/>
          </p:cNvSpPr>
          <p:nvPr/>
        </p:nvSpPr>
        <p:spPr bwMode="auto">
          <a:xfrm>
            <a:off x="4523469" y="1572246"/>
            <a:ext cx="678798" cy="2668048"/>
          </a:xfrm>
          <a:custGeom>
            <a:avLst/>
            <a:gdLst>
              <a:gd name="T0" fmla="*/ 234 w 235"/>
              <a:gd name="T1" fmla="*/ 899 h 899"/>
              <a:gd name="T2" fmla="*/ 54 w 235"/>
              <a:gd name="T3" fmla="*/ 544 h 899"/>
              <a:gd name="T4" fmla="*/ 18 w 235"/>
              <a:gd name="T5" fmla="*/ 0 h 899"/>
              <a:gd name="T6" fmla="*/ 19 w 235"/>
              <a:gd name="T7" fmla="*/ 0 h 899"/>
              <a:gd name="T8" fmla="*/ 55 w 235"/>
              <a:gd name="T9" fmla="*/ 544 h 899"/>
              <a:gd name="T10" fmla="*/ 235 w 235"/>
              <a:gd name="T11" fmla="*/ 899 h 899"/>
              <a:gd name="T12" fmla="*/ 234 w 235"/>
              <a:gd name="T13" fmla="*/ 899 h 8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5" h="899">
                <a:moveTo>
                  <a:pt x="234" y="899"/>
                </a:moveTo>
                <a:cubicBezTo>
                  <a:pt x="153" y="802"/>
                  <a:pt x="91" y="679"/>
                  <a:pt x="54" y="544"/>
                </a:cubicBezTo>
                <a:cubicBezTo>
                  <a:pt x="13" y="389"/>
                  <a:pt x="0" y="206"/>
                  <a:pt x="18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1" y="206"/>
                  <a:pt x="14" y="389"/>
                  <a:pt x="55" y="544"/>
                </a:cubicBezTo>
                <a:cubicBezTo>
                  <a:pt x="92" y="679"/>
                  <a:pt x="154" y="801"/>
                  <a:pt x="235" y="899"/>
                </a:cubicBezTo>
                <a:lnTo>
                  <a:pt x="234" y="899"/>
                </a:ln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Freeform 10"/>
          <p:cNvSpPr>
            <a:spLocks/>
          </p:cNvSpPr>
          <p:nvPr/>
        </p:nvSpPr>
        <p:spPr bwMode="auto">
          <a:xfrm>
            <a:off x="5170198" y="407839"/>
            <a:ext cx="577245" cy="3832453"/>
          </a:xfrm>
          <a:custGeom>
            <a:avLst/>
            <a:gdLst>
              <a:gd name="T0" fmla="*/ 11 w 200"/>
              <a:gd name="T1" fmla="*/ 1291 h 1291"/>
              <a:gd name="T2" fmla="*/ 10 w 200"/>
              <a:gd name="T3" fmla="*/ 1291 h 1291"/>
              <a:gd name="T4" fmla="*/ 189 w 200"/>
              <a:gd name="T5" fmla="*/ 603 h 1291"/>
              <a:gd name="T6" fmla="*/ 0 w 200"/>
              <a:gd name="T7" fmla="*/ 0 h 1291"/>
              <a:gd name="T8" fmla="*/ 1 w 200"/>
              <a:gd name="T9" fmla="*/ 0 h 1291"/>
              <a:gd name="T10" fmla="*/ 132 w 200"/>
              <a:gd name="T11" fmla="*/ 280 h 1291"/>
              <a:gd name="T12" fmla="*/ 189 w 200"/>
              <a:gd name="T13" fmla="*/ 603 h 1291"/>
              <a:gd name="T14" fmla="*/ 11 w 200"/>
              <a:gd name="T15" fmla="*/ 1291 h 1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0" h="1291">
                <a:moveTo>
                  <a:pt x="11" y="1291"/>
                </a:moveTo>
                <a:cubicBezTo>
                  <a:pt x="10" y="1291"/>
                  <a:pt x="10" y="1291"/>
                  <a:pt x="10" y="1291"/>
                </a:cubicBezTo>
                <a:cubicBezTo>
                  <a:pt x="136" y="1091"/>
                  <a:pt x="199" y="846"/>
                  <a:pt x="189" y="603"/>
                </a:cubicBezTo>
                <a:cubicBezTo>
                  <a:pt x="179" y="388"/>
                  <a:pt x="114" y="179"/>
                  <a:pt x="0" y="0"/>
                </a:cubicBezTo>
                <a:cubicBezTo>
                  <a:pt x="1" y="0"/>
                  <a:pt x="1" y="0"/>
                  <a:pt x="1" y="0"/>
                </a:cubicBezTo>
                <a:cubicBezTo>
                  <a:pt x="56" y="86"/>
                  <a:pt x="100" y="180"/>
                  <a:pt x="132" y="280"/>
                </a:cubicBezTo>
                <a:cubicBezTo>
                  <a:pt x="165" y="385"/>
                  <a:pt x="185" y="493"/>
                  <a:pt x="189" y="603"/>
                </a:cubicBezTo>
                <a:cubicBezTo>
                  <a:pt x="200" y="846"/>
                  <a:pt x="137" y="1091"/>
                  <a:pt x="11" y="1291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Freeform 11"/>
          <p:cNvSpPr>
            <a:spLocks/>
          </p:cNvSpPr>
          <p:nvPr/>
        </p:nvSpPr>
        <p:spPr bwMode="auto">
          <a:xfrm>
            <a:off x="4489619" y="4240293"/>
            <a:ext cx="709086" cy="1615499"/>
          </a:xfrm>
          <a:custGeom>
            <a:avLst/>
            <a:gdLst>
              <a:gd name="T0" fmla="*/ 0 w 246"/>
              <a:gd name="T1" fmla="*/ 544 h 544"/>
              <a:gd name="T2" fmla="*/ 0 w 246"/>
              <a:gd name="T3" fmla="*/ 544 h 544"/>
              <a:gd name="T4" fmla="*/ 180 w 246"/>
              <a:gd name="T5" fmla="*/ 267 h 544"/>
              <a:gd name="T6" fmla="*/ 246 w 246"/>
              <a:gd name="T7" fmla="*/ 0 h 544"/>
              <a:gd name="T8" fmla="*/ 246 w 246"/>
              <a:gd name="T9" fmla="*/ 0 h 544"/>
              <a:gd name="T10" fmla="*/ 181 w 246"/>
              <a:gd name="T11" fmla="*/ 267 h 544"/>
              <a:gd name="T12" fmla="*/ 106 w 246"/>
              <a:gd name="T13" fmla="*/ 409 h 544"/>
              <a:gd name="T14" fmla="*/ 0 w 246"/>
              <a:gd name="T15" fmla="*/ 544 h 5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46" h="544">
                <a:moveTo>
                  <a:pt x="0" y="544"/>
                </a:moveTo>
                <a:cubicBezTo>
                  <a:pt x="0" y="544"/>
                  <a:pt x="0" y="544"/>
                  <a:pt x="0" y="544"/>
                </a:cubicBezTo>
                <a:cubicBezTo>
                  <a:pt x="78" y="460"/>
                  <a:pt x="138" y="366"/>
                  <a:pt x="180" y="267"/>
                </a:cubicBezTo>
                <a:cubicBezTo>
                  <a:pt x="216" y="182"/>
                  <a:pt x="238" y="92"/>
                  <a:pt x="246" y="0"/>
                </a:cubicBezTo>
                <a:cubicBezTo>
                  <a:pt x="246" y="0"/>
                  <a:pt x="246" y="0"/>
                  <a:pt x="246" y="0"/>
                </a:cubicBezTo>
                <a:cubicBezTo>
                  <a:pt x="239" y="92"/>
                  <a:pt x="216" y="182"/>
                  <a:pt x="181" y="267"/>
                </a:cubicBezTo>
                <a:cubicBezTo>
                  <a:pt x="160" y="315"/>
                  <a:pt x="135" y="363"/>
                  <a:pt x="106" y="409"/>
                </a:cubicBezTo>
                <a:cubicBezTo>
                  <a:pt x="75" y="456"/>
                  <a:pt x="39" y="502"/>
                  <a:pt x="0" y="544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Freeform 12"/>
          <p:cNvSpPr>
            <a:spLocks/>
          </p:cNvSpPr>
          <p:nvPr/>
        </p:nvSpPr>
        <p:spPr bwMode="auto">
          <a:xfrm>
            <a:off x="4489618" y="4623537"/>
            <a:ext cx="1006617" cy="1232253"/>
          </a:xfrm>
          <a:custGeom>
            <a:avLst/>
            <a:gdLst>
              <a:gd name="T0" fmla="*/ 0 w 349"/>
              <a:gd name="T1" fmla="*/ 415 h 415"/>
              <a:gd name="T2" fmla="*/ 0 w 349"/>
              <a:gd name="T3" fmla="*/ 415 h 415"/>
              <a:gd name="T4" fmla="*/ 349 w 349"/>
              <a:gd name="T5" fmla="*/ 0 h 415"/>
              <a:gd name="T6" fmla="*/ 349 w 349"/>
              <a:gd name="T7" fmla="*/ 0 h 415"/>
              <a:gd name="T8" fmla="*/ 197 w 349"/>
              <a:gd name="T9" fmla="*/ 219 h 415"/>
              <a:gd name="T10" fmla="*/ 0 w 349"/>
              <a:gd name="T11" fmla="*/ 415 h 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49" h="415">
                <a:moveTo>
                  <a:pt x="0" y="415"/>
                </a:moveTo>
                <a:cubicBezTo>
                  <a:pt x="0" y="415"/>
                  <a:pt x="0" y="415"/>
                  <a:pt x="0" y="415"/>
                </a:cubicBezTo>
                <a:cubicBezTo>
                  <a:pt x="142" y="297"/>
                  <a:pt x="263" y="153"/>
                  <a:pt x="349" y="0"/>
                </a:cubicBezTo>
                <a:cubicBezTo>
                  <a:pt x="349" y="0"/>
                  <a:pt x="349" y="0"/>
                  <a:pt x="349" y="0"/>
                </a:cubicBezTo>
                <a:cubicBezTo>
                  <a:pt x="306" y="76"/>
                  <a:pt x="256" y="150"/>
                  <a:pt x="197" y="219"/>
                </a:cubicBezTo>
                <a:cubicBezTo>
                  <a:pt x="138" y="290"/>
                  <a:pt x="72" y="355"/>
                  <a:pt x="0" y="415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Freeform 16"/>
          <p:cNvSpPr>
            <a:spLocks/>
          </p:cNvSpPr>
          <p:nvPr/>
        </p:nvSpPr>
        <p:spPr bwMode="auto">
          <a:xfrm>
            <a:off x="2232303" y="3063051"/>
            <a:ext cx="652074" cy="3980984"/>
          </a:xfrm>
          <a:custGeom>
            <a:avLst/>
            <a:gdLst>
              <a:gd name="T0" fmla="*/ 0 w 226"/>
              <a:gd name="T1" fmla="*/ 1341 h 1341"/>
              <a:gd name="T2" fmla="*/ 0 w 226"/>
              <a:gd name="T3" fmla="*/ 1341 h 1341"/>
              <a:gd name="T4" fmla="*/ 76 w 226"/>
              <a:gd name="T5" fmla="*/ 1177 h 1341"/>
              <a:gd name="T6" fmla="*/ 144 w 226"/>
              <a:gd name="T7" fmla="*/ 754 h 1341"/>
              <a:gd name="T8" fmla="*/ 182 w 226"/>
              <a:gd name="T9" fmla="*/ 361 h 1341"/>
              <a:gd name="T10" fmla="*/ 192 w 226"/>
              <a:gd name="T11" fmla="*/ 251 h 1341"/>
              <a:gd name="T12" fmla="*/ 209 w 226"/>
              <a:gd name="T13" fmla="*/ 84 h 1341"/>
              <a:gd name="T14" fmla="*/ 226 w 226"/>
              <a:gd name="T15" fmla="*/ 0 h 1341"/>
              <a:gd name="T16" fmla="*/ 226 w 226"/>
              <a:gd name="T17" fmla="*/ 0 h 1341"/>
              <a:gd name="T18" fmla="*/ 210 w 226"/>
              <a:gd name="T19" fmla="*/ 84 h 1341"/>
              <a:gd name="T20" fmla="*/ 193 w 226"/>
              <a:gd name="T21" fmla="*/ 251 h 1341"/>
              <a:gd name="T22" fmla="*/ 183 w 226"/>
              <a:gd name="T23" fmla="*/ 361 h 1341"/>
              <a:gd name="T24" fmla="*/ 145 w 226"/>
              <a:gd name="T25" fmla="*/ 754 h 1341"/>
              <a:gd name="T26" fmla="*/ 77 w 226"/>
              <a:gd name="T27" fmla="*/ 1178 h 1341"/>
              <a:gd name="T28" fmla="*/ 0 w 226"/>
              <a:gd name="T29" fmla="*/ 1341 h 1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26" h="1341">
                <a:moveTo>
                  <a:pt x="0" y="1341"/>
                </a:moveTo>
                <a:cubicBezTo>
                  <a:pt x="0" y="1341"/>
                  <a:pt x="0" y="1341"/>
                  <a:pt x="0" y="1341"/>
                </a:cubicBezTo>
                <a:cubicBezTo>
                  <a:pt x="28" y="1322"/>
                  <a:pt x="52" y="1272"/>
                  <a:pt x="76" y="1177"/>
                </a:cubicBezTo>
                <a:cubicBezTo>
                  <a:pt x="101" y="1077"/>
                  <a:pt x="122" y="947"/>
                  <a:pt x="144" y="754"/>
                </a:cubicBezTo>
                <a:cubicBezTo>
                  <a:pt x="160" y="618"/>
                  <a:pt x="171" y="487"/>
                  <a:pt x="182" y="361"/>
                </a:cubicBezTo>
                <a:cubicBezTo>
                  <a:pt x="186" y="323"/>
                  <a:pt x="189" y="287"/>
                  <a:pt x="192" y="251"/>
                </a:cubicBezTo>
                <a:cubicBezTo>
                  <a:pt x="198" y="189"/>
                  <a:pt x="203" y="131"/>
                  <a:pt x="209" y="84"/>
                </a:cubicBezTo>
                <a:cubicBezTo>
                  <a:pt x="214" y="45"/>
                  <a:pt x="219" y="18"/>
                  <a:pt x="226" y="0"/>
                </a:cubicBezTo>
                <a:cubicBezTo>
                  <a:pt x="226" y="0"/>
                  <a:pt x="226" y="0"/>
                  <a:pt x="226" y="0"/>
                </a:cubicBezTo>
                <a:cubicBezTo>
                  <a:pt x="219" y="18"/>
                  <a:pt x="215" y="46"/>
                  <a:pt x="210" y="84"/>
                </a:cubicBezTo>
                <a:cubicBezTo>
                  <a:pt x="204" y="131"/>
                  <a:pt x="198" y="189"/>
                  <a:pt x="193" y="251"/>
                </a:cubicBezTo>
                <a:cubicBezTo>
                  <a:pt x="190" y="287"/>
                  <a:pt x="186" y="323"/>
                  <a:pt x="183" y="361"/>
                </a:cubicBezTo>
                <a:cubicBezTo>
                  <a:pt x="172" y="487"/>
                  <a:pt x="161" y="618"/>
                  <a:pt x="145" y="754"/>
                </a:cubicBezTo>
                <a:cubicBezTo>
                  <a:pt x="123" y="947"/>
                  <a:pt x="102" y="1077"/>
                  <a:pt x="77" y="1178"/>
                </a:cubicBezTo>
                <a:cubicBezTo>
                  <a:pt x="53" y="1273"/>
                  <a:pt x="29" y="1323"/>
                  <a:pt x="0" y="1341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" name="Freeform 21"/>
          <p:cNvSpPr>
            <a:spLocks/>
          </p:cNvSpPr>
          <p:nvPr/>
        </p:nvSpPr>
        <p:spPr bwMode="auto">
          <a:xfrm>
            <a:off x="222634" y="3063051"/>
            <a:ext cx="2661743" cy="4010323"/>
          </a:xfrm>
          <a:custGeom>
            <a:avLst/>
            <a:gdLst>
              <a:gd name="T0" fmla="*/ 0 w 923"/>
              <a:gd name="T1" fmla="*/ 1351 h 1351"/>
              <a:gd name="T2" fmla="*/ 0 w 923"/>
              <a:gd name="T3" fmla="*/ 1350 h 1351"/>
              <a:gd name="T4" fmla="*/ 51 w 923"/>
              <a:gd name="T5" fmla="*/ 1299 h 1351"/>
              <a:gd name="T6" fmla="*/ 128 w 923"/>
              <a:gd name="T7" fmla="*/ 1187 h 1351"/>
              <a:gd name="T8" fmla="*/ 235 w 923"/>
              <a:gd name="T9" fmla="*/ 1009 h 1351"/>
              <a:gd name="T10" fmla="*/ 303 w 923"/>
              <a:gd name="T11" fmla="*/ 892 h 1351"/>
              <a:gd name="T12" fmla="*/ 370 w 923"/>
              <a:gd name="T13" fmla="*/ 778 h 1351"/>
              <a:gd name="T14" fmla="*/ 674 w 923"/>
              <a:gd name="T15" fmla="*/ 291 h 1351"/>
              <a:gd name="T16" fmla="*/ 810 w 923"/>
              <a:gd name="T17" fmla="*/ 112 h 1351"/>
              <a:gd name="T18" fmla="*/ 923 w 923"/>
              <a:gd name="T19" fmla="*/ 0 h 1351"/>
              <a:gd name="T20" fmla="*/ 923 w 923"/>
              <a:gd name="T21" fmla="*/ 1 h 1351"/>
              <a:gd name="T22" fmla="*/ 811 w 923"/>
              <a:gd name="T23" fmla="*/ 113 h 1351"/>
              <a:gd name="T24" fmla="*/ 675 w 923"/>
              <a:gd name="T25" fmla="*/ 292 h 1351"/>
              <a:gd name="T26" fmla="*/ 370 w 923"/>
              <a:gd name="T27" fmla="*/ 778 h 1351"/>
              <a:gd name="T28" fmla="*/ 304 w 923"/>
              <a:gd name="T29" fmla="*/ 893 h 1351"/>
              <a:gd name="T30" fmla="*/ 235 w 923"/>
              <a:gd name="T31" fmla="*/ 1010 h 1351"/>
              <a:gd name="T32" fmla="*/ 129 w 923"/>
              <a:gd name="T33" fmla="*/ 1188 h 1351"/>
              <a:gd name="T34" fmla="*/ 52 w 923"/>
              <a:gd name="T35" fmla="*/ 1300 h 1351"/>
              <a:gd name="T36" fmla="*/ 0 w 923"/>
              <a:gd name="T37" fmla="*/ 1351 h 13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923" h="1351">
                <a:moveTo>
                  <a:pt x="0" y="1351"/>
                </a:moveTo>
                <a:cubicBezTo>
                  <a:pt x="0" y="1350"/>
                  <a:pt x="0" y="1350"/>
                  <a:pt x="0" y="1350"/>
                </a:cubicBezTo>
                <a:cubicBezTo>
                  <a:pt x="14" y="1341"/>
                  <a:pt x="31" y="1325"/>
                  <a:pt x="51" y="1299"/>
                </a:cubicBezTo>
                <a:cubicBezTo>
                  <a:pt x="73" y="1272"/>
                  <a:pt x="97" y="1236"/>
                  <a:pt x="128" y="1187"/>
                </a:cubicBezTo>
                <a:cubicBezTo>
                  <a:pt x="157" y="1141"/>
                  <a:pt x="191" y="1084"/>
                  <a:pt x="235" y="1009"/>
                </a:cubicBezTo>
                <a:cubicBezTo>
                  <a:pt x="257" y="972"/>
                  <a:pt x="279" y="933"/>
                  <a:pt x="303" y="892"/>
                </a:cubicBezTo>
                <a:cubicBezTo>
                  <a:pt x="324" y="855"/>
                  <a:pt x="347" y="817"/>
                  <a:pt x="370" y="778"/>
                </a:cubicBezTo>
                <a:cubicBezTo>
                  <a:pt x="465" y="615"/>
                  <a:pt x="568" y="444"/>
                  <a:pt x="674" y="291"/>
                </a:cubicBezTo>
                <a:cubicBezTo>
                  <a:pt x="724" y="219"/>
                  <a:pt x="769" y="160"/>
                  <a:pt x="810" y="112"/>
                </a:cubicBezTo>
                <a:cubicBezTo>
                  <a:pt x="851" y="64"/>
                  <a:pt x="888" y="27"/>
                  <a:pt x="923" y="0"/>
                </a:cubicBezTo>
                <a:cubicBezTo>
                  <a:pt x="923" y="1"/>
                  <a:pt x="923" y="1"/>
                  <a:pt x="923" y="1"/>
                </a:cubicBezTo>
                <a:cubicBezTo>
                  <a:pt x="889" y="28"/>
                  <a:pt x="852" y="65"/>
                  <a:pt x="811" y="113"/>
                </a:cubicBezTo>
                <a:cubicBezTo>
                  <a:pt x="770" y="161"/>
                  <a:pt x="725" y="219"/>
                  <a:pt x="675" y="292"/>
                </a:cubicBezTo>
                <a:cubicBezTo>
                  <a:pt x="569" y="444"/>
                  <a:pt x="466" y="616"/>
                  <a:pt x="370" y="778"/>
                </a:cubicBezTo>
                <a:cubicBezTo>
                  <a:pt x="348" y="817"/>
                  <a:pt x="325" y="856"/>
                  <a:pt x="304" y="893"/>
                </a:cubicBezTo>
                <a:cubicBezTo>
                  <a:pt x="280" y="934"/>
                  <a:pt x="258" y="972"/>
                  <a:pt x="235" y="1010"/>
                </a:cubicBezTo>
                <a:cubicBezTo>
                  <a:pt x="192" y="1085"/>
                  <a:pt x="158" y="1141"/>
                  <a:pt x="129" y="1188"/>
                </a:cubicBezTo>
                <a:cubicBezTo>
                  <a:pt x="98" y="1237"/>
                  <a:pt x="73" y="1272"/>
                  <a:pt x="52" y="1300"/>
                </a:cubicBezTo>
                <a:cubicBezTo>
                  <a:pt x="31" y="1326"/>
                  <a:pt x="15" y="1342"/>
                  <a:pt x="0" y="1351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" name="Freeform 22"/>
          <p:cNvSpPr>
            <a:spLocks/>
          </p:cNvSpPr>
          <p:nvPr/>
        </p:nvSpPr>
        <p:spPr bwMode="auto">
          <a:xfrm>
            <a:off x="222633" y="2122358"/>
            <a:ext cx="4119110" cy="4951017"/>
          </a:xfrm>
          <a:custGeom>
            <a:avLst/>
            <a:gdLst>
              <a:gd name="T0" fmla="*/ 0 w 1428"/>
              <a:gd name="T1" fmla="*/ 1668 h 1668"/>
              <a:gd name="T2" fmla="*/ 0 w 1428"/>
              <a:gd name="T3" fmla="*/ 1667 h 1668"/>
              <a:gd name="T4" fmla="*/ 138 w 1428"/>
              <a:gd name="T5" fmla="*/ 1610 h 1668"/>
              <a:gd name="T6" fmla="*/ 328 w 1428"/>
              <a:gd name="T7" fmla="*/ 1463 h 1668"/>
              <a:gd name="T8" fmla="*/ 563 w 1428"/>
              <a:gd name="T9" fmla="*/ 1219 h 1668"/>
              <a:gd name="T10" fmla="*/ 818 w 1428"/>
              <a:gd name="T11" fmla="*/ 903 h 1668"/>
              <a:gd name="T12" fmla="*/ 1055 w 1428"/>
              <a:gd name="T13" fmla="*/ 573 h 1668"/>
              <a:gd name="T14" fmla="*/ 1239 w 1428"/>
              <a:gd name="T15" fmla="*/ 295 h 1668"/>
              <a:gd name="T16" fmla="*/ 1338 w 1428"/>
              <a:gd name="T17" fmla="*/ 139 h 1668"/>
              <a:gd name="T18" fmla="*/ 1360 w 1428"/>
              <a:gd name="T19" fmla="*/ 104 h 1668"/>
              <a:gd name="T20" fmla="*/ 1427 w 1428"/>
              <a:gd name="T21" fmla="*/ 0 h 1668"/>
              <a:gd name="T22" fmla="*/ 1428 w 1428"/>
              <a:gd name="T23" fmla="*/ 1 h 1668"/>
              <a:gd name="T24" fmla="*/ 1361 w 1428"/>
              <a:gd name="T25" fmla="*/ 104 h 1668"/>
              <a:gd name="T26" fmla="*/ 1339 w 1428"/>
              <a:gd name="T27" fmla="*/ 140 h 1668"/>
              <a:gd name="T28" fmla="*/ 1240 w 1428"/>
              <a:gd name="T29" fmla="*/ 296 h 1668"/>
              <a:gd name="T30" fmla="*/ 1056 w 1428"/>
              <a:gd name="T31" fmla="*/ 574 h 1668"/>
              <a:gd name="T32" fmla="*/ 819 w 1428"/>
              <a:gd name="T33" fmla="*/ 903 h 1668"/>
              <a:gd name="T34" fmla="*/ 564 w 1428"/>
              <a:gd name="T35" fmla="*/ 1220 h 1668"/>
              <a:gd name="T36" fmla="*/ 328 w 1428"/>
              <a:gd name="T37" fmla="*/ 1464 h 1668"/>
              <a:gd name="T38" fmla="*/ 139 w 1428"/>
              <a:gd name="T39" fmla="*/ 1611 h 1668"/>
              <a:gd name="T40" fmla="*/ 0 w 1428"/>
              <a:gd name="T41" fmla="*/ 1668 h 16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428" h="1668">
                <a:moveTo>
                  <a:pt x="0" y="1668"/>
                </a:moveTo>
                <a:cubicBezTo>
                  <a:pt x="0" y="1667"/>
                  <a:pt x="0" y="1667"/>
                  <a:pt x="0" y="1667"/>
                </a:cubicBezTo>
                <a:cubicBezTo>
                  <a:pt x="40" y="1661"/>
                  <a:pt x="86" y="1642"/>
                  <a:pt x="138" y="1610"/>
                </a:cubicBezTo>
                <a:cubicBezTo>
                  <a:pt x="196" y="1576"/>
                  <a:pt x="259" y="1526"/>
                  <a:pt x="328" y="1463"/>
                </a:cubicBezTo>
                <a:cubicBezTo>
                  <a:pt x="398" y="1399"/>
                  <a:pt x="475" y="1319"/>
                  <a:pt x="563" y="1219"/>
                </a:cubicBezTo>
                <a:cubicBezTo>
                  <a:pt x="645" y="1124"/>
                  <a:pt x="731" y="1018"/>
                  <a:pt x="818" y="903"/>
                </a:cubicBezTo>
                <a:cubicBezTo>
                  <a:pt x="899" y="796"/>
                  <a:pt x="978" y="685"/>
                  <a:pt x="1055" y="573"/>
                </a:cubicBezTo>
                <a:cubicBezTo>
                  <a:pt x="1122" y="475"/>
                  <a:pt x="1184" y="382"/>
                  <a:pt x="1239" y="295"/>
                </a:cubicBezTo>
                <a:cubicBezTo>
                  <a:pt x="1277" y="237"/>
                  <a:pt x="1309" y="185"/>
                  <a:pt x="1338" y="139"/>
                </a:cubicBezTo>
                <a:cubicBezTo>
                  <a:pt x="1346" y="127"/>
                  <a:pt x="1353" y="115"/>
                  <a:pt x="1360" y="104"/>
                </a:cubicBezTo>
                <a:cubicBezTo>
                  <a:pt x="1389" y="57"/>
                  <a:pt x="1410" y="25"/>
                  <a:pt x="1427" y="0"/>
                </a:cubicBezTo>
                <a:cubicBezTo>
                  <a:pt x="1428" y="1"/>
                  <a:pt x="1428" y="1"/>
                  <a:pt x="1428" y="1"/>
                </a:cubicBezTo>
                <a:cubicBezTo>
                  <a:pt x="1411" y="26"/>
                  <a:pt x="1390" y="58"/>
                  <a:pt x="1361" y="104"/>
                </a:cubicBezTo>
                <a:cubicBezTo>
                  <a:pt x="1354" y="116"/>
                  <a:pt x="1346" y="127"/>
                  <a:pt x="1339" y="140"/>
                </a:cubicBezTo>
                <a:cubicBezTo>
                  <a:pt x="1310" y="185"/>
                  <a:pt x="1277" y="237"/>
                  <a:pt x="1240" y="296"/>
                </a:cubicBezTo>
                <a:cubicBezTo>
                  <a:pt x="1185" y="382"/>
                  <a:pt x="1123" y="476"/>
                  <a:pt x="1056" y="574"/>
                </a:cubicBezTo>
                <a:cubicBezTo>
                  <a:pt x="979" y="686"/>
                  <a:pt x="900" y="797"/>
                  <a:pt x="819" y="903"/>
                </a:cubicBezTo>
                <a:cubicBezTo>
                  <a:pt x="732" y="1019"/>
                  <a:pt x="646" y="1125"/>
                  <a:pt x="564" y="1220"/>
                </a:cubicBezTo>
                <a:cubicBezTo>
                  <a:pt x="476" y="1320"/>
                  <a:pt x="399" y="1400"/>
                  <a:pt x="328" y="1464"/>
                </a:cubicBezTo>
                <a:cubicBezTo>
                  <a:pt x="260" y="1527"/>
                  <a:pt x="196" y="1576"/>
                  <a:pt x="139" y="1611"/>
                </a:cubicBezTo>
                <a:cubicBezTo>
                  <a:pt x="87" y="1643"/>
                  <a:pt x="40" y="1662"/>
                  <a:pt x="0" y="1668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49" name="Freeform 25"/>
          <p:cNvSpPr>
            <a:spLocks/>
          </p:cNvSpPr>
          <p:nvPr/>
        </p:nvSpPr>
        <p:spPr bwMode="auto">
          <a:xfrm>
            <a:off x="-1618235" y="5770422"/>
            <a:ext cx="6342574" cy="1408289"/>
          </a:xfrm>
          <a:custGeom>
            <a:avLst/>
            <a:gdLst>
              <a:gd name="T0" fmla="*/ 517 w 2198"/>
              <a:gd name="T1" fmla="*/ 376 h 474"/>
              <a:gd name="T2" fmla="*/ 0 w 2198"/>
              <a:gd name="T3" fmla="*/ 170 h 474"/>
              <a:gd name="T4" fmla="*/ 1 w 2198"/>
              <a:gd name="T5" fmla="*/ 169 h 474"/>
              <a:gd name="T6" fmla="*/ 1259 w 2198"/>
              <a:gd name="T7" fmla="*/ 426 h 474"/>
              <a:gd name="T8" fmla="*/ 1819 w 2198"/>
              <a:gd name="T9" fmla="*/ 271 h 474"/>
              <a:gd name="T10" fmla="*/ 2197 w 2198"/>
              <a:gd name="T11" fmla="*/ 0 h 474"/>
              <a:gd name="T12" fmla="*/ 2198 w 2198"/>
              <a:gd name="T13" fmla="*/ 0 h 474"/>
              <a:gd name="T14" fmla="*/ 2029 w 2198"/>
              <a:gd name="T15" fmla="*/ 147 h 474"/>
              <a:gd name="T16" fmla="*/ 1819 w 2198"/>
              <a:gd name="T17" fmla="*/ 271 h 474"/>
              <a:gd name="T18" fmla="*/ 1554 w 2198"/>
              <a:gd name="T19" fmla="*/ 370 h 474"/>
              <a:gd name="T20" fmla="*/ 1259 w 2198"/>
              <a:gd name="T21" fmla="*/ 427 h 474"/>
              <a:gd name="T22" fmla="*/ 517 w 2198"/>
              <a:gd name="T23" fmla="*/ 376 h 4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98" h="474">
                <a:moveTo>
                  <a:pt x="517" y="376"/>
                </a:moveTo>
                <a:cubicBezTo>
                  <a:pt x="334" y="330"/>
                  <a:pt x="159" y="261"/>
                  <a:pt x="0" y="170"/>
                </a:cubicBezTo>
                <a:cubicBezTo>
                  <a:pt x="1" y="169"/>
                  <a:pt x="1" y="169"/>
                  <a:pt x="1" y="169"/>
                </a:cubicBezTo>
                <a:cubicBezTo>
                  <a:pt x="368" y="381"/>
                  <a:pt x="826" y="474"/>
                  <a:pt x="1259" y="426"/>
                </a:cubicBezTo>
                <a:cubicBezTo>
                  <a:pt x="1460" y="404"/>
                  <a:pt x="1653" y="350"/>
                  <a:pt x="1819" y="271"/>
                </a:cubicBezTo>
                <a:cubicBezTo>
                  <a:pt x="1966" y="200"/>
                  <a:pt x="2097" y="107"/>
                  <a:pt x="2197" y="0"/>
                </a:cubicBezTo>
                <a:cubicBezTo>
                  <a:pt x="2198" y="0"/>
                  <a:pt x="2198" y="0"/>
                  <a:pt x="2198" y="0"/>
                </a:cubicBezTo>
                <a:cubicBezTo>
                  <a:pt x="2148" y="53"/>
                  <a:pt x="2091" y="102"/>
                  <a:pt x="2029" y="147"/>
                </a:cubicBezTo>
                <a:cubicBezTo>
                  <a:pt x="1965" y="194"/>
                  <a:pt x="1894" y="236"/>
                  <a:pt x="1819" y="271"/>
                </a:cubicBezTo>
                <a:cubicBezTo>
                  <a:pt x="1737" y="311"/>
                  <a:pt x="1648" y="344"/>
                  <a:pt x="1554" y="370"/>
                </a:cubicBezTo>
                <a:cubicBezTo>
                  <a:pt x="1460" y="397"/>
                  <a:pt x="1360" y="416"/>
                  <a:pt x="1259" y="427"/>
                </a:cubicBezTo>
                <a:cubicBezTo>
                  <a:pt x="1013" y="455"/>
                  <a:pt x="758" y="436"/>
                  <a:pt x="517" y="376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52" name="Freeform 26"/>
          <p:cNvSpPr>
            <a:spLocks/>
          </p:cNvSpPr>
          <p:nvPr/>
        </p:nvSpPr>
        <p:spPr bwMode="auto">
          <a:xfrm>
            <a:off x="-1618235" y="4538170"/>
            <a:ext cx="7349191" cy="2559858"/>
          </a:xfrm>
          <a:custGeom>
            <a:avLst/>
            <a:gdLst>
              <a:gd name="T0" fmla="*/ 490 w 2547"/>
              <a:gd name="T1" fmla="*/ 780 h 862"/>
              <a:gd name="T2" fmla="*/ 0 w 2547"/>
              <a:gd name="T3" fmla="*/ 585 h 862"/>
              <a:gd name="T4" fmla="*/ 1 w 2547"/>
              <a:gd name="T5" fmla="*/ 584 h 862"/>
              <a:gd name="T6" fmla="*/ 766 w 2547"/>
              <a:gd name="T7" fmla="*/ 829 h 862"/>
              <a:gd name="T8" fmla="*/ 1615 w 2547"/>
              <a:gd name="T9" fmla="*/ 758 h 862"/>
              <a:gd name="T10" fmla="*/ 1971 w 2547"/>
              <a:gd name="T11" fmla="*/ 613 h 862"/>
              <a:gd name="T12" fmla="*/ 2246 w 2547"/>
              <a:gd name="T13" fmla="*/ 423 h 862"/>
              <a:gd name="T14" fmla="*/ 2546 w 2547"/>
              <a:gd name="T15" fmla="*/ 0 h 862"/>
              <a:gd name="T16" fmla="*/ 2547 w 2547"/>
              <a:gd name="T17" fmla="*/ 0 h 862"/>
              <a:gd name="T18" fmla="*/ 2247 w 2547"/>
              <a:gd name="T19" fmla="*/ 424 h 862"/>
              <a:gd name="T20" fmla="*/ 1972 w 2547"/>
              <a:gd name="T21" fmla="*/ 614 h 862"/>
              <a:gd name="T22" fmla="*/ 1616 w 2547"/>
              <a:gd name="T23" fmla="*/ 759 h 862"/>
              <a:gd name="T24" fmla="*/ 766 w 2547"/>
              <a:gd name="T25" fmla="*/ 830 h 862"/>
              <a:gd name="T26" fmla="*/ 490 w 2547"/>
              <a:gd name="T27" fmla="*/ 780 h 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547" h="862">
                <a:moveTo>
                  <a:pt x="490" y="780"/>
                </a:moveTo>
                <a:cubicBezTo>
                  <a:pt x="314" y="736"/>
                  <a:pt x="147" y="670"/>
                  <a:pt x="0" y="585"/>
                </a:cubicBezTo>
                <a:cubicBezTo>
                  <a:pt x="1" y="584"/>
                  <a:pt x="1" y="584"/>
                  <a:pt x="1" y="584"/>
                </a:cubicBezTo>
                <a:cubicBezTo>
                  <a:pt x="222" y="713"/>
                  <a:pt x="487" y="797"/>
                  <a:pt x="766" y="829"/>
                </a:cubicBezTo>
                <a:cubicBezTo>
                  <a:pt x="1052" y="861"/>
                  <a:pt x="1346" y="837"/>
                  <a:pt x="1615" y="758"/>
                </a:cubicBezTo>
                <a:cubicBezTo>
                  <a:pt x="1743" y="721"/>
                  <a:pt x="1863" y="672"/>
                  <a:pt x="1971" y="613"/>
                </a:cubicBezTo>
                <a:cubicBezTo>
                  <a:pt x="2074" y="558"/>
                  <a:pt x="2166" y="494"/>
                  <a:pt x="2246" y="423"/>
                </a:cubicBezTo>
                <a:cubicBezTo>
                  <a:pt x="2385" y="300"/>
                  <a:pt x="2489" y="154"/>
                  <a:pt x="2546" y="0"/>
                </a:cubicBezTo>
                <a:cubicBezTo>
                  <a:pt x="2547" y="0"/>
                  <a:pt x="2547" y="0"/>
                  <a:pt x="2547" y="0"/>
                </a:cubicBezTo>
                <a:cubicBezTo>
                  <a:pt x="2490" y="154"/>
                  <a:pt x="2386" y="301"/>
                  <a:pt x="2247" y="424"/>
                </a:cubicBezTo>
                <a:cubicBezTo>
                  <a:pt x="2167" y="494"/>
                  <a:pt x="2074" y="558"/>
                  <a:pt x="1972" y="614"/>
                </a:cubicBezTo>
                <a:cubicBezTo>
                  <a:pt x="1863" y="673"/>
                  <a:pt x="1744" y="722"/>
                  <a:pt x="1616" y="759"/>
                </a:cubicBezTo>
                <a:cubicBezTo>
                  <a:pt x="1346" y="838"/>
                  <a:pt x="1052" y="862"/>
                  <a:pt x="766" y="830"/>
                </a:cubicBezTo>
                <a:cubicBezTo>
                  <a:pt x="672" y="819"/>
                  <a:pt x="580" y="803"/>
                  <a:pt x="490" y="780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53" name="Freeform 27"/>
          <p:cNvSpPr>
            <a:spLocks/>
          </p:cNvSpPr>
          <p:nvPr/>
        </p:nvSpPr>
        <p:spPr bwMode="auto">
          <a:xfrm>
            <a:off x="-1618234" y="2977683"/>
            <a:ext cx="4737333" cy="3319014"/>
          </a:xfrm>
          <a:custGeom>
            <a:avLst/>
            <a:gdLst>
              <a:gd name="T0" fmla="*/ 11 w 1642"/>
              <a:gd name="T1" fmla="*/ 1116 h 1118"/>
              <a:gd name="T2" fmla="*/ 0 w 1642"/>
              <a:gd name="T3" fmla="*/ 1111 h 1118"/>
              <a:gd name="T4" fmla="*/ 1 w 1642"/>
              <a:gd name="T5" fmla="*/ 1110 h 1118"/>
              <a:gd name="T6" fmla="*/ 50 w 1642"/>
              <a:gd name="T7" fmla="*/ 1112 h 1118"/>
              <a:gd name="T8" fmla="*/ 154 w 1642"/>
              <a:gd name="T9" fmla="*/ 1062 h 1118"/>
              <a:gd name="T10" fmla="*/ 326 w 1642"/>
              <a:gd name="T11" fmla="*/ 949 h 1118"/>
              <a:gd name="T12" fmla="*/ 565 w 1642"/>
              <a:gd name="T13" fmla="*/ 776 h 1118"/>
              <a:gd name="T14" fmla="*/ 790 w 1642"/>
              <a:gd name="T15" fmla="*/ 607 h 1118"/>
              <a:gd name="T16" fmla="*/ 1148 w 1642"/>
              <a:gd name="T17" fmla="*/ 341 h 1118"/>
              <a:gd name="T18" fmla="*/ 1419 w 1642"/>
              <a:gd name="T19" fmla="*/ 147 h 1118"/>
              <a:gd name="T20" fmla="*/ 1642 w 1642"/>
              <a:gd name="T21" fmla="*/ 0 h 1118"/>
              <a:gd name="T22" fmla="*/ 1642 w 1642"/>
              <a:gd name="T23" fmla="*/ 1 h 1118"/>
              <a:gd name="T24" fmla="*/ 1419 w 1642"/>
              <a:gd name="T25" fmla="*/ 147 h 1118"/>
              <a:gd name="T26" fmla="*/ 1148 w 1642"/>
              <a:gd name="T27" fmla="*/ 341 h 1118"/>
              <a:gd name="T28" fmla="*/ 791 w 1642"/>
              <a:gd name="T29" fmla="*/ 608 h 1118"/>
              <a:gd name="T30" fmla="*/ 565 w 1642"/>
              <a:gd name="T31" fmla="*/ 776 h 1118"/>
              <a:gd name="T32" fmla="*/ 326 w 1642"/>
              <a:gd name="T33" fmla="*/ 950 h 1118"/>
              <a:gd name="T34" fmla="*/ 154 w 1642"/>
              <a:gd name="T35" fmla="*/ 1062 h 1118"/>
              <a:gd name="T36" fmla="*/ 50 w 1642"/>
              <a:gd name="T37" fmla="*/ 1113 h 1118"/>
              <a:gd name="T38" fmla="*/ 11 w 1642"/>
              <a:gd name="T39" fmla="*/ 1116 h 1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42" h="1118">
                <a:moveTo>
                  <a:pt x="11" y="1116"/>
                </a:moveTo>
                <a:cubicBezTo>
                  <a:pt x="6" y="1115"/>
                  <a:pt x="3" y="1113"/>
                  <a:pt x="0" y="1111"/>
                </a:cubicBezTo>
                <a:cubicBezTo>
                  <a:pt x="1" y="1110"/>
                  <a:pt x="1" y="1110"/>
                  <a:pt x="1" y="1110"/>
                </a:cubicBezTo>
                <a:cubicBezTo>
                  <a:pt x="10" y="1118"/>
                  <a:pt x="27" y="1118"/>
                  <a:pt x="50" y="1112"/>
                </a:cubicBezTo>
                <a:cubicBezTo>
                  <a:pt x="75" y="1104"/>
                  <a:pt x="108" y="1088"/>
                  <a:pt x="154" y="1062"/>
                </a:cubicBezTo>
                <a:cubicBezTo>
                  <a:pt x="200" y="1034"/>
                  <a:pt x="257" y="997"/>
                  <a:pt x="326" y="949"/>
                </a:cubicBezTo>
                <a:cubicBezTo>
                  <a:pt x="395" y="901"/>
                  <a:pt x="469" y="847"/>
                  <a:pt x="565" y="776"/>
                </a:cubicBezTo>
                <a:cubicBezTo>
                  <a:pt x="638" y="721"/>
                  <a:pt x="712" y="666"/>
                  <a:pt x="790" y="607"/>
                </a:cubicBezTo>
                <a:cubicBezTo>
                  <a:pt x="907" y="519"/>
                  <a:pt x="1027" y="429"/>
                  <a:pt x="1148" y="341"/>
                </a:cubicBezTo>
                <a:cubicBezTo>
                  <a:pt x="1248" y="267"/>
                  <a:pt x="1337" y="204"/>
                  <a:pt x="1419" y="147"/>
                </a:cubicBezTo>
                <a:cubicBezTo>
                  <a:pt x="1502" y="89"/>
                  <a:pt x="1575" y="41"/>
                  <a:pt x="1642" y="0"/>
                </a:cubicBezTo>
                <a:cubicBezTo>
                  <a:pt x="1642" y="1"/>
                  <a:pt x="1642" y="1"/>
                  <a:pt x="1642" y="1"/>
                </a:cubicBezTo>
                <a:cubicBezTo>
                  <a:pt x="1576" y="42"/>
                  <a:pt x="1503" y="90"/>
                  <a:pt x="1419" y="147"/>
                </a:cubicBezTo>
                <a:cubicBezTo>
                  <a:pt x="1337" y="204"/>
                  <a:pt x="1249" y="268"/>
                  <a:pt x="1148" y="341"/>
                </a:cubicBezTo>
                <a:cubicBezTo>
                  <a:pt x="1028" y="429"/>
                  <a:pt x="907" y="520"/>
                  <a:pt x="791" y="608"/>
                </a:cubicBezTo>
                <a:cubicBezTo>
                  <a:pt x="713" y="666"/>
                  <a:pt x="639" y="722"/>
                  <a:pt x="565" y="776"/>
                </a:cubicBezTo>
                <a:cubicBezTo>
                  <a:pt x="469" y="848"/>
                  <a:pt x="396" y="901"/>
                  <a:pt x="326" y="950"/>
                </a:cubicBezTo>
                <a:cubicBezTo>
                  <a:pt x="257" y="998"/>
                  <a:pt x="201" y="1035"/>
                  <a:pt x="154" y="1062"/>
                </a:cubicBezTo>
                <a:cubicBezTo>
                  <a:pt x="108" y="1089"/>
                  <a:pt x="76" y="1105"/>
                  <a:pt x="50" y="1113"/>
                </a:cubicBezTo>
                <a:cubicBezTo>
                  <a:pt x="34" y="1117"/>
                  <a:pt x="20" y="1118"/>
                  <a:pt x="11" y="1116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57" name="Freeform 31"/>
          <p:cNvSpPr>
            <a:spLocks/>
          </p:cNvSpPr>
          <p:nvPr/>
        </p:nvSpPr>
        <p:spPr bwMode="auto">
          <a:xfrm>
            <a:off x="5063301" y="-1078"/>
            <a:ext cx="890811" cy="397916"/>
          </a:xfrm>
          <a:custGeom>
            <a:avLst/>
            <a:gdLst>
              <a:gd name="T0" fmla="*/ 1 w 309"/>
              <a:gd name="T1" fmla="*/ 134 h 134"/>
              <a:gd name="T2" fmla="*/ 0 w 309"/>
              <a:gd name="T3" fmla="*/ 134 h 134"/>
              <a:gd name="T4" fmla="*/ 145 w 309"/>
              <a:gd name="T5" fmla="*/ 43 h 134"/>
              <a:gd name="T6" fmla="*/ 309 w 309"/>
              <a:gd name="T7" fmla="*/ 22 h 134"/>
              <a:gd name="T8" fmla="*/ 309 w 309"/>
              <a:gd name="T9" fmla="*/ 23 h 134"/>
              <a:gd name="T10" fmla="*/ 1 w 309"/>
              <a:gd name="T11" fmla="*/ 134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9" h="134">
                <a:moveTo>
                  <a:pt x="1" y="134"/>
                </a:moveTo>
                <a:cubicBezTo>
                  <a:pt x="0" y="134"/>
                  <a:pt x="0" y="134"/>
                  <a:pt x="0" y="134"/>
                </a:cubicBezTo>
                <a:cubicBezTo>
                  <a:pt x="46" y="94"/>
                  <a:pt x="96" y="63"/>
                  <a:pt x="145" y="43"/>
                </a:cubicBezTo>
                <a:cubicBezTo>
                  <a:pt x="202" y="20"/>
                  <a:pt x="257" y="13"/>
                  <a:pt x="309" y="22"/>
                </a:cubicBezTo>
                <a:cubicBezTo>
                  <a:pt x="309" y="23"/>
                  <a:pt x="309" y="23"/>
                  <a:pt x="309" y="23"/>
                </a:cubicBezTo>
                <a:cubicBezTo>
                  <a:pt x="179" y="0"/>
                  <a:pt x="60" y="83"/>
                  <a:pt x="1" y="134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58" name="Freeform 32"/>
          <p:cNvSpPr>
            <a:spLocks/>
          </p:cNvSpPr>
          <p:nvPr/>
        </p:nvSpPr>
        <p:spPr bwMode="auto">
          <a:xfrm>
            <a:off x="4867323" y="-34084"/>
            <a:ext cx="1086789" cy="588621"/>
          </a:xfrm>
          <a:custGeom>
            <a:avLst/>
            <a:gdLst>
              <a:gd name="T0" fmla="*/ 1 w 377"/>
              <a:gd name="T1" fmla="*/ 198 h 198"/>
              <a:gd name="T2" fmla="*/ 0 w 377"/>
              <a:gd name="T3" fmla="*/ 198 h 198"/>
              <a:gd name="T4" fmla="*/ 171 w 377"/>
              <a:gd name="T5" fmla="*/ 67 h 198"/>
              <a:gd name="T6" fmla="*/ 377 w 377"/>
              <a:gd name="T7" fmla="*/ 33 h 198"/>
              <a:gd name="T8" fmla="*/ 377 w 377"/>
              <a:gd name="T9" fmla="*/ 34 h 198"/>
              <a:gd name="T10" fmla="*/ 1 w 377"/>
              <a:gd name="T11" fmla="*/ 198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7" h="198">
                <a:moveTo>
                  <a:pt x="1" y="198"/>
                </a:moveTo>
                <a:cubicBezTo>
                  <a:pt x="0" y="198"/>
                  <a:pt x="0" y="198"/>
                  <a:pt x="0" y="198"/>
                </a:cubicBezTo>
                <a:cubicBezTo>
                  <a:pt x="38" y="159"/>
                  <a:pt x="98" y="104"/>
                  <a:pt x="171" y="67"/>
                </a:cubicBezTo>
                <a:cubicBezTo>
                  <a:pt x="243" y="31"/>
                  <a:pt x="312" y="20"/>
                  <a:pt x="377" y="33"/>
                </a:cubicBezTo>
                <a:cubicBezTo>
                  <a:pt x="377" y="34"/>
                  <a:pt x="377" y="34"/>
                  <a:pt x="377" y="34"/>
                </a:cubicBezTo>
                <a:cubicBezTo>
                  <a:pt x="211" y="0"/>
                  <a:pt x="59" y="138"/>
                  <a:pt x="1" y="198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61" name="Freeform 35"/>
          <p:cNvSpPr>
            <a:spLocks/>
          </p:cNvSpPr>
          <p:nvPr/>
        </p:nvSpPr>
        <p:spPr bwMode="auto">
          <a:xfrm>
            <a:off x="4473584" y="17260"/>
            <a:ext cx="1480528" cy="1208415"/>
          </a:xfrm>
          <a:custGeom>
            <a:avLst/>
            <a:gdLst>
              <a:gd name="T0" fmla="*/ 1 w 513"/>
              <a:gd name="T1" fmla="*/ 407 h 407"/>
              <a:gd name="T2" fmla="*/ 0 w 513"/>
              <a:gd name="T3" fmla="*/ 406 h 407"/>
              <a:gd name="T4" fmla="*/ 177 w 513"/>
              <a:gd name="T5" fmla="*/ 157 h 407"/>
              <a:gd name="T6" fmla="*/ 332 w 513"/>
              <a:gd name="T7" fmla="*/ 46 h 407"/>
              <a:gd name="T8" fmla="*/ 513 w 513"/>
              <a:gd name="T9" fmla="*/ 16 h 407"/>
              <a:gd name="T10" fmla="*/ 513 w 513"/>
              <a:gd name="T11" fmla="*/ 17 h 407"/>
              <a:gd name="T12" fmla="*/ 178 w 513"/>
              <a:gd name="T13" fmla="*/ 157 h 407"/>
              <a:gd name="T14" fmla="*/ 1 w 513"/>
              <a:gd name="T15" fmla="*/ 407 h 4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13" h="407">
                <a:moveTo>
                  <a:pt x="1" y="407"/>
                </a:moveTo>
                <a:cubicBezTo>
                  <a:pt x="0" y="406"/>
                  <a:pt x="0" y="406"/>
                  <a:pt x="0" y="406"/>
                </a:cubicBezTo>
                <a:cubicBezTo>
                  <a:pt x="49" y="307"/>
                  <a:pt x="107" y="225"/>
                  <a:pt x="177" y="157"/>
                </a:cubicBezTo>
                <a:cubicBezTo>
                  <a:pt x="226" y="109"/>
                  <a:pt x="279" y="71"/>
                  <a:pt x="332" y="46"/>
                </a:cubicBezTo>
                <a:cubicBezTo>
                  <a:pt x="395" y="17"/>
                  <a:pt x="455" y="7"/>
                  <a:pt x="513" y="16"/>
                </a:cubicBezTo>
                <a:cubicBezTo>
                  <a:pt x="513" y="17"/>
                  <a:pt x="513" y="17"/>
                  <a:pt x="513" y="17"/>
                </a:cubicBezTo>
                <a:cubicBezTo>
                  <a:pt x="408" y="0"/>
                  <a:pt x="286" y="51"/>
                  <a:pt x="178" y="157"/>
                </a:cubicBezTo>
                <a:cubicBezTo>
                  <a:pt x="108" y="226"/>
                  <a:pt x="50" y="307"/>
                  <a:pt x="1" y="407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63" name="Freeform 37"/>
          <p:cNvSpPr>
            <a:spLocks/>
          </p:cNvSpPr>
          <p:nvPr/>
        </p:nvSpPr>
        <p:spPr bwMode="auto">
          <a:xfrm>
            <a:off x="2884377" y="64936"/>
            <a:ext cx="3069735" cy="2998116"/>
          </a:xfrm>
          <a:custGeom>
            <a:avLst/>
            <a:gdLst>
              <a:gd name="T0" fmla="*/ 0 w 1064"/>
              <a:gd name="T1" fmla="*/ 1010 h 1010"/>
              <a:gd name="T2" fmla="*/ 0 w 1064"/>
              <a:gd name="T3" fmla="*/ 1010 h 1010"/>
              <a:gd name="T4" fmla="*/ 479 w 1064"/>
              <a:gd name="T5" fmla="*/ 742 h 1010"/>
              <a:gd name="T6" fmla="*/ 821 w 1064"/>
              <a:gd name="T7" fmla="*/ 460 h 1010"/>
              <a:gd name="T8" fmla="*/ 1009 w 1064"/>
              <a:gd name="T9" fmla="*/ 205 h 1010"/>
              <a:gd name="T10" fmla="*/ 1063 w 1064"/>
              <a:gd name="T11" fmla="*/ 0 h 1010"/>
              <a:gd name="T12" fmla="*/ 1064 w 1064"/>
              <a:gd name="T13" fmla="*/ 0 h 1010"/>
              <a:gd name="T14" fmla="*/ 1009 w 1064"/>
              <a:gd name="T15" fmla="*/ 206 h 1010"/>
              <a:gd name="T16" fmla="*/ 822 w 1064"/>
              <a:gd name="T17" fmla="*/ 460 h 1010"/>
              <a:gd name="T18" fmla="*/ 479 w 1064"/>
              <a:gd name="T19" fmla="*/ 743 h 1010"/>
              <a:gd name="T20" fmla="*/ 0 w 1064"/>
              <a:gd name="T21" fmla="*/ 1010 h 1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064" h="1010">
                <a:moveTo>
                  <a:pt x="0" y="1010"/>
                </a:moveTo>
                <a:cubicBezTo>
                  <a:pt x="0" y="1010"/>
                  <a:pt x="0" y="1010"/>
                  <a:pt x="0" y="1010"/>
                </a:cubicBezTo>
                <a:cubicBezTo>
                  <a:pt x="175" y="929"/>
                  <a:pt x="336" y="839"/>
                  <a:pt x="479" y="742"/>
                </a:cubicBezTo>
                <a:cubicBezTo>
                  <a:pt x="613" y="651"/>
                  <a:pt x="728" y="556"/>
                  <a:pt x="821" y="460"/>
                </a:cubicBezTo>
                <a:cubicBezTo>
                  <a:pt x="905" y="373"/>
                  <a:pt x="968" y="287"/>
                  <a:pt x="1009" y="205"/>
                </a:cubicBezTo>
                <a:cubicBezTo>
                  <a:pt x="1044" y="133"/>
                  <a:pt x="1063" y="63"/>
                  <a:pt x="1063" y="0"/>
                </a:cubicBezTo>
                <a:cubicBezTo>
                  <a:pt x="1064" y="0"/>
                  <a:pt x="1064" y="0"/>
                  <a:pt x="1064" y="0"/>
                </a:cubicBezTo>
                <a:cubicBezTo>
                  <a:pt x="1064" y="63"/>
                  <a:pt x="1045" y="134"/>
                  <a:pt x="1009" y="206"/>
                </a:cubicBezTo>
                <a:cubicBezTo>
                  <a:pt x="969" y="288"/>
                  <a:pt x="905" y="373"/>
                  <a:pt x="822" y="460"/>
                </a:cubicBezTo>
                <a:cubicBezTo>
                  <a:pt x="728" y="557"/>
                  <a:pt x="613" y="652"/>
                  <a:pt x="479" y="743"/>
                </a:cubicBezTo>
                <a:cubicBezTo>
                  <a:pt x="336" y="840"/>
                  <a:pt x="175" y="930"/>
                  <a:pt x="0" y="1010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64" name="Freeform 38"/>
          <p:cNvSpPr>
            <a:spLocks/>
          </p:cNvSpPr>
          <p:nvPr/>
        </p:nvSpPr>
        <p:spPr bwMode="auto">
          <a:xfrm>
            <a:off x="4341743" y="64937"/>
            <a:ext cx="1612368" cy="2059256"/>
          </a:xfrm>
          <a:custGeom>
            <a:avLst/>
            <a:gdLst>
              <a:gd name="T0" fmla="*/ 0 w 559"/>
              <a:gd name="T1" fmla="*/ 694 h 694"/>
              <a:gd name="T2" fmla="*/ 0 w 559"/>
              <a:gd name="T3" fmla="*/ 693 h 694"/>
              <a:gd name="T4" fmla="*/ 234 w 559"/>
              <a:gd name="T5" fmla="*/ 497 h 694"/>
              <a:gd name="T6" fmla="*/ 405 w 559"/>
              <a:gd name="T7" fmla="*/ 310 h 694"/>
              <a:gd name="T8" fmla="*/ 558 w 559"/>
              <a:gd name="T9" fmla="*/ 0 h 694"/>
              <a:gd name="T10" fmla="*/ 559 w 559"/>
              <a:gd name="T11" fmla="*/ 0 h 694"/>
              <a:gd name="T12" fmla="*/ 508 w 559"/>
              <a:gd name="T13" fmla="*/ 150 h 694"/>
              <a:gd name="T14" fmla="*/ 406 w 559"/>
              <a:gd name="T15" fmla="*/ 310 h 694"/>
              <a:gd name="T16" fmla="*/ 234 w 559"/>
              <a:gd name="T17" fmla="*/ 498 h 694"/>
              <a:gd name="T18" fmla="*/ 0 w 559"/>
              <a:gd name="T19" fmla="*/ 694 h 6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59" h="694">
                <a:moveTo>
                  <a:pt x="0" y="694"/>
                </a:moveTo>
                <a:cubicBezTo>
                  <a:pt x="0" y="693"/>
                  <a:pt x="0" y="693"/>
                  <a:pt x="0" y="693"/>
                </a:cubicBezTo>
                <a:cubicBezTo>
                  <a:pt x="87" y="629"/>
                  <a:pt x="165" y="563"/>
                  <a:pt x="234" y="497"/>
                </a:cubicBezTo>
                <a:cubicBezTo>
                  <a:pt x="301" y="434"/>
                  <a:pt x="358" y="371"/>
                  <a:pt x="405" y="310"/>
                </a:cubicBezTo>
                <a:cubicBezTo>
                  <a:pt x="491" y="200"/>
                  <a:pt x="544" y="93"/>
                  <a:pt x="558" y="0"/>
                </a:cubicBezTo>
                <a:cubicBezTo>
                  <a:pt x="559" y="0"/>
                  <a:pt x="559" y="0"/>
                  <a:pt x="559" y="0"/>
                </a:cubicBezTo>
                <a:cubicBezTo>
                  <a:pt x="552" y="47"/>
                  <a:pt x="535" y="97"/>
                  <a:pt x="508" y="150"/>
                </a:cubicBezTo>
                <a:cubicBezTo>
                  <a:pt x="483" y="202"/>
                  <a:pt x="448" y="256"/>
                  <a:pt x="406" y="310"/>
                </a:cubicBezTo>
                <a:cubicBezTo>
                  <a:pt x="359" y="371"/>
                  <a:pt x="301" y="434"/>
                  <a:pt x="234" y="498"/>
                </a:cubicBezTo>
                <a:cubicBezTo>
                  <a:pt x="166" y="563"/>
                  <a:pt x="87" y="629"/>
                  <a:pt x="0" y="694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65" name="Freeform 39"/>
          <p:cNvSpPr>
            <a:spLocks/>
          </p:cNvSpPr>
          <p:nvPr/>
        </p:nvSpPr>
        <p:spPr bwMode="auto">
          <a:xfrm>
            <a:off x="5302038" y="64937"/>
            <a:ext cx="652074" cy="634463"/>
          </a:xfrm>
          <a:custGeom>
            <a:avLst/>
            <a:gdLst>
              <a:gd name="T0" fmla="*/ 0 w 226"/>
              <a:gd name="T1" fmla="*/ 214 h 214"/>
              <a:gd name="T2" fmla="*/ 0 w 226"/>
              <a:gd name="T3" fmla="*/ 214 h 214"/>
              <a:gd name="T4" fmla="*/ 226 w 226"/>
              <a:gd name="T5" fmla="*/ 0 h 214"/>
              <a:gd name="T6" fmla="*/ 226 w 226"/>
              <a:gd name="T7" fmla="*/ 1 h 214"/>
              <a:gd name="T8" fmla="*/ 0 w 226"/>
              <a:gd name="T9" fmla="*/ 214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6" h="214">
                <a:moveTo>
                  <a:pt x="0" y="214"/>
                </a:moveTo>
                <a:cubicBezTo>
                  <a:pt x="0" y="214"/>
                  <a:pt x="0" y="214"/>
                  <a:pt x="0" y="214"/>
                </a:cubicBezTo>
                <a:cubicBezTo>
                  <a:pt x="76" y="117"/>
                  <a:pt x="153" y="45"/>
                  <a:pt x="226" y="0"/>
                </a:cubicBezTo>
                <a:cubicBezTo>
                  <a:pt x="226" y="1"/>
                  <a:pt x="226" y="1"/>
                  <a:pt x="226" y="1"/>
                </a:cubicBezTo>
                <a:cubicBezTo>
                  <a:pt x="153" y="45"/>
                  <a:pt x="77" y="117"/>
                  <a:pt x="0" y="214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70" name="Freeform 44"/>
          <p:cNvSpPr>
            <a:spLocks/>
          </p:cNvSpPr>
          <p:nvPr/>
        </p:nvSpPr>
        <p:spPr bwMode="auto">
          <a:xfrm>
            <a:off x="5954111" y="64936"/>
            <a:ext cx="641384" cy="399749"/>
          </a:xfrm>
          <a:custGeom>
            <a:avLst/>
            <a:gdLst>
              <a:gd name="T0" fmla="*/ 222 w 222"/>
              <a:gd name="T1" fmla="*/ 135 h 135"/>
              <a:gd name="T2" fmla="*/ 0 w 222"/>
              <a:gd name="T3" fmla="*/ 1 h 135"/>
              <a:gd name="T4" fmla="*/ 0 w 222"/>
              <a:gd name="T5" fmla="*/ 0 h 135"/>
              <a:gd name="T6" fmla="*/ 122 w 222"/>
              <a:gd name="T7" fmla="*/ 35 h 135"/>
              <a:gd name="T8" fmla="*/ 222 w 222"/>
              <a:gd name="T9" fmla="*/ 135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2" h="135">
                <a:moveTo>
                  <a:pt x="222" y="135"/>
                </a:moveTo>
                <a:cubicBezTo>
                  <a:pt x="170" y="51"/>
                  <a:pt x="85" y="0"/>
                  <a:pt x="0" y="1"/>
                </a:cubicBezTo>
                <a:cubicBezTo>
                  <a:pt x="0" y="0"/>
                  <a:pt x="0" y="0"/>
                  <a:pt x="0" y="0"/>
                </a:cubicBezTo>
                <a:cubicBezTo>
                  <a:pt x="41" y="0"/>
                  <a:pt x="83" y="12"/>
                  <a:pt x="122" y="35"/>
                </a:cubicBezTo>
                <a:cubicBezTo>
                  <a:pt x="162" y="59"/>
                  <a:pt x="196" y="93"/>
                  <a:pt x="222" y="135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71" name="Freeform 45"/>
          <p:cNvSpPr>
            <a:spLocks/>
          </p:cNvSpPr>
          <p:nvPr/>
        </p:nvSpPr>
        <p:spPr bwMode="auto">
          <a:xfrm>
            <a:off x="5063300" y="-39586"/>
            <a:ext cx="1532195" cy="504271"/>
          </a:xfrm>
          <a:custGeom>
            <a:avLst/>
            <a:gdLst>
              <a:gd name="T0" fmla="*/ 1 w 531"/>
              <a:gd name="T1" fmla="*/ 147 h 170"/>
              <a:gd name="T2" fmla="*/ 0 w 531"/>
              <a:gd name="T3" fmla="*/ 147 h 170"/>
              <a:gd name="T4" fmla="*/ 261 w 531"/>
              <a:gd name="T5" fmla="*/ 9 h 170"/>
              <a:gd name="T6" fmla="*/ 336 w 531"/>
              <a:gd name="T7" fmla="*/ 15 h 170"/>
              <a:gd name="T8" fmla="*/ 339 w 531"/>
              <a:gd name="T9" fmla="*/ 16 h 170"/>
              <a:gd name="T10" fmla="*/ 410 w 531"/>
              <a:gd name="T11" fmla="*/ 44 h 170"/>
              <a:gd name="T12" fmla="*/ 531 w 531"/>
              <a:gd name="T13" fmla="*/ 170 h 170"/>
              <a:gd name="T14" fmla="*/ 531 w 531"/>
              <a:gd name="T15" fmla="*/ 170 h 170"/>
              <a:gd name="T16" fmla="*/ 261 w 531"/>
              <a:gd name="T17" fmla="*/ 10 h 170"/>
              <a:gd name="T18" fmla="*/ 1 w 531"/>
              <a:gd name="T19" fmla="*/ 147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31" h="170">
                <a:moveTo>
                  <a:pt x="1" y="147"/>
                </a:moveTo>
                <a:cubicBezTo>
                  <a:pt x="0" y="147"/>
                  <a:pt x="0" y="147"/>
                  <a:pt x="0" y="147"/>
                </a:cubicBezTo>
                <a:cubicBezTo>
                  <a:pt x="59" y="90"/>
                  <a:pt x="152" y="20"/>
                  <a:pt x="261" y="9"/>
                </a:cubicBezTo>
                <a:cubicBezTo>
                  <a:pt x="285" y="7"/>
                  <a:pt x="311" y="9"/>
                  <a:pt x="336" y="15"/>
                </a:cubicBezTo>
                <a:cubicBezTo>
                  <a:pt x="337" y="15"/>
                  <a:pt x="338" y="15"/>
                  <a:pt x="339" y="16"/>
                </a:cubicBezTo>
                <a:cubicBezTo>
                  <a:pt x="363" y="22"/>
                  <a:pt x="387" y="31"/>
                  <a:pt x="410" y="44"/>
                </a:cubicBezTo>
                <a:cubicBezTo>
                  <a:pt x="460" y="73"/>
                  <a:pt x="502" y="117"/>
                  <a:pt x="531" y="170"/>
                </a:cubicBezTo>
                <a:cubicBezTo>
                  <a:pt x="531" y="170"/>
                  <a:pt x="531" y="170"/>
                  <a:pt x="531" y="170"/>
                </a:cubicBezTo>
                <a:cubicBezTo>
                  <a:pt x="472" y="65"/>
                  <a:pt x="364" y="0"/>
                  <a:pt x="261" y="10"/>
                </a:cubicBezTo>
                <a:cubicBezTo>
                  <a:pt x="152" y="20"/>
                  <a:pt x="59" y="90"/>
                  <a:pt x="1" y="147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72" name="Freeform 46"/>
          <p:cNvSpPr>
            <a:spLocks/>
          </p:cNvSpPr>
          <p:nvPr/>
        </p:nvSpPr>
        <p:spPr bwMode="auto">
          <a:xfrm>
            <a:off x="4867323" y="-57923"/>
            <a:ext cx="1728173" cy="612459"/>
          </a:xfrm>
          <a:custGeom>
            <a:avLst/>
            <a:gdLst>
              <a:gd name="T0" fmla="*/ 1 w 599"/>
              <a:gd name="T1" fmla="*/ 206 h 206"/>
              <a:gd name="T2" fmla="*/ 0 w 599"/>
              <a:gd name="T3" fmla="*/ 206 h 206"/>
              <a:gd name="T4" fmla="*/ 125 w 599"/>
              <a:gd name="T5" fmla="*/ 88 h 206"/>
              <a:gd name="T6" fmla="*/ 280 w 599"/>
              <a:gd name="T7" fmla="*/ 14 h 206"/>
              <a:gd name="T8" fmla="*/ 451 w 599"/>
              <a:gd name="T9" fmla="*/ 28 h 206"/>
              <a:gd name="T10" fmla="*/ 599 w 599"/>
              <a:gd name="T11" fmla="*/ 176 h 206"/>
              <a:gd name="T12" fmla="*/ 599 w 599"/>
              <a:gd name="T13" fmla="*/ 176 h 206"/>
              <a:gd name="T14" fmla="*/ 451 w 599"/>
              <a:gd name="T15" fmla="*/ 29 h 206"/>
              <a:gd name="T16" fmla="*/ 280 w 599"/>
              <a:gd name="T17" fmla="*/ 15 h 206"/>
              <a:gd name="T18" fmla="*/ 1 w 599"/>
              <a:gd name="T19" fmla="*/ 206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99" h="206">
                <a:moveTo>
                  <a:pt x="1" y="206"/>
                </a:moveTo>
                <a:cubicBezTo>
                  <a:pt x="0" y="206"/>
                  <a:pt x="0" y="206"/>
                  <a:pt x="0" y="206"/>
                </a:cubicBezTo>
                <a:cubicBezTo>
                  <a:pt x="40" y="159"/>
                  <a:pt x="82" y="119"/>
                  <a:pt x="125" y="88"/>
                </a:cubicBezTo>
                <a:cubicBezTo>
                  <a:pt x="175" y="51"/>
                  <a:pt x="228" y="26"/>
                  <a:pt x="280" y="14"/>
                </a:cubicBezTo>
                <a:cubicBezTo>
                  <a:pt x="339" y="0"/>
                  <a:pt x="400" y="5"/>
                  <a:pt x="451" y="28"/>
                </a:cubicBezTo>
                <a:cubicBezTo>
                  <a:pt x="509" y="54"/>
                  <a:pt x="562" y="106"/>
                  <a:pt x="599" y="176"/>
                </a:cubicBezTo>
                <a:cubicBezTo>
                  <a:pt x="599" y="176"/>
                  <a:pt x="599" y="176"/>
                  <a:pt x="599" y="176"/>
                </a:cubicBezTo>
                <a:cubicBezTo>
                  <a:pt x="561" y="107"/>
                  <a:pt x="509" y="55"/>
                  <a:pt x="451" y="29"/>
                </a:cubicBezTo>
                <a:cubicBezTo>
                  <a:pt x="400" y="6"/>
                  <a:pt x="339" y="1"/>
                  <a:pt x="280" y="15"/>
                </a:cubicBezTo>
                <a:cubicBezTo>
                  <a:pt x="183" y="37"/>
                  <a:pt x="89" y="102"/>
                  <a:pt x="1" y="206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73" name="Freeform 47"/>
          <p:cNvSpPr>
            <a:spLocks/>
          </p:cNvSpPr>
          <p:nvPr/>
        </p:nvSpPr>
        <p:spPr bwMode="auto">
          <a:xfrm>
            <a:off x="2232303" y="464684"/>
            <a:ext cx="4489687" cy="6581184"/>
          </a:xfrm>
          <a:custGeom>
            <a:avLst/>
            <a:gdLst>
              <a:gd name="T0" fmla="*/ 0 w 1556"/>
              <a:gd name="T1" fmla="*/ 2217 h 2217"/>
              <a:gd name="T2" fmla="*/ 0 w 1556"/>
              <a:gd name="T3" fmla="*/ 2216 h 2217"/>
              <a:gd name="T4" fmla="*/ 299 w 1556"/>
              <a:gd name="T5" fmla="*/ 2104 h 2217"/>
              <a:gd name="T6" fmla="*/ 621 w 1556"/>
              <a:gd name="T7" fmla="*/ 1903 h 2217"/>
              <a:gd name="T8" fmla="*/ 1209 w 1556"/>
              <a:gd name="T9" fmla="*/ 1266 h 2217"/>
              <a:gd name="T10" fmla="*/ 1523 w 1556"/>
              <a:gd name="T11" fmla="*/ 536 h 2217"/>
              <a:gd name="T12" fmla="*/ 1551 w 1556"/>
              <a:gd name="T13" fmla="*/ 234 h 2217"/>
              <a:gd name="T14" fmla="*/ 1511 w 1556"/>
              <a:gd name="T15" fmla="*/ 0 h 2217"/>
              <a:gd name="T16" fmla="*/ 1512 w 1556"/>
              <a:gd name="T17" fmla="*/ 0 h 2217"/>
              <a:gd name="T18" fmla="*/ 1552 w 1556"/>
              <a:gd name="T19" fmla="*/ 233 h 2217"/>
              <a:gd name="T20" fmla="*/ 1524 w 1556"/>
              <a:gd name="T21" fmla="*/ 537 h 2217"/>
              <a:gd name="T22" fmla="*/ 1210 w 1556"/>
              <a:gd name="T23" fmla="*/ 1267 h 2217"/>
              <a:gd name="T24" fmla="*/ 621 w 1556"/>
              <a:gd name="T25" fmla="*/ 1904 h 2217"/>
              <a:gd name="T26" fmla="*/ 300 w 1556"/>
              <a:gd name="T27" fmla="*/ 2104 h 2217"/>
              <a:gd name="T28" fmla="*/ 0 w 1556"/>
              <a:gd name="T29" fmla="*/ 2217 h 2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556" h="2217">
                <a:moveTo>
                  <a:pt x="0" y="2217"/>
                </a:moveTo>
                <a:cubicBezTo>
                  <a:pt x="0" y="2216"/>
                  <a:pt x="0" y="2216"/>
                  <a:pt x="0" y="2216"/>
                </a:cubicBezTo>
                <a:cubicBezTo>
                  <a:pt x="97" y="2191"/>
                  <a:pt x="198" y="2154"/>
                  <a:pt x="299" y="2104"/>
                </a:cubicBezTo>
                <a:cubicBezTo>
                  <a:pt x="407" y="2051"/>
                  <a:pt x="515" y="1983"/>
                  <a:pt x="621" y="1903"/>
                </a:cubicBezTo>
                <a:cubicBezTo>
                  <a:pt x="844" y="1733"/>
                  <a:pt x="1048" y="1513"/>
                  <a:pt x="1209" y="1266"/>
                </a:cubicBezTo>
                <a:cubicBezTo>
                  <a:pt x="1365" y="1027"/>
                  <a:pt x="1474" y="775"/>
                  <a:pt x="1523" y="536"/>
                </a:cubicBezTo>
                <a:cubicBezTo>
                  <a:pt x="1545" y="430"/>
                  <a:pt x="1555" y="328"/>
                  <a:pt x="1551" y="234"/>
                </a:cubicBezTo>
                <a:cubicBezTo>
                  <a:pt x="1548" y="148"/>
                  <a:pt x="1535" y="70"/>
                  <a:pt x="1511" y="0"/>
                </a:cubicBezTo>
                <a:cubicBezTo>
                  <a:pt x="1512" y="0"/>
                  <a:pt x="1512" y="0"/>
                  <a:pt x="1512" y="0"/>
                </a:cubicBezTo>
                <a:cubicBezTo>
                  <a:pt x="1536" y="69"/>
                  <a:pt x="1549" y="148"/>
                  <a:pt x="1552" y="233"/>
                </a:cubicBezTo>
                <a:cubicBezTo>
                  <a:pt x="1556" y="328"/>
                  <a:pt x="1546" y="430"/>
                  <a:pt x="1524" y="537"/>
                </a:cubicBezTo>
                <a:cubicBezTo>
                  <a:pt x="1475" y="775"/>
                  <a:pt x="1366" y="1028"/>
                  <a:pt x="1210" y="1267"/>
                </a:cubicBezTo>
                <a:cubicBezTo>
                  <a:pt x="1048" y="1514"/>
                  <a:pt x="845" y="1734"/>
                  <a:pt x="621" y="1904"/>
                </a:cubicBezTo>
                <a:cubicBezTo>
                  <a:pt x="516" y="1984"/>
                  <a:pt x="407" y="2051"/>
                  <a:pt x="300" y="2104"/>
                </a:cubicBezTo>
                <a:cubicBezTo>
                  <a:pt x="198" y="2154"/>
                  <a:pt x="98" y="2192"/>
                  <a:pt x="0" y="2217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74" name="Freeform 48"/>
          <p:cNvSpPr>
            <a:spLocks/>
          </p:cNvSpPr>
          <p:nvPr/>
        </p:nvSpPr>
        <p:spPr bwMode="auto">
          <a:xfrm>
            <a:off x="4489619" y="464685"/>
            <a:ext cx="2344614" cy="5391107"/>
          </a:xfrm>
          <a:custGeom>
            <a:avLst/>
            <a:gdLst>
              <a:gd name="T0" fmla="*/ 0 w 813"/>
              <a:gd name="T1" fmla="*/ 1816 h 1816"/>
              <a:gd name="T2" fmla="*/ 0 w 813"/>
              <a:gd name="T3" fmla="*/ 1815 h 1816"/>
              <a:gd name="T4" fmla="*/ 345 w 813"/>
              <a:gd name="T5" fmla="*/ 1532 h 1816"/>
              <a:gd name="T6" fmla="*/ 651 w 813"/>
              <a:gd name="T7" fmla="*/ 1043 h 1816"/>
              <a:gd name="T8" fmla="*/ 800 w 813"/>
              <a:gd name="T9" fmla="*/ 456 h 1816"/>
              <a:gd name="T10" fmla="*/ 730 w 813"/>
              <a:gd name="T11" fmla="*/ 0 h 1816"/>
              <a:gd name="T12" fmla="*/ 730 w 813"/>
              <a:gd name="T13" fmla="*/ 0 h 1816"/>
              <a:gd name="T14" fmla="*/ 801 w 813"/>
              <a:gd name="T15" fmla="*/ 456 h 1816"/>
              <a:gd name="T16" fmla="*/ 652 w 813"/>
              <a:gd name="T17" fmla="*/ 1043 h 1816"/>
              <a:gd name="T18" fmla="*/ 513 w 813"/>
              <a:gd name="T19" fmla="*/ 1307 h 1816"/>
              <a:gd name="T20" fmla="*/ 346 w 813"/>
              <a:gd name="T21" fmla="*/ 1533 h 1816"/>
              <a:gd name="T22" fmla="*/ 176 w 813"/>
              <a:gd name="T23" fmla="*/ 1697 h 1816"/>
              <a:gd name="T24" fmla="*/ 0 w 813"/>
              <a:gd name="T25" fmla="*/ 1816 h 1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13" h="1816">
                <a:moveTo>
                  <a:pt x="0" y="1816"/>
                </a:moveTo>
                <a:cubicBezTo>
                  <a:pt x="0" y="1815"/>
                  <a:pt x="0" y="1815"/>
                  <a:pt x="0" y="1815"/>
                </a:cubicBezTo>
                <a:cubicBezTo>
                  <a:pt x="122" y="1749"/>
                  <a:pt x="238" y="1654"/>
                  <a:pt x="345" y="1532"/>
                </a:cubicBezTo>
                <a:cubicBezTo>
                  <a:pt x="467" y="1394"/>
                  <a:pt x="572" y="1225"/>
                  <a:pt x="651" y="1043"/>
                </a:cubicBezTo>
                <a:cubicBezTo>
                  <a:pt x="735" y="849"/>
                  <a:pt x="787" y="646"/>
                  <a:pt x="800" y="456"/>
                </a:cubicBezTo>
                <a:cubicBezTo>
                  <a:pt x="812" y="274"/>
                  <a:pt x="788" y="116"/>
                  <a:pt x="730" y="0"/>
                </a:cubicBezTo>
                <a:cubicBezTo>
                  <a:pt x="730" y="0"/>
                  <a:pt x="730" y="0"/>
                  <a:pt x="730" y="0"/>
                </a:cubicBezTo>
                <a:cubicBezTo>
                  <a:pt x="789" y="116"/>
                  <a:pt x="813" y="274"/>
                  <a:pt x="801" y="456"/>
                </a:cubicBezTo>
                <a:cubicBezTo>
                  <a:pt x="788" y="646"/>
                  <a:pt x="736" y="849"/>
                  <a:pt x="652" y="1043"/>
                </a:cubicBezTo>
                <a:cubicBezTo>
                  <a:pt x="612" y="1135"/>
                  <a:pt x="566" y="1224"/>
                  <a:pt x="513" y="1307"/>
                </a:cubicBezTo>
                <a:cubicBezTo>
                  <a:pt x="462" y="1389"/>
                  <a:pt x="406" y="1464"/>
                  <a:pt x="346" y="1533"/>
                </a:cubicBezTo>
                <a:cubicBezTo>
                  <a:pt x="292" y="1594"/>
                  <a:pt x="235" y="1649"/>
                  <a:pt x="176" y="1697"/>
                </a:cubicBezTo>
                <a:cubicBezTo>
                  <a:pt x="119" y="1744"/>
                  <a:pt x="60" y="1784"/>
                  <a:pt x="0" y="1816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75" name="Freeform 49"/>
          <p:cNvSpPr>
            <a:spLocks/>
          </p:cNvSpPr>
          <p:nvPr/>
        </p:nvSpPr>
        <p:spPr bwMode="auto">
          <a:xfrm>
            <a:off x="5198704" y="464684"/>
            <a:ext cx="1667598" cy="3779276"/>
          </a:xfrm>
          <a:custGeom>
            <a:avLst/>
            <a:gdLst>
              <a:gd name="T0" fmla="*/ 0 w 578"/>
              <a:gd name="T1" fmla="*/ 1273 h 1273"/>
              <a:gd name="T2" fmla="*/ 0 w 578"/>
              <a:gd name="T3" fmla="*/ 1272 h 1273"/>
              <a:gd name="T4" fmla="*/ 216 w 578"/>
              <a:gd name="T5" fmla="*/ 1134 h 1273"/>
              <a:gd name="T6" fmla="*/ 437 w 578"/>
              <a:gd name="T7" fmla="*/ 825 h 1273"/>
              <a:gd name="T8" fmla="*/ 565 w 578"/>
              <a:gd name="T9" fmla="*/ 379 h 1273"/>
              <a:gd name="T10" fmla="*/ 484 w 578"/>
              <a:gd name="T11" fmla="*/ 0 h 1273"/>
              <a:gd name="T12" fmla="*/ 484 w 578"/>
              <a:gd name="T13" fmla="*/ 0 h 1273"/>
              <a:gd name="T14" fmla="*/ 566 w 578"/>
              <a:gd name="T15" fmla="*/ 379 h 1273"/>
              <a:gd name="T16" fmla="*/ 438 w 578"/>
              <a:gd name="T17" fmla="*/ 825 h 1273"/>
              <a:gd name="T18" fmla="*/ 217 w 578"/>
              <a:gd name="T19" fmla="*/ 1134 h 1273"/>
              <a:gd name="T20" fmla="*/ 0 w 578"/>
              <a:gd name="T21" fmla="*/ 1273 h 1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78" h="1273">
                <a:moveTo>
                  <a:pt x="0" y="1273"/>
                </a:moveTo>
                <a:cubicBezTo>
                  <a:pt x="0" y="1272"/>
                  <a:pt x="0" y="1272"/>
                  <a:pt x="0" y="1272"/>
                </a:cubicBezTo>
                <a:cubicBezTo>
                  <a:pt x="71" y="1249"/>
                  <a:pt x="146" y="1201"/>
                  <a:pt x="216" y="1134"/>
                </a:cubicBezTo>
                <a:cubicBezTo>
                  <a:pt x="301" y="1053"/>
                  <a:pt x="377" y="946"/>
                  <a:pt x="437" y="825"/>
                </a:cubicBezTo>
                <a:cubicBezTo>
                  <a:pt x="509" y="680"/>
                  <a:pt x="553" y="525"/>
                  <a:pt x="565" y="379"/>
                </a:cubicBezTo>
                <a:cubicBezTo>
                  <a:pt x="577" y="219"/>
                  <a:pt x="548" y="85"/>
                  <a:pt x="484" y="0"/>
                </a:cubicBezTo>
                <a:cubicBezTo>
                  <a:pt x="484" y="0"/>
                  <a:pt x="484" y="0"/>
                  <a:pt x="484" y="0"/>
                </a:cubicBezTo>
                <a:cubicBezTo>
                  <a:pt x="549" y="84"/>
                  <a:pt x="578" y="219"/>
                  <a:pt x="566" y="379"/>
                </a:cubicBezTo>
                <a:cubicBezTo>
                  <a:pt x="554" y="526"/>
                  <a:pt x="510" y="680"/>
                  <a:pt x="438" y="825"/>
                </a:cubicBezTo>
                <a:cubicBezTo>
                  <a:pt x="378" y="947"/>
                  <a:pt x="301" y="1054"/>
                  <a:pt x="217" y="1134"/>
                </a:cubicBezTo>
                <a:cubicBezTo>
                  <a:pt x="146" y="1202"/>
                  <a:pt x="71" y="1250"/>
                  <a:pt x="0" y="1273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78" name="Freeform 52"/>
          <p:cNvSpPr>
            <a:spLocks/>
          </p:cNvSpPr>
          <p:nvPr/>
        </p:nvSpPr>
        <p:spPr bwMode="auto">
          <a:xfrm>
            <a:off x="4473584" y="-54255"/>
            <a:ext cx="2121912" cy="1279929"/>
          </a:xfrm>
          <a:custGeom>
            <a:avLst/>
            <a:gdLst>
              <a:gd name="T0" fmla="*/ 1 w 735"/>
              <a:gd name="T1" fmla="*/ 431 h 431"/>
              <a:gd name="T2" fmla="*/ 0 w 735"/>
              <a:gd name="T3" fmla="*/ 430 h 431"/>
              <a:gd name="T4" fmla="*/ 97 w 735"/>
              <a:gd name="T5" fmla="*/ 260 h 431"/>
              <a:gd name="T6" fmla="*/ 269 w 735"/>
              <a:gd name="T7" fmla="*/ 85 h 431"/>
              <a:gd name="T8" fmla="*/ 507 w 735"/>
              <a:gd name="T9" fmla="*/ 8 h 431"/>
              <a:gd name="T10" fmla="*/ 735 w 735"/>
              <a:gd name="T11" fmla="*/ 175 h 431"/>
              <a:gd name="T12" fmla="*/ 734 w 735"/>
              <a:gd name="T13" fmla="*/ 175 h 431"/>
              <a:gd name="T14" fmla="*/ 507 w 735"/>
              <a:gd name="T15" fmla="*/ 9 h 431"/>
              <a:gd name="T16" fmla="*/ 269 w 735"/>
              <a:gd name="T17" fmla="*/ 85 h 431"/>
              <a:gd name="T18" fmla="*/ 98 w 735"/>
              <a:gd name="T19" fmla="*/ 261 h 431"/>
              <a:gd name="T20" fmla="*/ 1 w 735"/>
              <a:gd name="T21" fmla="*/ 431 h 4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35" h="431">
                <a:moveTo>
                  <a:pt x="1" y="431"/>
                </a:moveTo>
                <a:cubicBezTo>
                  <a:pt x="0" y="430"/>
                  <a:pt x="0" y="430"/>
                  <a:pt x="0" y="430"/>
                </a:cubicBezTo>
                <a:cubicBezTo>
                  <a:pt x="27" y="370"/>
                  <a:pt x="60" y="313"/>
                  <a:pt x="97" y="260"/>
                </a:cubicBezTo>
                <a:cubicBezTo>
                  <a:pt x="149" y="188"/>
                  <a:pt x="207" y="129"/>
                  <a:pt x="269" y="85"/>
                </a:cubicBezTo>
                <a:cubicBezTo>
                  <a:pt x="325" y="45"/>
                  <a:pt x="411" y="0"/>
                  <a:pt x="507" y="8"/>
                </a:cubicBezTo>
                <a:cubicBezTo>
                  <a:pt x="596" y="15"/>
                  <a:pt x="684" y="79"/>
                  <a:pt x="735" y="175"/>
                </a:cubicBezTo>
                <a:cubicBezTo>
                  <a:pt x="734" y="175"/>
                  <a:pt x="734" y="175"/>
                  <a:pt x="734" y="175"/>
                </a:cubicBezTo>
                <a:cubicBezTo>
                  <a:pt x="683" y="80"/>
                  <a:pt x="596" y="16"/>
                  <a:pt x="507" y="9"/>
                </a:cubicBezTo>
                <a:cubicBezTo>
                  <a:pt x="412" y="1"/>
                  <a:pt x="325" y="46"/>
                  <a:pt x="269" y="85"/>
                </a:cubicBezTo>
                <a:cubicBezTo>
                  <a:pt x="207" y="129"/>
                  <a:pt x="150" y="188"/>
                  <a:pt x="98" y="261"/>
                </a:cubicBezTo>
                <a:cubicBezTo>
                  <a:pt x="61" y="313"/>
                  <a:pt x="28" y="370"/>
                  <a:pt x="1" y="431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79" name="Freeform 53"/>
          <p:cNvSpPr>
            <a:spLocks/>
          </p:cNvSpPr>
          <p:nvPr/>
        </p:nvSpPr>
        <p:spPr bwMode="auto">
          <a:xfrm>
            <a:off x="5492671" y="464684"/>
            <a:ext cx="1346906" cy="4162522"/>
          </a:xfrm>
          <a:custGeom>
            <a:avLst/>
            <a:gdLst>
              <a:gd name="T0" fmla="*/ 1 w 467"/>
              <a:gd name="T1" fmla="*/ 1402 h 1402"/>
              <a:gd name="T2" fmla="*/ 0 w 467"/>
              <a:gd name="T3" fmla="*/ 1401 h 1402"/>
              <a:gd name="T4" fmla="*/ 218 w 467"/>
              <a:gd name="T5" fmla="*/ 1146 h 1402"/>
              <a:gd name="T6" fmla="*/ 397 w 467"/>
              <a:gd name="T7" fmla="*/ 766 h 1402"/>
              <a:gd name="T8" fmla="*/ 465 w 467"/>
              <a:gd name="T9" fmla="*/ 335 h 1402"/>
              <a:gd name="T10" fmla="*/ 382 w 467"/>
              <a:gd name="T11" fmla="*/ 0 h 1402"/>
              <a:gd name="T12" fmla="*/ 382 w 467"/>
              <a:gd name="T13" fmla="*/ 0 h 1402"/>
              <a:gd name="T14" fmla="*/ 466 w 467"/>
              <a:gd name="T15" fmla="*/ 335 h 1402"/>
              <a:gd name="T16" fmla="*/ 449 w 467"/>
              <a:gd name="T17" fmla="*/ 550 h 1402"/>
              <a:gd name="T18" fmla="*/ 397 w 467"/>
              <a:gd name="T19" fmla="*/ 766 h 1402"/>
              <a:gd name="T20" fmla="*/ 219 w 467"/>
              <a:gd name="T21" fmla="*/ 1146 h 1402"/>
              <a:gd name="T22" fmla="*/ 1 w 467"/>
              <a:gd name="T23" fmla="*/ 1402 h 1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67" h="1402">
                <a:moveTo>
                  <a:pt x="1" y="1402"/>
                </a:moveTo>
                <a:cubicBezTo>
                  <a:pt x="0" y="1401"/>
                  <a:pt x="0" y="1401"/>
                  <a:pt x="0" y="1401"/>
                </a:cubicBezTo>
                <a:cubicBezTo>
                  <a:pt x="80" y="1333"/>
                  <a:pt x="153" y="1247"/>
                  <a:pt x="218" y="1146"/>
                </a:cubicBezTo>
                <a:cubicBezTo>
                  <a:pt x="294" y="1030"/>
                  <a:pt x="354" y="902"/>
                  <a:pt x="397" y="766"/>
                </a:cubicBezTo>
                <a:cubicBezTo>
                  <a:pt x="443" y="619"/>
                  <a:pt x="467" y="470"/>
                  <a:pt x="465" y="335"/>
                </a:cubicBezTo>
                <a:cubicBezTo>
                  <a:pt x="463" y="198"/>
                  <a:pt x="434" y="83"/>
                  <a:pt x="382" y="0"/>
                </a:cubicBezTo>
                <a:cubicBezTo>
                  <a:pt x="382" y="0"/>
                  <a:pt x="382" y="0"/>
                  <a:pt x="382" y="0"/>
                </a:cubicBezTo>
                <a:cubicBezTo>
                  <a:pt x="435" y="82"/>
                  <a:pt x="463" y="198"/>
                  <a:pt x="466" y="335"/>
                </a:cubicBezTo>
                <a:cubicBezTo>
                  <a:pt x="467" y="404"/>
                  <a:pt x="461" y="477"/>
                  <a:pt x="449" y="550"/>
                </a:cubicBezTo>
                <a:cubicBezTo>
                  <a:pt x="438" y="621"/>
                  <a:pt x="420" y="694"/>
                  <a:pt x="397" y="766"/>
                </a:cubicBezTo>
                <a:cubicBezTo>
                  <a:pt x="354" y="903"/>
                  <a:pt x="294" y="1030"/>
                  <a:pt x="219" y="1146"/>
                </a:cubicBezTo>
                <a:cubicBezTo>
                  <a:pt x="154" y="1247"/>
                  <a:pt x="80" y="1333"/>
                  <a:pt x="1" y="1402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24" name="Freeform 54"/>
          <p:cNvSpPr>
            <a:spLocks/>
          </p:cNvSpPr>
          <p:nvPr/>
        </p:nvSpPr>
        <p:spPr bwMode="auto">
          <a:xfrm>
            <a:off x="5170198" y="200630"/>
            <a:ext cx="1473402" cy="264054"/>
          </a:xfrm>
          <a:custGeom>
            <a:avLst/>
            <a:gdLst>
              <a:gd name="T0" fmla="*/ 1 w 511"/>
              <a:gd name="T1" fmla="*/ 70 h 89"/>
              <a:gd name="T2" fmla="*/ 0 w 511"/>
              <a:gd name="T3" fmla="*/ 70 h 89"/>
              <a:gd name="T4" fmla="*/ 35 w 511"/>
              <a:gd name="T5" fmla="*/ 62 h 89"/>
              <a:gd name="T6" fmla="*/ 364 w 511"/>
              <a:gd name="T7" fmla="*/ 7 h 89"/>
              <a:gd name="T8" fmla="*/ 489 w 511"/>
              <a:gd name="T9" fmla="*/ 14 h 89"/>
              <a:gd name="T10" fmla="*/ 507 w 511"/>
              <a:gd name="T11" fmla="*/ 35 h 89"/>
              <a:gd name="T12" fmla="*/ 494 w 511"/>
              <a:gd name="T13" fmla="*/ 89 h 89"/>
              <a:gd name="T14" fmla="*/ 494 w 511"/>
              <a:gd name="T15" fmla="*/ 89 h 89"/>
              <a:gd name="T16" fmla="*/ 506 w 511"/>
              <a:gd name="T17" fmla="*/ 35 h 89"/>
              <a:gd name="T18" fmla="*/ 488 w 511"/>
              <a:gd name="T19" fmla="*/ 15 h 89"/>
              <a:gd name="T20" fmla="*/ 364 w 511"/>
              <a:gd name="T21" fmla="*/ 8 h 89"/>
              <a:gd name="T22" fmla="*/ 35 w 511"/>
              <a:gd name="T23" fmla="*/ 63 h 89"/>
              <a:gd name="T24" fmla="*/ 1 w 511"/>
              <a:gd name="T25" fmla="*/ 7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11" h="89">
                <a:moveTo>
                  <a:pt x="1" y="70"/>
                </a:moveTo>
                <a:cubicBezTo>
                  <a:pt x="0" y="70"/>
                  <a:pt x="0" y="70"/>
                  <a:pt x="0" y="70"/>
                </a:cubicBezTo>
                <a:cubicBezTo>
                  <a:pt x="12" y="67"/>
                  <a:pt x="23" y="65"/>
                  <a:pt x="35" y="62"/>
                </a:cubicBezTo>
                <a:cubicBezTo>
                  <a:pt x="150" y="38"/>
                  <a:pt x="259" y="16"/>
                  <a:pt x="364" y="7"/>
                </a:cubicBezTo>
                <a:cubicBezTo>
                  <a:pt x="408" y="3"/>
                  <a:pt x="457" y="0"/>
                  <a:pt x="489" y="14"/>
                </a:cubicBezTo>
                <a:cubicBezTo>
                  <a:pt x="498" y="18"/>
                  <a:pt x="504" y="25"/>
                  <a:pt x="507" y="35"/>
                </a:cubicBezTo>
                <a:cubicBezTo>
                  <a:pt x="511" y="51"/>
                  <a:pt x="507" y="71"/>
                  <a:pt x="494" y="89"/>
                </a:cubicBezTo>
                <a:cubicBezTo>
                  <a:pt x="494" y="89"/>
                  <a:pt x="494" y="89"/>
                  <a:pt x="494" y="89"/>
                </a:cubicBezTo>
                <a:cubicBezTo>
                  <a:pt x="506" y="70"/>
                  <a:pt x="510" y="51"/>
                  <a:pt x="506" y="35"/>
                </a:cubicBezTo>
                <a:cubicBezTo>
                  <a:pt x="503" y="26"/>
                  <a:pt x="497" y="19"/>
                  <a:pt x="488" y="15"/>
                </a:cubicBezTo>
                <a:cubicBezTo>
                  <a:pt x="457" y="1"/>
                  <a:pt x="408" y="4"/>
                  <a:pt x="364" y="8"/>
                </a:cubicBezTo>
                <a:cubicBezTo>
                  <a:pt x="259" y="17"/>
                  <a:pt x="150" y="39"/>
                  <a:pt x="35" y="63"/>
                </a:cubicBezTo>
                <a:cubicBezTo>
                  <a:pt x="24" y="66"/>
                  <a:pt x="12" y="68"/>
                  <a:pt x="1" y="70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25" name="Freeform 55"/>
          <p:cNvSpPr>
            <a:spLocks/>
          </p:cNvSpPr>
          <p:nvPr/>
        </p:nvSpPr>
        <p:spPr bwMode="auto">
          <a:xfrm>
            <a:off x="2884377" y="464684"/>
            <a:ext cx="3711119" cy="2598367"/>
          </a:xfrm>
          <a:custGeom>
            <a:avLst/>
            <a:gdLst>
              <a:gd name="T0" fmla="*/ 0 w 1286"/>
              <a:gd name="T1" fmla="*/ 875 h 875"/>
              <a:gd name="T2" fmla="*/ 0 w 1286"/>
              <a:gd name="T3" fmla="*/ 875 h 875"/>
              <a:gd name="T4" fmla="*/ 491 w 1286"/>
              <a:gd name="T5" fmla="*/ 640 h 875"/>
              <a:gd name="T6" fmla="*/ 713 w 1286"/>
              <a:gd name="T7" fmla="*/ 515 h 875"/>
              <a:gd name="T8" fmla="*/ 813 w 1286"/>
              <a:gd name="T9" fmla="*/ 452 h 875"/>
              <a:gd name="T10" fmla="*/ 842 w 1286"/>
              <a:gd name="T11" fmla="*/ 434 h 875"/>
              <a:gd name="T12" fmla="*/ 904 w 1286"/>
              <a:gd name="T13" fmla="*/ 391 h 875"/>
              <a:gd name="T14" fmla="*/ 999 w 1286"/>
              <a:gd name="T15" fmla="*/ 316 h 875"/>
              <a:gd name="T16" fmla="*/ 1058 w 1286"/>
              <a:gd name="T17" fmla="*/ 274 h 875"/>
              <a:gd name="T18" fmla="*/ 1173 w 1286"/>
              <a:gd name="T19" fmla="*/ 168 h 875"/>
              <a:gd name="T20" fmla="*/ 1286 w 1286"/>
              <a:gd name="T21" fmla="*/ 0 h 875"/>
              <a:gd name="T22" fmla="*/ 1286 w 1286"/>
              <a:gd name="T23" fmla="*/ 0 h 875"/>
              <a:gd name="T24" fmla="*/ 1173 w 1286"/>
              <a:gd name="T25" fmla="*/ 169 h 875"/>
              <a:gd name="T26" fmla="*/ 1059 w 1286"/>
              <a:gd name="T27" fmla="*/ 274 h 875"/>
              <a:gd name="T28" fmla="*/ 999 w 1286"/>
              <a:gd name="T29" fmla="*/ 317 h 875"/>
              <a:gd name="T30" fmla="*/ 904 w 1286"/>
              <a:gd name="T31" fmla="*/ 391 h 875"/>
              <a:gd name="T32" fmla="*/ 843 w 1286"/>
              <a:gd name="T33" fmla="*/ 435 h 875"/>
              <a:gd name="T34" fmla="*/ 813 w 1286"/>
              <a:gd name="T35" fmla="*/ 453 h 875"/>
              <a:gd name="T36" fmla="*/ 713 w 1286"/>
              <a:gd name="T37" fmla="*/ 515 h 875"/>
              <a:gd name="T38" fmla="*/ 491 w 1286"/>
              <a:gd name="T39" fmla="*/ 641 h 875"/>
              <a:gd name="T40" fmla="*/ 0 w 1286"/>
              <a:gd name="T41" fmla="*/ 875 h 875"/>
              <a:gd name="connsiteX0" fmla="*/ 0 w 10000"/>
              <a:gd name="connsiteY0" fmla="*/ 10000 h 10000"/>
              <a:gd name="connsiteX1" fmla="*/ 0 w 10000"/>
              <a:gd name="connsiteY1" fmla="*/ 10000 h 10000"/>
              <a:gd name="connsiteX2" fmla="*/ 3818 w 10000"/>
              <a:gd name="connsiteY2" fmla="*/ 7314 h 10000"/>
              <a:gd name="connsiteX3" fmla="*/ 5544 w 10000"/>
              <a:gd name="connsiteY3" fmla="*/ 5886 h 10000"/>
              <a:gd name="connsiteX4" fmla="*/ 6322 w 10000"/>
              <a:gd name="connsiteY4" fmla="*/ 5166 h 10000"/>
              <a:gd name="connsiteX5" fmla="*/ 6547 w 10000"/>
              <a:gd name="connsiteY5" fmla="*/ 4960 h 10000"/>
              <a:gd name="connsiteX6" fmla="*/ 7030 w 10000"/>
              <a:gd name="connsiteY6" fmla="*/ 4469 h 10000"/>
              <a:gd name="connsiteX7" fmla="*/ 7768 w 10000"/>
              <a:gd name="connsiteY7" fmla="*/ 3611 h 10000"/>
              <a:gd name="connsiteX8" fmla="*/ 8227 w 10000"/>
              <a:gd name="connsiteY8" fmla="*/ 3131 h 10000"/>
              <a:gd name="connsiteX9" fmla="*/ 9121 w 10000"/>
              <a:gd name="connsiteY9" fmla="*/ 1920 h 10000"/>
              <a:gd name="connsiteX10" fmla="*/ 10000 w 10000"/>
              <a:gd name="connsiteY10" fmla="*/ 0 h 10000"/>
              <a:gd name="connsiteX11" fmla="*/ 10000 w 10000"/>
              <a:gd name="connsiteY11" fmla="*/ 0 h 10000"/>
              <a:gd name="connsiteX12" fmla="*/ 9121 w 10000"/>
              <a:gd name="connsiteY12" fmla="*/ 1931 h 10000"/>
              <a:gd name="connsiteX13" fmla="*/ 8235 w 10000"/>
              <a:gd name="connsiteY13" fmla="*/ 3131 h 10000"/>
              <a:gd name="connsiteX14" fmla="*/ 7030 w 10000"/>
              <a:gd name="connsiteY14" fmla="*/ 4469 h 10000"/>
              <a:gd name="connsiteX15" fmla="*/ 6555 w 10000"/>
              <a:gd name="connsiteY15" fmla="*/ 4971 h 10000"/>
              <a:gd name="connsiteX16" fmla="*/ 6322 w 10000"/>
              <a:gd name="connsiteY16" fmla="*/ 5177 h 10000"/>
              <a:gd name="connsiteX17" fmla="*/ 5544 w 10000"/>
              <a:gd name="connsiteY17" fmla="*/ 5886 h 10000"/>
              <a:gd name="connsiteX18" fmla="*/ 3818 w 10000"/>
              <a:gd name="connsiteY18" fmla="*/ 7326 h 10000"/>
              <a:gd name="connsiteX19" fmla="*/ 0 w 10000"/>
              <a:gd name="connsiteY19" fmla="*/ 10000 h 10000"/>
              <a:gd name="connsiteX0" fmla="*/ 0 w 10000"/>
              <a:gd name="connsiteY0" fmla="*/ 10000 h 10000"/>
              <a:gd name="connsiteX1" fmla="*/ 0 w 10000"/>
              <a:gd name="connsiteY1" fmla="*/ 10000 h 10000"/>
              <a:gd name="connsiteX2" fmla="*/ 3818 w 10000"/>
              <a:gd name="connsiteY2" fmla="*/ 7314 h 10000"/>
              <a:gd name="connsiteX3" fmla="*/ 5544 w 10000"/>
              <a:gd name="connsiteY3" fmla="*/ 5886 h 10000"/>
              <a:gd name="connsiteX4" fmla="*/ 6322 w 10000"/>
              <a:gd name="connsiteY4" fmla="*/ 5166 h 10000"/>
              <a:gd name="connsiteX5" fmla="*/ 6547 w 10000"/>
              <a:gd name="connsiteY5" fmla="*/ 4960 h 10000"/>
              <a:gd name="connsiteX6" fmla="*/ 7030 w 10000"/>
              <a:gd name="connsiteY6" fmla="*/ 4469 h 10000"/>
              <a:gd name="connsiteX7" fmla="*/ 8227 w 10000"/>
              <a:gd name="connsiteY7" fmla="*/ 3131 h 10000"/>
              <a:gd name="connsiteX8" fmla="*/ 9121 w 10000"/>
              <a:gd name="connsiteY8" fmla="*/ 1920 h 10000"/>
              <a:gd name="connsiteX9" fmla="*/ 10000 w 10000"/>
              <a:gd name="connsiteY9" fmla="*/ 0 h 10000"/>
              <a:gd name="connsiteX10" fmla="*/ 10000 w 10000"/>
              <a:gd name="connsiteY10" fmla="*/ 0 h 10000"/>
              <a:gd name="connsiteX11" fmla="*/ 9121 w 10000"/>
              <a:gd name="connsiteY11" fmla="*/ 1931 h 10000"/>
              <a:gd name="connsiteX12" fmla="*/ 8235 w 10000"/>
              <a:gd name="connsiteY12" fmla="*/ 3131 h 10000"/>
              <a:gd name="connsiteX13" fmla="*/ 7030 w 10000"/>
              <a:gd name="connsiteY13" fmla="*/ 4469 h 10000"/>
              <a:gd name="connsiteX14" fmla="*/ 6555 w 10000"/>
              <a:gd name="connsiteY14" fmla="*/ 4971 h 10000"/>
              <a:gd name="connsiteX15" fmla="*/ 6322 w 10000"/>
              <a:gd name="connsiteY15" fmla="*/ 5177 h 10000"/>
              <a:gd name="connsiteX16" fmla="*/ 5544 w 10000"/>
              <a:gd name="connsiteY16" fmla="*/ 5886 h 10000"/>
              <a:gd name="connsiteX17" fmla="*/ 3818 w 10000"/>
              <a:gd name="connsiteY17" fmla="*/ 7326 h 10000"/>
              <a:gd name="connsiteX18" fmla="*/ 0 w 10000"/>
              <a:gd name="connsiteY18" fmla="*/ 10000 h 10000"/>
              <a:gd name="connsiteX0" fmla="*/ 0 w 10000"/>
              <a:gd name="connsiteY0" fmla="*/ 10000 h 10000"/>
              <a:gd name="connsiteX1" fmla="*/ 0 w 10000"/>
              <a:gd name="connsiteY1" fmla="*/ 10000 h 10000"/>
              <a:gd name="connsiteX2" fmla="*/ 3818 w 10000"/>
              <a:gd name="connsiteY2" fmla="*/ 7314 h 10000"/>
              <a:gd name="connsiteX3" fmla="*/ 5544 w 10000"/>
              <a:gd name="connsiteY3" fmla="*/ 5886 h 10000"/>
              <a:gd name="connsiteX4" fmla="*/ 6322 w 10000"/>
              <a:gd name="connsiteY4" fmla="*/ 5166 h 10000"/>
              <a:gd name="connsiteX5" fmla="*/ 6547 w 10000"/>
              <a:gd name="connsiteY5" fmla="*/ 4960 h 10000"/>
              <a:gd name="connsiteX6" fmla="*/ 7030 w 10000"/>
              <a:gd name="connsiteY6" fmla="*/ 4469 h 10000"/>
              <a:gd name="connsiteX7" fmla="*/ 8227 w 10000"/>
              <a:gd name="connsiteY7" fmla="*/ 3131 h 10000"/>
              <a:gd name="connsiteX8" fmla="*/ 9121 w 10000"/>
              <a:gd name="connsiteY8" fmla="*/ 1920 h 10000"/>
              <a:gd name="connsiteX9" fmla="*/ 10000 w 10000"/>
              <a:gd name="connsiteY9" fmla="*/ 0 h 10000"/>
              <a:gd name="connsiteX10" fmla="*/ 10000 w 10000"/>
              <a:gd name="connsiteY10" fmla="*/ 0 h 10000"/>
              <a:gd name="connsiteX11" fmla="*/ 9121 w 10000"/>
              <a:gd name="connsiteY11" fmla="*/ 1931 h 10000"/>
              <a:gd name="connsiteX12" fmla="*/ 8235 w 10000"/>
              <a:gd name="connsiteY12" fmla="*/ 3131 h 10000"/>
              <a:gd name="connsiteX13" fmla="*/ 7030 w 10000"/>
              <a:gd name="connsiteY13" fmla="*/ 4469 h 10000"/>
              <a:gd name="connsiteX14" fmla="*/ 6322 w 10000"/>
              <a:gd name="connsiteY14" fmla="*/ 5177 h 10000"/>
              <a:gd name="connsiteX15" fmla="*/ 5544 w 10000"/>
              <a:gd name="connsiteY15" fmla="*/ 5886 h 10000"/>
              <a:gd name="connsiteX16" fmla="*/ 3818 w 10000"/>
              <a:gd name="connsiteY16" fmla="*/ 7326 h 10000"/>
              <a:gd name="connsiteX17" fmla="*/ 0 w 10000"/>
              <a:gd name="connsiteY17" fmla="*/ 10000 h 10000"/>
              <a:gd name="connsiteX0" fmla="*/ 0 w 10000"/>
              <a:gd name="connsiteY0" fmla="*/ 10000 h 10000"/>
              <a:gd name="connsiteX1" fmla="*/ 0 w 10000"/>
              <a:gd name="connsiteY1" fmla="*/ 10000 h 10000"/>
              <a:gd name="connsiteX2" fmla="*/ 3818 w 10000"/>
              <a:gd name="connsiteY2" fmla="*/ 7314 h 10000"/>
              <a:gd name="connsiteX3" fmla="*/ 5544 w 10000"/>
              <a:gd name="connsiteY3" fmla="*/ 5886 h 10000"/>
              <a:gd name="connsiteX4" fmla="*/ 6322 w 10000"/>
              <a:gd name="connsiteY4" fmla="*/ 5166 h 10000"/>
              <a:gd name="connsiteX5" fmla="*/ 7030 w 10000"/>
              <a:gd name="connsiteY5" fmla="*/ 4469 h 10000"/>
              <a:gd name="connsiteX6" fmla="*/ 8227 w 10000"/>
              <a:gd name="connsiteY6" fmla="*/ 3131 h 10000"/>
              <a:gd name="connsiteX7" fmla="*/ 9121 w 10000"/>
              <a:gd name="connsiteY7" fmla="*/ 1920 h 10000"/>
              <a:gd name="connsiteX8" fmla="*/ 10000 w 10000"/>
              <a:gd name="connsiteY8" fmla="*/ 0 h 10000"/>
              <a:gd name="connsiteX9" fmla="*/ 10000 w 10000"/>
              <a:gd name="connsiteY9" fmla="*/ 0 h 10000"/>
              <a:gd name="connsiteX10" fmla="*/ 9121 w 10000"/>
              <a:gd name="connsiteY10" fmla="*/ 1931 h 10000"/>
              <a:gd name="connsiteX11" fmla="*/ 8235 w 10000"/>
              <a:gd name="connsiteY11" fmla="*/ 3131 h 10000"/>
              <a:gd name="connsiteX12" fmla="*/ 7030 w 10000"/>
              <a:gd name="connsiteY12" fmla="*/ 4469 h 10000"/>
              <a:gd name="connsiteX13" fmla="*/ 6322 w 10000"/>
              <a:gd name="connsiteY13" fmla="*/ 5177 h 10000"/>
              <a:gd name="connsiteX14" fmla="*/ 5544 w 10000"/>
              <a:gd name="connsiteY14" fmla="*/ 5886 h 10000"/>
              <a:gd name="connsiteX15" fmla="*/ 3818 w 10000"/>
              <a:gd name="connsiteY15" fmla="*/ 7326 h 10000"/>
              <a:gd name="connsiteX16" fmla="*/ 0 w 10000"/>
              <a:gd name="connsiteY16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10000"/>
                </a:lnTo>
                <a:cubicBezTo>
                  <a:pt x="1337" y="9166"/>
                  <a:pt x="2621" y="8263"/>
                  <a:pt x="3818" y="7314"/>
                </a:cubicBezTo>
                <a:cubicBezTo>
                  <a:pt x="4417" y="6846"/>
                  <a:pt x="5000" y="6366"/>
                  <a:pt x="5544" y="5886"/>
                </a:cubicBezTo>
                <a:cubicBezTo>
                  <a:pt x="5801" y="5657"/>
                  <a:pt x="6074" y="5402"/>
                  <a:pt x="6322" y="5166"/>
                </a:cubicBezTo>
                <a:cubicBezTo>
                  <a:pt x="6570" y="4930"/>
                  <a:pt x="6713" y="4808"/>
                  <a:pt x="7030" y="4469"/>
                </a:cubicBezTo>
                <a:cubicBezTo>
                  <a:pt x="7347" y="4130"/>
                  <a:pt x="7879" y="3556"/>
                  <a:pt x="8227" y="3131"/>
                </a:cubicBezTo>
                <a:cubicBezTo>
                  <a:pt x="8576" y="2706"/>
                  <a:pt x="8872" y="2309"/>
                  <a:pt x="9121" y="1920"/>
                </a:cubicBezTo>
                <a:cubicBezTo>
                  <a:pt x="9580" y="1211"/>
                  <a:pt x="9876" y="560"/>
                  <a:pt x="10000" y="0"/>
                </a:cubicBezTo>
                <a:lnTo>
                  <a:pt x="10000" y="0"/>
                </a:lnTo>
                <a:cubicBezTo>
                  <a:pt x="9883" y="560"/>
                  <a:pt x="9588" y="1211"/>
                  <a:pt x="9121" y="1931"/>
                </a:cubicBezTo>
                <a:cubicBezTo>
                  <a:pt x="8872" y="2320"/>
                  <a:pt x="8577" y="2720"/>
                  <a:pt x="8235" y="3131"/>
                </a:cubicBezTo>
                <a:cubicBezTo>
                  <a:pt x="7887" y="3554"/>
                  <a:pt x="7310" y="4162"/>
                  <a:pt x="7030" y="4469"/>
                </a:cubicBezTo>
                <a:cubicBezTo>
                  <a:pt x="6711" y="4810"/>
                  <a:pt x="6570" y="4941"/>
                  <a:pt x="6322" y="5177"/>
                </a:cubicBezTo>
                <a:cubicBezTo>
                  <a:pt x="6065" y="5417"/>
                  <a:pt x="5801" y="5657"/>
                  <a:pt x="5544" y="5886"/>
                </a:cubicBezTo>
                <a:cubicBezTo>
                  <a:pt x="5000" y="6366"/>
                  <a:pt x="4425" y="6857"/>
                  <a:pt x="3818" y="7326"/>
                </a:cubicBezTo>
                <a:cubicBezTo>
                  <a:pt x="2621" y="8263"/>
                  <a:pt x="1337" y="9166"/>
                  <a:pt x="0" y="10000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26" name="Freeform 56"/>
          <p:cNvSpPr>
            <a:spLocks/>
          </p:cNvSpPr>
          <p:nvPr/>
        </p:nvSpPr>
        <p:spPr bwMode="auto">
          <a:xfrm>
            <a:off x="4341743" y="464684"/>
            <a:ext cx="2253752" cy="1659508"/>
          </a:xfrm>
          <a:custGeom>
            <a:avLst/>
            <a:gdLst>
              <a:gd name="T0" fmla="*/ 0 w 781"/>
              <a:gd name="T1" fmla="*/ 559 h 559"/>
              <a:gd name="T2" fmla="*/ 0 w 781"/>
              <a:gd name="T3" fmla="*/ 558 h 559"/>
              <a:gd name="T4" fmla="*/ 163 w 781"/>
              <a:gd name="T5" fmla="*/ 446 h 559"/>
              <a:gd name="T6" fmla="*/ 273 w 781"/>
              <a:gd name="T7" fmla="*/ 369 h 559"/>
              <a:gd name="T8" fmla="*/ 511 w 781"/>
              <a:gd name="T9" fmla="*/ 205 h 559"/>
              <a:gd name="T10" fmla="*/ 685 w 781"/>
              <a:gd name="T11" fmla="*/ 79 h 559"/>
              <a:gd name="T12" fmla="*/ 781 w 781"/>
              <a:gd name="T13" fmla="*/ 0 h 559"/>
              <a:gd name="T14" fmla="*/ 781 w 781"/>
              <a:gd name="T15" fmla="*/ 0 h 559"/>
              <a:gd name="T16" fmla="*/ 685 w 781"/>
              <a:gd name="T17" fmla="*/ 80 h 559"/>
              <a:gd name="T18" fmla="*/ 511 w 781"/>
              <a:gd name="T19" fmla="*/ 205 h 559"/>
              <a:gd name="T20" fmla="*/ 274 w 781"/>
              <a:gd name="T21" fmla="*/ 370 h 559"/>
              <a:gd name="T22" fmla="*/ 163 w 781"/>
              <a:gd name="T23" fmla="*/ 446 h 559"/>
              <a:gd name="T24" fmla="*/ 0 w 781"/>
              <a:gd name="T25" fmla="*/ 559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1" h="559">
                <a:moveTo>
                  <a:pt x="0" y="559"/>
                </a:moveTo>
                <a:cubicBezTo>
                  <a:pt x="0" y="558"/>
                  <a:pt x="0" y="558"/>
                  <a:pt x="0" y="558"/>
                </a:cubicBezTo>
                <a:cubicBezTo>
                  <a:pt x="55" y="520"/>
                  <a:pt x="110" y="482"/>
                  <a:pt x="163" y="446"/>
                </a:cubicBezTo>
                <a:cubicBezTo>
                  <a:pt x="199" y="420"/>
                  <a:pt x="237" y="395"/>
                  <a:pt x="273" y="369"/>
                </a:cubicBezTo>
                <a:cubicBezTo>
                  <a:pt x="347" y="319"/>
                  <a:pt x="433" y="260"/>
                  <a:pt x="511" y="205"/>
                </a:cubicBezTo>
                <a:cubicBezTo>
                  <a:pt x="582" y="155"/>
                  <a:pt x="639" y="114"/>
                  <a:pt x="685" y="79"/>
                </a:cubicBezTo>
                <a:cubicBezTo>
                  <a:pt x="720" y="52"/>
                  <a:pt x="757" y="24"/>
                  <a:pt x="781" y="0"/>
                </a:cubicBezTo>
                <a:cubicBezTo>
                  <a:pt x="781" y="0"/>
                  <a:pt x="781" y="0"/>
                  <a:pt x="781" y="0"/>
                </a:cubicBezTo>
                <a:cubicBezTo>
                  <a:pt x="757" y="24"/>
                  <a:pt x="721" y="53"/>
                  <a:pt x="685" y="80"/>
                </a:cubicBezTo>
                <a:cubicBezTo>
                  <a:pt x="639" y="114"/>
                  <a:pt x="582" y="155"/>
                  <a:pt x="511" y="205"/>
                </a:cubicBezTo>
                <a:cubicBezTo>
                  <a:pt x="433" y="260"/>
                  <a:pt x="347" y="319"/>
                  <a:pt x="274" y="370"/>
                </a:cubicBezTo>
                <a:cubicBezTo>
                  <a:pt x="237" y="395"/>
                  <a:pt x="200" y="421"/>
                  <a:pt x="163" y="446"/>
                </a:cubicBezTo>
                <a:cubicBezTo>
                  <a:pt x="110" y="483"/>
                  <a:pt x="55" y="521"/>
                  <a:pt x="0" y="559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27" name="Freeform 57"/>
          <p:cNvSpPr>
            <a:spLocks/>
          </p:cNvSpPr>
          <p:nvPr/>
        </p:nvSpPr>
        <p:spPr bwMode="auto">
          <a:xfrm>
            <a:off x="5302039" y="218968"/>
            <a:ext cx="1293457" cy="480432"/>
          </a:xfrm>
          <a:custGeom>
            <a:avLst/>
            <a:gdLst>
              <a:gd name="T0" fmla="*/ 0 w 448"/>
              <a:gd name="T1" fmla="*/ 162 h 162"/>
              <a:gd name="T2" fmla="*/ 0 w 448"/>
              <a:gd name="T3" fmla="*/ 162 h 162"/>
              <a:gd name="T4" fmla="*/ 111 w 448"/>
              <a:gd name="T5" fmla="*/ 70 h 162"/>
              <a:gd name="T6" fmla="*/ 235 w 448"/>
              <a:gd name="T7" fmla="*/ 17 h 162"/>
              <a:gd name="T8" fmla="*/ 341 w 448"/>
              <a:gd name="T9" fmla="*/ 18 h 162"/>
              <a:gd name="T10" fmla="*/ 351 w 448"/>
              <a:gd name="T11" fmla="*/ 21 h 162"/>
              <a:gd name="T12" fmla="*/ 448 w 448"/>
              <a:gd name="T13" fmla="*/ 83 h 162"/>
              <a:gd name="T14" fmla="*/ 448 w 448"/>
              <a:gd name="T15" fmla="*/ 83 h 162"/>
              <a:gd name="T16" fmla="*/ 235 w 448"/>
              <a:gd name="T17" fmla="*/ 18 h 162"/>
              <a:gd name="T18" fmla="*/ 0 w 448"/>
              <a:gd name="T19" fmla="*/ 162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8" h="162">
                <a:moveTo>
                  <a:pt x="0" y="162"/>
                </a:moveTo>
                <a:cubicBezTo>
                  <a:pt x="0" y="162"/>
                  <a:pt x="0" y="162"/>
                  <a:pt x="0" y="162"/>
                </a:cubicBezTo>
                <a:cubicBezTo>
                  <a:pt x="36" y="125"/>
                  <a:pt x="74" y="94"/>
                  <a:pt x="111" y="70"/>
                </a:cubicBezTo>
                <a:cubicBezTo>
                  <a:pt x="153" y="44"/>
                  <a:pt x="194" y="26"/>
                  <a:pt x="235" y="17"/>
                </a:cubicBezTo>
                <a:cubicBezTo>
                  <a:pt x="270" y="9"/>
                  <a:pt x="306" y="10"/>
                  <a:pt x="341" y="18"/>
                </a:cubicBezTo>
                <a:cubicBezTo>
                  <a:pt x="344" y="19"/>
                  <a:pt x="348" y="20"/>
                  <a:pt x="351" y="21"/>
                </a:cubicBezTo>
                <a:cubicBezTo>
                  <a:pt x="390" y="33"/>
                  <a:pt x="423" y="54"/>
                  <a:pt x="448" y="83"/>
                </a:cubicBezTo>
                <a:cubicBezTo>
                  <a:pt x="448" y="83"/>
                  <a:pt x="448" y="83"/>
                  <a:pt x="448" y="83"/>
                </a:cubicBezTo>
                <a:cubicBezTo>
                  <a:pt x="398" y="26"/>
                  <a:pt x="315" y="0"/>
                  <a:pt x="235" y="18"/>
                </a:cubicBezTo>
                <a:cubicBezTo>
                  <a:pt x="158" y="35"/>
                  <a:pt x="76" y="85"/>
                  <a:pt x="0" y="162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31" name="Freeform 61"/>
          <p:cNvSpPr>
            <a:spLocks/>
          </p:cNvSpPr>
          <p:nvPr/>
        </p:nvSpPr>
        <p:spPr bwMode="auto">
          <a:xfrm>
            <a:off x="6595495" y="464685"/>
            <a:ext cx="258336" cy="1069053"/>
          </a:xfrm>
          <a:custGeom>
            <a:avLst/>
            <a:gdLst>
              <a:gd name="T0" fmla="*/ 83 w 90"/>
              <a:gd name="T1" fmla="*/ 360 h 360"/>
              <a:gd name="T2" fmla="*/ 0 w 90"/>
              <a:gd name="T3" fmla="*/ 0 h 360"/>
              <a:gd name="T4" fmla="*/ 0 w 90"/>
              <a:gd name="T5" fmla="*/ 0 h 360"/>
              <a:gd name="T6" fmla="*/ 68 w 90"/>
              <a:gd name="T7" fmla="*/ 160 h 360"/>
              <a:gd name="T8" fmla="*/ 83 w 90"/>
              <a:gd name="T9" fmla="*/ 360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" h="360">
                <a:moveTo>
                  <a:pt x="83" y="360"/>
                </a:moveTo>
                <a:cubicBezTo>
                  <a:pt x="90" y="210"/>
                  <a:pt x="60" y="82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31" y="42"/>
                  <a:pt x="54" y="96"/>
                  <a:pt x="68" y="160"/>
                </a:cubicBezTo>
                <a:cubicBezTo>
                  <a:pt x="82" y="220"/>
                  <a:pt x="87" y="288"/>
                  <a:pt x="83" y="360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32" name="Freeform 62"/>
          <p:cNvSpPr>
            <a:spLocks/>
          </p:cNvSpPr>
          <p:nvPr/>
        </p:nvSpPr>
        <p:spPr bwMode="auto">
          <a:xfrm>
            <a:off x="5954112" y="41097"/>
            <a:ext cx="897937" cy="1492640"/>
          </a:xfrm>
          <a:custGeom>
            <a:avLst/>
            <a:gdLst>
              <a:gd name="T0" fmla="*/ 305 w 311"/>
              <a:gd name="T1" fmla="*/ 503 h 503"/>
              <a:gd name="T2" fmla="*/ 224 w 311"/>
              <a:gd name="T3" fmla="*/ 125 h 503"/>
              <a:gd name="T4" fmla="*/ 0 w 311"/>
              <a:gd name="T5" fmla="*/ 9 h 503"/>
              <a:gd name="T6" fmla="*/ 0 w 311"/>
              <a:gd name="T7" fmla="*/ 8 h 503"/>
              <a:gd name="T8" fmla="*/ 225 w 311"/>
              <a:gd name="T9" fmla="*/ 124 h 503"/>
              <a:gd name="T10" fmla="*/ 291 w 311"/>
              <a:gd name="T11" fmla="*/ 294 h 503"/>
              <a:gd name="T12" fmla="*/ 305 w 311"/>
              <a:gd name="T13" fmla="*/ 503 h 5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1" h="503">
                <a:moveTo>
                  <a:pt x="305" y="503"/>
                </a:moveTo>
                <a:cubicBezTo>
                  <a:pt x="311" y="346"/>
                  <a:pt x="284" y="215"/>
                  <a:pt x="224" y="125"/>
                </a:cubicBezTo>
                <a:cubicBezTo>
                  <a:pt x="173" y="46"/>
                  <a:pt x="85" y="1"/>
                  <a:pt x="0" y="9"/>
                </a:cubicBezTo>
                <a:cubicBezTo>
                  <a:pt x="0" y="8"/>
                  <a:pt x="0" y="8"/>
                  <a:pt x="0" y="8"/>
                </a:cubicBezTo>
                <a:cubicBezTo>
                  <a:pt x="85" y="0"/>
                  <a:pt x="173" y="46"/>
                  <a:pt x="225" y="124"/>
                </a:cubicBezTo>
                <a:cubicBezTo>
                  <a:pt x="255" y="170"/>
                  <a:pt x="277" y="227"/>
                  <a:pt x="291" y="294"/>
                </a:cubicBezTo>
                <a:cubicBezTo>
                  <a:pt x="304" y="357"/>
                  <a:pt x="309" y="428"/>
                  <a:pt x="305" y="503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33" name="Freeform 63"/>
          <p:cNvSpPr>
            <a:spLocks/>
          </p:cNvSpPr>
          <p:nvPr/>
        </p:nvSpPr>
        <p:spPr bwMode="auto">
          <a:xfrm>
            <a:off x="5063301" y="-164278"/>
            <a:ext cx="1788748" cy="1698015"/>
          </a:xfrm>
          <a:custGeom>
            <a:avLst/>
            <a:gdLst>
              <a:gd name="T0" fmla="*/ 614 w 620"/>
              <a:gd name="T1" fmla="*/ 572 h 572"/>
              <a:gd name="T2" fmla="*/ 556 w 620"/>
              <a:gd name="T3" fmla="*/ 214 h 572"/>
              <a:gd name="T4" fmla="*/ 385 w 620"/>
              <a:gd name="T5" fmla="*/ 39 h 572"/>
              <a:gd name="T6" fmla="*/ 366 w 620"/>
              <a:gd name="T7" fmla="*/ 33 h 572"/>
              <a:gd name="T8" fmla="*/ 1 w 620"/>
              <a:gd name="T9" fmla="*/ 189 h 572"/>
              <a:gd name="T10" fmla="*/ 0 w 620"/>
              <a:gd name="T11" fmla="*/ 189 h 572"/>
              <a:gd name="T12" fmla="*/ 182 w 620"/>
              <a:gd name="T13" fmla="*/ 55 h 572"/>
              <a:gd name="T14" fmla="*/ 284 w 620"/>
              <a:gd name="T15" fmla="*/ 27 h 572"/>
              <a:gd name="T16" fmla="*/ 386 w 620"/>
              <a:gd name="T17" fmla="*/ 38 h 572"/>
              <a:gd name="T18" fmla="*/ 557 w 620"/>
              <a:gd name="T19" fmla="*/ 213 h 572"/>
              <a:gd name="T20" fmla="*/ 615 w 620"/>
              <a:gd name="T21" fmla="*/ 572 h 572"/>
              <a:gd name="T22" fmla="*/ 614 w 620"/>
              <a:gd name="T23" fmla="*/ 572 h 5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20" h="572">
                <a:moveTo>
                  <a:pt x="614" y="572"/>
                </a:moveTo>
                <a:cubicBezTo>
                  <a:pt x="619" y="433"/>
                  <a:pt x="599" y="309"/>
                  <a:pt x="556" y="214"/>
                </a:cubicBezTo>
                <a:cubicBezTo>
                  <a:pt x="518" y="127"/>
                  <a:pt x="455" y="63"/>
                  <a:pt x="385" y="39"/>
                </a:cubicBezTo>
                <a:cubicBezTo>
                  <a:pt x="379" y="36"/>
                  <a:pt x="372" y="35"/>
                  <a:pt x="366" y="33"/>
                </a:cubicBezTo>
                <a:cubicBezTo>
                  <a:pt x="234" y="0"/>
                  <a:pt x="88" y="95"/>
                  <a:pt x="1" y="189"/>
                </a:cubicBezTo>
                <a:cubicBezTo>
                  <a:pt x="0" y="189"/>
                  <a:pt x="0" y="189"/>
                  <a:pt x="0" y="189"/>
                </a:cubicBezTo>
                <a:cubicBezTo>
                  <a:pt x="54" y="130"/>
                  <a:pt x="119" y="83"/>
                  <a:pt x="182" y="55"/>
                </a:cubicBezTo>
                <a:cubicBezTo>
                  <a:pt x="217" y="39"/>
                  <a:pt x="251" y="30"/>
                  <a:pt x="284" y="27"/>
                </a:cubicBezTo>
                <a:cubicBezTo>
                  <a:pt x="320" y="23"/>
                  <a:pt x="354" y="27"/>
                  <a:pt x="386" y="38"/>
                </a:cubicBezTo>
                <a:cubicBezTo>
                  <a:pt x="456" y="63"/>
                  <a:pt x="518" y="127"/>
                  <a:pt x="557" y="213"/>
                </a:cubicBezTo>
                <a:cubicBezTo>
                  <a:pt x="600" y="308"/>
                  <a:pt x="620" y="433"/>
                  <a:pt x="615" y="572"/>
                </a:cubicBezTo>
                <a:lnTo>
                  <a:pt x="614" y="572"/>
                </a:ln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34" name="Freeform 64"/>
          <p:cNvSpPr>
            <a:spLocks/>
          </p:cNvSpPr>
          <p:nvPr/>
        </p:nvSpPr>
        <p:spPr bwMode="auto">
          <a:xfrm>
            <a:off x="4867323" y="-208287"/>
            <a:ext cx="1984727" cy="1742024"/>
          </a:xfrm>
          <a:custGeom>
            <a:avLst/>
            <a:gdLst>
              <a:gd name="T0" fmla="*/ 682 w 688"/>
              <a:gd name="T1" fmla="*/ 587 h 587"/>
              <a:gd name="T2" fmla="*/ 608 w 688"/>
              <a:gd name="T3" fmla="*/ 190 h 587"/>
              <a:gd name="T4" fmla="*/ 423 w 688"/>
              <a:gd name="T5" fmla="*/ 33 h 587"/>
              <a:gd name="T6" fmla="*/ 404 w 688"/>
              <a:gd name="T7" fmla="*/ 29 h 587"/>
              <a:gd name="T8" fmla="*/ 1 w 688"/>
              <a:gd name="T9" fmla="*/ 258 h 587"/>
              <a:gd name="T10" fmla="*/ 0 w 688"/>
              <a:gd name="T11" fmla="*/ 257 h 587"/>
              <a:gd name="T12" fmla="*/ 180 w 688"/>
              <a:gd name="T13" fmla="*/ 85 h 587"/>
              <a:gd name="T14" fmla="*/ 404 w 688"/>
              <a:gd name="T15" fmla="*/ 29 h 587"/>
              <a:gd name="T16" fmla="*/ 518 w 688"/>
              <a:gd name="T17" fmla="*/ 80 h 587"/>
              <a:gd name="T18" fmla="*/ 609 w 688"/>
              <a:gd name="T19" fmla="*/ 190 h 587"/>
              <a:gd name="T20" fmla="*/ 683 w 688"/>
              <a:gd name="T21" fmla="*/ 587 h 587"/>
              <a:gd name="T22" fmla="*/ 682 w 688"/>
              <a:gd name="T23" fmla="*/ 587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88" h="587">
                <a:moveTo>
                  <a:pt x="682" y="587"/>
                </a:moveTo>
                <a:cubicBezTo>
                  <a:pt x="688" y="429"/>
                  <a:pt x="662" y="291"/>
                  <a:pt x="608" y="190"/>
                </a:cubicBezTo>
                <a:cubicBezTo>
                  <a:pt x="564" y="109"/>
                  <a:pt x="496" y="51"/>
                  <a:pt x="423" y="33"/>
                </a:cubicBezTo>
                <a:cubicBezTo>
                  <a:pt x="416" y="32"/>
                  <a:pt x="410" y="30"/>
                  <a:pt x="404" y="29"/>
                </a:cubicBezTo>
                <a:cubicBezTo>
                  <a:pt x="211" y="0"/>
                  <a:pt x="47" y="197"/>
                  <a:pt x="1" y="258"/>
                </a:cubicBezTo>
                <a:cubicBezTo>
                  <a:pt x="0" y="257"/>
                  <a:pt x="0" y="257"/>
                  <a:pt x="0" y="257"/>
                </a:cubicBezTo>
                <a:cubicBezTo>
                  <a:pt x="38" y="207"/>
                  <a:pt x="100" y="136"/>
                  <a:pt x="180" y="85"/>
                </a:cubicBezTo>
                <a:cubicBezTo>
                  <a:pt x="257" y="37"/>
                  <a:pt x="332" y="18"/>
                  <a:pt x="404" y="29"/>
                </a:cubicBezTo>
                <a:cubicBezTo>
                  <a:pt x="443" y="35"/>
                  <a:pt x="482" y="52"/>
                  <a:pt x="518" y="80"/>
                </a:cubicBezTo>
                <a:cubicBezTo>
                  <a:pt x="554" y="108"/>
                  <a:pt x="585" y="146"/>
                  <a:pt x="609" y="190"/>
                </a:cubicBezTo>
                <a:cubicBezTo>
                  <a:pt x="663" y="291"/>
                  <a:pt x="688" y="428"/>
                  <a:pt x="683" y="587"/>
                </a:cubicBezTo>
                <a:lnTo>
                  <a:pt x="682" y="587"/>
                </a:ln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35" name="Freeform 65"/>
          <p:cNvSpPr>
            <a:spLocks/>
          </p:cNvSpPr>
          <p:nvPr/>
        </p:nvSpPr>
        <p:spPr bwMode="auto">
          <a:xfrm>
            <a:off x="222633" y="1533736"/>
            <a:ext cx="6615163" cy="5563476"/>
          </a:xfrm>
          <a:custGeom>
            <a:avLst/>
            <a:gdLst>
              <a:gd name="T0" fmla="*/ 0 w 2293"/>
              <a:gd name="T1" fmla="*/ 1866 h 1874"/>
              <a:gd name="T2" fmla="*/ 0 w 2293"/>
              <a:gd name="T3" fmla="*/ 1865 h 1874"/>
              <a:gd name="T4" fmla="*/ 360 w 2293"/>
              <a:gd name="T5" fmla="*/ 1851 h 1874"/>
              <a:gd name="T6" fmla="*/ 770 w 2293"/>
              <a:gd name="T7" fmla="*/ 1748 h 1874"/>
              <a:gd name="T8" fmla="*/ 1586 w 2293"/>
              <a:gd name="T9" fmla="*/ 1274 h 1874"/>
              <a:gd name="T10" fmla="*/ 2129 w 2293"/>
              <a:gd name="T11" fmla="*/ 607 h 1874"/>
              <a:gd name="T12" fmla="*/ 2292 w 2293"/>
              <a:gd name="T13" fmla="*/ 0 h 1874"/>
              <a:gd name="T14" fmla="*/ 2293 w 2293"/>
              <a:gd name="T15" fmla="*/ 0 h 1874"/>
              <a:gd name="T16" fmla="*/ 2130 w 2293"/>
              <a:gd name="T17" fmla="*/ 607 h 1874"/>
              <a:gd name="T18" fmla="*/ 1586 w 2293"/>
              <a:gd name="T19" fmla="*/ 1275 h 1874"/>
              <a:gd name="T20" fmla="*/ 770 w 2293"/>
              <a:gd name="T21" fmla="*/ 1748 h 1874"/>
              <a:gd name="T22" fmla="*/ 360 w 2293"/>
              <a:gd name="T23" fmla="*/ 1852 h 1874"/>
              <a:gd name="T24" fmla="*/ 0 w 2293"/>
              <a:gd name="T25" fmla="*/ 1866 h 18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93" h="1874">
                <a:moveTo>
                  <a:pt x="0" y="1866"/>
                </a:moveTo>
                <a:cubicBezTo>
                  <a:pt x="0" y="1865"/>
                  <a:pt x="0" y="1865"/>
                  <a:pt x="0" y="1865"/>
                </a:cubicBezTo>
                <a:cubicBezTo>
                  <a:pt x="113" y="1873"/>
                  <a:pt x="235" y="1869"/>
                  <a:pt x="360" y="1851"/>
                </a:cubicBezTo>
                <a:cubicBezTo>
                  <a:pt x="496" y="1831"/>
                  <a:pt x="634" y="1796"/>
                  <a:pt x="770" y="1748"/>
                </a:cubicBezTo>
                <a:cubicBezTo>
                  <a:pt x="1061" y="1644"/>
                  <a:pt x="1343" y="1481"/>
                  <a:pt x="1586" y="1274"/>
                </a:cubicBezTo>
                <a:cubicBezTo>
                  <a:pt x="1818" y="1076"/>
                  <a:pt x="2006" y="845"/>
                  <a:pt x="2129" y="607"/>
                </a:cubicBezTo>
                <a:cubicBezTo>
                  <a:pt x="2235" y="402"/>
                  <a:pt x="2291" y="192"/>
                  <a:pt x="2292" y="0"/>
                </a:cubicBezTo>
                <a:cubicBezTo>
                  <a:pt x="2293" y="0"/>
                  <a:pt x="2293" y="0"/>
                  <a:pt x="2293" y="0"/>
                </a:cubicBezTo>
                <a:cubicBezTo>
                  <a:pt x="2292" y="192"/>
                  <a:pt x="2236" y="402"/>
                  <a:pt x="2130" y="607"/>
                </a:cubicBezTo>
                <a:cubicBezTo>
                  <a:pt x="2007" y="846"/>
                  <a:pt x="1819" y="1077"/>
                  <a:pt x="1586" y="1275"/>
                </a:cubicBezTo>
                <a:cubicBezTo>
                  <a:pt x="1343" y="1481"/>
                  <a:pt x="1061" y="1645"/>
                  <a:pt x="770" y="1748"/>
                </a:cubicBezTo>
                <a:cubicBezTo>
                  <a:pt x="634" y="1797"/>
                  <a:pt x="496" y="1832"/>
                  <a:pt x="360" y="1852"/>
                </a:cubicBezTo>
                <a:cubicBezTo>
                  <a:pt x="235" y="1870"/>
                  <a:pt x="113" y="1874"/>
                  <a:pt x="0" y="1866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36" name="Freeform 66"/>
          <p:cNvSpPr>
            <a:spLocks/>
          </p:cNvSpPr>
          <p:nvPr/>
        </p:nvSpPr>
        <p:spPr bwMode="auto">
          <a:xfrm>
            <a:off x="2232303" y="1533736"/>
            <a:ext cx="4605493" cy="5510298"/>
          </a:xfrm>
          <a:custGeom>
            <a:avLst/>
            <a:gdLst>
              <a:gd name="T0" fmla="*/ 0 w 1596"/>
              <a:gd name="T1" fmla="*/ 1856 h 1856"/>
              <a:gd name="T2" fmla="*/ 0 w 1596"/>
              <a:gd name="T3" fmla="*/ 1856 h 1856"/>
              <a:gd name="T4" fmla="*/ 584 w 1596"/>
              <a:gd name="T5" fmla="*/ 1603 h 1856"/>
              <a:gd name="T6" fmla="*/ 1127 w 1596"/>
              <a:gd name="T7" fmla="*/ 1127 h 1856"/>
              <a:gd name="T8" fmla="*/ 1481 w 1596"/>
              <a:gd name="T9" fmla="*/ 541 h 1856"/>
              <a:gd name="T10" fmla="*/ 1595 w 1596"/>
              <a:gd name="T11" fmla="*/ 0 h 1856"/>
              <a:gd name="T12" fmla="*/ 1596 w 1596"/>
              <a:gd name="T13" fmla="*/ 0 h 1856"/>
              <a:gd name="T14" fmla="*/ 1566 w 1596"/>
              <a:gd name="T15" fmla="*/ 264 h 1856"/>
              <a:gd name="T16" fmla="*/ 1482 w 1596"/>
              <a:gd name="T17" fmla="*/ 542 h 1856"/>
              <a:gd name="T18" fmla="*/ 1332 w 1596"/>
              <a:gd name="T19" fmla="*/ 842 h 1856"/>
              <a:gd name="T20" fmla="*/ 1127 w 1596"/>
              <a:gd name="T21" fmla="*/ 1128 h 1856"/>
              <a:gd name="T22" fmla="*/ 872 w 1596"/>
              <a:gd name="T23" fmla="*/ 1388 h 1856"/>
              <a:gd name="T24" fmla="*/ 585 w 1596"/>
              <a:gd name="T25" fmla="*/ 1604 h 1856"/>
              <a:gd name="T26" fmla="*/ 293 w 1596"/>
              <a:gd name="T27" fmla="*/ 1759 h 1856"/>
              <a:gd name="T28" fmla="*/ 0 w 1596"/>
              <a:gd name="T29" fmla="*/ 1856 h 1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596" h="1856">
                <a:moveTo>
                  <a:pt x="0" y="1856"/>
                </a:moveTo>
                <a:cubicBezTo>
                  <a:pt x="0" y="1856"/>
                  <a:pt x="0" y="1856"/>
                  <a:pt x="0" y="1856"/>
                </a:cubicBezTo>
                <a:cubicBezTo>
                  <a:pt x="193" y="1810"/>
                  <a:pt x="395" y="1723"/>
                  <a:pt x="584" y="1603"/>
                </a:cubicBezTo>
                <a:cubicBezTo>
                  <a:pt x="784" y="1477"/>
                  <a:pt x="971" y="1312"/>
                  <a:pt x="1127" y="1127"/>
                </a:cubicBezTo>
                <a:cubicBezTo>
                  <a:pt x="1278" y="946"/>
                  <a:pt x="1401" y="744"/>
                  <a:pt x="1481" y="541"/>
                </a:cubicBezTo>
                <a:cubicBezTo>
                  <a:pt x="1554" y="358"/>
                  <a:pt x="1593" y="171"/>
                  <a:pt x="1595" y="0"/>
                </a:cubicBezTo>
                <a:cubicBezTo>
                  <a:pt x="1596" y="0"/>
                  <a:pt x="1596" y="0"/>
                  <a:pt x="1596" y="0"/>
                </a:cubicBezTo>
                <a:cubicBezTo>
                  <a:pt x="1595" y="85"/>
                  <a:pt x="1585" y="174"/>
                  <a:pt x="1566" y="264"/>
                </a:cubicBezTo>
                <a:cubicBezTo>
                  <a:pt x="1547" y="355"/>
                  <a:pt x="1519" y="449"/>
                  <a:pt x="1482" y="542"/>
                </a:cubicBezTo>
                <a:cubicBezTo>
                  <a:pt x="1442" y="643"/>
                  <a:pt x="1391" y="744"/>
                  <a:pt x="1332" y="842"/>
                </a:cubicBezTo>
                <a:cubicBezTo>
                  <a:pt x="1272" y="940"/>
                  <a:pt x="1203" y="1037"/>
                  <a:pt x="1127" y="1128"/>
                </a:cubicBezTo>
                <a:cubicBezTo>
                  <a:pt x="1049" y="1221"/>
                  <a:pt x="963" y="1308"/>
                  <a:pt x="872" y="1388"/>
                </a:cubicBezTo>
                <a:cubicBezTo>
                  <a:pt x="781" y="1468"/>
                  <a:pt x="684" y="1541"/>
                  <a:pt x="585" y="1604"/>
                </a:cubicBezTo>
                <a:cubicBezTo>
                  <a:pt x="489" y="1664"/>
                  <a:pt x="391" y="1716"/>
                  <a:pt x="293" y="1759"/>
                </a:cubicBezTo>
                <a:cubicBezTo>
                  <a:pt x="195" y="1801"/>
                  <a:pt x="97" y="1834"/>
                  <a:pt x="0" y="1856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37" name="Freeform 67"/>
          <p:cNvSpPr>
            <a:spLocks/>
          </p:cNvSpPr>
          <p:nvPr/>
        </p:nvSpPr>
        <p:spPr bwMode="auto">
          <a:xfrm>
            <a:off x="4489619" y="1533736"/>
            <a:ext cx="2348178" cy="4322054"/>
          </a:xfrm>
          <a:custGeom>
            <a:avLst/>
            <a:gdLst>
              <a:gd name="T0" fmla="*/ 0 w 814"/>
              <a:gd name="T1" fmla="*/ 1456 h 1456"/>
              <a:gd name="T2" fmla="*/ 0 w 814"/>
              <a:gd name="T3" fmla="*/ 1456 h 1456"/>
              <a:gd name="T4" fmla="*/ 285 w 814"/>
              <a:gd name="T5" fmla="*/ 1228 h 1456"/>
              <a:gd name="T6" fmla="*/ 547 w 814"/>
              <a:gd name="T7" fmla="*/ 881 h 1456"/>
              <a:gd name="T8" fmla="*/ 813 w 814"/>
              <a:gd name="T9" fmla="*/ 0 h 1456"/>
              <a:gd name="T10" fmla="*/ 814 w 814"/>
              <a:gd name="T11" fmla="*/ 0 h 1456"/>
              <a:gd name="T12" fmla="*/ 548 w 814"/>
              <a:gd name="T13" fmla="*/ 881 h 1456"/>
              <a:gd name="T14" fmla="*/ 286 w 814"/>
              <a:gd name="T15" fmla="*/ 1228 h 1456"/>
              <a:gd name="T16" fmla="*/ 0 w 814"/>
              <a:gd name="T17" fmla="*/ 1456 h 1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14" h="1456">
                <a:moveTo>
                  <a:pt x="0" y="1456"/>
                </a:moveTo>
                <a:cubicBezTo>
                  <a:pt x="0" y="1456"/>
                  <a:pt x="0" y="1456"/>
                  <a:pt x="0" y="1456"/>
                </a:cubicBezTo>
                <a:cubicBezTo>
                  <a:pt x="100" y="1396"/>
                  <a:pt x="196" y="1320"/>
                  <a:pt x="285" y="1228"/>
                </a:cubicBezTo>
                <a:cubicBezTo>
                  <a:pt x="384" y="1126"/>
                  <a:pt x="472" y="1009"/>
                  <a:pt x="547" y="881"/>
                </a:cubicBezTo>
                <a:cubicBezTo>
                  <a:pt x="711" y="602"/>
                  <a:pt x="805" y="289"/>
                  <a:pt x="813" y="0"/>
                </a:cubicBezTo>
                <a:cubicBezTo>
                  <a:pt x="814" y="0"/>
                  <a:pt x="814" y="0"/>
                  <a:pt x="814" y="0"/>
                </a:cubicBezTo>
                <a:cubicBezTo>
                  <a:pt x="806" y="290"/>
                  <a:pt x="712" y="602"/>
                  <a:pt x="548" y="881"/>
                </a:cubicBezTo>
                <a:cubicBezTo>
                  <a:pt x="473" y="1010"/>
                  <a:pt x="384" y="1127"/>
                  <a:pt x="286" y="1228"/>
                </a:cubicBezTo>
                <a:cubicBezTo>
                  <a:pt x="196" y="1320"/>
                  <a:pt x="100" y="1397"/>
                  <a:pt x="0" y="1456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38" name="Freeform 68"/>
          <p:cNvSpPr>
            <a:spLocks/>
          </p:cNvSpPr>
          <p:nvPr/>
        </p:nvSpPr>
        <p:spPr bwMode="auto">
          <a:xfrm>
            <a:off x="5198704" y="1533737"/>
            <a:ext cx="1639092" cy="2710223"/>
          </a:xfrm>
          <a:custGeom>
            <a:avLst/>
            <a:gdLst>
              <a:gd name="T0" fmla="*/ 0 w 568"/>
              <a:gd name="T1" fmla="*/ 913 h 913"/>
              <a:gd name="T2" fmla="*/ 0 w 568"/>
              <a:gd name="T3" fmla="*/ 912 h 913"/>
              <a:gd name="T4" fmla="*/ 163 w 568"/>
              <a:gd name="T5" fmla="*/ 823 h 913"/>
              <a:gd name="T6" fmla="*/ 337 w 568"/>
              <a:gd name="T7" fmla="*/ 638 h 913"/>
              <a:gd name="T8" fmla="*/ 567 w 568"/>
              <a:gd name="T9" fmla="*/ 0 h 913"/>
              <a:gd name="T10" fmla="*/ 568 w 568"/>
              <a:gd name="T11" fmla="*/ 0 h 913"/>
              <a:gd name="T12" fmla="*/ 495 w 568"/>
              <a:gd name="T13" fmla="*/ 345 h 913"/>
              <a:gd name="T14" fmla="*/ 338 w 568"/>
              <a:gd name="T15" fmla="*/ 639 h 913"/>
              <a:gd name="T16" fmla="*/ 163 w 568"/>
              <a:gd name="T17" fmla="*/ 824 h 913"/>
              <a:gd name="T18" fmla="*/ 0 w 568"/>
              <a:gd name="T19" fmla="*/ 913 h 9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68" h="913">
                <a:moveTo>
                  <a:pt x="0" y="913"/>
                </a:moveTo>
                <a:cubicBezTo>
                  <a:pt x="0" y="912"/>
                  <a:pt x="0" y="912"/>
                  <a:pt x="0" y="912"/>
                </a:cubicBezTo>
                <a:cubicBezTo>
                  <a:pt x="53" y="895"/>
                  <a:pt x="108" y="866"/>
                  <a:pt x="163" y="823"/>
                </a:cubicBezTo>
                <a:cubicBezTo>
                  <a:pt x="225" y="775"/>
                  <a:pt x="284" y="712"/>
                  <a:pt x="337" y="638"/>
                </a:cubicBezTo>
                <a:cubicBezTo>
                  <a:pt x="473" y="451"/>
                  <a:pt x="557" y="218"/>
                  <a:pt x="567" y="0"/>
                </a:cubicBezTo>
                <a:cubicBezTo>
                  <a:pt x="568" y="0"/>
                  <a:pt x="568" y="0"/>
                  <a:pt x="568" y="0"/>
                </a:cubicBezTo>
                <a:cubicBezTo>
                  <a:pt x="562" y="115"/>
                  <a:pt x="538" y="231"/>
                  <a:pt x="495" y="345"/>
                </a:cubicBezTo>
                <a:cubicBezTo>
                  <a:pt x="456" y="449"/>
                  <a:pt x="402" y="550"/>
                  <a:pt x="338" y="639"/>
                </a:cubicBezTo>
                <a:cubicBezTo>
                  <a:pt x="285" y="713"/>
                  <a:pt x="226" y="775"/>
                  <a:pt x="163" y="824"/>
                </a:cubicBezTo>
                <a:cubicBezTo>
                  <a:pt x="109" y="866"/>
                  <a:pt x="54" y="896"/>
                  <a:pt x="0" y="913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" name="Freeform 69"/>
          <p:cNvSpPr>
            <a:spLocks/>
          </p:cNvSpPr>
          <p:nvPr/>
        </p:nvSpPr>
        <p:spPr bwMode="auto">
          <a:xfrm>
            <a:off x="5492671" y="1533737"/>
            <a:ext cx="1345125" cy="3089801"/>
          </a:xfrm>
          <a:custGeom>
            <a:avLst/>
            <a:gdLst>
              <a:gd name="T0" fmla="*/ 1 w 466"/>
              <a:gd name="T1" fmla="*/ 1041 h 1041"/>
              <a:gd name="T2" fmla="*/ 0 w 466"/>
              <a:gd name="T3" fmla="*/ 1041 h 1041"/>
              <a:gd name="T4" fmla="*/ 307 w 466"/>
              <a:gd name="T5" fmla="*/ 613 h 1041"/>
              <a:gd name="T6" fmla="*/ 465 w 466"/>
              <a:gd name="T7" fmla="*/ 0 h 1041"/>
              <a:gd name="T8" fmla="*/ 466 w 466"/>
              <a:gd name="T9" fmla="*/ 0 h 1041"/>
              <a:gd name="T10" fmla="*/ 308 w 466"/>
              <a:gd name="T11" fmla="*/ 613 h 1041"/>
              <a:gd name="T12" fmla="*/ 1 w 466"/>
              <a:gd name="T13" fmla="*/ 1041 h 10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66" h="1041">
                <a:moveTo>
                  <a:pt x="1" y="1041"/>
                </a:moveTo>
                <a:cubicBezTo>
                  <a:pt x="0" y="1041"/>
                  <a:pt x="0" y="1041"/>
                  <a:pt x="0" y="1041"/>
                </a:cubicBezTo>
                <a:cubicBezTo>
                  <a:pt x="120" y="932"/>
                  <a:pt x="226" y="784"/>
                  <a:pt x="307" y="613"/>
                </a:cubicBezTo>
                <a:cubicBezTo>
                  <a:pt x="403" y="412"/>
                  <a:pt x="458" y="200"/>
                  <a:pt x="465" y="0"/>
                </a:cubicBezTo>
                <a:cubicBezTo>
                  <a:pt x="466" y="0"/>
                  <a:pt x="466" y="0"/>
                  <a:pt x="466" y="0"/>
                </a:cubicBezTo>
                <a:cubicBezTo>
                  <a:pt x="458" y="200"/>
                  <a:pt x="404" y="412"/>
                  <a:pt x="308" y="613"/>
                </a:cubicBezTo>
                <a:cubicBezTo>
                  <a:pt x="226" y="784"/>
                  <a:pt x="120" y="932"/>
                  <a:pt x="1" y="1041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" name="Freeform 70"/>
          <p:cNvSpPr>
            <a:spLocks/>
          </p:cNvSpPr>
          <p:nvPr/>
        </p:nvSpPr>
        <p:spPr bwMode="auto">
          <a:xfrm>
            <a:off x="5170198" y="407839"/>
            <a:ext cx="1667598" cy="1125898"/>
          </a:xfrm>
          <a:custGeom>
            <a:avLst/>
            <a:gdLst>
              <a:gd name="T0" fmla="*/ 577 w 578"/>
              <a:gd name="T1" fmla="*/ 379 h 379"/>
              <a:gd name="T2" fmla="*/ 359 w 578"/>
              <a:gd name="T3" fmla="*/ 108 h 379"/>
              <a:gd name="T4" fmla="*/ 0 w 578"/>
              <a:gd name="T5" fmla="*/ 0 h 379"/>
              <a:gd name="T6" fmla="*/ 1 w 578"/>
              <a:gd name="T7" fmla="*/ 0 h 379"/>
              <a:gd name="T8" fmla="*/ 360 w 578"/>
              <a:gd name="T9" fmla="*/ 107 h 379"/>
              <a:gd name="T10" fmla="*/ 508 w 578"/>
              <a:gd name="T11" fmla="*/ 219 h 379"/>
              <a:gd name="T12" fmla="*/ 578 w 578"/>
              <a:gd name="T13" fmla="*/ 379 h 379"/>
              <a:gd name="T14" fmla="*/ 577 w 578"/>
              <a:gd name="T15" fmla="*/ 379 h 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78" h="379">
                <a:moveTo>
                  <a:pt x="577" y="379"/>
                </a:moveTo>
                <a:cubicBezTo>
                  <a:pt x="570" y="231"/>
                  <a:pt x="422" y="140"/>
                  <a:pt x="359" y="108"/>
                </a:cubicBezTo>
                <a:cubicBezTo>
                  <a:pt x="262" y="58"/>
                  <a:pt x="148" y="24"/>
                  <a:pt x="0" y="0"/>
                </a:cubicBezTo>
                <a:cubicBezTo>
                  <a:pt x="1" y="0"/>
                  <a:pt x="1" y="0"/>
                  <a:pt x="1" y="0"/>
                </a:cubicBezTo>
                <a:cubicBezTo>
                  <a:pt x="148" y="23"/>
                  <a:pt x="262" y="57"/>
                  <a:pt x="360" y="107"/>
                </a:cubicBezTo>
                <a:cubicBezTo>
                  <a:pt x="419" y="138"/>
                  <a:pt x="470" y="176"/>
                  <a:pt x="508" y="219"/>
                </a:cubicBezTo>
                <a:cubicBezTo>
                  <a:pt x="551" y="269"/>
                  <a:pt x="575" y="323"/>
                  <a:pt x="578" y="379"/>
                </a:cubicBezTo>
                <a:lnTo>
                  <a:pt x="577" y="379"/>
                </a:ln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80" name="Freeform 71"/>
          <p:cNvSpPr>
            <a:spLocks/>
          </p:cNvSpPr>
          <p:nvPr/>
        </p:nvSpPr>
        <p:spPr bwMode="auto">
          <a:xfrm>
            <a:off x="2884377" y="1533737"/>
            <a:ext cx="3953420" cy="1531148"/>
          </a:xfrm>
          <a:custGeom>
            <a:avLst/>
            <a:gdLst>
              <a:gd name="T0" fmla="*/ 0 w 1370"/>
              <a:gd name="T1" fmla="*/ 516 h 516"/>
              <a:gd name="T2" fmla="*/ 0 w 1370"/>
              <a:gd name="T3" fmla="*/ 515 h 516"/>
              <a:gd name="T4" fmla="*/ 529 w 1370"/>
              <a:gd name="T5" fmla="*/ 319 h 516"/>
              <a:gd name="T6" fmla="*/ 860 w 1370"/>
              <a:gd name="T7" fmla="*/ 204 h 516"/>
              <a:gd name="T8" fmla="*/ 1008 w 1370"/>
              <a:gd name="T9" fmla="*/ 153 h 516"/>
              <a:gd name="T10" fmla="*/ 1034 w 1370"/>
              <a:gd name="T11" fmla="*/ 144 h 516"/>
              <a:gd name="T12" fmla="*/ 1180 w 1370"/>
              <a:gd name="T13" fmla="*/ 92 h 516"/>
              <a:gd name="T14" fmla="*/ 1296 w 1370"/>
              <a:gd name="T15" fmla="*/ 48 h 516"/>
              <a:gd name="T16" fmla="*/ 1369 w 1370"/>
              <a:gd name="T17" fmla="*/ 5 h 516"/>
              <a:gd name="T18" fmla="*/ 1369 w 1370"/>
              <a:gd name="T19" fmla="*/ 1 h 516"/>
              <a:gd name="T20" fmla="*/ 1370 w 1370"/>
              <a:gd name="T21" fmla="*/ 0 h 516"/>
              <a:gd name="T22" fmla="*/ 1370 w 1370"/>
              <a:gd name="T23" fmla="*/ 5 h 516"/>
              <a:gd name="T24" fmla="*/ 1296 w 1370"/>
              <a:gd name="T25" fmla="*/ 48 h 516"/>
              <a:gd name="T26" fmla="*/ 1180 w 1370"/>
              <a:gd name="T27" fmla="*/ 93 h 516"/>
              <a:gd name="T28" fmla="*/ 1035 w 1370"/>
              <a:gd name="T29" fmla="*/ 144 h 516"/>
              <a:gd name="T30" fmla="*/ 1008 w 1370"/>
              <a:gd name="T31" fmla="*/ 154 h 516"/>
              <a:gd name="T32" fmla="*/ 860 w 1370"/>
              <a:gd name="T33" fmla="*/ 205 h 516"/>
              <a:gd name="T34" fmla="*/ 530 w 1370"/>
              <a:gd name="T35" fmla="*/ 320 h 516"/>
              <a:gd name="T36" fmla="*/ 0 w 1370"/>
              <a:gd name="T37" fmla="*/ 516 h 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370" h="516">
                <a:moveTo>
                  <a:pt x="0" y="516"/>
                </a:moveTo>
                <a:cubicBezTo>
                  <a:pt x="0" y="515"/>
                  <a:pt x="0" y="515"/>
                  <a:pt x="0" y="515"/>
                </a:cubicBezTo>
                <a:cubicBezTo>
                  <a:pt x="161" y="452"/>
                  <a:pt x="334" y="388"/>
                  <a:pt x="529" y="319"/>
                </a:cubicBezTo>
                <a:cubicBezTo>
                  <a:pt x="645" y="278"/>
                  <a:pt x="754" y="240"/>
                  <a:pt x="860" y="204"/>
                </a:cubicBezTo>
                <a:cubicBezTo>
                  <a:pt x="912" y="186"/>
                  <a:pt x="960" y="169"/>
                  <a:pt x="1008" y="153"/>
                </a:cubicBezTo>
                <a:cubicBezTo>
                  <a:pt x="1017" y="150"/>
                  <a:pt x="1026" y="147"/>
                  <a:pt x="1034" y="144"/>
                </a:cubicBezTo>
                <a:cubicBezTo>
                  <a:pt x="1087" y="125"/>
                  <a:pt x="1136" y="108"/>
                  <a:pt x="1180" y="92"/>
                </a:cubicBezTo>
                <a:cubicBezTo>
                  <a:pt x="1230" y="74"/>
                  <a:pt x="1267" y="60"/>
                  <a:pt x="1296" y="48"/>
                </a:cubicBezTo>
                <a:cubicBezTo>
                  <a:pt x="1341" y="29"/>
                  <a:pt x="1366" y="14"/>
                  <a:pt x="1369" y="5"/>
                </a:cubicBezTo>
                <a:cubicBezTo>
                  <a:pt x="1370" y="3"/>
                  <a:pt x="1370" y="2"/>
                  <a:pt x="1369" y="1"/>
                </a:cubicBezTo>
                <a:cubicBezTo>
                  <a:pt x="1370" y="0"/>
                  <a:pt x="1370" y="0"/>
                  <a:pt x="1370" y="0"/>
                </a:cubicBezTo>
                <a:cubicBezTo>
                  <a:pt x="1370" y="2"/>
                  <a:pt x="1370" y="3"/>
                  <a:pt x="1370" y="5"/>
                </a:cubicBezTo>
                <a:cubicBezTo>
                  <a:pt x="1366" y="15"/>
                  <a:pt x="1342" y="29"/>
                  <a:pt x="1296" y="48"/>
                </a:cubicBezTo>
                <a:cubicBezTo>
                  <a:pt x="1267" y="60"/>
                  <a:pt x="1230" y="74"/>
                  <a:pt x="1180" y="93"/>
                </a:cubicBezTo>
                <a:cubicBezTo>
                  <a:pt x="1137" y="109"/>
                  <a:pt x="1087" y="126"/>
                  <a:pt x="1035" y="144"/>
                </a:cubicBezTo>
                <a:cubicBezTo>
                  <a:pt x="1026" y="147"/>
                  <a:pt x="1017" y="150"/>
                  <a:pt x="1008" y="154"/>
                </a:cubicBezTo>
                <a:cubicBezTo>
                  <a:pt x="961" y="170"/>
                  <a:pt x="912" y="187"/>
                  <a:pt x="860" y="205"/>
                </a:cubicBezTo>
                <a:cubicBezTo>
                  <a:pt x="755" y="241"/>
                  <a:pt x="646" y="279"/>
                  <a:pt x="530" y="320"/>
                </a:cubicBezTo>
                <a:cubicBezTo>
                  <a:pt x="335" y="389"/>
                  <a:pt x="161" y="453"/>
                  <a:pt x="0" y="516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81" name="Freeform 72"/>
          <p:cNvSpPr>
            <a:spLocks/>
          </p:cNvSpPr>
          <p:nvPr/>
        </p:nvSpPr>
        <p:spPr bwMode="auto">
          <a:xfrm>
            <a:off x="4341743" y="1275185"/>
            <a:ext cx="2506743" cy="849008"/>
          </a:xfrm>
          <a:custGeom>
            <a:avLst/>
            <a:gdLst>
              <a:gd name="T0" fmla="*/ 0 w 869"/>
              <a:gd name="T1" fmla="*/ 286 h 286"/>
              <a:gd name="T2" fmla="*/ 0 w 869"/>
              <a:gd name="T3" fmla="*/ 285 h 286"/>
              <a:gd name="T4" fmla="*/ 332 w 869"/>
              <a:gd name="T5" fmla="*/ 106 h 286"/>
              <a:gd name="T6" fmla="*/ 631 w 869"/>
              <a:gd name="T7" fmla="*/ 14 h 286"/>
              <a:gd name="T8" fmla="*/ 817 w 869"/>
              <a:gd name="T9" fmla="*/ 18 h 286"/>
              <a:gd name="T10" fmla="*/ 865 w 869"/>
              <a:gd name="T11" fmla="*/ 88 h 286"/>
              <a:gd name="T12" fmla="*/ 864 w 869"/>
              <a:gd name="T13" fmla="*/ 87 h 286"/>
              <a:gd name="T14" fmla="*/ 817 w 869"/>
              <a:gd name="T15" fmla="*/ 19 h 286"/>
              <a:gd name="T16" fmla="*/ 631 w 869"/>
              <a:gd name="T17" fmla="*/ 14 h 286"/>
              <a:gd name="T18" fmla="*/ 332 w 869"/>
              <a:gd name="T19" fmla="*/ 107 h 286"/>
              <a:gd name="T20" fmla="*/ 0 w 869"/>
              <a:gd name="T21" fmla="*/ 286 h 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69" h="286">
                <a:moveTo>
                  <a:pt x="0" y="286"/>
                </a:moveTo>
                <a:cubicBezTo>
                  <a:pt x="0" y="285"/>
                  <a:pt x="0" y="285"/>
                  <a:pt x="0" y="285"/>
                </a:cubicBezTo>
                <a:cubicBezTo>
                  <a:pt x="110" y="213"/>
                  <a:pt x="221" y="153"/>
                  <a:pt x="332" y="106"/>
                </a:cubicBezTo>
                <a:cubicBezTo>
                  <a:pt x="441" y="59"/>
                  <a:pt x="542" y="28"/>
                  <a:pt x="631" y="14"/>
                </a:cubicBezTo>
                <a:cubicBezTo>
                  <a:pt x="712" y="0"/>
                  <a:pt x="775" y="2"/>
                  <a:pt x="817" y="18"/>
                </a:cubicBezTo>
                <a:cubicBezTo>
                  <a:pt x="850" y="31"/>
                  <a:pt x="869" y="60"/>
                  <a:pt x="865" y="88"/>
                </a:cubicBezTo>
                <a:cubicBezTo>
                  <a:pt x="864" y="87"/>
                  <a:pt x="864" y="87"/>
                  <a:pt x="864" y="87"/>
                </a:cubicBezTo>
                <a:cubicBezTo>
                  <a:pt x="869" y="60"/>
                  <a:pt x="849" y="31"/>
                  <a:pt x="817" y="19"/>
                </a:cubicBezTo>
                <a:cubicBezTo>
                  <a:pt x="775" y="3"/>
                  <a:pt x="712" y="1"/>
                  <a:pt x="631" y="14"/>
                </a:cubicBezTo>
                <a:cubicBezTo>
                  <a:pt x="542" y="29"/>
                  <a:pt x="441" y="60"/>
                  <a:pt x="332" y="107"/>
                </a:cubicBezTo>
                <a:cubicBezTo>
                  <a:pt x="222" y="154"/>
                  <a:pt x="110" y="214"/>
                  <a:pt x="0" y="286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82" name="Freeform 73"/>
          <p:cNvSpPr>
            <a:spLocks/>
          </p:cNvSpPr>
          <p:nvPr/>
        </p:nvSpPr>
        <p:spPr bwMode="auto">
          <a:xfrm>
            <a:off x="5300256" y="272144"/>
            <a:ext cx="1548230" cy="1261592"/>
          </a:xfrm>
          <a:custGeom>
            <a:avLst/>
            <a:gdLst>
              <a:gd name="T0" fmla="*/ 532 w 537"/>
              <a:gd name="T1" fmla="*/ 425 h 425"/>
              <a:gd name="T2" fmla="*/ 494 w 537"/>
              <a:gd name="T3" fmla="*/ 175 h 425"/>
              <a:gd name="T4" fmla="*/ 363 w 537"/>
              <a:gd name="T5" fmla="*/ 23 h 425"/>
              <a:gd name="T6" fmla="*/ 180 w 537"/>
              <a:gd name="T7" fmla="*/ 28 h 425"/>
              <a:gd name="T8" fmla="*/ 1 w 537"/>
              <a:gd name="T9" fmla="*/ 144 h 425"/>
              <a:gd name="T10" fmla="*/ 0 w 537"/>
              <a:gd name="T11" fmla="*/ 144 h 425"/>
              <a:gd name="T12" fmla="*/ 179 w 537"/>
              <a:gd name="T13" fmla="*/ 27 h 425"/>
              <a:gd name="T14" fmla="*/ 363 w 537"/>
              <a:gd name="T15" fmla="*/ 23 h 425"/>
              <a:gd name="T16" fmla="*/ 495 w 537"/>
              <a:gd name="T17" fmla="*/ 175 h 425"/>
              <a:gd name="T18" fmla="*/ 533 w 537"/>
              <a:gd name="T19" fmla="*/ 425 h 425"/>
              <a:gd name="T20" fmla="*/ 532 w 537"/>
              <a:gd name="T21" fmla="*/ 425 h 4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37" h="425">
                <a:moveTo>
                  <a:pt x="532" y="425"/>
                </a:moveTo>
                <a:cubicBezTo>
                  <a:pt x="536" y="335"/>
                  <a:pt x="523" y="246"/>
                  <a:pt x="494" y="175"/>
                </a:cubicBezTo>
                <a:cubicBezTo>
                  <a:pt x="464" y="99"/>
                  <a:pt x="418" y="47"/>
                  <a:pt x="363" y="23"/>
                </a:cubicBezTo>
                <a:cubicBezTo>
                  <a:pt x="311" y="1"/>
                  <a:pt x="247" y="3"/>
                  <a:pt x="180" y="28"/>
                </a:cubicBezTo>
                <a:cubicBezTo>
                  <a:pt x="119" y="50"/>
                  <a:pt x="55" y="91"/>
                  <a:pt x="1" y="144"/>
                </a:cubicBezTo>
                <a:cubicBezTo>
                  <a:pt x="0" y="144"/>
                  <a:pt x="0" y="144"/>
                  <a:pt x="0" y="144"/>
                </a:cubicBezTo>
                <a:cubicBezTo>
                  <a:pt x="55" y="91"/>
                  <a:pt x="118" y="49"/>
                  <a:pt x="179" y="27"/>
                </a:cubicBezTo>
                <a:cubicBezTo>
                  <a:pt x="247" y="2"/>
                  <a:pt x="311" y="0"/>
                  <a:pt x="363" y="23"/>
                </a:cubicBezTo>
                <a:cubicBezTo>
                  <a:pt x="419" y="46"/>
                  <a:pt x="464" y="99"/>
                  <a:pt x="495" y="175"/>
                </a:cubicBezTo>
                <a:cubicBezTo>
                  <a:pt x="524" y="246"/>
                  <a:pt x="537" y="335"/>
                  <a:pt x="533" y="425"/>
                </a:cubicBezTo>
                <a:lnTo>
                  <a:pt x="532" y="425"/>
                </a:ln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1479136" y="1653961"/>
            <a:ext cx="2585737" cy="2661333"/>
            <a:chOff x="1479136" y="1653961"/>
            <a:chExt cx="2585737" cy="2661333"/>
          </a:xfrm>
        </p:grpSpPr>
        <p:grpSp>
          <p:nvGrpSpPr>
            <p:cNvPr id="2087" name="组合 2086"/>
            <p:cNvGrpSpPr/>
            <p:nvPr/>
          </p:nvGrpSpPr>
          <p:grpSpPr>
            <a:xfrm>
              <a:off x="1479136" y="1653961"/>
              <a:ext cx="2585737" cy="2661333"/>
              <a:chOff x="1827622" y="1343919"/>
              <a:chExt cx="2304000" cy="2304000"/>
            </a:xfrm>
          </p:grpSpPr>
          <p:sp>
            <p:nvSpPr>
              <p:cNvPr id="25" name="椭圆 24"/>
              <p:cNvSpPr/>
              <p:nvPr/>
            </p:nvSpPr>
            <p:spPr>
              <a:xfrm>
                <a:off x="1827622" y="1343919"/>
                <a:ext cx="2304000" cy="2304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635000" dist="762000" dir="7800000" sx="88000" sy="88000" algn="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21"/>
              <p:cNvSpPr/>
              <p:nvPr/>
            </p:nvSpPr>
            <p:spPr>
              <a:xfrm>
                <a:off x="1877481" y="1393778"/>
                <a:ext cx="2204282" cy="220428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3" name="椭圆 22"/>
            <p:cNvSpPr/>
            <p:nvPr/>
          </p:nvSpPr>
          <p:spPr>
            <a:xfrm>
              <a:off x="1848139" y="2083438"/>
              <a:ext cx="1824046" cy="1877374"/>
            </a:xfrm>
            <a:prstGeom prst="ellipse">
              <a:avLst/>
            </a:prstGeom>
            <a:gradFill flip="none" rotWithShape="1">
              <a:gsLst>
                <a:gs pos="0">
                  <a:srgbClr val="00B0F0"/>
                </a:gs>
                <a:gs pos="100000">
                  <a:srgbClr val="0066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1846" rIns="0" bIns="51846" rtlCol="0" anchor="ctr"/>
            <a:lstStyle/>
            <a:p>
              <a:pPr algn="ctr"/>
              <a:r>
                <a:rPr lang="en-US" altLang="zh-CN" sz="4000" dirty="0" smtClean="0">
                  <a:solidFill>
                    <a:schemeClr val="bg1"/>
                  </a:solidFill>
                  <a:latin typeface="DIN Mittelschrift Std" pitchFamily="50" charset="0"/>
                  <a:ea typeface="微软雅黑" pitchFamily="34" charset="-122"/>
                </a:rPr>
                <a:t>LOGO</a:t>
              </a:r>
              <a:endParaRPr lang="zh-CN" altLang="en-US" sz="4000" dirty="0">
                <a:solidFill>
                  <a:schemeClr val="bg1"/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4902926" y="3923315"/>
            <a:ext cx="565693" cy="582231"/>
            <a:chOff x="1827622" y="1343919"/>
            <a:chExt cx="2304000" cy="2304000"/>
          </a:xfrm>
        </p:grpSpPr>
        <p:sp>
          <p:nvSpPr>
            <p:cNvPr id="105" name="椭圆 104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>
              <a:gsLst>
                <a:gs pos="100000">
                  <a:srgbClr val="00B0F0"/>
                </a:gs>
                <a:gs pos="0">
                  <a:srgbClr val="0066FF"/>
                </a:gs>
              </a:gsLst>
              <a:path path="circle">
                <a:fillToRect t="100000" r="100000"/>
              </a:path>
            </a:gradFill>
            <a:ln w="12700">
              <a:noFill/>
            </a:ln>
            <a:effectLst>
              <a:outerShdw blurRad="254000" dist="241300" dir="7800000" sx="85000" sy="85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椭圆 105"/>
            <p:cNvSpPr/>
            <p:nvPr/>
          </p:nvSpPr>
          <p:spPr>
            <a:xfrm>
              <a:off x="1877482" y="1393780"/>
              <a:ext cx="2204284" cy="2204283"/>
            </a:xfrm>
            <a:prstGeom prst="ellipse">
              <a:avLst/>
            </a:prstGeom>
            <a:gradFill>
              <a:gsLst>
                <a:gs pos="0">
                  <a:srgbClr val="00B0F0"/>
                </a:gs>
                <a:gs pos="100000">
                  <a:srgbClr val="0066FF"/>
                </a:gs>
              </a:gsLst>
              <a:path path="circle">
                <a:fillToRect t="100000" r="100000"/>
              </a:path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88" name="同心圆 2087"/>
          <p:cNvSpPr/>
          <p:nvPr/>
        </p:nvSpPr>
        <p:spPr>
          <a:xfrm>
            <a:off x="4432370" y="2116982"/>
            <a:ext cx="390544" cy="401961"/>
          </a:xfrm>
          <a:prstGeom prst="donu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693" tIns="51846" rIns="103693" bIns="51846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8" name="同心圆 107"/>
          <p:cNvSpPr/>
          <p:nvPr/>
        </p:nvSpPr>
        <p:spPr>
          <a:xfrm>
            <a:off x="5603117" y="1928889"/>
            <a:ext cx="200996" cy="206872"/>
          </a:xfrm>
          <a:prstGeom prst="donu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51846" rIns="0" bIns="51846" rtlCol="0" anchor="ctr"/>
          <a:lstStyle/>
          <a:p>
            <a:pPr algn="ctr"/>
            <a:endParaRPr lang="zh-CN" altLang="en-US" sz="410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9" name="同心圆 108"/>
          <p:cNvSpPr/>
          <p:nvPr/>
        </p:nvSpPr>
        <p:spPr>
          <a:xfrm>
            <a:off x="5101769" y="332658"/>
            <a:ext cx="200996" cy="206872"/>
          </a:xfrm>
          <a:prstGeom prst="donu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693" tIns="51846" rIns="103693" bIns="51846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0" name="同心圆 109"/>
          <p:cNvSpPr/>
          <p:nvPr/>
        </p:nvSpPr>
        <p:spPr>
          <a:xfrm>
            <a:off x="6128175" y="662724"/>
            <a:ext cx="200996" cy="206872"/>
          </a:xfrm>
          <a:prstGeom prst="donu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693" tIns="51846" rIns="103693" bIns="51846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1" name="同心圆 110"/>
          <p:cNvSpPr/>
          <p:nvPr/>
        </p:nvSpPr>
        <p:spPr>
          <a:xfrm>
            <a:off x="5418171" y="4515685"/>
            <a:ext cx="200996" cy="206872"/>
          </a:xfrm>
          <a:prstGeom prst="donu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51846" rIns="0" bIns="51846" rtlCol="0" anchor="ctr"/>
          <a:lstStyle/>
          <a:p>
            <a:pPr algn="ctr"/>
            <a:endParaRPr lang="zh-CN" altLang="en-US" sz="410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2" name="同心圆 111"/>
          <p:cNvSpPr/>
          <p:nvPr/>
        </p:nvSpPr>
        <p:spPr>
          <a:xfrm>
            <a:off x="2181690" y="6902258"/>
            <a:ext cx="200996" cy="206872"/>
          </a:xfrm>
          <a:prstGeom prst="donu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3693" tIns="51846" rIns="103693" bIns="5184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3" name="同心圆 112"/>
          <p:cNvSpPr/>
          <p:nvPr/>
        </p:nvSpPr>
        <p:spPr>
          <a:xfrm>
            <a:off x="136389" y="6967356"/>
            <a:ext cx="200996" cy="206872"/>
          </a:xfrm>
          <a:prstGeom prst="donu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3693" tIns="51846" rIns="103693" bIns="5184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6551386" y="1181637"/>
            <a:ext cx="565693" cy="582231"/>
            <a:chOff x="1827622" y="1343919"/>
            <a:chExt cx="2304000" cy="2304000"/>
          </a:xfrm>
        </p:grpSpPr>
        <p:sp>
          <p:nvSpPr>
            <p:cNvPr id="115" name="椭圆 114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>
              <a:gsLst>
                <a:gs pos="96000">
                  <a:srgbClr val="00B0F0"/>
                </a:gs>
                <a:gs pos="0">
                  <a:srgbClr val="0066FF"/>
                </a:gs>
              </a:gsLst>
              <a:path path="circle">
                <a:fillToRect t="100000" r="100000"/>
              </a:path>
            </a:gradFill>
            <a:ln w="12700">
              <a:noFill/>
            </a:ln>
            <a:effectLst>
              <a:outerShdw blurRad="254000" dist="241300" dir="7800000" sx="85000" sy="85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椭圆 115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>
              <a:gsLst>
                <a:gs pos="0">
                  <a:srgbClr val="00B0F0"/>
                </a:gs>
                <a:gs pos="100000">
                  <a:srgbClr val="0066FF"/>
                </a:gs>
              </a:gsLst>
              <a:path path="circle">
                <a:fillToRect t="100000" r="100000"/>
              </a:path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7" name="组合 116"/>
          <p:cNvGrpSpPr/>
          <p:nvPr/>
        </p:nvGrpSpPr>
        <p:grpSpPr>
          <a:xfrm>
            <a:off x="5845329" y="3173045"/>
            <a:ext cx="565693" cy="582231"/>
            <a:chOff x="1827622" y="1343919"/>
            <a:chExt cx="2304000" cy="2304000"/>
          </a:xfrm>
        </p:grpSpPr>
        <p:sp>
          <p:nvSpPr>
            <p:cNvPr id="118" name="椭圆 117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254000" dist="241300" dir="7800000" sx="85000" sy="85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9" name="椭圆 118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0" name="组合 119"/>
          <p:cNvGrpSpPr/>
          <p:nvPr/>
        </p:nvGrpSpPr>
        <p:grpSpPr>
          <a:xfrm>
            <a:off x="4702879" y="5053542"/>
            <a:ext cx="565693" cy="582231"/>
            <a:chOff x="1827622" y="1343919"/>
            <a:chExt cx="2304000" cy="2304000"/>
          </a:xfrm>
        </p:grpSpPr>
        <p:sp>
          <p:nvSpPr>
            <p:cNvPr id="121" name="椭圆 120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254000" dist="241300" dir="7800000" sx="85000" sy="85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椭圆 121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3" name="组合 122"/>
          <p:cNvGrpSpPr/>
          <p:nvPr/>
        </p:nvGrpSpPr>
        <p:grpSpPr>
          <a:xfrm>
            <a:off x="3979639" y="954968"/>
            <a:ext cx="837314" cy="861794"/>
            <a:chOff x="1827622" y="1343919"/>
            <a:chExt cx="2304000" cy="2304000"/>
          </a:xfrm>
        </p:grpSpPr>
        <p:sp>
          <p:nvSpPr>
            <p:cNvPr id="124" name="椭圆 123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254000" dist="241300" dir="7800000" sx="85000" sy="85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5" name="椭圆 124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7056561" y="3312740"/>
            <a:ext cx="5134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 smtClean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感谢您的聆听！</a:t>
            </a:r>
            <a:endParaRPr lang="zh-CN" altLang="en-US" sz="5400" b="1" dirty="0">
              <a:solidFill>
                <a:srgbClr val="0066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3" name="组合 102"/>
          <p:cNvGrpSpPr/>
          <p:nvPr/>
        </p:nvGrpSpPr>
        <p:grpSpPr>
          <a:xfrm>
            <a:off x="11167024" y="6747953"/>
            <a:ext cx="305647" cy="305644"/>
            <a:chOff x="5196486" y="5946187"/>
            <a:chExt cx="305647" cy="305644"/>
          </a:xfrm>
        </p:grpSpPr>
        <p:grpSp>
          <p:nvGrpSpPr>
            <p:cNvPr id="126" name="组合 125"/>
            <p:cNvGrpSpPr/>
            <p:nvPr/>
          </p:nvGrpSpPr>
          <p:grpSpPr>
            <a:xfrm>
              <a:off x="5196486" y="5946187"/>
              <a:ext cx="305647" cy="305644"/>
              <a:chOff x="1517330" y="1125257"/>
              <a:chExt cx="2204282" cy="2204282"/>
            </a:xfrm>
          </p:grpSpPr>
          <p:sp>
            <p:nvSpPr>
              <p:cNvPr id="128" name="椭圆 127"/>
              <p:cNvSpPr/>
              <p:nvPr/>
            </p:nvSpPr>
            <p:spPr>
              <a:xfrm>
                <a:off x="1517330" y="1125257"/>
                <a:ext cx="2204282" cy="2204282"/>
              </a:xfrm>
              <a:prstGeom prst="ellipse">
                <a:avLst/>
              </a:prstGeom>
              <a:gradFill>
                <a:gsLst>
                  <a:gs pos="0">
                    <a:srgbClr val="EBEBEB"/>
                  </a:gs>
                  <a:gs pos="100000">
                    <a:srgbClr val="FEFEFE"/>
                  </a:gs>
                </a:gsLst>
                <a:lin ang="7530000" scaled="0"/>
              </a:gradFill>
              <a:ln w="12700">
                <a:solidFill>
                  <a:schemeClr val="bg1"/>
                </a:solidFill>
              </a:ln>
              <a:effectLst>
                <a:outerShdw blurRad="165100" dist="139700" dir="7800000" sx="74000" sy="74000" algn="tr" rotWithShape="0">
                  <a:prstClr val="black">
                    <a:alpha val="5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/>
              <p:cNvSpPr/>
              <p:nvPr/>
            </p:nvSpPr>
            <p:spPr>
              <a:xfrm>
                <a:off x="1719372" y="1327298"/>
                <a:ext cx="1800200" cy="1800200"/>
              </a:xfrm>
              <a:prstGeom prst="ellipse">
                <a:avLst/>
              </a:prstGeom>
              <a:solidFill>
                <a:srgbClr val="FC860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7" name="Freeform 44"/>
            <p:cNvSpPr>
              <a:spLocks noEditPoints="1"/>
            </p:cNvSpPr>
            <p:nvPr/>
          </p:nvSpPr>
          <p:spPr bwMode="auto">
            <a:xfrm>
              <a:off x="5276888" y="6030324"/>
              <a:ext cx="170620" cy="137369"/>
            </a:xfrm>
            <a:custGeom>
              <a:avLst/>
              <a:gdLst>
                <a:gd name="T0" fmla="*/ 41 w 62"/>
                <a:gd name="T1" fmla="*/ 31 h 54"/>
                <a:gd name="T2" fmla="*/ 34 w 62"/>
                <a:gd name="T3" fmla="*/ 23 h 54"/>
                <a:gd name="T4" fmla="*/ 33 w 62"/>
                <a:gd name="T5" fmla="*/ 17 h 54"/>
                <a:gd name="T6" fmla="*/ 30 w 62"/>
                <a:gd name="T7" fmla="*/ 20 h 54"/>
                <a:gd name="T8" fmla="*/ 23 w 62"/>
                <a:gd name="T9" fmla="*/ 13 h 54"/>
                <a:gd name="T10" fmla="*/ 18 w 62"/>
                <a:gd name="T11" fmla="*/ 17 h 54"/>
                <a:gd name="T12" fmla="*/ 7 w 62"/>
                <a:gd name="T13" fmla="*/ 17 h 54"/>
                <a:gd name="T14" fmla="*/ 7 w 62"/>
                <a:gd name="T15" fmla="*/ 23 h 54"/>
                <a:gd name="T16" fmla="*/ 0 w 62"/>
                <a:gd name="T17" fmla="*/ 31 h 54"/>
                <a:gd name="T18" fmla="*/ 4 w 62"/>
                <a:gd name="T19" fmla="*/ 36 h 54"/>
                <a:gd name="T20" fmla="*/ 4 w 62"/>
                <a:gd name="T21" fmla="*/ 46 h 54"/>
                <a:gd name="T22" fmla="*/ 10 w 62"/>
                <a:gd name="T23" fmla="*/ 47 h 54"/>
                <a:gd name="T24" fmla="*/ 18 w 62"/>
                <a:gd name="T25" fmla="*/ 54 h 54"/>
                <a:gd name="T26" fmla="*/ 23 w 62"/>
                <a:gd name="T27" fmla="*/ 50 h 54"/>
                <a:gd name="T28" fmla="*/ 32 w 62"/>
                <a:gd name="T29" fmla="*/ 48 h 54"/>
                <a:gd name="T30" fmla="*/ 37 w 62"/>
                <a:gd name="T31" fmla="*/ 46 h 54"/>
                <a:gd name="T32" fmla="*/ 37 w 62"/>
                <a:gd name="T33" fmla="*/ 36 h 54"/>
                <a:gd name="T34" fmla="*/ 32 w 62"/>
                <a:gd name="T35" fmla="*/ 38 h 54"/>
                <a:gd name="T36" fmla="*/ 20 w 62"/>
                <a:gd name="T37" fmla="*/ 46 h 54"/>
                <a:gd name="T38" fmla="*/ 20 w 62"/>
                <a:gd name="T39" fmla="*/ 21 h 54"/>
                <a:gd name="T40" fmla="*/ 33 w 62"/>
                <a:gd name="T41" fmla="*/ 33 h 54"/>
                <a:gd name="T42" fmla="*/ 58 w 62"/>
                <a:gd name="T43" fmla="*/ 35 h 54"/>
                <a:gd name="T44" fmla="*/ 62 w 62"/>
                <a:gd name="T45" fmla="*/ 38 h 54"/>
                <a:gd name="T46" fmla="*/ 60 w 62"/>
                <a:gd name="T47" fmla="*/ 41 h 54"/>
                <a:gd name="T48" fmla="*/ 59 w 62"/>
                <a:gd name="T49" fmla="*/ 46 h 54"/>
                <a:gd name="T50" fmla="*/ 56 w 62"/>
                <a:gd name="T51" fmla="*/ 47 h 54"/>
                <a:gd name="T52" fmla="*/ 52 w 62"/>
                <a:gd name="T53" fmla="*/ 50 h 54"/>
                <a:gd name="T54" fmla="*/ 50 w 62"/>
                <a:gd name="T55" fmla="*/ 48 h 54"/>
                <a:gd name="T56" fmla="*/ 45 w 62"/>
                <a:gd name="T57" fmla="*/ 48 h 54"/>
                <a:gd name="T58" fmla="*/ 44 w 62"/>
                <a:gd name="T59" fmla="*/ 45 h 54"/>
                <a:gd name="T60" fmla="*/ 41 w 62"/>
                <a:gd name="T61" fmla="*/ 41 h 54"/>
                <a:gd name="T62" fmla="*/ 43 w 62"/>
                <a:gd name="T63" fmla="*/ 39 h 54"/>
                <a:gd name="T64" fmla="*/ 43 w 62"/>
                <a:gd name="T65" fmla="*/ 33 h 54"/>
                <a:gd name="T66" fmla="*/ 46 w 62"/>
                <a:gd name="T67" fmla="*/ 33 h 54"/>
                <a:gd name="T68" fmla="*/ 50 w 62"/>
                <a:gd name="T69" fmla="*/ 29 h 54"/>
                <a:gd name="T70" fmla="*/ 52 w 62"/>
                <a:gd name="T71" fmla="*/ 31 h 54"/>
                <a:gd name="T72" fmla="*/ 58 w 62"/>
                <a:gd name="T73" fmla="*/ 31 h 54"/>
                <a:gd name="T74" fmla="*/ 58 w 62"/>
                <a:gd name="T75" fmla="*/ 35 h 54"/>
                <a:gd name="T76" fmla="*/ 57 w 62"/>
                <a:gd name="T77" fmla="*/ 40 h 54"/>
                <a:gd name="T78" fmla="*/ 45 w 62"/>
                <a:gd name="T79" fmla="*/ 40 h 54"/>
                <a:gd name="T80" fmla="*/ 51 w 62"/>
                <a:gd name="T81" fmla="*/ 46 h 54"/>
                <a:gd name="T82" fmla="*/ 62 w 62"/>
                <a:gd name="T83" fmla="*/ 12 h 54"/>
                <a:gd name="T84" fmla="*/ 59 w 62"/>
                <a:gd name="T85" fmla="*/ 15 h 54"/>
                <a:gd name="T86" fmla="*/ 59 w 62"/>
                <a:gd name="T87" fmla="*/ 22 h 54"/>
                <a:gd name="T88" fmla="*/ 55 w 62"/>
                <a:gd name="T89" fmla="*/ 23 h 54"/>
                <a:gd name="T90" fmla="*/ 50 w 62"/>
                <a:gd name="T91" fmla="*/ 28 h 54"/>
                <a:gd name="T92" fmla="*/ 46 w 62"/>
                <a:gd name="T93" fmla="*/ 25 h 54"/>
                <a:gd name="T94" fmla="*/ 39 w 62"/>
                <a:gd name="T95" fmla="*/ 25 h 54"/>
                <a:gd name="T96" fmla="*/ 39 w 62"/>
                <a:gd name="T97" fmla="*/ 20 h 54"/>
                <a:gd name="T98" fmla="*/ 34 w 62"/>
                <a:gd name="T99" fmla="*/ 15 h 54"/>
                <a:gd name="T100" fmla="*/ 37 w 62"/>
                <a:gd name="T101" fmla="*/ 12 h 54"/>
                <a:gd name="T102" fmla="*/ 37 w 62"/>
                <a:gd name="T103" fmla="*/ 5 h 54"/>
                <a:gd name="T104" fmla="*/ 41 w 62"/>
                <a:gd name="T105" fmla="*/ 5 h 54"/>
                <a:gd name="T106" fmla="*/ 46 w 62"/>
                <a:gd name="T107" fmla="*/ 0 h 54"/>
                <a:gd name="T108" fmla="*/ 49 w 62"/>
                <a:gd name="T109" fmla="*/ 3 h 54"/>
                <a:gd name="T110" fmla="*/ 56 w 62"/>
                <a:gd name="T111" fmla="*/ 3 h 54"/>
                <a:gd name="T112" fmla="*/ 57 w 62"/>
                <a:gd name="T113" fmla="*/ 7 h 54"/>
                <a:gd name="T114" fmla="*/ 48 w 62"/>
                <a:gd name="T115" fmla="*/ 22 h 54"/>
                <a:gd name="T116" fmla="*/ 40 w 62"/>
                <a:gd name="T117" fmla="*/ 14 h 54"/>
                <a:gd name="T118" fmla="*/ 56 w 62"/>
                <a:gd name="T119" fmla="*/ 1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2" h="54">
                  <a:moveTo>
                    <a:pt x="41" y="36"/>
                  </a:moveTo>
                  <a:cubicBezTo>
                    <a:pt x="41" y="31"/>
                    <a:pt x="41" y="31"/>
                    <a:pt x="41" y="31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7" y="28"/>
                    <a:pt x="36" y="25"/>
                    <a:pt x="34" y="23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8" y="18"/>
                    <a:pt x="26" y="17"/>
                    <a:pt x="23" y="17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5" y="17"/>
                    <a:pt x="12" y="18"/>
                    <a:pt x="10" y="20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5" y="26"/>
                    <a:pt x="4" y="28"/>
                    <a:pt x="4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9"/>
                    <a:pt x="5" y="41"/>
                    <a:pt x="7" y="44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2" y="49"/>
                    <a:pt x="15" y="50"/>
                    <a:pt x="18" y="50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6" y="50"/>
                    <a:pt x="28" y="49"/>
                    <a:pt x="31" y="47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3" y="50"/>
                    <a:pt x="33" y="50"/>
                    <a:pt x="33" y="50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6" y="41"/>
                    <a:pt x="37" y="39"/>
                    <a:pt x="37" y="36"/>
                  </a:cubicBezTo>
                  <a:cubicBezTo>
                    <a:pt x="41" y="36"/>
                    <a:pt x="41" y="36"/>
                    <a:pt x="41" y="36"/>
                  </a:cubicBezTo>
                  <a:close/>
                  <a:moveTo>
                    <a:pt x="32" y="38"/>
                  </a:moveTo>
                  <a:cubicBezTo>
                    <a:pt x="32" y="38"/>
                    <a:pt x="32" y="38"/>
                    <a:pt x="32" y="38"/>
                  </a:cubicBezTo>
                  <a:cubicBezTo>
                    <a:pt x="30" y="43"/>
                    <a:pt x="26" y="46"/>
                    <a:pt x="20" y="46"/>
                  </a:cubicBezTo>
                  <a:cubicBezTo>
                    <a:pt x="14" y="46"/>
                    <a:pt x="8" y="40"/>
                    <a:pt x="8" y="33"/>
                  </a:cubicBezTo>
                  <a:cubicBezTo>
                    <a:pt x="8" y="27"/>
                    <a:pt x="14" y="21"/>
                    <a:pt x="20" y="21"/>
                  </a:cubicBezTo>
                  <a:cubicBezTo>
                    <a:pt x="26" y="21"/>
                    <a:pt x="30" y="24"/>
                    <a:pt x="32" y="29"/>
                  </a:cubicBezTo>
                  <a:cubicBezTo>
                    <a:pt x="32" y="30"/>
                    <a:pt x="33" y="32"/>
                    <a:pt x="33" y="33"/>
                  </a:cubicBezTo>
                  <a:cubicBezTo>
                    <a:pt x="33" y="35"/>
                    <a:pt x="32" y="37"/>
                    <a:pt x="32" y="38"/>
                  </a:cubicBezTo>
                  <a:close/>
                  <a:moveTo>
                    <a:pt x="58" y="35"/>
                  </a:moveTo>
                  <a:cubicBezTo>
                    <a:pt x="59" y="36"/>
                    <a:pt x="59" y="37"/>
                    <a:pt x="60" y="38"/>
                  </a:cubicBezTo>
                  <a:cubicBezTo>
                    <a:pt x="62" y="38"/>
                    <a:pt x="62" y="38"/>
                    <a:pt x="62" y="38"/>
                  </a:cubicBezTo>
                  <a:cubicBezTo>
                    <a:pt x="62" y="41"/>
                    <a:pt x="62" y="41"/>
                    <a:pt x="62" y="41"/>
                  </a:cubicBezTo>
                  <a:cubicBezTo>
                    <a:pt x="60" y="41"/>
                    <a:pt x="60" y="41"/>
                    <a:pt x="60" y="41"/>
                  </a:cubicBezTo>
                  <a:cubicBezTo>
                    <a:pt x="59" y="42"/>
                    <a:pt x="59" y="44"/>
                    <a:pt x="58" y="45"/>
                  </a:cubicBezTo>
                  <a:cubicBezTo>
                    <a:pt x="59" y="46"/>
                    <a:pt x="59" y="46"/>
                    <a:pt x="59" y="46"/>
                  </a:cubicBezTo>
                  <a:cubicBezTo>
                    <a:pt x="58" y="48"/>
                    <a:pt x="58" y="48"/>
                    <a:pt x="58" y="48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47"/>
                    <a:pt x="54" y="48"/>
                    <a:pt x="52" y="48"/>
                  </a:cubicBezTo>
                  <a:cubicBezTo>
                    <a:pt x="52" y="50"/>
                    <a:pt x="52" y="50"/>
                    <a:pt x="52" y="50"/>
                  </a:cubicBezTo>
                  <a:cubicBezTo>
                    <a:pt x="50" y="50"/>
                    <a:pt x="50" y="50"/>
                    <a:pt x="50" y="50"/>
                  </a:cubicBezTo>
                  <a:cubicBezTo>
                    <a:pt x="50" y="48"/>
                    <a:pt x="50" y="48"/>
                    <a:pt x="50" y="48"/>
                  </a:cubicBezTo>
                  <a:cubicBezTo>
                    <a:pt x="49" y="48"/>
                    <a:pt x="47" y="47"/>
                    <a:pt x="46" y="47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3" y="46"/>
                    <a:pt x="43" y="46"/>
                    <a:pt x="43" y="46"/>
                  </a:cubicBezTo>
                  <a:cubicBezTo>
                    <a:pt x="44" y="45"/>
                    <a:pt x="44" y="45"/>
                    <a:pt x="44" y="45"/>
                  </a:cubicBezTo>
                  <a:cubicBezTo>
                    <a:pt x="43" y="44"/>
                    <a:pt x="43" y="42"/>
                    <a:pt x="43" y="41"/>
                  </a:cubicBezTo>
                  <a:cubicBezTo>
                    <a:pt x="41" y="41"/>
                    <a:pt x="41" y="41"/>
                    <a:pt x="41" y="41"/>
                  </a:cubicBezTo>
                  <a:cubicBezTo>
                    <a:pt x="41" y="39"/>
                    <a:pt x="41" y="39"/>
                    <a:pt x="41" y="39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43" y="37"/>
                    <a:pt x="43" y="36"/>
                    <a:pt x="44" y="35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7" y="32"/>
                    <a:pt x="48" y="32"/>
                    <a:pt x="50" y="31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2" y="29"/>
                    <a:pt x="52" y="29"/>
                    <a:pt x="52" y="29"/>
                  </a:cubicBezTo>
                  <a:cubicBezTo>
                    <a:pt x="52" y="31"/>
                    <a:pt x="52" y="31"/>
                    <a:pt x="52" y="31"/>
                  </a:cubicBezTo>
                  <a:cubicBezTo>
                    <a:pt x="54" y="32"/>
                    <a:pt x="55" y="32"/>
                    <a:pt x="56" y="33"/>
                  </a:cubicBezTo>
                  <a:cubicBezTo>
                    <a:pt x="58" y="31"/>
                    <a:pt x="58" y="31"/>
                    <a:pt x="58" y="31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58" y="35"/>
                    <a:pt x="58" y="35"/>
                    <a:pt x="58" y="35"/>
                  </a:cubicBezTo>
                  <a:close/>
                  <a:moveTo>
                    <a:pt x="51" y="46"/>
                  </a:moveTo>
                  <a:cubicBezTo>
                    <a:pt x="55" y="46"/>
                    <a:pt x="57" y="43"/>
                    <a:pt x="57" y="40"/>
                  </a:cubicBezTo>
                  <a:cubicBezTo>
                    <a:pt x="57" y="36"/>
                    <a:pt x="55" y="34"/>
                    <a:pt x="51" y="34"/>
                  </a:cubicBezTo>
                  <a:cubicBezTo>
                    <a:pt x="48" y="34"/>
                    <a:pt x="45" y="36"/>
                    <a:pt x="45" y="40"/>
                  </a:cubicBezTo>
                  <a:cubicBezTo>
                    <a:pt x="45" y="43"/>
                    <a:pt x="48" y="46"/>
                    <a:pt x="51" y="46"/>
                  </a:cubicBezTo>
                  <a:cubicBezTo>
                    <a:pt x="51" y="46"/>
                    <a:pt x="51" y="46"/>
                    <a:pt x="51" y="46"/>
                  </a:cubicBezTo>
                  <a:close/>
                  <a:moveTo>
                    <a:pt x="59" y="12"/>
                  </a:moveTo>
                  <a:cubicBezTo>
                    <a:pt x="62" y="12"/>
                    <a:pt x="62" y="12"/>
                    <a:pt x="62" y="12"/>
                  </a:cubicBezTo>
                  <a:cubicBezTo>
                    <a:pt x="62" y="15"/>
                    <a:pt x="62" y="15"/>
                    <a:pt x="62" y="15"/>
                  </a:cubicBezTo>
                  <a:cubicBezTo>
                    <a:pt x="59" y="15"/>
                    <a:pt x="59" y="15"/>
                    <a:pt x="59" y="15"/>
                  </a:cubicBezTo>
                  <a:cubicBezTo>
                    <a:pt x="59" y="17"/>
                    <a:pt x="58" y="19"/>
                    <a:pt x="57" y="20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3" y="24"/>
                    <a:pt x="51" y="25"/>
                    <a:pt x="50" y="25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4" y="25"/>
                    <a:pt x="43" y="24"/>
                    <a:pt x="41" y="23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8" y="19"/>
                    <a:pt x="37" y="17"/>
                    <a:pt x="37" y="15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7" y="10"/>
                    <a:pt x="38" y="9"/>
                    <a:pt x="39" y="7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3" y="4"/>
                    <a:pt x="44" y="3"/>
                    <a:pt x="46" y="3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51" y="3"/>
                    <a:pt x="53" y="4"/>
                    <a:pt x="54" y="5"/>
                  </a:cubicBezTo>
                  <a:cubicBezTo>
                    <a:pt x="56" y="3"/>
                    <a:pt x="56" y="3"/>
                    <a:pt x="56" y="3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7" y="7"/>
                    <a:pt x="57" y="7"/>
                    <a:pt x="57" y="7"/>
                  </a:cubicBezTo>
                  <a:cubicBezTo>
                    <a:pt x="58" y="8"/>
                    <a:pt x="59" y="10"/>
                    <a:pt x="59" y="12"/>
                  </a:cubicBezTo>
                  <a:close/>
                  <a:moveTo>
                    <a:pt x="48" y="22"/>
                  </a:moveTo>
                  <a:cubicBezTo>
                    <a:pt x="48" y="22"/>
                    <a:pt x="48" y="22"/>
                    <a:pt x="48" y="22"/>
                  </a:cubicBezTo>
                  <a:cubicBezTo>
                    <a:pt x="43" y="22"/>
                    <a:pt x="40" y="18"/>
                    <a:pt x="40" y="14"/>
                  </a:cubicBezTo>
                  <a:cubicBezTo>
                    <a:pt x="40" y="9"/>
                    <a:pt x="43" y="6"/>
                    <a:pt x="48" y="6"/>
                  </a:cubicBezTo>
                  <a:cubicBezTo>
                    <a:pt x="52" y="6"/>
                    <a:pt x="56" y="9"/>
                    <a:pt x="56" y="14"/>
                  </a:cubicBezTo>
                  <a:cubicBezTo>
                    <a:pt x="56" y="18"/>
                    <a:pt x="52" y="22"/>
                    <a:pt x="48" y="22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/>
          </p:spPr>
          <p:txBody>
            <a:bodyPr vert="horz" wrap="square" lIns="81015" tIns="40507" rIns="81015" bIns="40507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30" name="组合 129"/>
          <p:cNvGrpSpPr/>
          <p:nvPr/>
        </p:nvGrpSpPr>
        <p:grpSpPr>
          <a:xfrm>
            <a:off x="11609421" y="6747953"/>
            <a:ext cx="305647" cy="305644"/>
            <a:chOff x="5638883" y="5946187"/>
            <a:chExt cx="305647" cy="305644"/>
          </a:xfrm>
        </p:grpSpPr>
        <p:grpSp>
          <p:nvGrpSpPr>
            <p:cNvPr id="131" name="组合 130"/>
            <p:cNvGrpSpPr/>
            <p:nvPr/>
          </p:nvGrpSpPr>
          <p:grpSpPr>
            <a:xfrm>
              <a:off x="5638883" y="5946187"/>
              <a:ext cx="305647" cy="305644"/>
              <a:chOff x="1517330" y="1125257"/>
              <a:chExt cx="2204282" cy="2204282"/>
            </a:xfrm>
          </p:grpSpPr>
          <p:sp>
            <p:nvSpPr>
              <p:cNvPr id="133" name="椭圆 132"/>
              <p:cNvSpPr/>
              <p:nvPr/>
            </p:nvSpPr>
            <p:spPr>
              <a:xfrm>
                <a:off x="1517330" y="1125257"/>
                <a:ext cx="2204282" cy="2204282"/>
              </a:xfrm>
              <a:prstGeom prst="ellipse">
                <a:avLst/>
              </a:prstGeom>
              <a:gradFill>
                <a:gsLst>
                  <a:gs pos="0">
                    <a:srgbClr val="EBEBEB"/>
                  </a:gs>
                  <a:gs pos="100000">
                    <a:srgbClr val="FEFEFE"/>
                  </a:gs>
                </a:gsLst>
                <a:lin ang="7530000" scaled="0"/>
              </a:gradFill>
              <a:ln w="12700">
                <a:solidFill>
                  <a:schemeClr val="bg1"/>
                </a:solidFill>
              </a:ln>
              <a:effectLst>
                <a:outerShdw blurRad="165100" dist="139700" dir="7800000" sx="74000" sy="74000" algn="tr" rotWithShape="0">
                  <a:prstClr val="black">
                    <a:alpha val="5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椭圆 133"/>
              <p:cNvSpPr/>
              <p:nvPr/>
            </p:nvSpPr>
            <p:spPr>
              <a:xfrm>
                <a:off x="1719372" y="1327298"/>
                <a:ext cx="1800200" cy="1800200"/>
              </a:xfrm>
              <a:prstGeom prst="ellipse">
                <a:avLst/>
              </a:prstGeom>
              <a:solidFill>
                <a:srgbClr val="FC860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32" name="Freeform 6"/>
            <p:cNvSpPr>
              <a:spLocks noEditPoints="1"/>
            </p:cNvSpPr>
            <p:nvPr/>
          </p:nvSpPr>
          <p:spPr bwMode="auto">
            <a:xfrm>
              <a:off x="5694390" y="6035130"/>
              <a:ext cx="194632" cy="113061"/>
            </a:xfrm>
            <a:custGeom>
              <a:avLst/>
              <a:gdLst>
                <a:gd name="T0" fmla="*/ 107 w 165"/>
                <a:gd name="T1" fmla="*/ 104 h 104"/>
                <a:gd name="T2" fmla="*/ 124 w 165"/>
                <a:gd name="T3" fmla="*/ 104 h 104"/>
                <a:gd name="T4" fmla="*/ 124 w 165"/>
                <a:gd name="T5" fmla="*/ 45 h 104"/>
                <a:gd name="T6" fmla="*/ 107 w 165"/>
                <a:gd name="T7" fmla="*/ 61 h 104"/>
                <a:gd name="T8" fmla="*/ 107 w 165"/>
                <a:gd name="T9" fmla="*/ 104 h 104"/>
                <a:gd name="T10" fmla="*/ 132 w 165"/>
                <a:gd name="T11" fmla="*/ 104 h 104"/>
                <a:gd name="T12" fmla="*/ 149 w 165"/>
                <a:gd name="T13" fmla="*/ 104 h 104"/>
                <a:gd name="T14" fmla="*/ 149 w 165"/>
                <a:gd name="T15" fmla="*/ 22 h 104"/>
                <a:gd name="T16" fmla="*/ 132 w 165"/>
                <a:gd name="T17" fmla="*/ 38 h 104"/>
                <a:gd name="T18" fmla="*/ 132 w 165"/>
                <a:gd name="T19" fmla="*/ 104 h 104"/>
                <a:gd name="T20" fmla="*/ 161 w 165"/>
                <a:gd name="T21" fmla="*/ 0 h 104"/>
                <a:gd name="T22" fmla="*/ 164 w 165"/>
                <a:gd name="T23" fmla="*/ 4 h 104"/>
                <a:gd name="T24" fmla="*/ 164 w 165"/>
                <a:gd name="T25" fmla="*/ 5 h 104"/>
                <a:gd name="T26" fmla="*/ 161 w 165"/>
                <a:gd name="T27" fmla="*/ 15 h 104"/>
                <a:gd name="T28" fmla="*/ 161 w 165"/>
                <a:gd name="T29" fmla="*/ 16 h 104"/>
                <a:gd name="T30" fmla="*/ 156 w 165"/>
                <a:gd name="T31" fmla="*/ 17 h 104"/>
                <a:gd name="T32" fmla="*/ 155 w 165"/>
                <a:gd name="T33" fmla="*/ 17 h 104"/>
                <a:gd name="T34" fmla="*/ 153 w 165"/>
                <a:gd name="T35" fmla="*/ 14 h 104"/>
                <a:gd name="T36" fmla="*/ 103 w 165"/>
                <a:gd name="T37" fmla="*/ 61 h 104"/>
                <a:gd name="T38" fmla="*/ 87 w 165"/>
                <a:gd name="T39" fmla="*/ 44 h 104"/>
                <a:gd name="T40" fmla="*/ 74 w 165"/>
                <a:gd name="T41" fmla="*/ 30 h 104"/>
                <a:gd name="T42" fmla="*/ 3 w 165"/>
                <a:gd name="T43" fmla="*/ 96 h 104"/>
                <a:gd name="T44" fmla="*/ 0 w 165"/>
                <a:gd name="T45" fmla="*/ 93 h 104"/>
                <a:gd name="T46" fmla="*/ 74 w 165"/>
                <a:gd name="T47" fmla="*/ 24 h 104"/>
                <a:gd name="T48" fmla="*/ 87 w 165"/>
                <a:gd name="T49" fmla="*/ 37 h 104"/>
                <a:gd name="T50" fmla="*/ 103 w 165"/>
                <a:gd name="T51" fmla="*/ 55 h 104"/>
                <a:gd name="T52" fmla="*/ 150 w 165"/>
                <a:gd name="T53" fmla="*/ 11 h 104"/>
                <a:gd name="T54" fmla="*/ 148 w 165"/>
                <a:gd name="T55" fmla="*/ 9 h 104"/>
                <a:gd name="T56" fmla="*/ 147 w 165"/>
                <a:gd name="T57" fmla="*/ 8 h 104"/>
                <a:gd name="T58" fmla="*/ 149 w 165"/>
                <a:gd name="T59" fmla="*/ 3 h 104"/>
                <a:gd name="T60" fmla="*/ 150 w 165"/>
                <a:gd name="T61" fmla="*/ 3 h 104"/>
                <a:gd name="T62" fmla="*/ 160 w 165"/>
                <a:gd name="T63" fmla="*/ 1 h 104"/>
                <a:gd name="T64" fmla="*/ 161 w 165"/>
                <a:gd name="T65" fmla="*/ 0 h 104"/>
                <a:gd name="T66" fmla="*/ 7 w 165"/>
                <a:gd name="T67" fmla="*/ 104 h 104"/>
                <a:gd name="T68" fmla="*/ 24 w 165"/>
                <a:gd name="T69" fmla="*/ 104 h 104"/>
                <a:gd name="T70" fmla="*/ 24 w 165"/>
                <a:gd name="T71" fmla="*/ 81 h 104"/>
                <a:gd name="T72" fmla="*/ 7 w 165"/>
                <a:gd name="T73" fmla="*/ 97 h 104"/>
                <a:gd name="T74" fmla="*/ 7 w 165"/>
                <a:gd name="T75" fmla="*/ 104 h 104"/>
                <a:gd name="T76" fmla="*/ 32 w 165"/>
                <a:gd name="T77" fmla="*/ 104 h 104"/>
                <a:gd name="T78" fmla="*/ 49 w 165"/>
                <a:gd name="T79" fmla="*/ 104 h 104"/>
                <a:gd name="T80" fmla="*/ 49 w 165"/>
                <a:gd name="T81" fmla="*/ 58 h 104"/>
                <a:gd name="T82" fmla="*/ 32 w 165"/>
                <a:gd name="T83" fmla="*/ 74 h 104"/>
                <a:gd name="T84" fmla="*/ 32 w 165"/>
                <a:gd name="T85" fmla="*/ 104 h 104"/>
                <a:gd name="T86" fmla="*/ 57 w 165"/>
                <a:gd name="T87" fmla="*/ 50 h 104"/>
                <a:gd name="T88" fmla="*/ 57 w 165"/>
                <a:gd name="T89" fmla="*/ 104 h 104"/>
                <a:gd name="T90" fmla="*/ 74 w 165"/>
                <a:gd name="T91" fmla="*/ 104 h 104"/>
                <a:gd name="T92" fmla="*/ 74 w 165"/>
                <a:gd name="T93" fmla="*/ 34 h 104"/>
                <a:gd name="T94" fmla="*/ 74 w 165"/>
                <a:gd name="T95" fmla="*/ 34 h 104"/>
                <a:gd name="T96" fmla="*/ 57 w 165"/>
                <a:gd name="T97" fmla="*/ 50 h 104"/>
                <a:gd name="T98" fmla="*/ 82 w 165"/>
                <a:gd name="T99" fmla="*/ 43 h 104"/>
                <a:gd name="T100" fmla="*/ 82 w 165"/>
                <a:gd name="T101" fmla="*/ 104 h 104"/>
                <a:gd name="T102" fmla="*/ 87 w 165"/>
                <a:gd name="T103" fmla="*/ 104 h 104"/>
                <a:gd name="T104" fmla="*/ 99 w 165"/>
                <a:gd name="T105" fmla="*/ 104 h 104"/>
                <a:gd name="T106" fmla="*/ 99 w 165"/>
                <a:gd name="T107" fmla="*/ 61 h 104"/>
                <a:gd name="T108" fmla="*/ 87 w 165"/>
                <a:gd name="T109" fmla="*/ 48 h 104"/>
                <a:gd name="T110" fmla="*/ 82 w 165"/>
                <a:gd name="T111" fmla="*/ 4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5" h="104">
                  <a:moveTo>
                    <a:pt x="107" y="104"/>
                  </a:moveTo>
                  <a:cubicBezTo>
                    <a:pt x="124" y="104"/>
                    <a:pt x="124" y="104"/>
                    <a:pt x="124" y="104"/>
                  </a:cubicBezTo>
                  <a:cubicBezTo>
                    <a:pt x="124" y="45"/>
                    <a:pt x="124" y="45"/>
                    <a:pt x="124" y="45"/>
                  </a:cubicBezTo>
                  <a:cubicBezTo>
                    <a:pt x="107" y="61"/>
                    <a:pt x="107" y="61"/>
                    <a:pt x="107" y="61"/>
                  </a:cubicBezTo>
                  <a:cubicBezTo>
                    <a:pt x="107" y="104"/>
                    <a:pt x="107" y="104"/>
                    <a:pt x="107" y="104"/>
                  </a:cubicBezTo>
                  <a:close/>
                  <a:moveTo>
                    <a:pt x="132" y="104"/>
                  </a:moveTo>
                  <a:cubicBezTo>
                    <a:pt x="149" y="104"/>
                    <a:pt x="149" y="104"/>
                    <a:pt x="149" y="104"/>
                  </a:cubicBezTo>
                  <a:cubicBezTo>
                    <a:pt x="149" y="22"/>
                    <a:pt x="149" y="22"/>
                    <a:pt x="149" y="22"/>
                  </a:cubicBezTo>
                  <a:cubicBezTo>
                    <a:pt x="132" y="38"/>
                    <a:pt x="132" y="38"/>
                    <a:pt x="132" y="38"/>
                  </a:cubicBezTo>
                  <a:cubicBezTo>
                    <a:pt x="132" y="104"/>
                    <a:pt x="132" y="104"/>
                    <a:pt x="132" y="104"/>
                  </a:cubicBezTo>
                  <a:close/>
                  <a:moveTo>
                    <a:pt x="161" y="0"/>
                  </a:moveTo>
                  <a:cubicBezTo>
                    <a:pt x="164" y="0"/>
                    <a:pt x="165" y="2"/>
                    <a:pt x="164" y="4"/>
                  </a:cubicBezTo>
                  <a:cubicBezTo>
                    <a:pt x="164" y="5"/>
                    <a:pt x="164" y="5"/>
                    <a:pt x="164" y="5"/>
                  </a:cubicBezTo>
                  <a:cubicBezTo>
                    <a:pt x="163" y="8"/>
                    <a:pt x="162" y="12"/>
                    <a:pt x="161" y="15"/>
                  </a:cubicBezTo>
                  <a:cubicBezTo>
                    <a:pt x="161" y="16"/>
                    <a:pt x="161" y="16"/>
                    <a:pt x="161" y="16"/>
                  </a:cubicBezTo>
                  <a:cubicBezTo>
                    <a:pt x="160" y="19"/>
                    <a:pt x="158" y="19"/>
                    <a:pt x="156" y="17"/>
                  </a:cubicBezTo>
                  <a:cubicBezTo>
                    <a:pt x="155" y="17"/>
                    <a:pt x="155" y="17"/>
                    <a:pt x="155" y="17"/>
                  </a:cubicBezTo>
                  <a:cubicBezTo>
                    <a:pt x="154" y="16"/>
                    <a:pt x="154" y="15"/>
                    <a:pt x="153" y="14"/>
                  </a:cubicBezTo>
                  <a:cubicBezTo>
                    <a:pt x="103" y="61"/>
                    <a:pt x="103" y="61"/>
                    <a:pt x="103" y="61"/>
                  </a:cubicBezTo>
                  <a:cubicBezTo>
                    <a:pt x="87" y="44"/>
                    <a:pt x="87" y="44"/>
                    <a:pt x="87" y="44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87" y="37"/>
                    <a:pt x="87" y="37"/>
                    <a:pt x="87" y="37"/>
                  </a:cubicBezTo>
                  <a:cubicBezTo>
                    <a:pt x="103" y="55"/>
                    <a:pt x="103" y="55"/>
                    <a:pt x="103" y="55"/>
                  </a:cubicBezTo>
                  <a:cubicBezTo>
                    <a:pt x="150" y="11"/>
                    <a:pt x="150" y="11"/>
                    <a:pt x="150" y="11"/>
                  </a:cubicBezTo>
                  <a:cubicBezTo>
                    <a:pt x="149" y="10"/>
                    <a:pt x="148" y="9"/>
                    <a:pt x="148" y="9"/>
                  </a:cubicBezTo>
                  <a:cubicBezTo>
                    <a:pt x="147" y="8"/>
                    <a:pt x="147" y="8"/>
                    <a:pt x="147" y="8"/>
                  </a:cubicBezTo>
                  <a:cubicBezTo>
                    <a:pt x="145" y="6"/>
                    <a:pt x="146" y="4"/>
                    <a:pt x="149" y="3"/>
                  </a:cubicBezTo>
                  <a:cubicBezTo>
                    <a:pt x="150" y="3"/>
                    <a:pt x="150" y="3"/>
                    <a:pt x="150" y="3"/>
                  </a:cubicBezTo>
                  <a:cubicBezTo>
                    <a:pt x="152" y="2"/>
                    <a:pt x="157" y="1"/>
                    <a:pt x="160" y="1"/>
                  </a:cubicBezTo>
                  <a:cubicBezTo>
                    <a:pt x="161" y="0"/>
                    <a:pt x="161" y="0"/>
                    <a:pt x="161" y="0"/>
                  </a:cubicBezTo>
                  <a:close/>
                  <a:moveTo>
                    <a:pt x="7" y="104"/>
                  </a:moveTo>
                  <a:cubicBezTo>
                    <a:pt x="24" y="104"/>
                    <a:pt x="24" y="104"/>
                    <a:pt x="24" y="104"/>
                  </a:cubicBezTo>
                  <a:cubicBezTo>
                    <a:pt x="24" y="81"/>
                    <a:pt x="24" y="81"/>
                    <a:pt x="24" y="81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7" y="104"/>
                    <a:pt x="7" y="104"/>
                    <a:pt x="7" y="104"/>
                  </a:cubicBezTo>
                  <a:close/>
                  <a:moveTo>
                    <a:pt x="32" y="104"/>
                  </a:moveTo>
                  <a:cubicBezTo>
                    <a:pt x="49" y="104"/>
                    <a:pt x="49" y="104"/>
                    <a:pt x="49" y="104"/>
                  </a:cubicBezTo>
                  <a:cubicBezTo>
                    <a:pt x="49" y="58"/>
                    <a:pt x="49" y="58"/>
                    <a:pt x="49" y="58"/>
                  </a:cubicBezTo>
                  <a:cubicBezTo>
                    <a:pt x="32" y="74"/>
                    <a:pt x="32" y="74"/>
                    <a:pt x="32" y="74"/>
                  </a:cubicBezTo>
                  <a:cubicBezTo>
                    <a:pt x="32" y="104"/>
                    <a:pt x="32" y="104"/>
                    <a:pt x="32" y="104"/>
                  </a:cubicBezTo>
                  <a:close/>
                  <a:moveTo>
                    <a:pt x="57" y="50"/>
                  </a:moveTo>
                  <a:cubicBezTo>
                    <a:pt x="57" y="104"/>
                    <a:pt x="57" y="104"/>
                    <a:pt x="57" y="104"/>
                  </a:cubicBezTo>
                  <a:cubicBezTo>
                    <a:pt x="74" y="104"/>
                    <a:pt x="74" y="104"/>
                    <a:pt x="74" y="104"/>
                  </a:cubicBezTo>
                  <a:cubicBezTo>
                    <a:pt x="74" y="34"/>
                    <a:pt x="74" y="34"/>
                    <a:pt x="74" y="34"/>
                  </a:cubicBezTo>
                  <a:cubicBezTo>
                    <a:pt x="74" y="34"/>
                    <a:pt x="74" y="34"/>
                    <a:pt x="74" y="34"/>
                  </a:cubicBezTo>
                  <a:cubicBezTo>
                    <a:pt x="57" y="50"/>
                    <a:pt x="57" y="50"/>
                    <a:pt x="57" y="50"/>
                  </a:cubicBezTo>
                  <a:close/>
                  <a:moveTo>
                    <a:pt x="82" y="43"/>
                  </a:moveTo>
                  <a:cubicBezTo>
                    <a:pt x="82" y="104"/>
                    <a:pt x="82" y="104"/>
                    <a:pt x="82" y="104"/>
                  </a:cubicBezTo>
                  <a:cubicBezTo>
                    <a:pt x="87" y="104"/>
                    <a:pt x="87" y="104"/>
                    <a:pt x="87" y="104"/>
                  </a:cubicBezTo>
                  <a:cubicBezTo>
                    <a:pt x="99" y="104"/>
                    <a:pt x="99" y="104"/>
                    <a:pt x="99" y="104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87" y="48"/>
                    <a:pt x="87" y="48"/>
                    <a:pt x="87" y="48"/>
                  </a:cubicBezTo>
                  <a:lnTo>
                    <a:pt x="82" y="4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35" name="组合 134"/>
          <p:cNvGrpSpPr/>
          <p:nvPr/>
        </p:nvGrpSpPr>
        <p:grpSpPr>
          <a:xfrm>
            <a:off x="10270304" y="6747953"/>
            <a:ext cx="305647" cy="305644"/>
            <a:chOff x="4299766" y="5946187"/>
            <a:chExt cx="305647" cy="305644"/>
          </a:xfrm>
        </p:grpSpPr>
        <p:grpSp>
          <p:nvGrpSpPr>
            <p:cNvPr id="136" name="组合 135"/>
            <p:cNvGrpSpPr/>
            <p:nvPr/>
          </p:nvGrpSpPr>
          <p:grpSpPr>
            <a:xfrm>
              <a:off x="4299766" y="5946187"/>
              <a:ext cx="305647" cy="305644"/>
              <a:chOff x="1517330" y="1125257"/>
              <a:chExt cx="2204282" cy="2204282"/>
            </a:xfrm>
          </p:grpSpPr>
          <p:sp>
            <p:nvSpPr>
              <p:cNvPr id="138" name="椭圆 137"/>
              <p:cNvSpPr/>
              <p:nvPr/>
            </p:nvSpPr>
            <p:spPr>
              <a:xfrm>
                <a:off x="1517330" y="1125257"/>
                <a:ext cx="2204282" cy="2204282"/>
              </a:xfrm>
              <a:prstGeom prst="ellipse">
                <a:avLst/>
              </a:prstGeom>
              <a:gradFill>
                <a:gsLst>
                  <a:gs pos="0">
                    <a:srgbClr val="EBEBEB"/>
                  </a:gs>
                  <a:gs pos="100000">
                    <a:srgbClr val="FEFEFE"/>
                  </a:gs>
                </a:gsLst>
                <a:lin ang="7530000" scaled="0"/>
              </a:gradFill>
              <a:ln w="12700">
                <a:solidFill>
                  <a:schemeClr val="bg1"/>
                </a:solidFill>
              </a:ln>
              <a:effectLst>
                <a:outerShdw blurRad="165100" dist="139700" dir="7800000" sx="74000" sy="74000" algn="tr" rotWithShape="0">
                  <a:prstClr val="black">
                    <a:alpha val="5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椭圆 138"/>
              <p:cNvSpPr/>
              <p:nvPr/>
            </p:nvSpPr>
            <p:spPr>
              <a:xfrm>
                <a:off x="1719372" y="1327298"/>
                <a:ext cx="1800200" cy="1800200"/>
              </a:xfrm>
              <a:prstGeom prst="ellipse">
                <a:avLst/>
              </a:prstGeom>
              <a:solidFill>
                <a:srgbClr val="FC860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37" name="Freeform 45"/>
            <p:cNvSpPr>
              <a:spLocks noEditPoints="1"/>
            </p:cNvSpPr>
            <p:nvPr/>
          </p:nvSpPr>
          <p:spPr bwMode="auto">
            <a:xfrm>
              <a:off x="4381353" y="6022165"/>
              <a:ext cx="142472" cy="146367"/>
            </a:xfrm>
            <a:custGeom>
              <a:avLst/>
              <a:gdLst>
                <a:gd name="T0" fmla="*/ 40 w 46"/>
                <a:gd name="T1" fmla="*/ 28 h 51"/>
                <a:gd name="T2" fmla="*/ 35 w 46"/>
                <a:gd name="T3" fmla="*/ 41 h 51"/>
                <a:gd name="T4" fmla="*/ 34 w 46"/>
                <a:gd name="T5" fmla="*/ 34 h 51"/>
                <a:gd name="T6" fmla="*/ 29 w 46"/>
                <a:gd name="T7" fmla="*/ 30 h 51"/>
                <a:gd name="T8" fmla="*/ 29 w 46"/>
                <a:gd name="T9" fmla="*/ 30 h 51"/>
                <a:gd name="T10" fmla="*/ 27 w 46"/>
                <a:gd name="T11" fmla="*/ 30 h 51"/>
                <a:gd name="T12" fmla="*/ 25 w 46"/>
                <a:gd name="T13" fmla="*/ 35 h 51"/>
                <a:gd name="T14" fmla="*/ 24 w 46"/>
                <a:gd name="T15" fmla="*/ 38 h 51"/>
                <a:gd name="T16" fmla="*/ 24 w 46"/>
                <a:gd name="T17" fmla="*/ 32 h 51"/>
                <a:gd name="T18" fmla="*/ 24 w 46"/>
                <a:gd name="T19" fmla="*/ 31 h 51"/>
                <a:gd name="T20" fmla="*/ 23 w 46"/>
                <a:gd name="T21" fmla="*/ 30 h 51"/>
                <a:gd name="T22" fmla="*/ 22 w 46"/>
                <a:gd name="T23" fmla="*/ 31 h 51"/>
                <a:gd name="T24" fmla="*/ 22 w 46"/>
                <a:gd name="T25" fmla="*/ 32 h 51"/>
                <a:gd name="T26" fmla="*/ 21 w 46"/>
                <a:gd name="T27" fmla="*/ 38 h 51"/>
                <a:gd name="T28" fmla="*/ 20 w 46"/>
                <a:gd name="T29" fmla="*/ 35 h 51"/>
                <a:gd name="T30" fmla="*/ 19 w 46"/>
                <a:gd name="T31" fmla="*/ 30 h 51"/>
                <a:gd name="T32" fmla="*/ 15 w 46"/>
                <a:gd name="T33" fmla="*/ 30 h 51"/>
                <a:gd name="T34" fmla="*/ 15 w 46"/>
                <a:gd name="T35" fmla="*/ 30 h 51"/>
                <a:gd name="T36" fmla="*/ 11 w 46"/>
                <a:gd name="T37" fmla="*/ 34 h 51"/>
                <a:gd name="T38" fmla="*/ 10 w 46"/>
                <a:gd name="T39" fmla="*/ 41 h 51"/>
                <a:gd name="T40" fmla="*/ 5 w 46"/>
                <a:gd name="T41" fmla="*/ 28 h 51"/>
                <a:gd name="T42" fmla="*/ 23 w 46"/>
                <a:gd name="T43" fmla="*/ 11 h 51"/>
                <a:gd name="T44" fmla="*/ 23 w 46"/>
                <a:gd name="T45" fmla="*/ 14 h 51"/>
                <a:gd name="T46" fmla="*/ 25 w 46"/>
                <a:gd name="T47" fmla="*/ 15 h 51"/>
                <a:gd name="T48" fmla="*/ 28 w 46"/>
                <a:gd name="T49" fmla="*/ 13 h 51"/>
                <a:gd name="T50" fmla="*/ 32 w 46"/>
                <a:gd name="T51" fmla="*/ 11 h 51"/>
                <a:gd name="T52" fmla="*/ 34 w 46"/>
                <a:gd name="T53" fmla="*/ 9 h 51"/>
                <a:gd name="T54" fmla="*/ 34 w 46"/>
                <a:gd name="T55" fmla="*/ 7 h 51"/>
                <a:gd name="T56" fmla="*/ 32 w 46"/>
                <a:gd name="T57" fmla="*/ 5 h 51"/>
                <a:gd name="T58" fmla="*/ 28 w 46"/>
                <a:gd name="T59" fmla="*/ 3 h 51"/>
                <a:gd name="T60" fmla="*/ 25 w 46"/>
                <a:gd name="T61" fmla="*/ 1 h 51"/>
                <a:gd name="T62" fmla="*/ 23 w 46"/>
                <a:gd name="T63" fmla="*/ 2 h 51"/>
                <a:gd name="T64" fmla="*/ 23 w 46"/>
                <a:gd name="T65" fmla="*/ 5 h 51"/>
                <a:gd name="T66" fmla="*/ 0 w 46"/>
                <a:gd name="T67" fmla="*/ 28 h 51"/>
                <a:gd name="T68" fmla="*/ 23 w 46"/>
                <a:gd name="T69" fmla="*/ 51 h 51"/>
                <a:gd name="T70" fmla="*/ 46 w 46"/>
                <a:gd name="T71" fmla="*/ 28 h 51"/>
                <a:gd name="T72" fmla="*/ 40 w 46"/>
                <a:gd name="T73" fmla="*/ 28 h 51"/>
                <a:gd name="T74" fmla="*/ 23 w 46"/>
                <a:gd name="T75" fmla="*/ 19 h 51"/>
                <a:gd name="T76" fmla="*/ 28 w 46"/>
                <a:gd name="T77" fmla="*/ 24 h 51"/>
                <a:gd name="T78" fmla="*/ 23 w 46"/>
                <a:gd name="T79" fmla="*/ 29 h 51"/>
                <a:gd name="T80" fmla="*/ 17 w 46"/>
                <a:gd name="T81" fmla="*/ 24 h 51"/>
                <a:gd name="T82" fmla="*/ 23 w 46"/>
                <a:gd name="T83" fmla="*/ 19 h 51"/>
                <a:gd name="T84" fmla="*/ 30 w 46"/>
                <a:gd name="T85" fmla="*/ 37 h 51"/>
                <a:gd name="T86" fmla="*/ 30 w 46"/>
                <a:gd name="T87" fmla="*/ 37 h 51"/>
                <a:gd name="T88" fmla="*/ 30 w 46"/>
                <a:gd name="T89" fmla="*/ 37 h 51"/>
                <a:gd name="T90" fmla="*/ 30 w 46"/>
                <a:gd name="T91" fmla="*/ 44 h 51"/>
                <a:gd name="T92" fmla="*/ 30 w 46"/>
                <a:gd name="T93" fmla="*/ 44 h 51"/>
                <a:gd name="T94" fmla="*/ 29 w 46"/>
                <a:gd name="T95" fmla="*/ 37 h 51"/>
                <a:gd name="T96" fmla="*/ 30 w 46"/>
                <a:gd name="T97" fmla="*/ 37 h 51"/>
                <a:gd name="T98" fmla="*/ 15 w 46"/>
                <a:gd name="T99" fmla="*/ 37 h 51"/>
                <a:gd name="T100" fmla="*/ 15 w 46"/>
                <a:gd name="T101" fmla="*/ 37 h 51"/>
                <a:gd name="T102" fmla="*/ 15 w 46"/>
                <a:gd name="T103" fmla="*/ 44 h 51"/>
                <a:gd name="T104" fmla="*/ 14 w 46"/>
                <a:gd name="T105" fmla="*/ 44 h 51"/>
                <a:gd name="T106" fmla="*/ 14 w 46"/>
                <a:gd name="T107" fmla="*/ 37 h 51"/>
                <a:gd name="T108" fmla="*/ 15 w 46"/>
                <a:gd name="T109" fmla="*/ 3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6" h="51">
                  <a:moveTo>
                    <a:pt x="40" y="28"/>
                  </a:moveTo>
                  <a:cubicBezTo>
                    <a:pt x="40" y="33"/>
                    <a:pt x="38" y="38"/>
                    <a:pt x="35" y="41"/>
                  </a:cubicBezTo>
                  <a:cubicBezTo>
                    <a:pt x="34" y="38"/>
                    <a:pt x="34" y="35"/>
                    <a:pt x="34" y="34"/>
                  </a:cubicBezTo>
                  <a:cubicBezTo>
                    <a:pt x="33" y="31"/>
                    <a:pt x="30" y="30"/>
                    <a:pt x="29" y="30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2"/>
                    <a:pt x="24" y="31"/>
                    <a:pt x="24" y="31"/>
                  </a:cubicBezTo>
                  <a:cubicBezTo>
                    <a:pt x="24" y="31"/>
                    <a:pt x="23" y="30"/>
                    <a:pt x="23" y="30"/>
                  </a:cubicBezTo>
                  <a:cubicBezTo>
                    <a:pt x="22" y="30"/>
                    <a:pt x="22" y="31"/>
                    <a:pt x="22" y="31"/>
                  </a:cubicBezTo>
                  <a:cubicBezTo>
                    <a:pt x="22" y="31"/>
                    <a:pt x="22" y="32"/>
                    <a:pt x="22" y="32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1" y="31"/>
                    <a:pt x="11" y="34"/>
                  </a:cubicBezTo>
                  <a:cubicBezTo>
                    <a:pt x="10" y="35"/>
                    <a:pt x="10" y="37"/>
                    <a:pt x="10" y="41"/>
                  </a:cubicBezTo>
                  <a:cubicBezTo>
                    <a:pt x="7" y="37"/>
                    <a:pt x="5" y="33"/>
                    <a:pt x="5" y="28"/>
                  </a:cubicBezTo>
                  <a:cubicBezTo>
                    <a:pt x="5" y="19"/>
                    <a:pt x="13" y="11"/>
                    <a:pt x="23" y="11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5"/>
                    <a:pt x="24" y="15"/>
                    <a:pt x="25" y="15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9" y="12"/>
                    <a:pt x="30" y="11"/>
                    <a:pt x="32" y="11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6" y="8"/>
                    <a:pt x="36" y="7"/>
                    <a:pt x="34" y="7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0" y="4"/>
                    <a:pt x="29" y="3"/>
                    <a:pt x="28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0"/>
                    <a:pt x="23" y="1"/>
                    <a:pt x="23" y="2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10" y="5"/>
                    <a:pt x="0" y="16"/>
                    <a:pt x="0" y="28"/>
                  </a:cubicBezTo>
                  <a:cubicBezTo>
                    <a:pt x="0" y="41"/>
                    <a:pt x="10" y="51"/>
                    <a:pt x="23" y="51"/>
                  </a:cubicBezTo>
                  <a:cubicBezTo>
                    <a:pt x="35" y="51"/>
                    <a:pt x="46" y="41"/>
                    <a:pt x="46" y="28"/>
                  </a:cubicBezTo>
                  <a:cubicBezTo>
                    <a:pt x="40" y="28"/>
                    <a:pt x="40" y="28"/>
                    <a:pt x="40" y="28"/>
                  </a:cubicBezTo>
                  <a:close/>
                  <a:moveTo>
                    <a:pt x="23" y="19"/>
                  </a:moveTo>
                  <a:cubicBezTo>
                    <a:pt x="26" y="19"/>
                    <a:pt x="28" y="21"/>
                    <a:pt x="28" y="24"/>
                  </a:cubicBezTo>
                  <a:cubicBezTo>
                    <a:pt x="28" y="27"/>
                    <a:pt x="26" y="29"/>
                    <a:pt x="23" y="29"/>
                  </a:cubicBezTo>
                  <a:cubicBezTo>
                    <a:pt x="20" y="29"/>
                    <a:pt x="17" y="27"/>
                    <a:pt x="17" y="24"/>
                  </a:cubicBezTo>
                  <a:cubicBezTo>
                    <a:pt x="17" y="21"/>
                    <a:pt x="20" y="19"/>
                    <a:pt x="23" y="19"/>
                  </a:cubicBezTo>
                  <a:close/>
                  <a:moveTo>
                    <a:pt x="30" y="37"/>
                  </a:moveTo>
                  <a:cubicBezTo>
                    <a:pt x="30" y="37"/>
                    <a:pt x="30" y="37"/>
                    <a:pt x="30" y="37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0" y="37"/>
                    <a:pt x="30" y="37"/>
                    <a:pt x="30" y="37"/>
                  </a:cubicBezTo>
                  <a:close/>
                  <a:moveTo>
                    <a:pt x="15" y="37"/>
                  </a:moveTo>
                  <a:cubicBezTo>
                    <a:pt x="15" y="37"/>
                    <a:pt x="15" y="37"/>
                    <a:pt x="15" y="37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5" y="44"/>
                    <a:pt x="14" y="44"/>
                    <a:pt x="14" y="44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14" y="37"/>
                    <a:pt x="15" y="37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/>
          </p:spPr>
          <p:txBody>
            <a:bodyPr vert="horz" wrap="square" lIns="81015" tIns="40507" rIns="81015" bIns="40507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40" name="组合 139"/>
          <p:cNvGrpSpPr/>
          <p:nvPr/>
        </p:nvGrpSpPr>
        <p:grpSpPr>
          <a:xfrm>
            <a:off x="10710928" y="6747953"/>
            <a:ext cx="305647" cy="305644"/>
            <a:chOff x="4740390" y="5946187"/>
            <a:chExt cx="305647" cy="305644"/>
          </a:xfrm>
        </p:grpSpPr>
        <p:grpSp>
          <p:nvGrpSpPr>
            <p:cNvPr id="141" name="组合 140"/>
            <p:cNvGrpSpPr/>
            <p:nvPr/>
          </p:nvGrpSpPr>
          <p:grpSpPr>
            <a:xfrm>
              <a:off x="4740390" y="5946187"/>
              <a:ext cx="305647" cy="305644"/>
              <a:chOff x="1517330" y="1125257"/>
              <a:chExt cx="2204282" cy="2204282"/>
            </a:xfrm>
          </p:grpSpPr>
          <p:sp>
            <p:nvSpPr>
              <p:cNvPr id="143" name="椭圆 142"/>
              <p:cNvSpPr/>
              <p:nvPr/>
            </p:nvSpPr>
            <p:spPr>
              <a:xfrm>
                <a:off x="1517330" y="1125257"/>
                <a:ext cx="2204282" cy="2204282"/>
              </a:xfrm>
              <a:prstGeom prst="ellipse">
                <a:avLst/>
              </a:prstGeom>
              <a:gradFill>
                <a:gsLst>
                  <a:gs pos="0">
                    <a:srgbClr val="EBEBEB"/>
                  </a:gs>
                  <a:gs pos="100000">
                    <a:srgbClr val="FEFEFE"/>
                  </a:gs>
                </a:gsLst>
                <a:lin ang="7530000" scaled="0"/>
              </a:gradFill>
              <a:ln w="12700">
                <a:solidFill>
                  <a:schemeClr val="bg1"/>
                </a:solidFill>
              </a:ln>
              <a:effectLst>
                <a:outerShdw blurRad="165100" dist="139700" dir="7800000" sx="74000" sy="74000" algn="tr" rotWithShape="0">
                  <a:prstClr val="black">
                    <a:alpha val="5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椭圆 143"/>
              <p:cNvSpPr/>
              <p:nvPr/>
            </p:nvSpPr>
            <p:spPr>
              <a:xfrm>
                <a:off x="1719372" y="1327298"/>
                <a:ext cx="1800200" cy="1800200"/>
              </a:xfrm>
              <a:prstGeom prst="ellipse">
                <a:avLst/>
              </a:prstGeom>
              <a:solidFill>
                <a:srgbClr val="FC860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42" name="Freeform 39"/>
            <p:cNvSpPr>
              <a:spLocks noEditPoints="1"/>
            </p:cNvSpPr>
            <p:nvPr/>
          </p:nvSpPr>
          <p:spPr bwMode="auto">
            <a:xfrm>
              <a:off x="4814511" y="6022165"/>
              <a:ext cx="157403" cy="145529"/>
            </a:xfrm>
            <a:custGeom>
              <a:avLst/>
              <a:gdLst>
                <a:gd name="T0" fmla="*/ 43 w 57"/>
                <a:gd name="T1" fmla="*/ 9 h 58"/>
                <a:gd name="T2" fmla="*/ 4 w 57"/>
                <a:gd name="T3" fmla="*/ 22 h 58"/>
                <a:gd name="T4" fmla="*/ 5 w 57"/>
                <a:gd name="T5" fmla="*/ 25 h 58"/>
                <a:gd name="T6" fmla="*/ 6 w 57"/>
                <a:gd name="T7" fmla="*/ 30 h 58"/>
                <a:gd name="T8" fmla="*/ 7 w 57"/>
                <a:gd name="T9" fmla="*/ 35 h 58"/>
                <a:gd name="T10" fmla="*/ 10 w 57"/>
                <a:gd name="T11" fmla="*/ 39 h 58"/>
                <a:gd name="T12" fmla="*/ 12 w 57"/>
                <a:gd name="T13" fmla="*/ 41 h 58"/>
                <a:gd name="T14" fmla="*/ 13 w 57"/>
                <a:gd name="T15" fmla="*/ 49 h 58"/>
                <a:gd name="T16" fmla="*/ 16 w 57"/>
                <a:gd name="T17" fmla="*/ 52 h 58"/>
                <a:gd name="T18" fmla="*/ 17 w 57"/>
                <a:gd name="T19" fmla="*/ 51 h 58"/>
                <a:gd name="T20" fmla="*/ 18 w 57"/>
                <a:gd name="T21" fmla="*/ 47 h 58"/>
                <a:gd name="T22" fmla="*/ 20 w 57"/>
                <a:gd name="T23" fmla="*/ 41 h 58"/>
                <a:gd name="T24" fmla="*/ 24 w 57"/>
                <a:gd name="T25" fmla="*/ 36 h 58"/>
                <a:gd name="T26" fmla="*/ 26 w 57"/>
                <a:gd name="T27" fmla="*/ 33 h 58"/>
                <a:gd name="T28" fmla="*/ 22 w 57"/>
                <a:gd name="T29" fmla="*/ 30 h 58"/>
                <a:gd name="T30" fmla="*/ 19 w 57"/>
                <a:gd name="T31" fmla="*/ 29 h 58"/>
                <a:gd name="T32" fmla="*/ 16 w 57"/>
                <a:gd name="T33" fmla="*/ 26 h 58"/>
                <a:gd name="T34" fmla="*/ 12 w 57"/>
                <a:gd name="T35" fmla="*/ 24 h 58"/>
                <a:gd name="T36" fmla="*/ 8 w 57"/>
                <a:gd name="T37" fmla="*/ 24 h 58"/>
                <a:gd name="T38" fmla="*/ 6 w 57"/>
                <a:gd name="T39" fmla="*/ 22 h 58"/>
                <a:gd name="T40" fmla="*/ 6 w 57"/>
                <a:gd name="T41" fmla="*/ 18 h 58"/>
                <a:gd name="T42" fmla="*/ 4 w 57"/>
                <a:gd name="T43" fmla="*/ 19 h 58"/>
                <a:gd name="T44" fmla="*/ 6 w 57"/>
                <a:gd name="T45" fmla="*/ 15 h 58"/>
                <a:gd name="T46" fmla="*/ 9 w 57"/>
                <a:gd name="T47" fmla="*/ 15 h 58"/>
                <a:gd name="T48" fmla="*/ 11 w 57"/>
                <a:gd name="T49" fmla="*/ 13 h 58"/>
                <a:gd name="T50" fmla="*/ 15 w 57"/>
                <a:gd name="T51" fmla="*/ 9 h 58"/>
                <a:gd name="T52" fmla="*/ 16 w 57"/>
                <a:gd name="T53" fmla="*/ 8 h 58"/>
                <a:gd name="T54" fmla="*/ 21 w 57"/>
                <a:gd name="T55" fmla="*/ 6 h 58"/>
                <a:gd name="T56" fmla="*/ 17 w 57"/>
                <a:gd name="T57" fmla="*/ 4 h 58"/>
                <a:gd name="T58" fmla="*/ 16 w 57"/>
                <a:gd name="T59" fmla="*/ 4 h 58"/>
                <a:gd name="T60" fmla="*/ 24 w 57"/>
                <a:gd name="T61" fmla="*/ 1 h 58"/>
                <a:gd name="T62" fmla="*/ 27 w 57"/>
                <a:gd name="T63" fmla="*/ 3 h 58"/>
                <a:gd name="T64" fmla="*/ 41 w 57"/>
                <a:gd name="T65" fmla="*/ 3 h 58"/>
                <a:gd name="T66" fmla="*/ 39 w 57"/>
                <a:gd name="T67" fmla="*/ 6 h 58"/>
                <a:gd name="T68" fmla="*/ 42 w 57"/>
                <a:gd name="T69" fmla="*/ 10 h 58"/>
                <a:gd name="T70" fmla="*/ 44 w 57"/>
                <a:gd name="T71" fmla="*/ 10 h 58"/>
                <a:gd name="T72" fmla="*/ 46 w 57"/>
                <a:gd name="T73" fmla="*/ 9 h 58"/>
                <a:gd name="T74" fmla="*/ 48 w 57"/>
                <a:gd name="T75" fmla="*/ 12 h 58"/>
                <a:gd name="T76" fmla="*/ 50 w 57"/>
                <a:gd name="T77" fmla="*/ 13 h 58"/>
                <a:gd name="T78" fmla="*/ 47 w 57"/>
                <a:gd name="T79" fmla="*/ 14 h 58"/>
                <a:gd name="T80" fmla="*/ 44 w 57"/>
                <a:gd name="T81" fmla="*/ 12 h 58"/>
                <a:gd name="T82" fmla="*/ 40 w 57"/>
                <a:gd name="T83" fmla="*/ 12 h 58"/>
                <a:gd name="T84" fmla="*/ 36 w 57"/>
                <a:gd name="T85" fmla="*/ 15 h 58"/>
                <a:gd name="T86" fmla="*/ 34 w 57"/>
                <a:gd name="T87" fmla="*/ 20 h 58"/>
                <a:gd name="T88" fmla="*/ 36 w 57"/>
                <a:gd name="T89" fmla="*/ 25 h 58"/>
                <a:gd name="T90" fmla="*/ 40 w 57"/>
                <a:gd name="T91" fmla="*/ 27 h 58"/>
                <a:gd name="T92" fmla="*/ 45 w 57"/>
                <a:gd name="T93" fmla="*/ 27 h 58"/>
                <a:gd name="T94" fmla="*/ 47 w 57"/>
                <a:gd name="T95" fmla="*/ 30 h 58"/>
                <a:gd name="T96" fmla="*/ 47 w 57"/>
                <a:gd name="T97" fmla="*/ 35 h 58"/>
                <a:gd name="T98" fmla="*/ 47 w 57"/>
                <a:gd name="T99" fmla="*/ 40 h 58"/>
                <a:gd name="T100" fmla="*/ 50 w 57"/>
                <a:gd name="T101" fmla="*/ 45 h 58"/>
                <a:gd name="T102" fmla="*/ 53 w 57"/>
                <a:gd name="T103" fmla="*/ 41 h 58"/>
                <a:gd name="T104" fmla="*/ 56 w 57"/>
                <a:gd name="T105" fmla="*/ 34 h 58"/>
                <a:gd name="T106" fmla="*/ 56 w 57"/>
                <a:gd name="T107" fmla="*/ 26 h 58"/>
                <a:gd name="T108" fmla="*/ 54 w 57"/>
                <a:gd name="T109" fmla="*/ 19 h 58"/>
                <a:gd name="T110" fmla="*/ 52 w 57"/>
                <a:gd name="T111" fmla="*/ 16 h 58"/>
                <a:gd name="T112" fmla="*/ 55 w 57"/>
                <a:gd name="T113" fmla="*/ 20 h 58"/>
                <a:gd name="T114" fmla="*/ 39 w 57"/>
                <a:gd name="T115" fmla="*/ 5 h 58"/>
                <a:gd name="T116" fmla="*/ 37 w 57"/>
                <a:gd name="T117" fmla="*/ 3 h 58"/>
                <a:gd name="T118" fmla="*/ 38 w 57"/>
                <a:gd name="T119" fmla="*/ 5 h 58"/>
                <a:gd name="T120" fmla="*/ 36 w 57"/>
                <a:gd name="T121" fmla="*/ 2 h 58"/>
                <a:gd name="T122" fmla="*/ 54 w 57"/>
                <a:gd name="T123" fmla="*/ 4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7" h="58">
                  <a:moveTo>
                    <a:pt x="3" y="17"/>
                  </a:move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2" y="17"/>
                    <a:pt x="2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lose/>
                  <a:moveTo>
                    <a:pt x="2" y="17"/>
                  </a:move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lose/>
                  <a:moveTo>
                    <a:pt x="43" y="9"/>
                  </a:move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9"/>
                    <a:pt x="42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lose/>
                  <a:moveTo>
                    <a:pt x="55" y="19"/>
                  </a:moveTo>
                  <a:cubicBezTo>
                    <a:pt x="56" y="22"/>
                    <a:pt x="57" y="25"/>
                    <a:pt x="57" y="29"/>
                  </a:cubicBezTo>
                  <a:cubicBezTo>
                    <a:pt x="57" y="45"/>
                    <a:pt x="44" y="58"/>
                    <a:pt x="28" y="58"/>
                  </a:cubicBezTo>
                  <a:cubicBezTo>
                    <a:pt x="13" y="58"/>
                    <a:pt x="0" y="45"/>
                    <a:pt x="0" y="29"/>
                  </a:cubicBezTo>
                  <a:cubicBezTo>
                    <a:pt x="0" y="25"/>
                    <a:pt x="1" y="21"/>
                    <a:pt x="2" y="18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7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6" y="28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3"/>
                    <a:pt x="6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3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9" y="37"/>
                    <a:pt x="9" y="38"/>
                    <a:pt x="9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0"/>
                    <a:pt x="11" y="40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2" y="41"/>
                    <a:pt x="12" y="42"/>
                    <a:pt x="12" y="42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2" y="45"/>
                    <a:pt x="12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2" y="46"/>
                    <a:pt x="12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6"/>
                    <a:pt x="12" y="46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8"/>
                    <a:pt x="12" y="48"/>
                    <a:pt x="13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4" y="49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5" y="50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0"/>
                    <a:pt x="17" y="50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0"/>
                    <a:pt x="17" y="50"/>
                    <a:pt x="17" y="49"/>
                  </a:cubicBezTo>
                  <a:cubicBezTo>
                    <a:pt x="17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8" y="48"/>
                  </a:cubicBezTo>
                  <a:cubicBezTo>
                    <a:pt x="18" y="48"/>
                    <a:pt x="18" y="47"/>
                    <a:pt x="18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47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9" y="46"/>
                    <a:pt x="19" y="45"/>
                    <a:pt x="19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5"/>
                    <a:pt x="19" y="45"/>
                    <a:pt x="20" y="44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1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0"/>
                    <a:pt x="22" y="40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0"/>
                    <a:pt x="22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39"/>
                    <a:pt x="24" y="39"/>
                    <a:pt x="24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4" y="38"/>
                    <a:pt x="24" y="38"/>
                    <a:pt x="24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5" y="32"/>
                  </a:cubicBezTo>
                  <a:cubicBezTo>
                    <a:pt x="25" y="32"/>
                    <a:pt x="25" y="32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29"/>
                    <a:pt x="20" y="29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0"/>
                    <a:pt x="18" y="30"/>
                    <a:pt x="18" y="30"/>
                  </a:cubicBezTo>
                  <a:cubicBezTo>
                    <a:pt x="18" y="30"/>
                    <a:pt x="18" y="30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8"/>
                    <a:pt x="19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7" y="27"/>
                    <a:pt x="17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6"/>
                    <a:pt x="15" y="26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4" y="25"/>
                    <a:pt x="14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25"/>
                    <a:pt x="14" y="25"/>
                    <a:pt x="13" y="25"/>
                  </a:cubicBezTo>
                  <a:cubicBezTo>
                    <a:pt x="14" y="25"/>
                    <a:pt x="14" y="24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2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1" y="24"/>
                    <a:pt x="11" y="24"/>
                  </a:cubicBezTo>
                  <a:cubicBezTo>
                    <a:pt x="11" y="24"/>
                    <a:pt x="11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0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7" y="25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5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6" y="20"/>
                    <a:pt x="6" y="20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7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3"/>
                    <a:pt x="12" y="13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5" y="10"/>
                    <a:pt x="15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5"/>
                    <a:pt x="21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5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7" y="4"/>
                    <a:pt x="17" y="4"/>
                  </a:cubicBezTo>
                  <a:cubicBezTo>
                    <a:pt x="17" y="4"/>
                    <a:pt x="17" y="4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20" y="2"/>
                    <a:pt x="22" y="1"/>
                    <a:pt x="24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4"/>
                    <a:pt x="24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5" y="4"/>
                    <a:pt x="25" y="4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4"/>
                    <a:pt x="26" y="4"/>
                    <a:pt x="26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7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3"/>
                    <a:pt x="28" y="2"/>
                    <a:pt x="28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30" y="1"/>
                    <a:pt x="30" y="1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1"/>
                    <a:pt x="37" y="1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1" y="3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1" y="3"/>
                    <a:pt x="41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6"/>
                    <a:pt x="39" y="6"/>
                    <a:pt x="38" y="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8" y="6"/>
                    <a:pt x="38" y="7"/>
                    <a:pt x="38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9" y="8"/>
                    <a:pt x="39" y="8"/>
                    <a:pt x="39" y="9"/>
                  </a:cubicBezTo>
                  <a:cubicBezTo>
                    <a:pt x="39" y="9"/>
                    <a:pt x="39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10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42" y="9"/>
                    <a:pt x="42" y="9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5" y="12"/>
                    <a:pt x="45" y="12"/>
                    <a:pt x="45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5" y="11"/>
                    <a:pt x="45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0"/>
                    <a:pt x="47" y="10"/>
                    <a:pt x="47" y="10"/>
                  </a:cubicBezTo>
                  <a:cubicBezTo>
                    <a:pt x="47" y="10"/>
                    <a:pt x="46" y="9"/>
                    <a:pt x="46" y="9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8"/>
                    <a:pt x="46" y="8"/>
                    <a:pt x="47" y="8"/>
                  </a:cubicBezTo>
                  <a:cubicBezTo>
                    <a:pt x="47" y="8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9"/>
                    <a:pt x="47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8" y="9"/>
                    <a:pt x="48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1"/>
                    <a:pt x="47" y="11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11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50" y="12"/>
                    <a:pt x="50" y="12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49" y="14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4"/>
                    <a:pt x="48" y="14"/>
                    <a:pt x="48" y="14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4"/>
                    <a:pt x="48" y="14"/>
                    <a:pt x="48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4"/>
                    <a:pt x="48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3" y="12"/>
                    <a:pt x="43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2"/>
                    <a:pt x="43" y="12"/>
                    <a:pt x="43" y="1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1"/>
                    <a:pt x="43" y="11"/>
                    <a:pt x="43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1" y="12"/>
                    <a:pt x="41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38" y="13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4"/>
                    <a:pt x="37" y="1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7" y="15"/>
                    <a:pt x="37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5" y="15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19"/>
                    <a:pt x="34" y="20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4" y="20"/>
                    <a:pt x="35" y="20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4" y="21"/>
                    <a:pt x="34" y="21"/>
                  </a:cubicBezTo>
                  <a:cubicBezTo>
                    <a:pt x="34" y="21"/>
                    <a:pt x="34" y="21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5" y="22"/>
                  </a:cubicBezTo>
                  <a:cubicBezTo>
                    <a:pt x="35" y="22"/>
                    <a:pt x="35" y="22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6" y="23"/>
                    <a:pt x="36" y="24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6" y="24"/>
                    <a:pt x="36" y="25"/>
                    <a:pt x="36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7" y="25"/>
                    <a:pt x="37" y="26"/>
                    <a:pt x="37" y="26"/>
                  </a:cubicBezTo>
                  <a:cubicBezTo>
                    <a:pt x="37" y="26"/>
                    <a:pt x="37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6"/>
                    <a:pt x="42" y="26"/>
                    <a:pt x="43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6"/>
                    <a:pt x="45" y="26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7" y="28"/>
                    <a:pt x="47" y="28"/>
                  </a:cubicBezTo>
                  <a:cubicBezTo>
                    <a:pt x="47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30"/>
                    <a:pt x="46" y="30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46" y="30"/>
                    <a:pt x="47" y="30"/>
                    <a:pt x="47" y="30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7" y="30"/>
                    <a:pt x="47" y="31"/>
                    <a:pt x="47" y="31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7" y="32"/>
                    <a:pt x="47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4"/>
                    <a:pt x="48" y="3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8" y="34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7" y="40"/>
                    <a:pt x="47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0"/>
                    <a:pt x="47" y="41"/>
                    <a:pt x="47" y="4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7" y="43"/>
                    <a:pt x="47" y="43"/>
                    <a:pt x="47" y="43"/>
                  </a:cubicBezTo>
                  <a:cubicBezTo>
                    <a:pt x="47" y="43"/>
                    <a:pt x="47" y="43"/>
                    <a:pt x="47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7" y="44"/>
                    <a:pt x="47" y="45"/>
                    <a:pt x="47" y="45"/>
                  </a:cubicBezTo>
                  <a:cubicBezTo>
                    <a:pt x="47" y="45"/>
                    <a:pt x="47" y="45"/>
                    <a:pt x="46" y="45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46" y="45"/>
                    <a:pt x="46" y="45"/>
                    <a:pt x="46" y="46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6"/>
                    <a:pt x="47" y="46"/>
                    <a:pt x="47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7" y="46"/>
                    <a:pt x="48" y="46"/>
                    <a:pt x="48" y="46"/>
                  </a:cubicBezTo>
                  <a:cubicBezTo>
                    <a:pt x="48" y="46"/>
                    <a:pt x="48" y="46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50" y="45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50" y="44"/>
                    <a:pt x="50" y="44"/>
                    <a:pt x="50" y="44"/>
                  </a:cubicBezTo>
                  <a:cubicBezTo>
                    <a:pt x="50" y="44"/>
                    <a:pt x="50" y="44"/>
                    <a:pt x="51" y="4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2" y="44"/>
                    <a:pt x="52" y="43"/>
                    <a:pt x="52" y="43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1" y="42"/>
                    <a:pt x="51" y="42"/>
                  </a:cubicBezTo>
                  <a:cubicBezTo>
                    <a:pt x="51" y="42"/>
                    <a:pt x="51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41"/>
                    <a:pt x="53" y="41"/>
                    <a:pt x="53" y="41"/>
                  </a:cubicBezTo>
                  <a:cubicBezTo>
                    <a:pt x="53" y="41"/>
                    <a:pt x="53" y="40"/>
                    <a:pt x="53" y="40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9"/>
                    <a:pt x="54" y="39"/>
                    <a:pt x="54" y="39"/>
                  </a:cubicBezTo>
                  <a:cubicBezTo>
                    <a:pt x="54" y="39"/>
                    <a:pt x="54" y="38"/>
                    <a:pt x="54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7"/>
                    <a:pt x="54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5" y="36"/>
                    <a:pt x="55" y="35"/>
                    <a:pt x="55" y="35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5" y="35"/>
                    <a:pt x="55" y="34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6" y="34"/>
                    <a:pt x="56" y="34"/>
                    <a:pt x="56" y="34"/>
                  </a:cubicBezTo>
                  <a:cubicBezTo>
                    <a:pt x="56" y="34"/>
                    <a:pt x="56" y="34"/>
                    <a:pt x="56" y="34"/>
                  </a:cubicBezTo>
                  <a:cubicBezTo>
                    <a:pt x="56" y="34"/>
                    <a:pt x="56" y="33"/>
                    <a:pt x="56" y="33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6" y="29"/>
                    <a:pt x="56" y="29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7"/>
                    <a:pt x="56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7" y="24"/>
                    <a:pt x="56" y="24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3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3" y="19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1" y="16"/>
                    <a:pt x="51" y="15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52" y="15"/>
                    <a:pt x="52" y="15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3" y="17"/>
                    <a:pt x="53" y="17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3" y="17"/>
                    <a:pt x="53" y="17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5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55" y="21"/>
                    <a:pt x="55" y="22"/>
                  </a:cubicBezTo>
                  <a:cubicBezTo>
                    <a:pt x="55" y="22"/>
                    <a:pt x="55" y="22"/>
                    <a:pt x="56" y="22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56" y="21"/>
                    <a:pt x="55" y="20"/>
                    <a:pt x="55" y="20"/>
                  </a:cubicBezTo>
                  <a:cubicBezTo>
                    <a:pt x="55" y="19"/>
                    <a:pt x="55" y="19"/>
                    <a:pt x="55" y="19"/>
                  </a:cubicBezTo>
                  <a:close/>
                  <a:moveTo>
                    <a:pt x="39" y="3"/>
                  </a:moveTo>
                  <a:cubicBezTo>
                    <a:pt x="39" y="3"/>
                    <a:pt x="39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9" y="3"/>
                    <a:pt x="39" y="3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lose/>
                  <a:moveTo>
                    <a:pt x="37" y="3"/>
                  </a:move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7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5"/>
                    <a:pt x="38" y="5"/>
                    <a:pt x="38" y="5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8" y="5"/>
                    <a:pt x="38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2"/>
                    <a:pt x="38" y="2"/>
                  </a:cubicBezTo>
                  <a:cubicBezTo>
                    <a:pt x="38" y="2"/>
                    <a:pt x="38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lose/>
                  <a:moveTo>
                    <a:pt x="55" y="38"/>
                  </a:moveTo>
                  <a:cubicBezTo>
                    <a:pt x="56" y="38"/>
                    <a:pt x="56" y="38"/>
                    <a:pt x="56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4" y="38"/>
                    <a:pt x="54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8"/>
                    <a:pt x="54" y="39"/>
                    <a:pt x="54" y="39"/>
                  </a:cubicBezTo>
                  <a:cubicBezTo>
                    <a:pt x="54" y="39"/>
                    <a:pt x="54" y="39"/>
                    <a:pt x="54" y="39"/>
                  </a:cubicBezTo>
                  <a:cubicBezTo>
                    <a:pt x="54" y="39"/>
                    <a:pt x="54" y="39"/>
                    <a:pt x="54" y="39"/>
                  </a:cubicBezTo>
                  <a:cubicBezTo>
                    <a:pt x="54" y="39"/>
                    <a:pt x="54" y="39"/>
                    <a:pt x="54" y="39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54" y="40"/>
                    <a:pt x="54" y="41"/>
                    <a:pt x="54" y="41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5" y="41"/>
                    <a:pt x="55" y="40"/>
                    <a:pt x="55" y="40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5" y="40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8"/>
                    <a:pt x="55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5" y="38"/>
                    <a:pt x="55" y="38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/>
          </p:spPr>
          <p:txBody>
            <a:bodyPr vert="horz" wrap="square" lIns="81015" tIns="40507" rIns="81015" bIns="40507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45" name="组合 144"/>
          <p:cNvGrpSpPr/>
          <p:nvPr/>
        </p:nvGrpSpPr>
        <p:grpSpPr>
          <a:xfrm>
            <a:off x="7708496" y="4104828"/>
            <a:ext cx="4267372" cy="307777"/>
            <a:chOff x="7722433" y="4209747"/>
            <a:chExt cx="4267372" cy="307777"/>
          </a:xfrm>
        </p:grpSpPr>
        <p:sp>
          <p:nvSpPr>
            <p:cNvPr id="146" name="矩形 145"/>
            <p:cNvSpPr/>
            <p:nvPr/>
          </p:nvSpPr>
          <p:spPr>
            <a:xfrm>
              <a:off x="7722433" y="4257702"/>
              <a:ext cx="4095463" cy="235245"/>
            </a:xfrm>
            <a:prstGeom prst="rect">
              <a:avLst/>
            </a:prstGeom>
            <a:solidFill>
              <a:srgbClr val="FC86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7776641" y="4209747"/>
              <a:ext cx="42131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  U  S  I  N  E  S  </a:t>
              </a:r>
              <a:r>
                <a:rPr lang="en-US" altLang="zh-CN" sz="1400" dirty="0" err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P  O  W  E  R  P  O  I  N  T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730319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autoRev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1" dur="2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"/>
                            </p:stCondLst>
                            <p:childTnLst>
                              <p:par>
                                <p:cTn id="6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10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10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10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10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10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10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6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5" dur="1000"/>
                                        <p:tgtEl>
                                          <p:spTgt spid="2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1000"/>
                                        <p:tgtEl>
                                          <p:spTgt spid="2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10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10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10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1000"/>
                                        <p:tgtEl>
                                          <p:spTgt spid="2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5" dur="10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1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1000"/>
                                        <p:tgtEl>
                                          <p:spTgt spid="2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800"/>
                            </p:stCondLst>
                            <p:childTnLst>
                              <p:par>
                                <p:cTn id="1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0" dur="1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800"/>
                            </p:stCondLst>
                            <p:childTnLst>
                              <p:par>
                                <p:cTn id="1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800"/>
                            </p:stCondLst>
                            <p:childTnLst>
                              <p:par>
                                <p:cTn id="17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2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7600"/>
                            </p:stCondLst>
                            <p:childTnLst>
                              <p:par>
                                <p:cTn id="19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600"/>
                            </p:stCondLst>
                            <p:childTnLst>
                              <p:par>
                                <p:cTn id="20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0100"/>
                            </p:stCondLst>
                            <p:childTnLst>
                              <p:par>
                                <p:cTn id="20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5" grpId="0" animBg="1"/>
      <p:bldP spid="29" grpId="0" animBg="1"/>
      <p:bldP spid="30" grpId="0" animBg="1"/>
      <p:bldP spid="2049" grpId="0" animBg="1"/>
      <p:bldP spid="2052" grpId="0" animBg="1"/>
      <p:bldP spid="2053" grpId="0" animBg="1"/>
      <p:bldP spid="2057" grpId="0" animBg="1"/>
      <p:bldP spid="2058" grpId="0" animBg="1"/>
      <p:bldP spid="2061" grpId="0" animBg="1"/>
      <p:bldP spid="2063" grpId="0" animBg="1"/>
      <p:bldP spid="2064" grpId="0" animBg="1"/>
      <p:bldP spid="2065" grpId="0" animBg="1"/>
      <p:bldP spid="2070" grpId="0" animBg="1"/>
      <p:bldP spid="2071" grpId="0" animBg="1"/>
      <p:bldP spid="2072" grpId="0" animBg="1"/>
      <p:bldP spid="2073" grpId="0" animBg="1"/>
      <p:bldP spid="2074" grpId="0" animBg="1"/>
      <p:bldP spid="2075" grpId="0" animBg="1"/>
      <p:bldP spid="2078" grpId="0" animBg="1"/>
      <p:bldP spid="2079" grpId="0" animBg="1"/>
      <p:bldP spid="1024" grpId="0" animBg="1"/>
      <p:bldP spid="1025" grpId="0" animBg="1"/>
      <p:bldP spid="1026" grpId="0" animBg="1"/>
      <p:bldP spid="1027" grpId="0" animBg="1"/>
      <p:bldP spid="1031" grpId="0" animBg="1"/>
      <p:bldP spid="1032" grpId="0" animBg="1"/>
      <p:bldP spid="1033" grpId="0" animBg="1"/>
      <p:bldP spid="1034" grpId="0" animBg="1"/>
      <p:bldP spid="1035" grpId="0" animBg="1"/>
      <p:bldP spid="1036" grpId="0" animBg="1"/>
      <p:bldP spid="1037" grpId="0" animBg="1"/>
      <p:bldP spid="1038" grpId="0" animBg="1"/>
      <p:bldP spid="1054" grpId="0" animBg="1"/>
      <p:bldP spid="1055" grpId="0" animBg="1"/>
      <p:bldP spid="2080" grpId="0" animBg="1"/>
      <p:bldP spid="2081" grpId="0" animBg="1"/>
      <p:bldP spid="2082" grpId="0" animBg="1"/>
      <p:bldP spid="2088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0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637769" y="3263592"/>
            <a:ext cx="2058474" cy="1751051"/>
            <a:chOff x="6414428" y="5636400"/>
            <a:chExt cx="3629678" cy="3024159"/>
          </a:xfrm>
        </p:grpSpPr>
        <p:pic>
          <p:nvPicPr>
            <p:cNvPr id="5122" name="Picture 2" descr="C:\Users\Administrator\Desktop\749044_112221025312_2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0982" t="7338" r="18226" b="20965"/>
            <a:stretch/>
          </p:blipFill>
          <p:spPr bwMode="auto">
            <a:xfrm>
              <a:off x="6414428" y="6208299"/>
              <a:ext cx="3629678" cy="2452260"/>
            </a:xfrm>
            <a:prstGeom prst="round2Diag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等腰三角形 45"/>
            <p:cNvSpPr/>
            <p:nvPr/>
          </p:nvSpPr>
          <p:spPr>
            <a:xfrm>
              <a:off x="7957916" y="5636400"/>
              <a:ext cx="569967" cy="360040"/>
            </a:xfrm>
            <a:prstGeom prst="triangle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340916" y="4730600"/>
            <a:ext cx="2282974" cy="1947499"/>
            <a:chOff x="2364419" y="8170001"/>
            <a:chExt cx="4025536" cy="3363437"/>
          </a:xfrm>
        </p:grpSpPr>
        <p:pic>
          <p:nvPicPr>
            <p:cNvPr id="5128" name="Picture 8" descr="C:\Users\Administrator\Desktop\b104610d8fea74ae8a0d774d7f3_p7_wm43,41_mk7_c800X800.gif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14205" b="11089"/>
            <a:stretch/>
          </p:blipFill>
          <p:spPr bwMode="auto">
            <a:xfrm>
              <a:off x="2364419" y="8696684"/>
              <a:ext cx="4025536" cy="2836754"/>
            </a:xfrm>
            <a:prstGeom prst="round2Diag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等腰三角形 46"/>
            <p:cNvSpPr/>
            <p:nvPr/>
          </p:nvSpPr>
          <p:spPr>
            <a:xfrm>
              <a:off x="4068393" y="8170001"/>
              <a:ext cx="569967" cy="360040"/>
            </a:xfrm>
            <a:prstGeom prst="triangle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66FF"/>
                </a:solidFill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5585177" y="4694614"/>
            <a:ext cx="2689360" cy="2078997"/>
            <a:chOff x="9848265" y="8107852"/>
            <a:chExt cx="4742111" cy="3590541"/>
          </a:xfrm>
        </p:grpSpPr>
        <p:pic>
          <p:nvPicPr>
            <p:cNvPr id="5126" name="Picture 6" descr="C:\Users\Administrator\Desktop\u=1579983052,3853822538&amp;fm=21&amp;gp=0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48265" y="8647912"/>
              <a:ext cx="4742111" cy="3050481"/>
            </a:xfrm>
            <a:prstGeom prst="round2Diag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等腰三角形 47"/>
            <p:cNvSpPr/>
            <p:nvPr/>
          </p:nvSpPr>
          <p:spPr>
            <a:xfrm>
              <a:off x="11885099" y="8107852"/>
              <a:ext cx="569967" cy="360040"/>
            </a:xfrm>
            <a:prstGeom prst="triangle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8274537" y="3263592"/>
            <a:ext cx="2021105" cy="1675478"/>
            <a:chOff x="14590376" y="5636400"/>
            <a:chExt cx="3563786" cy="2893641"/>
          </a:xfrm>
        </p:grpSpPr>
        <p:pic>
          <p:nvPicPr>
            <p:cNvPr id="5127" name="Picture 7" descr="C:\Users\Administrator\Desktop\u=538867954,1294334796&amp;fm=11&amp;gp=0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90376" y="6154183"/>
              <a:ext cx="3563786" cy="2375858"/>
            </a:xfrm>
            <a:prstGeom prst="round2Diag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等腰三角形 48"/>
            <p:cNvSpPr/>
            <p:nvPr/>
          </p:nvSpPr>
          <p:spPr>
            <a:xfrm>
              <a:off x="16035281" y="5636400"/>
              <a:ext cx="569966" cy="360041"/>
            </a:xfrm>
            <a:prstGeom prst="triangle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0295642" y="2084577"/>
            <a:ext cx="2057943" cy="1687293"/>
            <a:chOff x="18154163" y="3600177"/>
            <a:chExt cx="3628742" cy="2914046"/>
          </a:xfrm>
        </p:grpSpPr>
        <p:pic>
          <p:nvPicPr>
            <p:cNvPr id="5123" name="Picture 3" descr="C:\Users\Administrator\Desktop\u=1057635883,4286295145&amp;fm=21&amp;gp=0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54163" y="3600177"/>
              <a:ext cx="3628742" cy="2404588"/>
            </a:xfrm>
            <a:prstGeom prst="round2Diag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等腰三角形 49"/>
            <p:cNvSpPr/>
            <p:nvPr/>
          </p:nvSpPr>
          <p:spPr>
            <a:xfrm rot="10800000">
              <a:off x="19628762" y="6154183"/>
              <a:ext cx="569967" cy="360040"/>
            </a:xfrm>
            <a:prstGeom prst="triangle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1635849" y="3769443"/>
            <a:ext cx="1676295" cy="811940"/>
          </a:xfrm>
          <a:prstGeom prst="rect">
            <a:avLst/>
          </a:prstGeom>
          <a:noFill/>
          <a:ln>
            <a:noFill/>
          </a:ln>
        </p:spPr>
        <p:txBody>
          <a:bodyPr wrap="square" lIns="52249" tIns="26124" rIns="52249" bIns="26124" rtlCol="0">
            <a:spAutoFit/>
          </a:bodyPr>
          <a:lstStyle/>
          <a:p>
            <a:r>
              <a:rPr lang="en-US" altLang="zh-CN" sz="2100" dirty="0" smtClean="0">
                <a:solidFill>
                  <a:srgbClr val="FC8604"/>
                </a:solidFill>
                <a:latin typeface="微软雅黑" pitchFamily="34" charset="-122"/>
                <a:ea typeface="微软雅黑" pitchFamily="34" charset="-122"/>
              </a:rPr>
              <a:t>2014. </a:t>
            </a:r>
            <a:r>
              <a:rPr lang="zh-CN" altLang="en-US" sz="2100" dirty="0" smtClean="0">
                <a:solidFill>
                  <a:srgbClr val="FC8604"/>
                </a:solidFill>
                <a:latin typeface="微软雅黑" pitchFamily="34" charset="-122"/>
                <a:ea typeface="微软雅黑" pitchFamily="34" charset="-122"/>
              </a:rPr>
              <a:t>起航</a:t>
            </a:r>
            <a:endParaRPr lang="en-US" altLang="zh-CN" sz="2100" dirty="0" smtClean="0">
              <a:solidFill>
                <a:srgbClr val="FC8604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1700"/>
              </a:lnSpc>
            </a:pPr>
            <a:r>
              <a:rPr lang="zh-CN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您的内容打在这里，或者通过复您的文本后，在此</a:t>
            </a:r>
            <a:endParaRPr lang="zh-CN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859719" y="2496315"/>
            <a:ext cx="1693109" cy="760644"/>
          </a:xfrm>
          <a:prstGeom prst="rect">
            <a:avLst/>
          </a:prstGeom>
          <a:noFill/>
          <a:ln>
            <a:noFill/>
          </a:ln>
        </p:spPr>
        <p:txBody>
          <a:bodyPr wrap="square" lIns="52249" tIns="26124" rIns="52249" bIns="26124" rtlCol="0">
            <a:spAutoFit/>
          </a:bodyPr>
          <a:lstStyle/>
          <a:p>
            <a:r>
              <a:rPr lang="en-US" altLang="zh-CN" sz="2100" dirty="0" smtClean="0">
                <a:solidFill>
                  <a:srgbClr val="FC8604"/>
                </a:solidFill>
                <a:latin typeface="微软雅黑" pitchFamily="34" charset="-122"/>
                <a:ea typeface="微软雅黑" pitchFamily="34" charset="-122"/>
              </a:rPr>
              <a:t>2015. </a:t>
            </a:r>
            <a:r>
              <a:rPr lang="zh-CN" altLang="en-US" sz="2100" dirty="0" smtClean="0">
                <a:solidFill>
                  <a:srgbClr val="FC8604"/>
                </a:solidFill>
                <a:latin typeface="微软雅黑" pitchFamily="34" charset="-122"/>
                <a:ea typeface="微软雅黑" pitchFamily="34" charset="-122"/>
              </a:rPr>
              <a:t>拼搏</a:t>
            </a:r>
            <a:endParaRPr lang="en-US" altLang="zh-CN" sz="2100" dirty="0" smtClean="0">
              <a:solidFill>
                <a:srgbClr val="FC8604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1500"/>
              </a:lnSpc>
            </a:pPr>
            <a:r>
              <a:rPr lang="zh-CN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</a:t>
            </a: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的内容打在这里，或者通过复您的文本后，在此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024100" y="3771635"/>
            <a:ext cx="1693109" cy="760644"/>
          </a:xfrm>
          <a:prstGeom prst="rect">
            <a:avLst/>
          </a:prstGeom>
          <a:noFill/>
          <a:ln>
            <a:noFill/>
          </a:ln>
        </p:spPr>
        <p:txBody>
          <a:bodyPr wrap="square" lIns="52249" tIns="26124" rIns="52249" bIns="26124" rtlCol="0">
            <a:spAutoFit/>
          </a:bodyPr>
          <a:lstStyle/>
          <a:p>
            <a:r>
              <a:rPr lang="en-US" altLang="zh-CN" sz="2100" dirty="0" smtClean="0">
                <a:solidFill>
                  <a:srgbClr val="FC8604"/>
                </a:solidFill>
                <a:latin typeface="微软雅黑" pitchFamily="34" charset="-122"/>
                <a:ea typeface="微软雅黑" pitchFamily="34" charset="-122"/>
              </a:rPr>
              <a:t>2016.</a:t>
            </a:r>
            <a:r>
              <a:rPr lang="zh-CN" altLang="en-US" sz="2100" dirty="0" smtClean="0">
                <a:solidFill>
                  <a:srgbClr val="FC8604"/>
                </a:solidFill>
                <a:latin typeface="微软雅黑" pitchFamily="34" charset="-122"/>
                <a:ea typeface="微软雅黑" pitchFamily="34" charset="-122"/>
              </a:rPr>
              <a:t>飞跃</a:t>
            </a:r>
            <a:endParaRPr lang="en-US" altLang="zh-CN" sz="2100" dirty="0" smtClean="0">
              <a:solidFill>
                <a:srgbClr val="FC8604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1500"/>
              </a:lnSpc>
            </a:pPr>
            <a:r>
              <a:rPr lang="zh-CN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</a:t>
            </a: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的内容打在这里，或者通过复您的文本后，在此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409041" y="2423268"/>
            <a:ext cx="1693109" cy="760644"/>
          </a:xfrm>
          <a:prstGeom prst="rect">
            <a:avLst/>
          </a:prstGeom>
          <a:noFill/>
          <a:ln>
            <a:noFill/>
          </a:ln>
        </p:spPr>
        <p:txBody>
          <a:bodyPr wrap="square" lIns="52249" tIns="26124" rIns="52249" bIns="26124" rtlCol="0">
            <a:spAutoFit/>
          </a:bodyPr>
          <a:lstStyle/>
          <a:p>
            <a:r>
              <a:rPr lang="en-US" altLang="zh-CN" sz="2100" dirty="0" smtClean="0">
                <a:solidFill>
                  <a:srgbClr val="FC8604"/>
                </a:solidFill>
                <a:latin typeface="微软雅黑" pitchFamily="34" charset="-122"/>
                <a:ea typeface="微软雅黑" pitchFamily="34" charset="-122"/>
              </a:rPr>
              <a:t>2017. </a:t>
            </a:r>
            <a:r>
              <a:rPr lang="zh-CN" altLang="en-US" sz="2100" dirty="0" smtClean="0">
                <a:solidFill>
                  <a:srgbClr val="FC8604"/>
                </a:solidFill>
                <a:latin typeface="微软雅黑" pitchFamily="34" charset="-122"/>
                <a:ea typeface="微软雅黑" pitchFamily="34" charset="-122"/>
              </a:rPr>
              <a:t>创新</a:t>
            </a:r>
            <a:endParaRPr lang="en-US" altLang="zh-CN" sz="2100" dirty="0" smtClean="0">
              <a:solidFill>
                <a:srgbClr val="FC8604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1500"/>
              </a:lnSpc>
            </a:pPr>
            <a:r>
              <a:rPr lang="zh-CN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您的内容打在这里，或者通过复您的文本后，在此</a:t>
            </a:r>
            <a:endParaRPr lang="zh-CN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0478059" y="3939359"/>
            <a:ext cx="1693109" cy="760644"/>
          </a:xfrm>
          <a:prstGeom prst="rect">
            <a:avLst/>
          </a:prstGeom>
          <a:noFill/>
          <a:ln>
            <a:noFill/>
          </a:ln>
        </p:spPr>
        <p:txBody>
          <a:bodyPr wrap="square" lIns="52249" tIns="26124" rIns="52249" bIns="26124" rtlCol="0">
            <a:spAutoFit/>
          </a:bodyPr>
          <a:lstStyle/>
          <a:p>
            <a:r>
              <a:rPr lang="en-US" altLang="zh-CN" sz="2100" dirty="0" smtClean="0">
                <a:solidFill>
                  <a:srgbClr val="FC8604"/>
                </a:solidFill>
                <a:latin typeface="微软雅黑" pitchFamily="34" charset="-122"/>
                <a:ea typeface="微软雅黑" pitchFamily="34" charset="-122"/>
              </a:rPr>
              <a:t>2018. </a:t>
            </a:r>
            <a:r>
              <a:rPr lang="zh-CN" altLang="en-US" sz="2100" dirty="0" smtClean="0">
                <a:solidFill>
                  <a:srgbClr val="FC8604"/>
                </a:solidFill>
                <a:latin typeface="微软雅黑" pitchFamily="34" charset="-122"/>
                <a:ea typeface="微软雅黑" pitchFamily="34" charset="-122"/>
              </a:rPr>
              <a:t>辉煌</a:t>
            </a:r>
            <a:endParaRPr lang="en-US" altLang="zh-CN" sz="2100" dirty="0" smtClean="0">
              <a:solidFill>
                <a:srgbClr val="FC8604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1500"/>
              </a:lnSpc>
            </a:pPr>
            <a:r>
              <a:rPr lang="zh-CN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</a:t>
            </a: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的内容打在这里，或者通过复您的文本后，在此</a:t>
            </a:r>
          </a:p>
        </p:txBody>
      </p:sp>
      <p:cxnSp>
        <p:nvCxnSpPr>
          <p:cNvPr id="27" name="直接连接符 26"/>
          <p:cNvCxnSpPr/>
          <p:nvPr/>
        </p:nvCxnSpPr>
        <p:spPr>
          <a:xfrm flipV="1">
            <a:off x="651845" y="1003247"/>
            <a:ext cx="12007246" cy="52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reeform 6"/>
          <p:cNvSpPr>
            <a:spLocks noEditPoints="1"/>
          </p:cNvSpPr>
          <p:nvPr/>
        </p:nvSpPr>
        <p:spPr bwMode="auto">
          <a:xfrm>
            <a:off x="12659091" y="514666"/>
            <a:ext cx="477985" cy="493818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2700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" name="TextBox 28"/>
          <p:cNvSpPr txBox="1"/>
          <p:nvPr/>
        </p:nvSpPr>
        <p:spPr>
          <a:xfrm>
            <a:off x="1330803" y="441471"/>
            <a:ext cx="2423342" cy="430841"/>
          </a:xfrm>
          <a:prstGeom prst="rect">
            <a:avLst/>
          </a:prstGeom>
          <a:noFill/>
        </p:spPr>
        <p:txBody>
          <a:bodyPr wrap="square" lIns="121873" tIns="60937" rIns="121873" bIns="60937" rtlCol="0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公司历程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863873" y="432420"/>
            <a:ext cx="406366" cy="418246"/>
            <a:chOff x="848004" y="393400"/>
            <a:chExt cx="406366" cy="418246"/>
          </a:xfrm>
          <a:effectLst>
            <a:outerShdw blurRad="165100" dist="38100" dir="6960000" sx="98000" sy="98000" algn="t" rotWithShape="0">
              <a:prstClr val="black">
                <a:alpha val="34000"/>
              </a:prstClr>
            </a:outerShdw>
          </a:effectLst>
        </p:grpSpPr>
        <p:grpSp>
          <p:nvGrpSpPr>
            <p:cNvPr id="31" name="组合 30"/>
            <p:cNvGrpSpPr/>
            <p:nvPr/>
          </p:nvGrpSpPr>
          <p:grpSpPr>
            <a:xfrm>
              <a:off x="848004" y="393400"/>
              <a:ext cx="406366" cy="418246"/>
              <a:chOff x="848005" y="369553"/>
              <a:chExt cx="406366" cy="418246"/>
            </a:xfrm>
          </p:grpSpPr>
          <p:sp>
            <p:nvSpPr>
              <p:cNvPr id="33" name="椭圆 32"/>
              <p:cNvSpPr/>
              <p:nvPr/>
            </p:nvSpPr>
            <p:spPr>
              <a:xfrm>
                <a:off x="848005" y="369553"/>
                <a:ext cx="406366" cy="418246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635000" dist="762000" dir="7800000" sx="88000" sy="88000" algn="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椭圆 33"/>
              <p:cNvSpPr/>
              <p:nvPr/>
            </p:nvSpPr>
            <p:spPr>
              <a:xfrm>
                <a:off x="856799" y="378604"/>
                <a:ext cx="388778" cy="40014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2" name="椭圆 31"/>
            <p:cNvSpPr/>
            <p:nvPr/>
          </p:nvSpPr>
          <p:spPr>
            <a:xfrm>
              <a:off x="907857" y="455002"/>
              <a:ext cx="286661" cy="295042"/>
            </a:xfrm>
            <a:prstGeom prst="ellipse">
              <a:avLst/>
            </a:prstGeom>
            <a:solidFill>
              <a:srgbClr val="FC86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1846" rIns="0" bIns="51846" rtlCol="0" anchor="ctr"/>
            <a:lstStyle/>
            <a:p>
              <a:pPr algn="ctr"/>
              <a:endParaRPr lang="zh-CN" altLang="en-US" sz="3600" dirty="0">
                <a:solidFill>
                  <a:schemeClr val="bg1"/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639931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9" presetClass="entr" presetSubtype="5" fill="hold" grpId="0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9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5" grpId="0"/>
      <p:bldP spid="56" grpId="0"/>
      <p:bldP spid="57" grpId="0"/>
      <p:bldP spid="58" grpId="0"/>
      <p:bldP spid="28" grpId="0" animBg="1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 49"/>
          <p:cNvSpPr/>
          <p:nvPr/>
        </p:nvSpPr>
        <p:spPr>
          <a:xfrm>
            <a:off x="1" y="4417441"/>
            <a:ext cx="13681075" cy="9788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8192" tIns="69096" rIns="138192" bIns="69096"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1466675" y="3784103"/>
            <a:ext cx="1301392" cy="1301862"/>
            <a:chOff x="1466675" y="3784103"/>
            <a:chExt cx="1301392" cy="1301862"/>
          </a:xfrm>
        </p:grpSpPr>
        <p:grpSp>
          <p:nvGrpSpPr>
            <p:cNvPr id="94" name="组合 93"/>
            <p:cNvGrpSpPr/>
            <p:nvPr/>
          </p:nvGrpSpPr>
          <p:grpSpPr>
            <a:xfrm>
              <a:off x="1466675" y="3784103"/>
              <a:ext cx="1301392" cy="1301862"/>
              <a:chOff x="4345444" y="2542859"/>
              <a:chExt cx="1810550" cy="1811205"/>
            </a:xfrm>
          </p:grpSpPr>
          <p:grpSp>
            <p:nvGrpSpPr>
              <p:cNvPr id="95" name="组合 94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105" name="同心圆 104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6" name="椭圆 105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04" name="椭圆 103"/>
              <p:cNvSpPr/>
              <p:nvPr/>
            </p:nvSpPr>
            <p:spPr>
              <a:xfrm>
                <a:off x="4565570" y="2763062"/>
                <a:ext cx="1370297" cy="1370793"/>
              </a:xfrm>
              <a:prstGeom prst="ellipse">
                <a:avLst/>
              </a:prstGeom>
              <a:solidFill>
                <a:srgbClr val="0066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0" name="TextBox 139"/>
            <p:cNvSpPr txBox="1"/>
            <p:nvPr/>
          </p:nvSpPr>
          <p:spPr>
            <a:xfrm>
              <a:off x="1692270" y="4180595"/>
              <a:ext cx="850204" cy="508873"/>
            </a:xfrm>
            <a:prstGeom prst="rect">
              <a:avLst/>
            </a:prstGeom>
            <a:noFill/>
          </p:spPr>
          <p:txBody>
            <a:bodyPr wrap="square" lIns="138192" tIns="69096" rIns="138192" bIns="69096" rtlCol="0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</a:t>
              </a:r>
              <a:r>
                <a:rPr lang="zh-CN" alt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117025" y="3959191"/>
            <a:ext cx="984950" cy="985306"/>
            <a:chOff x="3117025" y="3959191"/>
            <a:chExt cx="984950" cy="985306"/>
          </a:xfrm>
        </p:grpSpPr>
        <p:grpSp>
          <p:nvGrpSpPr>
            <p:cNvPr id="110" name="组合 109"/>
            <p:cNvGrpSpPr/>
            <p:nvPr/>
          </p:nvGrpSpPr>
          <p:grpSpPr>
            <a:xfrm>
              <a:off x="3117025" y="3959191"/>
              <a:ext cx="984950" cy="985306"/>
              <a:chOff x="4345444" y="2542859"/>
              <a:chExt cx="1810550" cy="1811205"/>
            </a:xfrm>
          </p:grpSpPr>
          <p:grpSp>
            <p:nvGrpSpPr>
              <p:cNvPr id="111" name="组合 110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113" name="同心圆 112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4" name="椭圆 113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12" name="椭圆 111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1" name="TextBox 140"/>
            <p:cNvSpPr txBox="1"/>
            <p:nvPr/>
          </p:nvSpPr>
          <p:spPr>
            <a:xfrm>
              <a:off x="3184398" y="4197404"/>
              <a:ext cx="850204" cy="508873"/>
            </a:xfrm>
            <a:prstGeom prst="rect">
              <a:avLst/>
            </a:prstGeom>
            <a:noFill/>
          </p:spPr>
          <p:txBody>
            <a:bodyPr wrap="square" lIns="138192" tIns="69096" rIns="138192" bIns="69096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7</a:t>
              </a:r>
              <a:r>
                <a:rPr lang="zh-CN" alt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450933" y="3791953"/>
            <a:ext cx="1319306" cy="1319782"/>
            <a:chOff x="4450933" y="3791953"/>
            <a:chExt cx="1319306" cy="1319782"/>
          </a:xfrm>
        </p:grpSpPr>
        <p:grpSp>
          <p:nvGrpSpPr>
            <p:cNvPr id="115" name="组合 114"/>
            <p:cNvGrpSpPr/>
            <p:nvPr/>
          </p:nvGrpSpPr>
          <p:grpSpPr>
            <a:xfrm>
              <a:off x="4450933" y="3791953"/>
              <a:ext cx="1319306" cy="1319782"/>
              <a:chOff x="4345444" y="2542859"/>
              <a:chExt cx="1810550" cy="1811205"/>
            </a:xfrm>
          </p:grpSpPr>
          <p:grpSp>
            <p:nvGrpSpPr>
              <p:cNvPr id="116" name="组合 115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118" name="同心圆 117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9" name="椭圆 118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17" name="椭圆 116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rgbClr val="0066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2" name="TextBox 141"/>
            <p:cNvSpPr txBox="1"/>
            <p:nvPr/>
          </p:nvSpPr>
          <p:spPr>
            <a:xfrm>
              <a:off x="4685485" y="4180595"/>
              <a:ext cx="850204" cy="508873"/>
            </a:xfrm>
            <a:prstGeom prst="rect">
              <a:avLst/>
            </a:prstGeom>
            <a:noFill/>
          </p:spPr>
          <p:txBody>
            <a:bodyPr wrap="square" lIns="138192" tIns="69096" rIns="138192" bIns="69096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</a:t>
              </a:r>
              <a:r>
                <a:rPr lang="zh-CN" alt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119197" y="3942381"/>
            <a:ext cx="1018558" cy="1018926"/>
            <a:chOff x="6119197" y="3942381"/>
            <a:chExt cx="1018558" cy="1018926"/>
          </a:xfrm>
        </p:grpSpPr>
        <p:grpSp>
          <p:nvGrpSpPr>
            <p:cNvPr id="120" name="组合 119"/>
            <p:cNvGrpSpPr/>
            <p:nvPr/>
          </p:nvGrpSpPr>
          <p:grpSpPr>
            <a:xfrm>
              <a:off x="6119197" y="3942381"/>
              <a:ext cx="1018558" cy="1018926"/>
              <a:chOff x="4345444" y="2542859"/>
              <a:chExt cx="1810550" cy="1811205"/>
            </a:xfrm>
          </p:grpSpPr>
          <p:grpSp>
            <p:nvGrpSpPr>
              <p:cNvPr id="121" name="组合 120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123" name="同心圆 122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4" name="椭圆 123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22" name="椭圆 121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3" name="TextBox 142"/>
            <p:cNvSpPr txBox="1"/>
            <p:nvPr/>
          </p:nvSpPr>
          <p:spPr>
            <a:xfrm>
              <a:off x="6287551" y="4180595"/>
              <a:ext cx="850204" cy="508873"/>
            </a:xfrm>
            <a:prstGeom prst="rect">
              <a:avLst/>
            </a:prstGeom>
            <a:noFill/>
          </p:spPr>
          <p:txBody>
            <a:bodyPr wrap="square" lIns="138192" tIns="69096" rIns="138192" bIns="69096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9</a:t>
              </a:r>
              <a:r>
                <a:rPr lang="zh-CN" alt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7486713" y="3942381"/>
            <a:ext cx="1114915" cy="1018926"/>
            <a:chOff x="7486713" y="3942381"/>
            <a:chExt cx="1114915" cy="1018926"/>
          </a:xfrm>
        </p:grpSpPr>
        <p:grpSp>
          <p:nvGrpSpPr>
            <p:cNvPr id="125" name="组合 124"/>
            <p:cNvGrpSpPr/>
            <p:nvPr/>
          </p:nvGrpSpPr>
          <p:grpSpPr>
            <a:xfrm>
              <a:off x="7486713" y="3942381"/>
              <a:ext cx="1018558" cy="1018926"/>
              <a:chOff x="4345444" y="2542859"/>
              <a:chExt cx="1810550" cy="1811205"/>
            </a:xfrm>
          </p:grpSpPr>
          <p:grpSp>
            <p:nvGrpSpPr>
              <p:cNvPr id="126" name="组合 125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128" name="同心圆 127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9" name="椭圆 128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27" name="椭圆 126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rgbClr val="0066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4" name="TextBox 143"/>
            <p:cNvSpPr txBox="1"/>
            <p:nvPr/>
          </p:nvSpPr>
          <p:spPr>
            <a:xfrm>
              <a:off x="7610549" y="4242723"/>
              <a:ext cx="991079" cy="447318"/>
            </a:xfrm>
            <a:prstGeom prst="rect">
              <a:avLst/>
            </a:prstGeom>
            <a:noFill/>
          </p:spPr>
          <p:txBody>
            <a:bodyPr wrap="square" lIns="138192" tIns="69096" rIns="138192" bIns="69096" rtlCol="0">
              <a:spAutoFit/>
            </a:bodyPr>
            <a:lstStyle/>
            <a:p>
              <a:r>
                <a:rPr lang="en-US" altLang="zh-CN" sz="2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10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</a:t>
              </a:r>
              <a:endPara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8854229" y="3773382"/>
            <a:ext cx="1356434" cy="1356924"/>
            <a:chOff x="8854229" y="3773382"/>
            <a:chExt cx="1356434" cy="1356924"/>
          </a:xfrm>
        </p:grpSpPr>
        <p:grpSp>
          <p:nvGrpSpPr>
            <p:cNvPr id="130" name="组合 129"/>
            <p:cNvGrpSpPr/>
            <p:nvPr/>
          </p:nvGrpSpPr>
          <p:grpSpPr>
            <a:xfrm>
              <a:off x="8854229" y="3773382"/>
              <a:ext cx="1356434" cy="1356924"/>
              <a:chOff x="4345444" y="2542859"/>
              <a:chExt cx="1810550" cy="1811205"/>
            </a:xfrm>
          </p:grpSpPr>
          <p:grpSp>
            <p:nvGrpSpPr>
              <p:cNvPr id="131" name="组合 130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133" name="同心圆 132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4" name="椭圆 133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32" name="椭圆 131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5" name="TextBox 144"/>
            <p:cNvSpPr txBox="1"/>
            <p:nvPr/>
          </p:nvSpPr>
          <p:spPr>
            <a:xfrm>
              <a:off x="9068720" y="4180595"/>
              <a:ext cx="1015118" cy="508873"/>
            </a:xfrm>
            <a:prstGeom prst="rect">
              <a:avLst/>
            </a:prstGeom>
            <a:noFill/>
          </p:spPr>
          <p:txBody>
            <a:bodyPr wrap="square" lIns="138192" tIns="69096" rIns="138192" bIns="69096" rtlCol="0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</a:t>
              </a:r>
              <a:r>
                <a:rPr lang="zh-CN" alt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0559621" y="3529102"/>
            <a:ext cx="1844818" cy="1845484"/>
            <a:chOff x="10559621" y="3529102"/>
            <a:chExt cx="1844818" cy="1845484"/>
          </a:xfrm>
        </p:grpSpPr>
        <p:grpSp>
          <p:nvGrpSpPr>
            <p:cNvPr id="135" name="组合 134"/>
            <p:cNvGrpSpPr/>
            <p:nvPr/>
          </p:nvGrpSpPr>
          <p:grpSpPr>
            <a:xfrm>
              <a:off x="10559621" y="3529102"/>
              <a:ext cx="1844818" cy="1845484"/>
              <a:chOff x="4345444" y="2542859"/>
              <a:chExt cx="1810550" cy="1811205"/>
            </a:xfrm>
          </p:grpSpPr>
          <p:grpSp>
            <p:nvGrpSpPr>
              <p:cNvPr id="136" name="组合 135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138" name="同心圆 137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9" name="椭圆 138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37" name="椭圆 136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rgbClr val="0066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6" name="TextBox 145"/>
            <p:cNvSpPr txBox="1"/>
            <p:nvPr/>
          </p:nvSpPr>
          <p:spPr>
            <a:xfrm>
              <a:off x="11009509" y="4180595"/>
              <a:ext cx="1097152" cy="508873"/>
            </a:xfrm>
            <a:prstGeom prst="rect">
              <a:avLst/>
            </a:prstGeom>
            <a:noFill/>
          </p:spPr>
          <p:txBody>
            <a:bodyPr wrap="square" lIns="138192" tIns="69096" rIns="138192" bIns="69096" rtlCol="0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12</a:t>
              </a:r>
              <a:r>
                <a:rPr lang="zh-CN" alt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0" name="组合 199"/>
          <p:cNvGrpSpPr/>
          <p:nvPr/>
        </p:nvGrpSpPr>
        <p:grpSpPr>
          <a:xfrm>
            <a:off x="8742186" y="5607600"/>
            <a:ext cx="1554735" cy="753793"/>
            <a:chOff x="873900" y="1541325"/>
            <a:chExt cx="1166203" cy="565214"/>
          </a:xfrm>
        </p:grpSpPr>
        <p:sp>
          <p:nvSpPr>
            <p:cNvPr id="201" name="TextBox 200"/>
            <p:cNvSpPr txBox="1"/>
            <p:nvPr/>
          </p:nvSpPr>
          <p:spPr>
            <a:xfrm>
              <a:off x="873900" y="1767302"/>
              <a:ext cx="1166203" cy="339237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您的内容打在这里，或者通过您的内容打在这里</a:t>
              </a:r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947384" y="1541325"/>
              <a:ext cx="1008112" cy="276999"/>
            </a:xfrm>
            <a:prstGeom prst="rect">
              <a:avLst/>
            </a:prstGeom>
            <a:noFill/>
          </p:spPr>
          <p:txBody>
            <a:bodyPr wrap="square" lIns="91431" tIns="0" rIns="91431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华文黑体" pitchFamily="2" charset="-122"/>
                </a:rPr>
                <a:t>添加标题</a:t>
              </a:r>
            </a:p>
          </p:txBody>
        </p:sp>
      </p:grpSp>
      <p:cxnSp>
        <p:nvCxnSpPr>
          <p:cNvPr id="89" name="直接连接符 88"/>
          <p:cNvCxnSpPr/>
          <p:nvPr/>
        </p:nvCxnSpPr>
        <p:spPr>
          <a:xfrm flipV="1">
            <a:off x="651845" y="1003247"/>
            <a:ext cx="12007246" cy="52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Freeform 6"/>
          <p:cNvSpPr>
            <a:spLocks noEditPoints="1"/>
          </p:cNvSpPr>
          <p:nvPr/>
        </p:nvSpPr>
        <p:spPr bwMode="auto">
          <a:xfrm>
            <a:off x="12659091" y="514666"/>
            <a:ext cx="477985" cy="493818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2700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1" name="TextBox 90"/>
          <p:cNvSpPr txBox="1"/>
          <p:nvPr/>
        </p:nvSpPr>
        <p:spPr>
          <a:xfrm>
            <a:off x="1330803" y="441471"/>
            <a:ext cx="2423342" cy="430841"/>
          </a:xfrm>
          <a:prstGeom prst="rect">
            <a:avLst/>
          </a:prstGeom>
          <a:noFill/>
        </p:spPr>
        <p:txBody>
          <a:bodyPr wrap="square" lIns="121873" tIns="60937" rIns="121873" bIns="60937" rtlCol="0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工作进度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2" name="组合 91"/>
          <p:cNvGrpSpPr/>
          <p:nvPr/>
        </p:nvGrpSpPr>
        <p:grpSpPr>
          <a:xfrm>
            <a:off x="863873" y="432420"/>
            <a:ext cx="406366" cy="418246"/>
            <a:chOff x="848004" y="393400"/>
            <a:chExt cx="406366" cy="418246"/>
          </a:xfrm>
          <a:effectLst>
            <a:outerShdw blurRad="165100" dist="38100" dir="6960000" sx="98000" sy="98000" algn="t" rotWithShape="0">
              <a:prstClr val="black">
                <a:alpha val="34000"/>
              </a:prstClr>
            </a:outerShdw>
          </a:effectLst>
        </p:grpSpPr>
        <p:grpSp>
          <p:nvGrpSpPr>
            <p:cNvPr id="93" name="组合 92"/>
            <p:cNvGrpSpPr/>
            <p:nvPr/>
          </p:nvGrpSpPr>
          <p:grpSpPr>
            <a:xfrm>
              <a:off x="848004" y="393400"/>
              <a:ext cx="406366" cy="418246"/>
              <a:chOff x="848005" y="369553"/>
              <a:chExt cx="406366" cy="418246"/>
            </a:xfrm>
          </p:grpSpPr>
          <p:sp>
            <p:nvSpPr>
              <p:cNvPr id="97" name="椭圆 96"/>
              <p:cNvSpPr/>
              <p:nvPr/>
            </p:nvSpPr>
            <p:spPr>
              <a:xfrm>
                <a:off x="848005" y="369553"/>
                <a:ext cx="406366" cy="418246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635000" dist="762000" dir="7800000" sx="88000" sy="88000" algn="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椭圆 99"/>
              <p:cNvSpPr/>
              <p:nvPr/>
            </p:nvSpPr>
            <p:spPr>
              <a:xfrm>
                <a:off x="856799" y="378604"/>
                <a:ext cx="388778" cy="40014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6" name="椭圆 95"/>
            <p:cNvSpPr/>
            <p:nvPr/>
          </p:nvSpPr>
          <p:spPr>
            <a:xfrm>
              <a:off x="907857" y="455002"/>
              <a:ext cx="286661" cy="295042"/>
            </a:xfrm>
            <a:prstGeom prst="ellipse">
              <a:avLst/>
            </a:prstGeom>
            <a:gradFill flip="none" rotWithShape="1">
              <a:gsLst>
                <a:gs pos="0">
                  <a:srgbClr val="F20000"/>
                </a:gs>
                <a:gs pos="100000">
                  <a:srgbClr val="F11B1B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1846" rIns="0" bIns="51846" rtlCol="0" anchor="ctr"/>
            <a:lstStyle/>
            <a:p>
              <a:pPr algn="ctr"/>
              <a:endParaRPr lang="zh-CN" altLang="en-US" sz="3600" dirty="0">
                <a:solidFill>
                  <a:schemeClr val="bg1"/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147" name="组合 146"/>
          <p:cNvGrpSpPr/>
          <p:nvPr/>
        </p:nvGrpSpPr>
        <p:grpSpPr>
          <a:xfrm>
            <a:off x="1377076" y="2581564"/>
            <a:ext cx="1554735" cy="753793"/>
            <a:chOff x="873900" y="1541325"/>
            <a:chExt cx="1166203" cy="565214"/>
          </a:xfrm>
        </p:grpSpPr>
        <p:sp>
          <p:nvSpPr>
            <p:cNvPr id="148" name="TextBox 147"/>
            <p:cNvSpPr txBox="1"/>
            <p:nvPr/>
          </p:nvSpPr>
          <p:spPr>
            <a:xfrm>
              <a:off x="873900" y="1767302"/>
              <a:ext cx="1166203" cy="339237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您的内容打在这里，或者通过您的内容打在这里</a:t>
              </a: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947384" y="1541325"/>
              <a:ext cx="1008112" cy="276999"/>
            </a:xfrm>
            <a:prstGeom prst="rect">
              <a:avLst/>
            </a:prstGeom>
            <a:noFill/>
          </p:spPr>
          <p:txBody>
            <a:bodyPr wrap="square" lIns="91431" tIns="0" rIns="91431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华文黑体" pitchFamily="2" charset="-122"/>
                </a:rPr>
                <a:t>添加标题</a:t>
              </a:r>
            </a:p>
          </p:txBody>
        </p:sp>
      </p:grpSp>
      <p:sp>
        <p:nvSpPr>
          <p:cNvPr id="5" name="等腰三角形 4"/>
          <p:cNvSpPr/>
          <p:nvPr/>
        </p:nvSpPr>
        <p:spPr>
          <a:xfrm>
            <a:off x="2018501" y="3437291"/>
            <a:ext cx="197740" cy="170466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0" name="组合 189"/>
          <p:cNvGrpSpPr/>
          <p:nvPr/>
        </p:nvGrpSpPr>
        <p:grpSpPr>
          <a:xfrm>
            <a:off x="2826453" y="5511275"/>
            <a:ext cx="1554735" cy="753793"/>
            <a:chOff x="873900" y="1541325"/>
            <a:chExt cx="1166203" cy="565214"/>
          </a:xfrm>
        </p:grpSpPr>
        <p:sp>
          <p:nvSpPr>
            <p:cNvPr id="191" name="TextBox 190"/>
            <p:cNvSpPr txBox="1"/>
            <p:nvPr/>
          </p:nvSpPr>
          <p:spPr>
            <a:xfrm>
              <a:off x="873900" y="1767302"/>
              <a:ext cx="1166203" cy="339237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您的内容打在这里，或者通过您的内容打在这里</a:t>
              </a:r>
            </a:p>
          </p:txBody>
        </p:sp>
        <p:sp>
          <p:nvSpPr>
            <p:cNvPr id="194" name="TextBox 193"/>
            <p:cNvSpPr txBox="1"/>
            <p:nvPr/>
          </p:nvSpPr>
          <p:spPr>
            <a:xfrm>
              <a:off x="947384" y="1541325"/>
              <a:ext cx="1008112" cy="276999"/>
            </a:xfrm>
            <a:prstGeom prst="rect">
              <a:avLst/>
            </a:prstGeom>
            <a:noFill/>
          </p:spPr>
          <p:txBody>
            <a:bodyPr wrap="square" lIns="91431" tIns="0" rIns="91431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华文黑体" pitchFamily="2" charset="-122"/>
                </a:rPr>
                <a:t>添加标题</a:t>
              </a:r>
            </a:p>
          </p:txBody>
        </p:sp>
      </p:grpSp>
      <p:sp>
        <p:nvSpPr>
          <p:cNvPr id="101" name="等腰三角形 100"/>
          <p:cNvSpPr/>
          <p:nvPr/>
        </p:nvSpPr>
        <p:spPr>
          <a:xfrm rot="10800000">
            <a:off x="3510630" y="5251349"/>
            <a:ext cx="197740" cy="170466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7" name="组合 156"/>
          <p:cNvGrpSpPr/>
          <p:nvPr/>
        </p:nvGrpSpPr>
        <p:grpSpPr>
          <a:xfrm>
            <a:off x="4333218" y="2592660"/>
            <a:ext cx="1554735" cy="753793"/>
            <a:chOff x="873900" y="1541325"/>
            <a:chExt cx="1166203" cy="565214"/>
          </a:xfrm>
        </p:grpSpPr>
        <p:sp>
          <p:nvSpPr>
            <p:cNvPr id="158" name="TextBox 157"/>
            <p:cNvSpPr txBox="1"/>
            <p:nvPr/>
          </p:nvSpPr>
          <p:spPr>
            <a:xfrm>
              <a:off x="873900" y="1767302"/>
              <a:ext cx="1166203" cy="339237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您的内容打在这里，或者通过您的内容打在这里</a:t>
              </a: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947384" y="1541325"/>
              <a:ext cx="1008112" cy="276999"/>
            </a:xfrm>
            <a:prstGeom prst="rect">
              <a:avLst/>
            </a:prstGeom>
            <a:noFill/>
          </p:spPr>
          <p:txBody>
            <a:bodyPr wrap="square" lIns="91431" tIns="0" rIns="91431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华文黑体" pitchFamily="2" charset="-122"/>
                </a:rPr>
                <a:t>添加标题</a:t>
              </a:r>
            </a:p>
          </p:txBody>
        </p:sp>
      </p:grpSp>
      <p:sp>
        <p:nvSpPr>
          <p:cNvPr id="102" name="等腰三角形 101"/>
          <p:cNvSpPr/>
          <p:nvPr/>
        </p:nvSpPr>
        <p:spPr>
          <a:xfrm>
            <a:off x="5011716" y="3437291"/>
            <a:ext cx="197740" cy="170466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0" name="组合 179"/>
          <p:cNvGrpSpPr/>
          <p:nvPr/>
        </p:nvGrpSpPr>
        <p:grpSpPr>
          <a:xfrm>
            <a:off x="7200664" y="2603679"/>
            <a:ext cx="1554735" cy="753793"/>
            <a:chOff x="873900" y="1541325"/>
            <a:chExt cx="1166203" cy="565214"/>
          </a:xfrm>
        </p:grpSpPr>
        <p:sp>
          <p:nvSpPr>
            <p:cNvPr id="181" name="TextBox 180"/>
            <p:cNvSpPr txBox="1"/>
            <p:nvPr/>
          </p:nvSpPr>
          <p:spPr>
            <a:xfrm>
              <a:off x="873900" y="1767302"/>
              <a:ext cx="1166203" cy="339237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您的内容打在这里，或者通过您的内容打在这里</a:t>
              </a: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947384" y="1541325"/>
              <a:ext cx="1008112" cy="276999"/>
            </a:xfrm>
            <a:prstGeom prst="rect">
              <a:avLst/>
            </a:prstGeom>
            <a:noFill/>
          </p:spPr>
          <p:txBody>
            <a:bodyPr wrap="square" lIns="91431" tIns="0" rIns="91431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华文黑体" pitchFamily="2" charset="-122"/>
                </a:rPr>
                <a:t>添加标题</a:t>
              </a:r>
            </a:p>
          </p:txBody>
        </p:sp>
      </p:grpSp>
      <p:sp>
        <p:nvSpPr>
          <p:cNvPr id="103" name="等腰三角形 102"/>
          <p:cNvSpPr/>
          <p:nvPr/>
        </p:nvSpPr>
        <p:spPr>
          <a:xfrm>
            <a:off x="7879162" y="3437291"/>
            <a:ext cx="197740" cy="170466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5" name="组合 184"/>
          <p:cNvGrpSpPr/>
          <p:nvPr/>
        </p:nvGrpSpPr>
        <p:grpSpPr>
          <a:xfrm>
            <a:off x="10551926" y="2550622"/>
            <a:ext cx="1554735" cy="753793"/>
            <a:chOff x="873900" y="1541325"/>
            <a:chExt cx="1166203" cy="565214"/>
          </a:xfrm>
        </p:grpSpPr>
        <p:sp>
          <p:nvSpPr>
            <p:cNvPr id="186" name="TextBox 185"/>
            <p:cNvSpPr txBox="1"/>
            <p:nvPr/>
          </p:nvSpPr>
          <p:spPr>
            <a:xfrm>
              <a:off x="873900" y="1767302"/>
              <a:ext cx="1166203" cy="339237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您的内容打在这里，或者通过您的内容打在这里</a:t>
              </a: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947384" y="1541325"/>
              <a:ext cx="1008112" cy="276999"/>
            </a:xfrm>
            <a:prstGeom prst="rect">
              <a:avLst/>
            </a:prstGeom>
            <a:noFill/>
          </p:spPr>
          <p:txBody>
            <a:bodyPr wrap="square" lIns="91431" tIns="0" rIns="91431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华文黑体" pitchFamily="2" charset="-122"/>
                </a:rPr>
                <a:t>添加标题</a:t>
              </a:r>
            </a:p>
          </p:txBody>
        </p:sp>
      </p:grpSp>
      <p:sp>
        <p:nvSpPr>
          <p:cNvPr id="107" name="等腰三角形 106"/>
          <p:cNvSpPr/>
          <p:nvPr/>
        </p:nvSpPr>
        <p:spPr>
          <a:xfrm>
            <a:off x="11307332" y="3304415"/>
            <a:ext cx="197740" cy="170466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5" name="组合 194"/>
          <p:cNvGrpSpPr/>
          <p:nvPr/>
        </p:nvGrpSpPr>
        <p:grpSpPr>
          <a:xfrm>
            <a:off x="5851109" y="5511275"/>
            <a:ext cx="1554735" cy="753793"/>
            <a:chOff x="873900" y="1541325"/>
            <a:chExt cx="1166203" cy="565214"/>
          </a:xfrm>
        </p:grpSpPr>
        <p:sp>
          <p:nvSpPr>
            <p:cNvPr id="196" name="TextBox 195"/>
            <p:cNvSpPr txBox="1"/>
            <p:nvPr/>
          </p:nvSpPr>
          <p:spPr>
            <a:xfrm>
              <a:off x="873900" y="1767302"/>
              <a:ext cx="1166203" cy="339237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您的内容打在这里，或者通过您的内容打在这里</a:t>
              </a: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947384" y="1541325"/>
              <a:ext cx="1008112" cy="276999"/>
            </a:xfrm>
            <a:prstGeom prst="rect">
              <a:avLst/>
            </a:prstGeom>
            <a:noFill/>
          </p:spPr>
          <p:txBody>
            <a:bodyPr wrap="square" lIns="91431" tIns="0" rIns="91431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华文黑体" pitchFamily="2" charset="-122"/>
                </a:rPr>
                <a:t>添加标题</a:t>
              </a:r>
            </a:p>
          </p:txBody>
        </p:sp>
      </p:grpSp>
      <p:sp>
        <p:nvSpPr>
          <p:cNvPr id="108" name="等腰三角形 107"/>
          <p:cNvSpPr/>
          <p:nvPr/>
        </p:nvSpPr>
        <p:spPr>
          <a:xfrm rot="10800000">
            <a:off x="6529606" y="5251349"/>
            <a:ext cx="197740" cy="170466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9" name="等腰三角形 108"/>
          <p:cNvSpPr/>
          <p:nvPr/>
        </p:nvSpPr>
        <p:spPr>
          <a:xfrm rot="10800000">
            <a:off x="9432825" y="5264414"/>
            <a:ext cx="197740" cy="170466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12724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9" presetClass="entr" presetSubtype="5" fill="hold" grpId="0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6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1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6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1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6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1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6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100"/>
                            </p:stCondLst>
                            <p:childTnLst>
                              <p:par>
                                <p:cTn id="6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6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1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600"/>
                            </p:stCondLst>
                            <p:childTnLst>
                              <p:par>
                                <p:cTn id="8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100"/>
                            </p:stCondLst>
                            <p:childTnLst>
                              <p:par>
                                <p:cTn id="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6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100"/>
                            </p:stCondLst>
                            <p:childTnLst>
                              <p:par>
                                <p:cTn id="9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600"/>
                            </p:stCondLst>
                            <p:childTnLst>
                              <p:par>
                                <p:cTn id="10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1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600"/>
                            </p:stCondLst>
                            <p:childTnLst>
                              <p:par>
                                <p:cTn id="1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1100"/>
                            </p:stCondLst>
                            <p:childTnLst>
                              <p:par>
                                <p:cTn id="1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1600"/>
                            </p:stCondLst>
                            <p:childTnLst>
                              <p:par>
                                <p:cTn id="1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2100"/>
                            </p:stCondLst>
                            <p:childTnLst>
                              <p:par>
                                <p:cTn id="1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90" grpId="0" animBg="1"/>
      <p:bldP spid="91" grpId="0"/>
      <p:bldP spid="5" grpId="0" animBg="1"/>
      <p:bldP spid="101" grpId="0" animBg="1"/>
      <p:bldP spid="102" grpId="0" animBg="1"/>
      <p:bldP spid="103" grpId="0" animBg="1"/>
      <p:bldP spid="107" grpId="0" animBg="1"/>
      <p:bldP spid="108" grpId="0" animBg="1"/>
      <p:bldP spid="10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945852" y="2074082"/>
            <a:ext cx="2230389" cy="2231196"/>
            <a:chOff x="1947738" y="2074082"/>
            <a:chExt cx="2230389" cy="2231196"/>
          </a:xfrm>
        </p:grpSpPr>
        <p:grpSp>
          <p:nvGrpSpPr>
            <p:cNvPr id="5" name="组合 4"/>
            <p:cNvGrpSpPr/>
            <p:nvPr/>
          </p:nvGrpSpPr>
          <p:grpSpPr>
            <a:xfrm>
              <a:off x="1947738" y="2074082"/>
              <a:ext cx="2230389" cy="2231196"/>
              <a:chOff x="1463339" y="1072758"/>
              <a:chExt cx="1546058" cy="1546058"/>
            </a:xfrm>
            <a:effectLst>
              <a:outerShdw blurRad="330200" dist="215900" dir="5340000" sx="91000" sy="91000" algn="t" rotWithShape="0">
                <a:prstClr val="black">
                  <a:alpha val="58000"/>
                </a:prstClr>
              </a:outerShdw>
            </a:effectLst>
          </p:grpSpPr>
          <p:sp>
            <p:nvSpPr>
              <p:cNvPr id="7" name="同心圆 6"/>
              <p:cNvSpPr/>
              <p:nvPr/>
            </p:nvSpPr>
            <p:spPr>
              <a:xfrm>
                <a:off x="1463339" y="1072758"/>
                <a:ext cx="1546058" cy="1546058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>
                      <a:lumMod val="95000"/>
                    </a:schemeClr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1484232" y="1093651"/>
                <a:ext cx="1504274" cy="1504273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" name="椭圆 5"/>
            <p:cNvSpPr/>
            <p:nvPr/>
          </p:nvSpPr>
          <p:spPr>
            <a:xfrm>
              <a:off x="2110797" y="2237198"/>
              <a:ext cx="1904272" cy="1904957"/>
            </a:xfrm>
            <a:prstGeom prst="ellipse">
              <a:avLst/>
            </a:prstGeom>
            <a:gradFill>
              <a:gsLst>
                <a:gs pos="0">
                  <a:srgbClr val="FF0000"/>
                </a:gs>
                <a:gs pos="100000">
                  <a:srgbClr val="E60000"/>
                </a:gs>
              </a:gsLst>
              <a:lin ang="189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610148" y="2101842"/>
            <a:ext cx="2230389" cy="2231196"/>
            <a:chOff x="4595338" y="2130462"/>
            <a:chExt cx="2230389" cy="2231196"/>
          </a:xfrm>
        </p:grpSpPr>
        <p:grpSp>
          <p:nvGrpSpPr>
            <p:cNvPr id="61" name="组合 60"/>
            <p:cNvGrpSpPr/>
            <p:nvPr/>
          </p:nvGrpSpPr>
          <p:grpSpPr>
            <a:xfrm>
              <a:off x="4595338" y="2130462"/>
              <a:ext cx="2230389" cy="2231196"/>
              <a:chOff x="1463339" y="1072758"/>
              <a:chExt cx="1546058" cy="1546058"/>
            </a:xfrm>
            <a:effectLst>
              <a:outerShdw blurRad="330200" dist="215900" dir="5340000" sx="91000" sy="91000" algn="t" rotWithShape="0">
                <a:prstClr val="black">
                  <a:alpha val="58000"/>
                </a:prstClr>
              </a:outerShdw>
            </a:effectLst>
          </p:grpSpPr>
          <p:sp>
            <p:nvSpPr>
              <p:cNvPr id="62" name="同心圆 61"/>
              <p:cNvSpPr/>
              <p:nvPr/>
            </p:nvSpPr>
            <p:spPr>
              <a:xfrm>
                <a:off x="1463339" y="1072758"/>
                <a:ext cx="1546058" cy="1546058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>
                      <a:lumMod val="95000"/>
                    </a:schemeClr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椭圆 62"/>
              <p:cNvSpPr/>
              <p:nvPr/>
            </p:nvSpPr>
            <p:spPr>
              <a:xfrm>
                <a:off x="1484232" y="1093651"/>
                <a:ext cx="1504274" cy="1504273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4" name="椭圆 63"/>
            <p:cNvSpPr/>
            <p:nvPr/>
          </p:nvSpPr>
          <p:spPr>
            <a:xfrm>
              <a:off x="4758397" y="2293578"/>
              <a:ext cx="1904272" cy="1904957"/>
            </a:xfrm>
            <a:prstGeom prst="ellipse">
              <a:avLst/>
            </a:prstGeom>
            <a:gradFill>
              <a:gsLst>
                <a:gs pos="0">
                  <a:srgbClr val="FF0000"/>
                </a:gs>
                <a:gs pos="100000">
                  <a:srgbClr val="E60000"/>
                </a:gs>
              </a:gsLst>
              <a:lin ang="189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242938" y="2074082"/>
            <a:ext cx="2230389" cy="2231196"/>
            <a:chOff x="7242938" y="2074082"/>
            <a:chExt cx="2230389" cy="2231196"/>
          </a:xfrm>
        </p:grpSpPr>
        <p:grpSp>
          <p:nvGrpSpPr>
            <p:cNvPr id="43" name="组合 42"/>
            <p:cNvGrpSpPr/>
            <p:nvPr/>
          </p:nvGrpSpPr>
          <p:grpSpPr>
            <a:xfrm>
              <a:off x="7242938" y="2074082"/>
              <a:ext cx="2230389" cy="2231196"/>
              <a:chOff x="1463339" y="1072758"/>
              <a:chExt cx="1546058" cy="1546058"/>
            </a:xfrm>
            <a:effectLst>
              <a:outerShdw blurRad="330200" dist="215900" dir="5340000" sx="91000" sy="91000" algn="t" rotWithShape="0">
                <a:prstClr val="black">
                  <a:alpha val="58000"/>
                </a:prstClr>
              </a:outerShdw>
            </a:effectLst>
          </p:grpSpPr>
          <p:sp>
            <p:nvSpPr>
              <p:cNvPr id="46" name="同心圆 45"/>
              <p:cNvSpPr/>
              <p:nvPr/>
            </p:nvSpPr>
            <p:spPr>
              <a:xfrm>
                <a:off x="1463339" y="1072758"/>
                <a:ext cx="1546058" cy="1546058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>
                      <a:lumMod val="95000"/>
                    </a:schemeClr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1484232" y="1093651"/>
                <a:ext cx="1504274" cy="1504273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4" name="椭圆 43"/>
            <p:cNvSpPr/>
            <p:nvPr/>
          </p:nvSpPr>
          <p:spPr>
            <a:xfrm>
              <a:off x="7405997" y="2237198"/>
              <a:ext cx="1904272" cy="1904957"/>
            </a:xfrm>
            <a:prstGeom prst="ellipse">
              <a:avLst/>
            </a:prstGeom>
            <a:gradFill>
              <a:gsLst>
                <a:gs pos="0">
                  <a:srgbClr val="FF0000"/>
                </a:gs>
                <a:gs pos="100000">
                  <a:srgbClr val="E60000"/>
                </a:gs>
              </a:gsLst>
              <a:lin ang="189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9890539" y="2074082"/>
            <a:ext cx="2230389" cy="2231196"/>
            <a:chOff x="9890539" y="2074082"/>
            <a:chExt cx="2230389" cy="2231196"/>
          </a:xfrm>
        </p:grpSpPr>
        <p:grpSp>
          <p:nvGrpSpPr>
            <p:cNvPr id="49" name="组合 48"/>
            <p:cNvGrpSpPr/>
            <p:nvPr/>
          </p:nvGrpSpPr>
          <p:grpSpPr>
            <a:xfrm>
              <a:off x="9890539" y="2074082"/>
              <a:ext cx="2230389" cy="2231196"/>
              <a:chOff x="1463339" y="1072758"/>
              <a:chExt cx="1546058" cy="1546058"/>
            </a:xfrm>
            <a:effectLst>
              <a:outerShdw blurRad="330200" dist="215900" dir="5340000" sx="91000" sy="91000" algn="t" rotWithShape="0">
                <a:prstClr val="black">
                  <a:alpha val="58000"/>
                </a:prstClr>
              </a:outerShdw>
            </a:effectLst>
          </p:grpSpPr>
          <p:sp>
            <p:nvSpPr>
              <p:cNvPr id="52" name="同心圆 51"/>
              <p:cNvSpPr/>
              <p:nvPr/>
            </p:nvSpPr>
            <p:spPr>
              <a:xfrm>
                <a:off x="1463339" y="1072758"/>
                <a:ext cx="1546058" cy="1546058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>
                      <a:lumMod val="95000"/>
                    </a:schemeClr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3" name="椭圆 52"/>
              <p:cNvSpPr/>
              <p:nvPr/>
            </p:nvSpPr>
            <p:spPr>
              <a:xfrm>
                <a:off x="1484232" y="1093651"/>
                <a:ext cx="1504274" cy="1504273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0" name="椭圆 49"/>
            <p:cNvSpPr/>
            <p:nvPr/>
          </p:nvSpPr>
          <p:spPr>
            <a:xfrm>
              <a:off x="10053598" y="2237198"/>
              <a:ext cx="1904272" cy="1904957"/>
            </a:xfrm>
            <a:prstGeom prst="ellipse">
              <a:avLst/>
            </a:prstGeom>
            <a:gradFill>
              <a:gsLst>
                <a:gs pos="0">
                  <a:srgbClr val="FF0000"/>
                </a:gs>
                <a:gs pos="100000">
                  <a:srgbClr val="E60000"/>
                </a:gs>
              </a:gsLst>
              <a:lin ang="189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2227875" y="4680891"/>
            <a:ext cx="1437329" cy="338597"/>
            <a:chOff x="3477359" y="8032286"/>
            <a:chExt cx="2534423" cy="584775"/>
          </a:xfrm>
        </p:grpSpPr>
        <p:sp>
          <p:nvSpPr>
            <p:cNvPr id="77" name="流程图: 可选过程 76"/>
            <p:cNvSpPr/>
            <p:nvPr/>
          </p:nvSpPr>
          <p:spPr>
            <a:xfrm>
              <a:off x="3477359" y="8032286"/>
              <a:ext cx="2534423" cy="584775"/>
            </a:xfrm>
            <a:prstGeom prst="flowChartAlternateProcess">
              <a:avLst/>
            </a:prstGeom>
            <a:solidFill>
              <a:srgbClr val="0066FF"/>
            </a:solidFill>
            <a:ln>
              <a:noFill/>
            </a:ln>
            <a:effectLst>
              <a:outerShdw blurRad="177800" dist="139700" dir="5400000" sx="97000" sy="97000" algn="t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072983" y="8032288"/>
              <a:ext cx="1343178" cy="55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zh-CN" altLang="en-US" sz="1500" dirty="0">
                  <a:solidFill>
                    <a:schemeClr val="bg1"/>
                  </a:solidFill>
                  <a:latin typeface="思源黑体 CN Medium" pitchFamily="34" charset="-122"/>
                  <a:ea typeface="思源黑体 CN Medium" pitchFamily="34" charset="-122"/>
                </a:rPr>
                <a:t>代用</a:t>
              </a:r>
              <a:r>
                <a:rPr lang="zh-CN" altLang="en-US" sz="1500" dirty="0" smtClean="0">
                  <a:solidFill>
                    <a:schemeClr val="bg1"/>
                  </a:solidFill>
                  <a:latin typeface="思源黑体 CN Medium" pitchFamily="34" charset="-122"/>
                  <a:ea typeface="思源黑体 CN Medium" pitchFamily="34" charset="-122"/>
                </a:rPr>
                <a:t>名</a:t>
              </a:r>
              <a:endParaRPr lang="zh-CN" altLang="en-US" sz="1000" dirty="0">
                <a:solidFill>
                  <a:schemeClr val="bg1"/>
                </a:solidFill>
                <a:latin typeface="思源黑体 CN Light" pitchFamily="34" charset="-122"/>
                <a:ea typeface="思源黑体 CN Light" pitchFamily="34" charset="-122"/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5084978" y="4680891"/>
            <a:ext cx="1437329" cy="338597"/>
            <a:chOff x="8515249" y="8032286"/>
            <a:chExt cx="2534423" cy="584775"/>
          </a:xfrm>
        </p:grpSpPr>
        <p:sp>
          <p:nvSpPr>
            <p:cNvPr id="80" name="流程图: 可选过程 79"/>
            <p:cNvSpPr/>
            <p:nvPr/>
          </p:nvSpPr>
          <p:spPr>
            <a:xfrm>
              <a:off x="8515249" y="8032286"/>
              <a:ext cx="2534423" cy="584775"/>
            </a:xfrm>
            <a:prstGeom prst="flowChartAlternateProcess">
              <a:avLst/>
            </a:prstGeom>
            <a:solidFill>
              <a:srgbClr val="0066FF"/>
            </a:solidFill>
            <a:ln>
              <a:noFill/>
            </a:ln>
            <a:effectLst>
              <a:outerShdw blurRad="177800" dist="139700" dir="5400000" sx="97000" sy="97000" algn="t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9110873" y="8032288"/>
              <a:ext cx="1343178" cy="55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zh-CN" altLang="en-US" sz="1500" dirty="0">
                  <a:solidFill>
                    <a:schemeClr val="bg1"/>
                  </a:solidFill>
                  <a:latin typeface="思源黑体 CN Medium" pitchFamily="34" charset="-122"/>
                  <a:ea typeface="思源黑体 CN Medium" pitchFamily="34" charset="-122"/>
                </a:rPr>
                <a:t>代用</a:t>
              </a:r>
              <a:r>
                <a:rPr lang="zh-CN" altLang="en-US" sz="1500" dirty="0" smtClean="0">
                  <a:solidFill>
                    <a:schemeClr val="bg1"/>
                  </a:solidFill>
                  <a:latin typeface="思源黑体 CN Medium" pitchFamily="34" charset="-122"/>
                  <a:ea typeface="思源黑体 CN Medium" pitchFamily="34" charset="-122"/>
                </a:rPr>
                <a:t>名</a:t>
              </a:r>
              <a:endParaRPr lang="zh-CN" altLang="en-US" sz="1000" dirty="0">
                <a:solidFill>
                  <a:schemeClr val="bg1"/>
                </a:solidFill>
                <a:latin typeface="思源黑体 CN Light" pitchFamily="34" charset="-122"/>
                <a:ea typeface="思源黑体 CN Light" pitchFamily="34" charset="-122"/>
              </a:endParaRPr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7667895" y="4680891"/>
            <a:ext cx="1437329" cy="338597"/>
            <a:chOff x="13486526" y="8032286"/>
            <a:chExt cx="2534423" cy="584775"/>
          </a:xfrm>
        </p:grpSpPr>
        <p:sp>
          <p:nvSpPr>
            <p:cNvPr id="83" name="流程图: 可选过程 82"/>
            <p:cNvSpPr/>
            <p:nvPr/>
          </p:nvSpPr>
          <p:spPr>
            <a:xfrm>
              <a:off x="13486526" y="8032286"/>
              <a:ext cx="2534423" cy="584775"/>
            </a:xfrm>
            <a:prstGeom prst="flowChartAlternateProcess">
              <a:avLst/>
            </a:prstGeom>
            <a:solidFill>
              <a:srgbClr val="0066FF"/>
            </a:solidFill>
            <a:ln>
              <a:noFill/>
            </a:ln>
            <a:effectLst>
              <a:outerShdw blurRad="177800" dist="152400" dir="5400000" sx="97000" sy="97000" algn="t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4082150" y="8032288"/>
              <a:ext cx="1343178" cy="55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zh-CN" altLang="en-US" sz="1500" dirty="0">
                  <a:solidFill>
                    <a:schemeClr val="bg1"/>
                  </a:solidFill>
                  <a:latin typeface="思源黑体 CN Medium" pitchFamily="34" charset="-122"/>
                  <a:ea typeface="思源黑体 CN Medium" pitchFamily="34" charset="-122"/>
                </a:rPr>
                <a:t>代用</a:t>
              </a:r>
              <a:r>
                <a:rPr lang="zh-CN" altLang="en-US" sz="1500" dirty="0" smtClean="0">
                  <a:solidFill>
                    <a:schemeClr val="bg1"/>
                  </a:solidFill>
                  <a:latin typeface="思源黑体 CN Medium" pitchFamily="34" charset="-122"/>
                  <a:ea typeface="思源黑体 CN Medium" pitchFamily="34" charset="-122"/>
                </a:rPr>
                <a:t>名</a:t>
              </a:r>
              <a:endParaRPr lang="zh-CN" altLang="en-US" sz="1000" dirty="0">
                <a:solidFill>
                  <a:schemeClr val="bg1"/>
                </a:solidFill>
                <a:latin typeface="思源黑体 CN Light" pitchFamily="34" charset="-122"/>
                <a:ea typeface="思源黑体 CN Light" pitchFamily="34" charset="-122"/>
              </a:endParaRPr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10368929" y="4680891"/>
            <a:ext cx="1437329" cy="338597"/>
            <a:chOff x="18741300" y="8032286"/>
            <a:chExt cx="2534423" cy="584775"/>
          </a:xfrm>
        </p:grpSpPr>
        <p:sp>
          <p:nvSpPr>
            <p:cNvPr id="86" name="流程图: 可选过程 85"/>
            <p:cNvSpPr/>
            <p:nvPr/>
          </p:nvSpPr>
          <p:spPr>
            <a:xfrm>
              <a:off x="18741300" y="8032286"/>
              <a:ext cx="2534423" cy="584775"/>
            </a:xfrm>
            <a:prstGeom prst="flowChartAlternateProcess">
              <a:avLst/>
            </a:prstGeom>
            <a:solidFill>
              <a:srgbClr val="0066FF"/>
            </a:solidFill>
            <a:ln>
              <a:noFill/>
            </a:ln>
            <a:effectLst>
              <a:outerShdw blurRad="177800" dist="152400" dir="5400000" sx="97000" sy="97000" algn="t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9336924" y="8032288"/>
              <a:ext cx="1343178" cy="55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zh-CN" altLang="en-US" sz="1500" dirty="0">
                  <a:solidFill>
                    <a:schemeClr val="bg1"/>
                  </a:solidFill>
                  <a:latin typeface="思源黑体 CN Medium" pitchFamily="34" charset="-122"/>
                  <a:ea typeface="思源黑体 CN Medium" pitchFamily="34" charset="-122"/>
                </a:rPr>
                <a:t>代用</a:t>
              </a:r>
              <a:r>
                <a:rPr lang="zh-CN" altLang="en-US" sz="1500" dirty="0" smtClean="0">
                  <a:solidFill>
                    <a:schemeClr val="bg1"/>
                  </a:solidFill>
                  <a:latin typeface="思源黑体 CN Medium" pitchFamily="34" charset="-122"/>
                  <a:ea typeface="思源黑体 CN Medium" pitchFamily="34" charset="-122"/>
                </a:rPr>
                <a:t>名</a:t>
              </a:r>
              <a:endParaRPr lang="zh-CN" altLang="en-US" sz="1000" dirty="0">
                <a:solidFill>
                  <a:schemeClr val="bg1"/>
                </a:solidFill>
                <a:latin typeface="思源黑体 CN Light" pitchFamily="34" charset="-122"/>
                <a:ea typeface="思源黑体 CN Light" pitchFamily="34" charset="-122"/>
              </a:endParaRPr>
            </a:p>
          </p:txBody>
        </p:sp>
      </p:grpSp>
      <p:sp>
        <p:nvSpPr>
          <p:cNvPr id="89" name="矩形 88"/>
          <p:cNvSpPr/>
          <p:nvPr/>
        </p:nvSpPr>
        <p:spPr>
          <a:xfrm>
            <a:off x="4725033" y="5215297"/>
            <a:ext cx="20839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您的内容打在这里，或者通过复您的文本后，在此框中选择粘贴并选择只保留文字，您的内容打在这里，或者通过复制您的文本后在此</a:t>
            </a:r>
            <a:endParaRPr lang="id-ID" altLang="zh-CN" sz="1000" dirty="0">
              <a:solidFill>
                <a:schemeClr val="tx1">
                  <a:lumMod val="85000"/>
                  <a:lumOff val="15000"/>
                </a:schemeClr>
              </a:solidFill>
              <a:latin typeface="Lato" pitchFamily="34" charset="0"/>
            </a:endParaRPr>
          </a:p>
          <a:p>
            <a:pPr algn="ctr">
              <a:lnSpc>
                <a:spcPct val="150000"/>
              </a:lnSpc>
            </a:pPr>
            <a:endParaRPr lang="id-ID" altLang="zh-CN" sz="1000" dirty="0">
              <a:solidFill>
                <a:schemeClr val="tx1">
                  <a:lumMod val="85000"/>
                  <a:lumOff val="15000"/>
                </a:schemeClr>
              </a:solidFill>
              <a:latin typeface="Lato" pitchFamily="34" charset="0"/>
            </a:endParaRPr>
          </a:p>
        </p:txBody>
      </p:sp>
      <p:sp>
        <p:nvSpPr>
          <p:cNvPr id="90" name="矩形 89"/>
          <p:cNvSpPr/>
          <p:nvPr/>
        </p:nvSpPr>
        <p:spPr>
          <a:xfrm>
            <a:off x="1962035" y="5215297"/>
            <a:ext cx="20839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您的内容打在这里，或者通过复您的文本后，在此框中选择粘贴并选择只保留文字，您的内容打在这里，或者通过复制您的文本后在此</a:t>
            </a:r>
            <a:endParaRPr lang="id-ID" altLang="zh-CN" sz="1000" dirty="0">
              <a:solidFill>
                <a:schemeClr val="tx1">
                  <a:lumMod val="85000"/>
                  <a:lumOff val="15000"/>
                </a:schemeClr>
              </a:solidFill>
              <a:latin typeface="Lato" pitchFamily="34" charset="0"/>
            </a:endParaRPr>
          </a:p>
          <a:p>
            <a:pPr algn="ctr">
              <a:lnSpc>
                <a:spcPct val="150000"/>
              </a:lnSpc>
            </a:pPr>
            <a:endParaRPr lang="id-ID" altLang="zh-CN" sz="1000" dirty="0">
              <a:solidFill>
                <a:schemeClr val="tx1">
                  <a:lumMod val="85000"/>
                  <a:lumOff val="15000"/>
                </a:schemeClr>
              </a:solidFill>
              <a:latin typeface="Lato" pitchFamily="34" charset="0"/>
            </a:endParaRPr>
          </a:p>
        </p:txBody>
      </p:sp>
      <p:sp>
        <p:nvSpPr>
          <p:cNvPr id="91" name="矩形 90"/>
          <p:cNvSpPr/>
          <p:nvPr/>
        </p:nvSpPr>
        <p:spPr>
          <a:xfrm>
            <a:off x="7344593" y="5215297"/>
            <a:ext cx="20839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您的内容打在这里，或者通过复您的文本后，在此框中选择粘贴并选择只保留文字，您的内容打在这里，或者通过复制您的文本后在此</a:t>
            </a:r>
            <a:endParaRPr lang="id-ID" altLang="zh-CN" sz="1000" dirty="0">
              <a:solidFill>
                <a:schemeClr val="tx1">
                  <a:lumMod val="85000"/>
                  <a:lumOff val="15000"/>
                </a:schemeClr>
              </a:solidFill>
              <a:latin typeface="Lato" pitchFamily="34" charset="0"/>
            </a:endParaRPr>
          </a:p>
          <a:p>
            <a:pPr algn="ctr">
              <a:lnSpc>
                <a:spcPct val="150000"/>
              </a:lnSpc>
            </a:pPr>
            <a:endParaRPr lang="id-ID" altLang="zh-CN" sz="1000" dirty="0">
              <a:solidFill>
                <a:schemeClr val="tx1">
                  <a:lumMod val="85000"/>
                  <a:lumOff val="15000"/>
                </a:schemeClr>
              </a:solidFill>
              <a:latin typeface="Lato" pitchFamily="34" charset="0"/>
            </a:endParaRPr>
          </a:p>
        </p:txBody>
      </p:sp>
      <p:sp>
        <p:nvSpPr>
          <p:cNvPr id="92" name="矩形 91"/>
          <p:cNvSpPr/>
          <p:nvPr/>
        </p:nvSpPr>
        <p:spPr>
          <a:xfrm>
            <a:off x="10080897" y="5215297"/>
            <a:ext cx="20839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您的内容打在这里，或者通过复您的文本后，在此框中选择粘贴并选择只保留文字，您的内容打在这里，或者通过复制您的文本后在此</a:t>
            </a:r>
            <a:endParaRPr lang="id-ID" altLang="zh-CN" sz="1000" dirty="0">
              <a:solidFill>
                <a:schemeClr val="tx1">
                  <a:lumMod val="85000"/>
                  <a:lumOff val="15000"/>
                </a:schemeClr>
              </a:solidFill>
              <a:latin typeface="Lato" pitchFamily="34" charset="0"/>
            </a:endParaRPr>
          </a:p>
          <a:p>
            <a:pPr algn="ctr">
              <a:lnSpc>
                <a:spcPct val="150000"/>
              </a:lnSpc>
            </a:pPr>
            <a:endParaRPr lang="id-ID" altLang="zh-CN" sz="1000" dirty="0">
              <a:solidFill>
                <a:schemeClr val="tx1">
                  <a:lumMod val="85000"/>
                  <a:lumOff val="15000"/>
                </a:schemeClr>
              </a:solidFill>
              <a:latin typeface="Lato" pitchFamily="34" charset="0"/>
            </a:endParaRPr>
          </a:p>
        </p:txBody>
      </p:sp>
      <p:pic>
        <p:nvPicPr>
          <p:cNvPr id="23" name="03_Our Portfolio Round.psd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5457" y="2213090"/>
            <a:ext cx="2005214" cy="1953182"/>
          </a:xfrm>
          <a:prstGeom prst="rect">
            <a:avLst/>
          </a:prstGeom>
          <a:ln w="12700">
            <a:miter lim="400000"/>
          </a:ln>
        </p:spPr>
      </p:pic>
      <p:pic>
        <p:nvPicPr>
          <p:cNvPr id="73" name="03_Our Portfolio Round.psd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8610" y="2254797"/>
            <a:ext cx="1973463" cy="19151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03_Our Portfolio Round.psd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95837" y="2222789"/>
            <a:ext cx="1915586" cy="1958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03_Our Portfolio Round.psd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22393" y="2220061"/>
            <a:ext cx="1966684" cy="1972766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45" name="直接连接符 44"/>
          <p:cNvCxnSpPr/>
          <p:nvPr/>
        </p:nvCxnSpPr>
        <p:spPr>
          <a:xfrm flipV="1">
            <a:off x="651845" y="1003247"/>
            <a:ext cx="12007246" cy="52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reeform 6"/>
          <p:cNvSpPr>
            <a:spLocks noEditPoints="1"/>
          </p:cNvSpPr>
          <p:nvPr/>
        </p:nvSpPr>
        <p:spPr bwMode="auto">
          <a:xfrm>
            <a:off x="12659091" y="514666"/>
            <a:ext cx="477985" cy="493818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2700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" name="TextBox 50"/>
          <p:cNvSpPr txBox="1"/>
          <p:nvPr/>
        </p:nvSpPr>
        <p:spPr>
          <a:xfrm>
            <a:off x="1295921" y="399144"/>
            <a:ext cx="2423342" cy="430841"/>
          </a:xfrm>
          <a:prstGeom prst="rect">
            <a:avLst/>
          </a:prstGeom>
          <a:noFill/>
        </p:spPr>
        <p:txBody>
          <a:bodyPr wrap="square" lIns="121873" tIns="60937" rIns="121873" bIns="60937" rtlCol="0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工作团队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863873" y="432420"/>
            <a:ext cx="406366" cy="418246"/>
            <a:chOff x="848004" y="393400"/>
            <a:chExt cx="406366" cy="418246"/>
          </a:xfrm>
          <a:effectLst>
            <a:outerShdw blurRad="165100" dist="38100" dir="6960000" sx="98000" sy="98000" algn="t" rotWithShape="0">
              <a:prstClr val="black">
                <a:alpha val="34000"/>
              </a:prstClr>
            </a:outerShdw>
          </a:effectLst>
        </p:grpSpPr>
        <p:grpSp>
          <p:nvGrpSpPr>
            <p:cNvPr id="55" name="组合 54"/>
            <p:cNvGrpSpPr/>
            <p:nvPr/>
          </p:nvGrpSpPr>
          <p:grpSpPr>
            <a:xfrm>
              <a:off x="848004" y="393400"/>
              <a:ext cx="406366" cy="418246"/>
              <a:chOff x="848005" y="369553"/>
              <a:chExt cx="406366" cy="418246"/>
            </a:xfrm>
          </p:grpSpPr>
          <p:sp>
            <p:nvSpPr>
              <p:cNvPr id="57" name="椭圆 56"/>
              <p:cNvSpPr/>
              <p:nvPr/>
            </p:nvSpPr>
            <p:spPr>
              <a:xfrm>
                <a:off x="848005" y="369553"/>
                <a:ext cx="406366" cy="418246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635000" dist="762000" dir="7800000" sx="88000" sy="88000" algn="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856799" y="378604"/>
                <a:ext cx="388778" cy="40014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6" name="椭圆 55"/>
            <p:cNvSpPr/>
            <p:nvPr/>
          </p:nvSpPr>
          <p:spPr>
            <a:xfrm>
              <a:off x="907857" y="455002"/>
              <a:ext cx="286661" cy="295042"/>
            </a:xfrm>
            <a:prstGeom prst="ellipse">
              <a:avLst/>
            </a:prstGeom>
            <a:solidFill>
              <a:srgbClr val="FC86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1846" rIns="0" bIns="51846" rtlCol="0" anchor="ctr"/>
            <a:lstStyle/>
            <a:p>
              <a:pPr algn="ctr"/>
              <a:endParaRPr lang="zh-CN" altLang="en-US" sz="3600" dirty="0">
                <a:solidFill>
                  <a:schemeClr val="bg1"/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625267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9" presetClass="entr" presetSubtype="5" fill="hold" grpId="0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00"/>
                            </p:stCondLst>
                            <p:childTnLst>
                              <p:par>
                                <p:cTn id="5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2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90" grpId="0"/>
      <p:bldP spid="91" grpId="0"/>
      <p:bldP spid="92" grpId="0"/>
      <p:bldP spid="48" grpId="0" animBg="1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016001" y="3888804"/>
            <a:ext cx="1771538" cy="2016224"/>
            <a:chOff x="2016001" y="3888804"/>
            <a:chExt cx="1771538" cy="2016224"/>
          </a:xfrm>
        </p:grpSpPr>
        <p:sp>
          <p:nvSpPr>
            <p:cNvPr id="42" name="圆角矩形 41"/>
            <p:cNvSpPr/>
            <p:nvPr/>
          </p:nvSpPr>
          <p:spPr>
            <a:xfrm>
              <a:off x="2016001" y="3888804"/>
              <a:ext cx="1771538" cy="20162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38100" dir="8100000" algn="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6" name="组合 45"/>
            <p:cNvGrpSpPr/>
            <p:nvPr/>
          </p:nvGrpSpPr>
          <p:grpSpPr>
            <a:xfrm>
              <a:off x="2103293" y="4053261"/>
              <a:ext cx="1640237" cy="1642545"/>
              <a:chOff x="808455" y="1261937"/>
              <a:chExt cx="1230338" cy="1231625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808455" y="1524297"/>
                <a:ext cx="1230338" cy="969265"/>
              </a:xfrm>
              <a:prstGeom prst="rect">
                <a:avLst/>
              </a:prstGeom>
              <a:noFill/>
            </p:spPr>
            <p:txBody>
              <a:bodyPr wrap="square" lIns="91431" tIns="45715" rIns="91431" bIns="45715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itchFamily="34" charset="-122"/>
                    <a:ea typeface="微软雅黑" pitchFamily="34" charset="-122"/>
                  </a:rPr>
                  <a:t>您的内容打在</a:t>
                </a:r>
                <a:r>
                  <a:rPr lang="zh-CN" altLang="en-US" sz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itchFamily="34" charset="-122"/>
                    <a:ea typeface="微软雅黑" pitchFamily="34" charset="-122"/>
                  </a:rPr>
                  <a:t>这里或者</a:t>
                </a:r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itchFamily="34" charset="-122"/>
                    <a:ea typeface="微软雅黑" pitchFamily="34" charset="-122"/>
                  </a:rPr>
                  <a:t>通过您的内容打在</a:t>
                </a:r>
                <a:r>
                  <a:rPr lang="zh-CN" altLang="en-US" sz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itchFamily="34" charset="-122"/>
                    <a:ea typeface="微软雅黑" pitchFamily="34" charset="-122"/>
                  </a:rPr>
                  <a:t>这里您的内容打在这里，或者通过您的内容打在这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925902" y="1261937"/>
                <a:ext cx="1008112" cy="242318"/>
              </a:xfrm>
              <a:prstGeom prst="rect">
                <a:avLst/>
              </a:prstGeom>
              <a:noFill/>
            </p:spPr>
            <p:txBody>
              <a:bodyPr wrap="square" lIns="91431" tIns="0" rIns="91431" bIns="0" rtlCol="0" anchor="t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itchFamily="34" charset="-122"/>
                    <a:ea typeface="微软雅黑" pitchFamily="34" charset="-122"/>
                    <a:cs typeface="华文黑体" pitchFamily="2" charset="-122"/>
                  </a:rPr>
                  <a:t>添加标题</a:t>
                </a:r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4705273" y="3888804"/>
            <a:ext cx="1771538" cy="2016224"/>
            <a:chOff x="4705273" y="3888804"/>
            <a:chExt cx="1771538" cy="2016224"/>
          </a:xfrm>
        </p:grpSpPr>
        <p:sp>
          <p:nvSpPr>
            <p:cNvPr id="43" name="圆角矩形 42"/>
            <p:cNvSpPr/>
            <p:nvPr/>
          </p:nvSpPr>
          <p:spPr>
            <a:xfrm>
              <a:off x="4705273" y="3888804"/>
              <a:ext cx="1771538" cy="20162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38100" dir="8100000" algn="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4781358" y="4053260"/>
              <a:ext cx="1640237" cy="1139010"/>
              <a:chOff x="808455" y="1261937"/>
              <a:chExt cx="1230338" cy="854061"/>
            </a:xfrm>
          </p:grpSpPr>
          <p:sp>
            <p:nvSpPr>
              <p:cNvPr id="52" name="TextBox 51"/>
              <p:cNvSpPr txBox="1"/>
              <p:nvPr/>
            </p:nvSpPr>
            <p:spPr>
              <a:xfrm>
                <a:off x="808455" y="1524297"/>
                <a:ext cx="1230338" cy="591701"/>
              </a:xfrm>
              <a:prstGeom prst="rect">
                <a:avLst/>
              </a:prstGeom>
              <a:noFill/>
            </p:spPr>
            <p:txBody>
              <a:bodyPr wrap="square" lIns="91431" tIns="45715" rIns="91431" bIns="45715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zh-CN" altLang="en-US" sz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itchFamily="34" charset="-122"/>
                    <a:ea typeface="微软雅黑" pitchFamily="34" charset="-122"/>
                  </a:rPr>
                  <a:t>亮亮图文旗舰店</a:t>
                </a:r>
                <a:r>
                  <a:rPr lang="en-US" altLang="zh-CN" sz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itchFamily="34" charset="-122"/>
                    <a:ea typeface="微软雅黑" pitchFamily="34" charset="-122"/>
                  </a:rPr>
                  <a:t>https://liangliangtuwen.tmall.com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925902" y="1261937"/>
                <a:ext cx="1008112" cy="242318"/>
              </a:xfrm>
              <a:prstGeom prst="rect">
                <a:avLst/>
              </a:prstGeom>
              <a:noFill/>
            </p:spPr>
            <p:txBody>
              <a:bodyPr wrap="square" lIns="91431" tIns="0" rIns="91431" bIns="0" rtlCol="0" anchor="t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itchFamily="34" charset="-122"/>
                    <a:ea typeface="微软雅黑" pitchFamily="34" charset="-122"/>
                    <a:cs typeface="华文黑体" pitchFamily="2" charset="-122"/>
                  </a:rPr>
                  <a:t>添加标题</a:t>
                </a:r>
              </a:p>
            </p:txBody>
          </p:sp>
        </p:grpSp>
      </p:grpSp>
      <p:grpSp>
        <p:nvGrpSpPr>
          <p:cNvPr id="13" name="组合 12"/>
          <p:cNvGrpSpPr/>
          <p:nvPr/>
        </p:nvGrpSpPr>
        <p:grpSpPr>
          <a:xfrm>
            <a:off x="7440370" y="3888804"/>
            <a:ext cx="1771538" cy="2016224"/>
            <a:chOff x="7440370" y="3888804"/>
            <a:chExt cx="1771538" cy="2016224"/>
          </a:xfrm>
        </p:grpSpPr>
        <p:sp>
          <p:nvSpPr>
            <p:cNvPr id="44" name="圆角矩形 43"/>
            <p:cNvSpPr/>
            <p:nvPr/>
          </p:nvSpPr>
          <p:spPr>
            <a:xfrm>
              <a:off x="7440370" y="3888804"/>
              <a:ext cx="1771538" cy="20162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38100" dir="8100000" algn="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4" name="组合 53"/>
            <p:cNvGrpSpPr/>
            <p:nvPr/>
          </p:nvGrpSpPr>
          <p:grpSpPr>
            <a:xfrm>
              <a:off x="7506020" y="4053261"/>
              <a:ext cx="1640237" cy="1642545"/>
              <a:chOff x="808455" y="1261937"/>
              <a:chExt cx="1230338" cy="1231625"/>
            </a:xfrm>
          </p:grpSpPr>
          <p:sp>
            <p:nvSpPr>
              <p:cNvPr id="55" name="TextBox 54"/>
              <p:cNvSpPr txBox="1"/>
              <p:nvPr/>
            </p:nvSpPr>
            <p:spPr>
              <a:xfrm>
                <a:off x="808455" y="1524297"/>
                <a:ext cx="1230338" cy="969265"/>
              </a:xfrm>
              <a:prstGeom prst="rect">
                <a:avLst/>
              </a:prstGeom>
              <a:noFill/>
            </p:spPr>
            <p:txBody>
              <a:bodyPr wrap="square" lIns="91431" tIns="45715" rIns="91431" bIns="45715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itchFamily="34" charset="-122"/>
                    <a:ea typeface="微软雅黑" pitchFamily="34" charset="-122"/>
                  </a:rPr>
                  <a:t>您的内容打在</a:t>
                </a:r>
                <a:r>
                  <a:rPr lang="zh-CN" altLang="en-US" sz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itchFamily="34" charset="-122"/>
                    <a:ea typeface="微软雅黑" pitchFamily="34" charset="-122"/>
                  </a:rPr>
                  <a:t>这里或者</a:t>
                </a:r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itchFamily="34" charset="-122"/>
                    <a:ea typeface="微软雅黑" pitchFamily="34" charset="-122"/>
                  </a:rPr>
                  <a:t>通过您的内容打在</a:t>
                </a:r>
                <a:r>
                  <a:rPr lang="zh-CN" altLang="en-US" sz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itchFamily="34" charset="-122"/>
                    <a:ea typeface="微软雅黑" pitchFamily="34" charset="-122"/>
                  </a:rPr>
                  <a:t>这里您的内容打在这里，或者通过您的内容打在这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925902" y="1261937"/>
                <a:ext cx="1008112" cy="242318"/>
              </a:xfrm>
              <a:prstGeom prst="rect">
                <a:avLst/>
              </a:prstGeom>
              <a:noFill/>
            </p:spPr>
            <p:txBody>
              <a:bodyPr wrap="square" lIns="91431" tIns="0" rIns="91431" bIns="0" rtlCol="0" anchor="t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itchFamily="34" charset="-122"/>
                    <a:ea typeface="微软雅黑" pitchFamily="34" charset="-122"/>
                    <a:cs typeface="华文黑体" pitchFamily="2" charset="-122"/>
                  </a:rPr>
                  <a:t>添加标题</a:t>
                </a:r>
              </a:p>
            </p:txBody>
          </p:sp>
        </p:grpSp>
      </p:grpSp>
      <p:grpSp>
        <p:nvGrpSpPr>
          <p:cNvPr id="19" name="组合 18"/>
          <p:cNvGrpSpPr/>
          <p:nvPr/>
        </p:nvGrpSpPr>
        <p:grpSpPr>
          <a:xfrm>
            <a:off x="9995252" y="3888804"/>
            <a:ext cx="1771538" cy="2016224"/>
            <a:chOff x="9995252" y="3888804"/>
            <a:chExt cx="1771538" cy="2016224"/>
          </a:xfrm>
        </p:grpSpPr>
        <p:sp>
          <p:nvSpPr>
            <p:cNvPr id="45" name="圆角矩形 44"/>
            <p:cNvSpPr/>
            <p:nvPr/>
          </p:nvSpPr>
          <p:spPr>
            <a:xfrm>
              <a:off x="9995252" y="3888804"/>
              <a:ext cx="1771538" cy="20162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38100" dir="8100000" algn="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8" name="组合 57"/>
            <p:cNvGrpSpPr/>
            <p:nvPr/>
          </p:nvGrpSpPr>
          <p:grpSpPr>
            <a:xfrm>
              <a:off x="10060902" y="4053261"/>
              <a:ext cx="1640237" cy="1642545"/>
              <a:chOff x="808455" y="1261937"/>
              <a:chExt cx="1230338" cy="1231625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808455" y="1524297"/>
                <a:ext cx="1230338" cy="969265"/>
              </a:xfrm>
              <a:prstGeom prst="rect">
                <a:avLst/>
              </a:prstGeom>
              <a:noFill/>
            </p:spPr>
            <p:txBody>
              <a:bodyPr wrap="square" lIns="91431" tIns="45715" rIns="91431" bIns="45715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itchFamily="34" charset="-122"/>
                    <a:ea typeface="微软雅黑" pitchFamily="34" charset="-122"/>
                  </a:rPr>
                  <a:t>您的内容打在</a:t>
                </a:r>
                <a:r>
                  <a:rPr lang="zh-CN" altLang="en-US" sz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itchFamily="34" charset="-122"/>
                    <a:ea typeface="微软雅黑" pitchFamily="34" charset="-122"/>
                  </a:rPr>
                  <a:t>这里或者</a:t>
                </a:r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itchFamily="34" charset="-122"/>
                    <a:ea typeface="微软雅黑" pitchFamily="34" charset="-122"/>
                  </a:rPr>
                  <a:t>通过您的内容打在</a:t>
                </a:r>
                <a:r>
                  <a:rPr lang="zh-CN" altLang="en-US" sz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itchFamily="34" charset="-122"/>
                    <a:ea typeface="微软雅黑" pitchFamily="34" charset="-122"/>
                  </a:rPr>
                  <a:t>这里您的内容打在这里，或者通过您的内容打在这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925902" y="1261937"/>
                <a:ext cx="1008112" cy="242318"/>
              </a:xfrm>
              <a:prstGeom prst="rect">
                <a:avLst/>
              </a:prstGeom>
              <a:noFill/>
            </p:spPr>
            <p:txBody>
              <a:bodyPr wrap="square" lIns="91431" tIns="0" rIns="91431" bIns="0" rtlCol="0" anchor="t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itchFamily="34" charset="-122"/>
                    <a:ea typeface="微软雅黑" pitchFamily="34" charset="-122"/>
                    <a:cs typeface="华文黑体" pitchFamily="2" charset="-122"/>
                  </a:rPr>
                  <a:t>添加标题</a:t>
                </a: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2127615" y="1800572"/>
            <a:ext cx="1686798" cy="1687408"/>
            <a:chOff x="2127615" y="1872580"/>
            <a:chExt cx="1686798" cy="1687408"/>
          </a:xfrm>
        </p:grpSpPr>
        <p:grpSp>
          <p:nvGrpSpPr>
            <p:cNvPr id="6" name="组合 5"/>
            <p:cNvGrpSpPr/>
            <p:nvPr/>
          </p:nvGrpSpPr>
          <p:grpSpPr>
            <a:xfrm>
              <a:off x="2127615" y="1872580"/>
              <a:ext cx="1686798" cy="1687408"/>
              <a:chOff x="4345444" y="2542859"/>
              <a:chExt cx="1810550" cy="1811205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9" name="同心圆 8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" name="椭圆 9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8" name="椭圆 7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rgbClr val="0066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3" name="组合 112"/>
            <p:cNvGrpSpPr/>
            <p:nvPr/>
          </p:nvGrpSpPr>
          <p:grpSpPr>
            <a:xfrm>
              <a:off x="2656089" y="2395063"/>
              <a:ext cx="584048" cy="589248"/>
              <a:chOff x="2885248" y="1508265"/>
              <a:chExt cx="391152" cy="394635"/>
            </a:xfrm>
          </p:grpSpPr>
          <p:sp>
            <p:nvSpPr>
              <p:cNvPr id="74" name="Freeform 42"/>
              <p:cNvSpPr>
                <a:spLocks noEditPoints="1" noChangeArrowheads="1"/>
              </p:cNvSpPr>
              <p:nvPr/>
            </p:nvSpPr>
            <p:spPr bwMode="auto">
              <a:xfrm>
                <a:off x="2885248" y="1508265"/>
                <a:ext cx="391152" cy="394635"/>
              </a:xfrm>
              <a:custGeom>
                <a:avLst/>
                <a:gdLst>
                  <a:gd name="T0" fmla="*/ 199251 w 121"/>
                  <a:gd name="T1" fmla="*/ 0 h 121"/>
                  <a:gd name="T2" fmla="*/ 0 w 121"/>
                  <a:gd name="T3" fmla="*/ 203829 h 121"/>
                  <a:gd name="T4" fmla="*/ 199251 w 121"/>
                  <a:gd name="T5" fmla="*/ 404317 h 121"/>
                  <a:gd name="T6" fmla="*/ 401822 w 121"/>
                  <a:gd name="T7" fmla="*/ 203829 h 121"/>
                  <a:gd name="T8" fmla="*/ 199251 w 121"/>
                  <a:gd name="T9" fmla="*/ 0 h 121"/>
                  <a:gd name="T10" fmla="*/ 199251 w 121"/>
                  <a:gd name="T11" fmla="*/ 370902 h 121"/>
                  <a:gd name="T12" fmla="*/ 33208 w 121"/>
                  <a:gd name="T13" fmla="*/ 203829 h 121"/>
                  <a:gd name="T14" fmla="*/ 199251 w 121"/>
                  <a:gd name="T15" fmla="*/ 33415 h 121"/>
                  <a:gd name="T16" fmla="*/ 368614 w 121"/>
                  <a:gd name="T17" fmla="*/ 203829 h 121"/>
                  <a:gd name="T18" fmla="*/ 199251 w 121"/>
                  <a:gd name="T19" fmla="*/ 370902 h 1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1"/>
                  <a:gd name="T31" fmla="*/ 0 h 121"/>
                  <a:gd name="T32" fmla="*/ 121 w 121"/>
                  <a:gd name="T33" fmla="*/ 121 h 1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1" h="121">
                    <a:moveTo>
                      <a:pt x="60" y="0"/>
                    </a:moveTo>
                    <a:cubicBezTo>
                      <a:pt x="27" y="0"/>
                      <a:pt x="0" y="27"/>
                      <a:pt x="0" y="61"/>
                    </a:cubicBezTo>
                    <a:cubicBezTo>
                      <a:pt x="0" y="94"/>
                      <a:pt x="27" y="121"/>
                      <a:pt x="60" y="121"/>
                    </a:cubicBezTo>
                    <a:cubicBezTo>
                      <a:pt x="94" y="121"/>
                      <a:pt x="121" y="94"/>
                      <a:pt x="121" y="61"/>
                    </a:cubicBezTo>
                    <a:cubicBezTo>
                      <a:pt x="121" y="27"/>
                      <a:pt x="94" y="0"/>
                      <a:pt x="60" y="0"/>
                    </a:cubicBezTo>
                    <a:close/>
                    <a:moveTo>
                      <a:pt x="60" y="111"/>
                    </a:moveTo>
                    <a:cubicBezTo>
                      <a:pt x="32" y="111"/>
                      <a:pt x="10" y="89"/>
                      <a:pt x="10" y="61"/>
                    </a:cubicBezTo>
                    <a:cubicBezTo>
                      <a:pt x="10" y="33"/>
                      <a:pt x="32" y="10"/>
                      <a:pt x="60" y="10"/>
                    </a:cubicBezTo>
                    <a:cubicBezTo>
                      <a:pt x="88" y="10"/>
                      <a:pt x="111" y="33"/>
                      <a:pt x="111" y="61"/>
                    </a:cubicBezTo>
                    <a:cubicBezTo>
                      <a:pt x="111" y="89"/>
                      <a:pt x="88" y="111"/>
                      <a:pt x="60" y="11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Calibri" pitchFamily="34" charset="0"/>
                  <a:sym typeface="Calibri" pitchFamily="34" charset="0"/>
                </a:endParaRPr>
              </a:p>
            </p:txBody>
          </p:sp>
          <p:sp>
            <p:nvSpPr>
              <p:cNvPr id="75" name="Freeform 43"/>
              <p:cNvSpPr>
                <a:spLocks noChangeArrowheads="1"/>
              </p:cNvSpPr>
              <p:nvPr/>
            </p:nvSpPr>
            <p:spPr bwMode="auto">
              <a:xfrm>
                <a:off x="2989718" y="1603270"/>
                <a:ext cx="136053" cy="194881"/>
              </a:xfrm>
              <a:custGeom>
                <a:avLst/>
                <a:gdLst>
                  <a:gd name="T0" fmla="*/ 139764 w 42"/>
                  <a:gd name="T1" fmla="*/ 199662 h 60"/>
                  <a:gd name="T2" fmla="*/ 139764 w 42"/>
                  <a:gd name="T3" fmla="*/ 0 h 60"/>
                  <a:gd name="T4" fmla="*/ 0 w 42"/>
                  <a:gd name="T5" fmla="*/ 139763 h 60"/>
                  <a:gd name="T6" fmla="*/ 139764 w 42"/>
                  <a:gd name="T7" fmla="*/ 199662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2"/>
                  <a:gd name="T13" fmla="*/ 0 h 60"/>
                  <a:gd name="T14" fmla="*/ 42 w 4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2" h="60">
                    <a:moveTo>
                      <a:pt x="42" y="60"/>
                    </a:moveTo>
                    <a:cubicBezTo>
                      <a:pt x="42" y="0"/>
                      <a:pt x="42" y="0"/>
                      <a:pt x="42" y="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9" y="42"/>
                      <a:pt x="42" y="60"/>
                      <a:pt x="42" y="6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Calibri" pitchFamily="34" charset="0"/>
                  <a:sym typeface="Calibri" pitchFamily="34" charset="0"/>
                </a:endParaRPr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4781914" y="1800572"/>
            <a:ext cx="1686798" cy="1687408"/>
            <a:chOff x="4781914" y="1872580"/>
            <a:chExt cx="1686798" cy="1687408"/>
          </a:xfrm>
        </p:grpSpPr>
        <p:grpSp>
          <p:nvGrpSpPr>
            <p:cNvPr id="14" name="组合 13"/>
            <p:cNvGrpSpPr/>
            <p:nvPr/>
          </p:nvGrpSpPr>
          <p:grpSpPr>
            <a:xfrm>
              <a:off x="4781914" y="1872580"/>
              <a:ext cx="1686798" cy="1687408"/>
              <a:chOff x="4345444" y="2542859"/>
              <a:chExt cx="1810550" cy="1811205"/>
            </a:xfrm>
          </p:grpSpPr>
          <p:grpSp>
            <p:nvGrpSpPr>
              <p:cNvPr id="15" name="组合 14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17" name="同心圆 16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" name="椭圆 17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6" name="椭圆 15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2" name="组合 111"/>
            <p:cNvGrpSpPr/>
            <p:nvPr/>
          </p:nvGrpSpPr>
          <p:grpSpPr>
            <a:xfrm>
              <a:off x="5335816" y="2401324"/>
              <a:ext cx="711677" cy="620265"/>
              <a:chOff x="5263769" y="1554660"/>
              <a:chExt cx="379547" cy="330796"/>
            </a:xfrm>
          </p:grpSpPr>
          <p:sp>
            <p:nvSpPr>
              <p:cNvPr id="77" name="Freeform 110"/>
              <p:cNvSpPr>
                <a:spLocks noChangeArrowheads="1"/>
              </p:cNvSpPr>
              <p:nvPr/>
            </p:nvSpPr>
            <p:spPr bwMode="auto">
              <a:xfrm>
                <a:off x="5516800" y="1654385"/>
                <a:ext cx="99754" cy="99726"/>
              </a:xfrm>
              <a:custGeom>
                <a:avLst/>
                <a:gdLst>
                  <a:gd name="T0" fmla="*/ 0 w 41"/>
                  <a:gd name="T1" fmla="*/ 97336 h 41"/>
                  <a:gd name="T2" fmla="*/ 7487 w 41"/>
                  <a:gd name="T3" fmla="*/ 102328 h 41"/>
                  <a:gd name="T4" fmla="*/ 102328 w 41"/>
                  <a:gd name="T5" fmla="*/ 7487 h 41"/>
                  <a:gd name="T6" fmla="*/ 97336 w 41"/>
                  <a:gd name="T7" fmla="*/ 0 h 41"/>
                  <a:gd name="T8" fmla="*/ 0 w 41"/>
                  <a:gd name="T9" fmla="*/ 97336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"/>
                  <a:gd name="T16" fmla="*/ 0 h 41"/>
                  <a:gd name="T17" fmla="*/ 41 w 41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" h="41">
                    <a:moveTo>
                      <a:pt x="0" y="39"/>
                    </a:moveTo>
                    <a:lnTo>
                      <a:pt x="3" y="41"/>
                    </a:lnTo>
                    <a:lnTo>
                      <a:pt x="41" y="3"/>
                    </a:lnTo>
                    <a:lnTo>
                      <a:pt x="39" y="0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Calibri" pitchFamily="34" charset="0"/>
                  <a:sym typeface="Calibri" pitchFamily="34" charset="0"/>
                </a:endParaRPr>
              </a:p>
            </p:txBody>
          </p:sp>
          <p:sp>
            <p:nvSpPr>
              <p:cNvPr id="78" name="Freeform 111"/>
              <p:cNvSpPr>
                <a:spLocks noChangeArrowheads="1"/>
              </p:cNvSpPr>
              <p:nvPr/>
            </p:nvSpPr>
            <p:spPr bwMode="auto">
              <a:xfrm>
                <a:off x="5494902" y="1627629"/>
                <a:ext cx="107051" cy="111887"/>
              </a:xfrm>
              <a:custGeom>
                <a:avLst/>
                <a:gdLst>
                  <a:gd name="T0" fmla="*/ 92344 w 44"/>
                  <a:gd name="T1" fmla="*/ 0 h 46"/>
                  <a:gd name="T2" fmla="*/ 0 w 44"/>
                  <a:gd name="T3" fmla="*/ 97336 h 46"/>
                  <a:gd name="T4" fmla="*/ 14975 w 44"/>
                  <a:gd name="T5" fmla="*/ 114806 h 46"/>
                  <a:gd name="T6" fmla="*/ 109814 w 44"/>
                  <a:gd name="T7" fmla="*/ 19966 h 46"/>
                  <a:gd name="T8" fmla="*/ 92344 w 44"/>
                  <a:gd name="T9" fmla="*/ 0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"/>
                  <a:gd name="T16" fmla="*/ 0 h 46"/>
                  <a:gd name="T17" fmla="*/ 44 w 44"/>
                  <a:gd name="T18" fmla="*/ 46 h 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" h="46">
                    <a:moveTo>
                      <a:pt x="37" y="0"/>
                    </a:moveTo>
                    <a:lnTo>
                      <a:pt x="0" y="39"/>
                    </a:lnTo>
                    <a:lnTo>
                      <a:pt x="6" y="46"/>
                    </a:lnTo>
                    <a:lnTo>
                      <a:pt x="44" y="8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Calibri" pitchFamily="34" charset="0"/>
                  <a:sym typeface="Calibri" pitchFamily="34" charset="0"/>
                </a:endParaRPr>
              </a:p>
            </p:txBody>
          </p:sp>
          <p:sp>
            <p:nvSpPr>
              <p:cNvPr id="79" name="Freeform 112"/>
              <p:cNvSpPr>
                <a:spLocks noChangeArrowheads="1"/>
              </p:cNvSpPr>
              <p:nvPr/>
            </p:nvSpPr>
            <p:spPr bwMode="auto">
              <a:xfrm>
                <a:off x="5475438" y="1613035"/>
                <a:ext cx="102186" cy="102158"/>
              </a:xfrm>
              <a:custGeom>
                <a:avLst/>
                <a:gdLst>
                  <a:gd name="T0" fmla="*/ 0 w 42"/>
                  <a:gd name="T1" fmla="*/ 94840 h 42"/>
                  <a:gd name="T2" fmla="*/ 9983 w 42"/>
                  <a:gd name="T3" fmla="*/ 104823 h 42"/>
                  <a:gd name="T4" fmla="*/ 104823 w 42"/>
                  <a:gd name="T5" fmla="*/ 9983 h 42"/>
                  <a:gd name="T6" fmla="*/ 94840 w 42"/>
                  <a:gd name="T7" fmla="*/ 0 h 42"/>
                  <a:gd name="T8" fmla="*/ 0 w 42"/>
                  <a:gd name="T9" fmla="*/ 94840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"/>
                  <a:gd name="T16" fmla="*/ 0 h 42"/>
                  <a:gd name="T17" fmla="*/ 42 w 42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" h="42">
                    <a:moveTo>
                      <a:pt x="0" y="38"/>
                    </a:moveTo>
                    <a:lnTo>
                      <a:pt x="4" y="42"/>
                    </a:lnTo>
                    <a:lnTo>
                      <a:pt x="42" y="4"/>
                    </a:lnTo>
                    <a:lnTo>
                      <a:pt x="38" y="0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Calibri" pitchFamily="34" charset="0"/>
                  <a:sym typeface="Calibri" pitchFamily="34" charset="0"/>
                </a:endParaRPr>
              </a:p>
            </p:txBody>
          </p:sp>
          <p:sp>
            <p:nvSpPr>
              <p:cNvPr id="80" name="Freeform 113"/>
              <p:cNvSpPr>
                <a:spLocks noChangeArrowheads="1"/>
              </p:cNvSpPr>
              <p:nvPr/>
            </p:nvSpPr>
            <p:spPr bwMode="auto">
              <a:xfrm>
                <a:off x="5448676" y="1712761"/>
                <a:ext cx="68124" cy="68105"/>
              </a:xfrm>
              <a:custGeom>
                <a:avLst/>
                <a:gdLst>
                  <a:gd name="T0" fmla="*/ 69882 w 28"/>
                  <a:gd name="T1" fmla="*/ 49916 h 28"/>
                  <a:gd name="T2" fmla="*/ 19966 w 28"/>
                  <a:gd name="T3" fmla="*/ 0 h 28"/>
                  <a:gd name="T4" fmla="*/ 0 w 28"/>
                  <a:gd name="T5" fmla="*/ 49916 h 28"/>
                  <a:gd name="T6" fmla="*/ 22462 w 28"/>
                  <a:gd name="T7" fmla="*/ 69882 h 28"/>
                  <a:gd name="T8" fmla="*/ 69882 w 28"/>
                  <a:gd name="T9" fmla="*/ 49916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"/>
                  <a:gd name="T16" fmla="*/ 0 h 28"/>
                  <a:gd name="T17" fmla="*/ 28 w 28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" h="28">
                    <a:moveTo>
                      <a:pt x="28" y="20"/>
                    </a:moveTo>
                    <a:lnTo>
                      <a:pt x="8" y="0"/>
                    </a:lnTo>
                    <a:lnTo>
                      <a:pt x="0" y="20"/>
                    </a:lnTo>
                    <a:lnTo>
                      <a:pt x="9" y="28"/>
                    </a:lnTo>
                    <a:lnTo>
                      <a:pt x="28" y="2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Calibri" pitchFamily="34" charset="0"/>
                  <a:sym typeface="Calibri" pitchFamily="34" charset="0"/>
                </a:endParaRPr>
              </a:p>
            </p:txBody>
          </p:sp>
          <p:sp>
            <p:nvSpPr>
              <p:cNvPr id="81" name="Freeform 114"/>
              <p:cNvSpPr>
                <a:spLocks noChangeArrowheads="1"/>
              </p:cNvSpPr>
              <p:nvPr/>
            </p:nvSpPr>
            <p:spPr bwMode="auto">
              <a:xfrm>
                <a:off x="5431645" y="1768704"/>
                <a:ext cx="34062" cy="31621"/>
              </a:xfrm>
              <a:custGeom>
                <a:avLst/>
                <a:gdLst>
                  <a:gd name="T0" fmla="*/ 0 w 14"/>
                  <a:gd name="T1" fmla="*/ 32446 h 13"/>
                  <a:gd name="T2" fmla="*/ 34941 w 14"/>
                  <a:gd name="T3" fmla="*/ 14975 h 13"/>
                  <a:gd name="T4" fmla="*/ 14975 w 14"/>
                  <a:gd name="T5" fmla="*/ 0 h 13"/>
                  <a:gd name="T6" fmla="*/ 0 w 14"/>
                  <a:gd name="T7" fmla="*/ 32446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13"/>
                  <a:gd name="T14" fmla="*/ 14 w 1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13">
                    <a:moveTo>
                      <a:pt x="0" y="13"/>
                    </a:moveTo>
                    <a:lnTo>
                      <a:pt x="14" y="6"/>
                    </a:lnTo>
                    <a:lnTo>
                      <a:pt x="6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Calibri" pitchFamily="34" charset="0"/>
                  <a:sym typeface="Calibri" pitchFamily="34" charset="0"/>
                </a:endParaRPr>
              </a:p>
            </p:txBody>
          </p:sp>
          <p:sp>
            <p:nvSpPr>
              <p:cNvPr id="82" name="Freeform 115"/>
              <p:cNvSpPr>
                <a:spLocks noChangeArrowheads="1"/>
              </p:cNvSpPr>
              <p:nvPr/>
            </p:nvSpPr>
            <p:spPr bwMode="auto">
              <a:xfrm>
                <a:off x="5575192" y="1588713"/>
                <a:ext cx="68124" cy="68105"/>
              </a:xfrm>
              <a:custGeom>
                <a:avLst/>
                <a:gdLst>
                  <a:gd name="T0" fmla="*/ 17471 w 28"/>
                  <a:gd name="T1" fmla="*/ 0 h 28"/>
                  <a:gd name="T2" fmla="*/ 0 w 28"/>
                  <a:gd name="T3" fmla="*/ 19966 h 28"/>
                  <a:gd name="T4" fmla="*/ 49916 w 28"/>
                  <a:gd name="T5" fmla="*/ 69882 h 28"/>
                  <a:gd name="T6" fmla="*/ 69882 w 28"/>
                  <a:gd name="T7" fmla="*/ 49916 h 28"/>
                  <a:gd name="T8" fmla="*/ 17471 w 28"/>
                  <a:gd name="T9" fmla="*/ 0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"/>
                  <a:gd name="T16" fmla="*/ 0 h 28"/>
                  <a:gd name="T17" fmla="*/ 28 w 28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" h="28">
                    <a:moveTo>
                      <a:pt x="7" y="0"/>
                    </a:moveTo>
                    <a:lnTo>
                      <a:pt x="0" y="8"/>
                    </a:lnTo>
                    <a:lnTo>
                      <a:pt x="20" y="28"/>
                    </a:lnTo>
                    <a:lnTo>
                      <a:pt x="28" y="2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Calibri" pitchFamily="34" charset="0"/>
                  <a:sym typeface="Calibri" pitchFamily="34" charset="0"/>
                </a:endParaRPr>
              </a:p>
            </p:txBody>
          </p:sp>
          <p:sp>
            <p:nvSpPr>
              <p:cNvPr id="83" name="Freeform 116"/>
              <p:cNvSpPr>
                <a:spLocks noChangeArrowheads="1"/>
              </p:cNvSpPr>
              <p:nvPr/>
            </p:nvSpPr>
            <p:spPr bwMode="auto">
              <a:xfrm>
                <a:off x="5263769" y="1554660"/>
                <a:ext cx="272495" cy="330796"/>
              </a:xfrm>
              <a:custGeom>
                <a:avLst/>
                <a:gdLst>
                  <a:gd name="T0" fmla="*/ 259561 w 112"/>
                  <a:gd name="T1" fmla="*/ 252074 h 136"/>
                  <a:gd name="T2" fmla="*/ 207149 w 112"/>
                  <a:gd name="T3" fmla="*/ 252074 h 136"/>
                  <a:gd name="T4" fmla="*/ 207149 w 112"/>
                  <a:gd name="T5" fmla="*/ 321956 h 136"/>
                  <a:gd name="T6" fmla="*/ 17470 w 112"/>
                  <a:gd name="T7" fmla="*/ 321956 h 136"/>
                  <a:gd name="T8" fmla="*/ 17470 w 112"/>
                  <a:gd name="T9" fmla="*/ 79865 h 136"/>
                  <a:gd name="T10" fmla="*/ 259561 w 112"/>
                  <a:gd name="T11" fmla="*/ 79865 h 136"/>
                  <a:gd name="T12" fmla="*/ 259561 w 112"/>
                  <a:gd name="T13" fmla="*/ 99831 h 136"/>
                  <a:gd name="T14" fmla="*/ 279527 w 112"/>
                  <a:gd name="T15" fmla="*/ 79865 h 136"/>
                  <a:gd name="T16" fmla="*/ 279527 w 112"/>
                  <a:gd name="T17" fmla="*/ 14975 h 136"/>
                  <a:gd name="T18" fmla="*/ 242090 w 112"/>
                  <a:gd name="T19" fmla="*/ 14975 h 136"/>
                  <a:gd name="T20" fmla="*/ 242090 w 112"/>
                  <a:gd name="T21" fmla="*/ 49916 h 136"/>
                  <a:gd name="T22" fmla="*/ 237099 w 112"/>
                  <a:gd name="T23" fmla="*/ 49916 h 136"/>
                  <a:gd name="T24" fmla="*/ 237099 w 112"/>
                  <a:gd name="T25" fmla="*/ 0 h 136"/>
                  <a:gd name="T26" fmla="*/ 222124 w 112"/>
                  <a:gd name="T27" fmla="*/ 0 h 136"/>
                  <a:gd name="T28" fmla="*/ 222124 w 112"/>
                  <a:gd name="T29" fmla="*/ 49916 h 136"/>
                  <a:gd name="T30" fmla="*/ 217133 w 112"/>
                  <a:gd name="T31" fmla="*/ 49916 h 136"/>
                  <a:gd name="T32" fmla="*/ 217133 w 112"/>
                  <a:gd name="T33" fmla="*/ 14975 h 136"/>
                  <a:gd name="T34" fmla="*/ 197166 w 112"/>
                  <a:gd name="T35" fmla="*/ 14975 h 136"/>
                  <a:gd name="T36" fmla="*/ 197166 w 112"/>
                  <a:gd name="T37" fmla="*/ 49916 h 136"/>
                  <a:gd name="T38" fmla="*/ 189679 w 112"/>
                  <a:gd name="T39" fmla="*/ 49916 h 136"/>
                  <a:gd name="T40" fmla="*/ 189679 w 112"/>
                  <a:gd name="T41" fmla="*/ 0 h 136"/>
                  <a:gd name="T42" fmla="*/ 179696 w 112"/>
                  <a:gd name="T43" fmla="*/ 0 h 136"/>
                  <a:gd name="T44" fmla="*/ 179696 w 112"/>
                  <a:gd name="T45" fmla="*/ 49916 h 136"/>
                  <a:gd name="T46" fmla="*/ 169713 w 112"/>
                  <a:gd name="T47" fmla="*/ 49916 h 136"/>
                  <a:gd name="T48" fmla="*/ 169713 w 112"/>
                  <a:gd name="T49" fmla="*/ 14975 h 136"/>
                  <a:gd name="T50" fmla="*/ 149747 w 112"/>
                  <a:gd name="T51" fmla="*/ 14975 h 136"/>
                  <a:gd name="T52" fmla="*/ 149747 w 112"/>
                  <a:gd name="T53" fmla="*/ 49916 h 136"/>
                  <a:gd name="T54" fmla="*/ 142259 w 112"/>
                  <a:gd name="T55" fmla="*/ 49916 h 136"/>
                  <a:gd name="T56" fmla="*/ 142259 w 112"/>
                  <a:gd name="T57" fmla="*/ 0 h 136"/>
                  <a:gd name="T58" fmla="*/ 132276 w 112"/>
                  <a:gd name="T59" fmla="*/ 0 h 136"/>
                  <a:gd name="T60" fmla="*/ 132276 w 112"/>
                  <a:gd name="T61" fmla="*/ 49916 h 136"/>
                  <a:gd name="T62" fmla="*/ 127285 w 112"/>
                  <a:gd name="T63" fmla="*/ 49916 h 136"/>
                  <a:gd name="T64" fmla="*/ 127285 w 112"/>
                  <a:gd name="T65" fmla="*/ 14975 h 136"/>
                  <a:gd name="T66" fmla="*/ 107318 w 112"/>
                  <a:gd name="T67" fmla="*/ 14975 h 136"/>
                  <a:gd name="T68" fmla="*/ 107318 w 112"/>
                  <a:gd name="T69" fmla="*/ 49916 h 136"/>
                  <a:gd name="T70" fmla="*/ 99831 w 112"/>
                  <a:gd name="T71" fmla="*/ 49916 h 136"/>
                  <a:gd name="T72" fmla="*/ 99831 w 112"/>
                  <a:gd name="T73" fmla="*/ 0 h 136"/>
                  <a:gd name="T74" fmla="*/ 87352 w 112"/>
                  <a:gd name="T75" fmla="*/ 0 h 136"/>
                  <a:gd name="T76" fmla="*/ 87352 w 112"/>
                  <a:gd name="T77" fmla="*/ 49916 h 136"/>
                  <a:gd name="T78" fmla="*/ 79865 w 112"/>
                  <a:gd name="T79" fmla="*/ 49916 h 136"/>
                  <a:gd name="T80" fmla="*/ 79865 w 112"/>
                  <a:gd name="T81" fmla="*/ 14975 h 136"/>
                  <a:gd name="T82" fmla="*/ 62394 w 112"/>
                  <a:gd name="T83" fmla="*/ 14975 h 136"/>
                  <a:gd name="T84" fmla="*/ 62394 w 112"/>
                  <a:gd name="T85" fmla="*/ 49916 h 136"/>
                  <a:gd name="T86" fmla="*/ 57403 w 112"/>
                  <a:gd name="T87" fmla="*/ 49916 h 136"/>
                  <a:gd name="T88" fmla="*/ 57403 w 112"/>
                  <a:gd name="T89" fmla="*/ 0 h 136"/>
                  <a:gd name="T90" fmla="*/ 42428 w 112"/>
                  <a:gd name="T91" fmla="*/ 0 h 136"/>
                  <a:gd name="T92" fmla="*/ 42428 w 112"/>
                  <a:gd name="T93" fmla="*/ 49916 h 136"/>
                  <a:gd name="T94" fmla="*/ 37437 w 112"/>
                  <a:gd name="T95" fmla="*/ 49916 h 136"/>
                  <a:gd name="T96" fmla="*/ 37437 w 112"/>
                  <a:gd name="T97" fmla="*/ 14975 h 136"/>
                  <a:gd name="T98" fmla="*/ 0 w 112"/>
                  <a:gd name="T99" fmla="*/ 14975 h 136"/>
                  <a:gd name="T100" fmla="*/ 0 w 112"/>
                  <a:gd name="T101" fmla="*/ 59899 h 136"/>
                  <a:gd name="T102" fmla="*/ 0 w 112"/>
                  <a:gd name="T103" fmla="*/ 69882 h 136"/>
                  <a:gd name="T104" fmla="*/ 0 w 112"/>
                  <a:gd name="T105" fmla="*/ 339426 h 136"/>
                  <a:gd name="T106" fmla="*/ 222124 w 112"/>
                  <a:gd name="T107" fmla="*/ 339426 h 136"/>
                  <a:gd name="T108" fmla="*/ 279527 w 112"/>
                  <a:gd name="T109" fmla="*/ 274536 h 136"/>
                  <a:gd name="T110" fmla="*/ 279527 w 112"/>
                  <a:gd name="T111" fmla="*/ 209645 h 136"/>
                  <a:gd name="T112" fmla="*/ 259561 w 112"/>
                  <a:gd name="T113" fmla="*/ 229612 h 136"/>
                  <a:gd name="T114" fmla="*/ 259561 w 112"/>
                  <a:gd name="T115" fmla="*/ 252074 h 1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12"/>
                  <a:gd name="T175" fmla="*/ 0 h 136"/>
                  <a:gd name="T176" fmla="*/ 112 w 112"/>
                  <a:gd name="T177" fmla="*/ 136 h 1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12" h="136">
                    <a:moveTo>
                      <a:pt x="104" y="101"/>
                    </a:moveTo>
                    <a:lnTo>
                      <a:pt x="83" y="101"/>
                    </a:lnTo>
                    <a:lnTo>
                      <a:pt x="83" y="129"/>
                    </a:lnTo>
                    <a:lnTo>
                      <a:pt x="7" y="129"/>
                    </a:lnTo>
                    <a:lnTo>
                      <a:pt x="7" y="32"/>
                    </a:lnTo>
                    <a:lnTo>
                      <a:pt x="104" y="32"/>
                    </a:lnTo>
                    <a:lnTo>
                      <a:pt x="104" y="40"/>
                    </a:lnTo>
                    <a:lnTo>
                      <a:pt x="112" y="32"/>
                    </a:lnTo>
                    <a:lnTo>
                      <a:pt x="112" y="6"/>
                    </a:lnTo>
                    <a:lnTo>
                      <a:pt x="97" y="6"/>
                    </a:lnTo>
                    <a:lnTo>
                      <a:pt x="97" y="20"/>
                    </a:lnTo>
                    <a:lnTo>
                      <a:pt x="95" y="20"/>
                    </a:lnTo>
                    <a:lnTo>
                      <a:pt x="95" y="0"/>
                    </a:lnTo>
                    <a:lnTo>
                      <a:pt x="89" y="0"/>
                    </a:lnTo>
                    <a:lnTo>
                      <a:pt x="89" y="20"/>
                    </a:lnTo>
                    <a:lnTo>
                      <a:pt x="87" y="20"/>
                    </a:lnTo>
                    <a:lnTo>
                      <a:pt x="87" y="6"/>
                    </a:lnTo>
                    <a:lnTo>
                      <a:pt x="79" y="6"/>
                    </a:lnTo>
                    <a:lnTo>
                      <a:pt x="79" y="20"/>
                    </a:lnTo>
                    <a:lnTo>
                      <a:pt x="76" y="20"/>
                    </a:lnTo>
                    <a:lnTo>
                      <a:pt x="76" y="0"/>
                    </a:lnTo>
                    <a:lnTo>
                      <a:pt x="72" y="0"/>
                    </a:lnTo>
                    <a:lnTo>
                      <a:pt x="72" y="20"/>
                    </a:lnTo>
                    <a:lnTo>
                      <a:pt x="68" y="20"/>
                    </a:lnTo>
                    <a:lnTo>
                      <a:pt x="68" y="6"/>
                    </a:lnTo>
                    <a:lnTo>
                      <a:pt x="60" y="6"/>
                    </a:lnTo>
                    <a:lnTo>
                      <a:pt x="60" y="20"/>
                    </a:lnTo>
                    <a:lnTo>
                      <a:pt x="57" y="20"/>
                    </a:lnTo>
                    <a:lnTo>
                      <a:pt x="57" y="0"/>
                    </a:lnTo>
                    <a:lnTo>
                      <a:pt x="53" y="0"/>
                    </a:lnTo>
                    <a:lnTo>
                      <a:pt x="53" y="20"/>
                    </a:lnTo>
                    <a:lnTo>
                      <a:pt x="51" y="20"/>
                    </a:lnTo>
                    <a:lnTo>
                      <a:pt x="51" y="6"/>
                    </a:lnTo>
                    <a:lnTo>
                      <a:pt x="43" y="6"/>
                    </a:lnTo>
                    <a:lnTo>
                      <a:pt x="43" y="20"/>
                    </a:lnTo>
                    <a:lnTo>
                      <a:pt x="40" y="20"/>
                    </a:lnTo>
                    <a:lnTo>
                      <a:pt x="40" y="0"/>
                    </a:lnTo>
                    <a:lnTo>
                      <a:pt x="35" y="0"/>
                    </a:lnTo>
                    <a:lnTo>
                      <a:pt x="35" y="20"/>
                    </a:lnTo>
                    <a:lnTo>
                      <a:pt x="32" y="20"/>
                    </a:lnTo>
                    <a:lnTo>
                      <a:pt x="32" y="6"/>
                    </a:lnTo>
                    <a:lnTo>
                      <a:pt x="25" y="6"/>
                    </a:lnTo>
                    <a:lnTo>
                      <a:pt x="25" y="20"/>
                    </a:lnTo>
                    <a:lnTo>
                      <a:pt x="23" y="20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7" y="20"/>
                    </a:lnTo>
                    <a:lnTo>
                      <a:pt x="15" y="20"/>
                    </a:lnTo>
                    <a:lnTo>
                      <a:pt x="15" y="6"/>
                    </a:lnTo>
                    <a:lnTo>
                      <a:pt x="0" y="6"/>
                    </a:lnTo>
                    <a:lnTo>
                      <a:pt x="0" y="24"/>
                    </a:lnTo>
                    <a:lnTo>
                      <a:pt x="0" y="28"/>
                    </a:lnTo>
                    <a:lnTo>
                      <a:pt x="0" y="136"/>
                    </a:lnTo>
                    <a:lnTo>
                      <a:pt x="89" y="136"/>
                    </a:lnTo>
                    <a:lnTo>
                      <a:pt x="112" y="110"/>
                    </a:lnTo>
                    <a:lnTo>
                      <a:pt x="112" y="84"/>
                    </a:lnTo>
                    <a:lnTo>
                      <a:pt x="104" y="92"/>
                    </a:lnTo>
                    <a:lnTo>
                      <a:pt x="104" y="10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Calibri" pitchFamily="34" charset="0"/>
                  <a:sym typeface="Calibri" pitchFamily="34" charset="0"/>
                </a:endParaRPr>
              </a:p>
            </p:txBody>
          </p:sp>
          <p:sp>
            <p:nvSpPr>
              <p:cNvPr id="84" name="Rectangle 117"/>
              <p:cNvSpPr>
                <a:spLocks noChangeArrowheads="1"/>
              </p:cNvSpPr>
              <p:nvPr/>
            </p:nvSpPr>
            <p:spPr bwMode="auto">
              <a:xfrm>
                <a:off x="5312429" y="1666547"/>
                <a:ext cx="107051" cy="1702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Calibri" pitchFamily="34" charset="0"/>
                  <a:sym typeface="Calibri" pitchFamily="34" charset="0"/>
                </a:endParaRPr>
              </a:p>
            </p:txBody>
          </p:sp>
          <p:sp>
            <p:nvSpPr>
              <p:cNvPr id="85" name="Rectangle 118"/>
              <p:cNvSpPr>
                <a:spLocks noChangeArrowheads="1"/>
              </p:cNvSpPr>
              <p:nvPr/>
            </p:nvSpPr>
            <p:spPr bwMode="auto">
              <a:xfrm>
                <a:off x="5312429" y="1705464"/>
                <a:ext cx="107051" cy="1702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Calibri" pitchFamily="34" charset="0"/>
                  <a:sym typeface="Calibri" pitchFamily="34" charset="0"/>
                </a:endParaRPr>
              </a:p>
            </p:txBody>
          </p:sp>
          <p:sp>
            <p:nvSpPr>
              <p:cNvPr id="86" name="Rectangle 119"/>
              <p:cNvSpPr>
                <a:spLocks noChangeArrowheads="1"/>
              </p:cNvSpPr>
              <p:nvPr/>
            </p:nvSpPr>
            <p:spPr bwMode="auto">
              <a:xfrm>
                <a:off x="5312429" y="1749246"/>
                <a:ext cx="107051" cy="1459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Calibri" pitchFamily="34" charset="0"/>
                  <a:sym typeface="Calibri" pitchFamily="34" charset="0"/>
                </a:endParaRPr>
              </a:p>
            </p:txBody>
          </p:sp>
          <p:sp>
            <p:nvSpPr>
              <p:cNvPr id="87" name="Rectangle 120"/>
              <p:cNvSpPr>
                <a:spLocks noChangeArrowheads="1"/>
              </p:cNvSpPr>
              <p:nvPr/>
            </p:nvSpPr>
            <p:spPr bwMode="auto">
              <a:xfrm>
                <a:off x="5312429" y="1790596"/>
                <a:ext cx="107051" cy="1702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Calibri" pitchFamily="34" charset="0"/>
                  <a:sym typeface="Calibri" pitchFamily="34" charset="0"/>
                </a:endParaRPr>
              </a:p>
            </p:txBody>
          </p:sp>
        </p:grpSp>
      </p:grpSp>
      <p:grpSp>
        <p:nvGrpSpPr>
          <p:cNvPr id="12" name="组合 11"/>
          <p:cNvGrpSpPr/>
          <p:nvPr/>
        </p:nvGrpSpPr>
        <p:grpSpPr>
          <a:xfrm>
            <a:off x="9976487" y="1800572"/>
            <a:ext cx="1686798" cy="1687408"/>
            <a:chOff x="9976487" y="1872580"/>
            <a:chExt cx="1686798" cy="1687408"/>
          </a:xfrm>
        </p:grpSpPr>
        <p:grpSp>
          <p:nvGrpSpPr>
            <p:cNvPr id="30" name="组合 29"/>
            <p:cNvGrpSpPr/>
            <p:nvPr/>
          </p:nvGrpSpPr>
          <p:grpSpPr>
            <a:xfrm>
              <a:off x="9976487" y="1872580"/>
              <a:ext cx="1686798" cy="1687408"/>
              <a:chOff x="4345444" y="2542859"/>
              <a:chExt cx="1810550" cy="1811205"/>
            </a:xfrm>
          </p:grpSpPr>
          <p:grpSp>
            <p:nvGrpSpPr>
              <p:cNvPr id="31" name="组合 30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33" name="同心圆 32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4" name="椭圆 33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32" name="椭圆 31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0" name="组合 109"/>
            <p:cNvGrpSpPr/>
            <p:nvPr/>
          </p:nvGrpSpPr>
          <p:grpSpPr>
            <a:xfrm>
              <a:off x="10405129" y="2280188"/>
              <a:ext cx="820680" cy="812962"/>
              <a:chOff x="9364954" y="1516098"/>
              <a:chExt cx="370262" cy="366780"/>
            </a:xfrm>
          </p:grpSpPr>
          <p:sp>
            <p:nvSpPr>
              <p:cNvPr id="89" name="Freeform 150"/>
              <p:cNvSpPr>
                <a:spLocks noEditPoints="1" noChangeArrowheads="1"/>
              </p:cNvSpPr>
              <p:nvPr/>
            </p:nvSpPr>
            <p:spPr bwMode="auto">
              <a:xfrm>
                <a:off x="9364954" y="1516098"/>
                <a:ext cx="370262" cy="366780"/>
              </a:xfrm>
              <a:custGeom>
                <a:avLst/>
                <a:gdLst>
                  <a:gd name="T0" fmla="*/ 189680 w 114"/>
                  <a:gd name="T1" fmla="*/ 0 h 114"/>
                  <a:gd name="T2" fmla="*/ 0 w 114"/>
                  <a:gd name="T3" fmla="*/ 188432 h 114"/>
                  <a:gd name="T4" fmla="*/ 189680 w 114"/>
                  <a:gd name="T5" fmla="*/ 376864 h 114"/>
                  <a:gd name="T6" fmla="*/ 379359 w 114"/>
                  <a:gd name="T7" fmla="*/ 188432 h 114"/>
                  <a:gd name="T8" fmla="*/ 189680 w 114"/>
                  <a:gd name="T9" fmla="*/ 0 h 114"/>
                  <a:gd name="T10" fmla="*/ 189680 w 114"/>
                  <a:gd name="T11" fmla="*/ 357029 h 114"/>
                  <a:gd name="T12" fmla="*/ 19966 w 114"/>
                  <a:gd name="T13" fmla="*/ 188432 h 114"/>
                  <a:gd name="T14" fmla="*/ 189680 w 114"/>
                  <a:gd name="T15" fmla="*/ 19835 h 114"/>
                  <a:gd name="T16" fmla="*/ 359393 w 114"/>
                  <a:gd name="T17" fmla="*/ 188432 h 114"/>
                  <a:gd name="T18" fmla="*/ 189680 w 114"/>
                  <a:gd name="T19" fmla="*/ 357029 h 1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4"/>
                  <a:gd name="T31" fmla="*/ 0 h 114"/>
                  <a:gd name="T32" fmla="*/ 114 w 114"/>
                  <a:gd name="T33" fmla="*/ 114 h 11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4" h="114">
                    <a:moveTo>
                      <a:pt x="57" y="0"/>
                    </a:moveTo>
                    <a:cubicBezTo>
                      <a:pt x="25" y="0"/>
                      <a:pt x="0" y="25"/>
                      <a:pt x="0" y="57"/>
                    </a:cubicBezTo>
                    <a:cubicBezTo>
                      <a:pt x="0" y="89"/>
                      <a:pt x="25" y="114"/>
                      <a:pt x="57" y="114"/>
                    </a:cubicBezTo>
                    <a:cubicBezTo>
                      <a:pt x="89" y="114"/>
                      <a:pt x="114" y="89"/>
                      <a:pt x="114" y="57"/>
                    </a:cubicBezTo>
                    <a:cubicBezTo>
                      <a:pt x="114" y="25"/>
                      <a:pt x="89" y="0"/>
                      <a:pt x="57" y="0"/>
                    </a:cubicBezTo>
                    <a:close/>
                    <a:moveTo>
                      <a:pt x="57" y="108"/>
                    </a:moveTo>
                    <a:cubicBezTo>
                      <a:pt x="29" y="108"/>
                      <a:pt x="6" y="85"/>
                      <a:pt x="6" y="57"/>
                    </a:cubicBezTo>
                    <a:cubicBezTo>
                      <a:pt x="6" y="29"/>
                      <a:pt x="29" y="6"/>
                      <a:pt x="57" y="6"/>
                    </a:cubicBezTo>
                    <a:cubicBezTo>
                      <a:pt x="85" y="6"/>
                      <a:pt x="108" y="29"/>
                      <a:pt x="108" y="57"/>
                    </a:cubicBezTo>
                    <a:cubicBezTo>
                      <a:pt x="108" y="85"/>
                      <a:pt x="85" y="108"/>
                      <a:pt x="57" y="10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Calibri" pitchFamily="34" charset="0"/>
                  <a:sym typeface="Calibri" pitchFamily="34" charset="0"/>
                </a:endParaRPr>
              </a:p>
            </p:txBody>
          </p:sp>
          <p:sp>
            <p:nvSpPr>
              <p:cNvPr id="90" name="Rectangle 151"/>
              <p:cNvSpPr>
                <a:spLocks noChangeArrowheads="1"/>
              </p:cNvSpPr>
              <p:nvPr/>
            </p:nvSpPr>
            <p:spPr bwMode="auto">
              <a:xfrm>
                <a:off x="9506239" y="1780859"/>
                <a:ext cx="21924" cy="4129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Calibri" pitchFamily="34" charset="0"/>
                  <a:sym typeface="Calibri" pitchFamily="34" charset="0"/>
                </a:endParaRPr>
              </a:p>
            </p:txBody>
          </p:sp>
          <p:sp>
            <p:nvSpPr>
              <p:cNvPr id="91" name="Rectangle 152"/>
              <p:cNvSpPr>
                <a:spLocks noChangeArrowheads="1"/>
              </p:cNvSpPr>
              <p:nvPr/>
            </p:nvSpPr>
            <p:spPr bwMode="auto">
              <a:xfrm>
                <a:off x="9540342" y="1780859"/>
                <a:ext cx="19487" cy="4129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Calibri" pitchFamily="34" charset="0"/>
                  <a:sym typeface="Calibri" pitchFamily="34" charset="0"/>
                </a:endParaRPr>
              </a:p>
            </p:txBody>
          </p:sp>
          <p:sp>
            <p:nvSpPr>
              <p:cNvPr id="92" name="Rectangle 153"/>
              <p:cNvSpPr>
                <a:spLocks noChangeArrowheads="1"/>
              </p:cNvSpPr>
              <p:nvPr/>
            </p:nvSpPr>
            <p:spPr bwMode="auto">
              <a:xfrm>
                <a:off x="9574445" y="1780859"/>
                <a:ext cx="19487" cy="4129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Calibri" pitchFamily="34" charset="0"/>
                  <a:sym typeface="Calibri" pitchFamily="34" charset="0"/>
                </a:endParaRPr>
              </a:p>
            </p:txBody>
          </p:sp>
          <p:sp>
            <p:nvSpPr>
              <p:cNvPr id="93" name="Freeform 154"/>
              <p:cNvSpPr>
                <a:spLocks noChangeArrowheads="1"/>
              </p:cNvSpPr>
              <p:nvPr/>
            </p:nvSpPr>
            <p:spPr bwMode="auto">
              <a:xfrm>
                <a:off x="9479444" y="1620544"/>
                <a:ext cx="80387" cy="82586"/>
              </a:xfrm>
              <a:custGeom>
                <a:avLst/>
                <a:gdLst>
                  <a:gd name="T0" fmla="*/ 62595 w 25"/>
                  <a:gd name="T1" fmla="*/ 74674 h 25"/>
                  <a:gd name="T2" fmla="*/ 72479 w 25"/>
                  <a:gd name="T3" fmla="*/ 84857 h 25"/>
                  <a:gd name="T4" fmla="*/ 82362 w 25"/>
                  <a:gd name="T5" fmla="*/ 74674 h 25"/>
                  <a:gd name="T6" fmla="*/ 72479 w 25"/>
                  <a:gd name="T7" fmla="*/ 64491 h 25"/>
                  <a:gd name="T8" fmla="*/ 69184 w 25"/>
                  <a:gd name="T9" fmla="*/ 64491 h 25"/>
                  <a:gd name="T10" fmla="*/ 0 w 25"/>
                  <a:gd name="T11" fmla="*/ 0 h 25"/>
                  <a:gd name="T12" fmla="*/ 62595 w 25"/>
                  <a:gd name="T13" fmla="*/ 74674 h 25"/>
                  <a:gd name="T14" fmla="*/ 62595 w 25"/>
                  <a:gd name="T15" fmla="*/ 74674 h 2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5"/>
                  <a:gd name="T25" fmla="*/ 0 h 25"/>
                  <a:gd name="T26" fmla="*/ 25 w 25"/>
                  <a:gd name="T27" fmla="*/ 25 h 2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5" h="25">
                    <a:moveTo>
                      <a:pt x="19" y="22"/>
                    </a:moveTo>
                    <a:cubicBezTo>
                      <a:pt x="19" y="24"/>
                      <a:pt x="20" y="25"/>
                      <a:pt x="22" y="25"/>
                    </a:cubicBezTo>
                    <a:cubicBezTo>
                      <a:pt x="24" y="25"/>
                      <a:pt x="25" y="24"/>
                      <a:pt x="25" y="22"/>
                    </a:cubicBezTo>
                    <a:cubicBezTo>
                      <a:pt x="25" y="21"/>
                      <a:pt x="24" y="19"/>
                      <a:pt x="22" y="19"/>
                    </a:cubicBezTo>
                    <a:cubicBezTo>
                      <a:pt x="22" y="19"/>
                      <a:pt x="22" y="19"/>
                      <a:pt x="21" y="1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Calibri" pitchFamily="34" charset="0"/>
                  <a:sym typeface="Calibri" pitchFamily="34" charset="0"/>
                </a:endParaRPr>
              </a:p>
            </p:txBody>
          </p:sp>
          <p:sp>
            <p:nvSpPr>
              <p:cNvPr id="94" name="Freeform 155"/>
              <p:cNvSpPr>
                <a:spLocks noChangeArrowheads="1"/>
              </p:cNvSpPr>
              <p:nvPr/>
            </p:nvSpPr>
            <p:spPr bwMode="auto">
              <a:xfrm>
                <a:off x="9430725" y="1780859"/>
                <a:ext cx="21924" cy="19432"/>
              </a:xfrm>
              <a:custGeom>
                <a:avLst/>
                <a:gdLst>
                  <a:gd name="T0" fmla="*/ 0 w 9"/>
                  <a:gd name="T1" fmla="*/ 14974 h 8"/>
                  <a:gd name="T2" fmla="*/ 7488 w 9"/>
                  <a:gd name="T3" fmla="*/ 19966 h 8"/>
                  <a:gd name="T4" fmla="*/ 22463 w 9"/>
                  <a:gd name="T5" fmla="*/ 2496 h 8"/>
                  <a:gd name="T6" fmla="*/ 17471 w 9"/>
                  <a:gd name="T7" fmla="*/ 0 h 8"/>
                  <a:gd name="T8" fmla="*/ 0 w 9"/>
                  <a:gd name="T9" fmla="*/ 14974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8"/>
                  <a:gd name="T17" fmla="*/ 9 w 9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8">
                    <a:moveTo>
                      <a:pt x="0" y="6"/>
                    </a:moveTo>
                    <a:lnTo>
                      <a:pt x="3" y="8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Calibri" pitchFamily="34" charset="0"/>
                  <a:sym typeface="Calibri" pitchFamily="34" charset="0"/>
                </a:endParaRPr>
              </a:p>
            </p:txBody>
          </p:sp>
          <p:sp>
            <p:nvSpPr>
              <p:cNvPr id="95" name="Freeform 156"/>
              <p:cNvSpPr>
                <a:spLocks noChangeArrowheads="1"/>
              </p:cNvSpPr>
              <p:nvPr/>
            </p:nvSpPr>
            <p:spPr bwMode="auto">
              <a:xfrm>
                <a:off x="9411238" y="1737137"/>
                <a:ext cx="26796" cy="14574"/>
              </a:xfrm>
              <a:custGeom>
                <a:avLst/>
                <a:gdLst>
                  <a:gd name="T0" fmla="*/ 22462 w 11"/>
                  <a:gd name="T1" fmla="*/ 0 h 6"/>
                  <a:gd name="T2" fmla="*/ 0 w 11"/>
                  <a:gd name="T3" fmla="*/ 7488 h 6"/>
                  <a:gd name="T4" fmla="*/ 2496 w 11"/>
                  <a:gd name="T5" fmla="*/ 14975 h 6"/>
                  <a:gd name="T6" fmla="*/ 27454 w 11"/>
                  <a:gd name="T7" fmla="*/ 7488 h 6"/>
                  <a:gd name="T8" fmla="*/ 22462 w 11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"/>
                  <a:gd name="T16" fmla="*/ 0 h 6"/>
                  <a:gd name="T17" fmla="*/ 11 w 11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" h="6">
                    <a:moveTo>
                      <a:pt x="9" y="0"/>
                    </a:moveTo>
                    <a:lnTo>
                      <a:pt x="0" y="3"/>
                    </a:lnTo>
                    <a:lnTo>
                      <a:pt x="1" y="6"/>
                    </a:lnTo>
                    <a:lnTo>
                      <a:pt x="11" y="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Calibri" pitchFamily="34" charset="0"/>
                  <a:sym typeface="Calibri" pitchFamily="34" charset="0"/>
                </a:endParaRPr>
              </a:p>
            </p:txBody>
          </p:sp>
          <p:sp>
            <p:nvSpPr>
              <p:cNvPr id="96" name="Freeform 157"/>
              <p:cNvSpPr>
                <a:spLocks noChangeArrowheads="1"/>
              </p:cNvSpPr>
              <p:nvPr/>
            </p:nvSpPr>
            <p:spPr bwMode="auto">
              <a:xfrm>
                <a:off x="9442904" y="1588969"/>
                <a:ext cx="19487" cy="21862"/>
              </a:xfrm>
              <a:custGeom>
                <a:avLst/>
                <a:gdLst>
                  <a:gd name="T0" fmla="*/ 0 w 8"/>
                  <a:gd name="T1" fmla="*/ 7488 h 9"/>
                  <a:gd name="T2" fmla="*/ 17470 w 8"/>
                  <a:gd name="T3" fmla="*/ 22463 h 9"/>
                  <a:gd name="T4" fmla="*/ 19966 w 8"/>
                  <a:gd name="T5" fmla="*/ 17471 h 9"/>
                  <a:gd name="T6" fmla="*/ 4992 w 8"/>
                  <a:gd name="T7" fmla="*/ 0 h 9"/>
                  <a:gd name="T8" fmla="*/ 0 w 8"/>
                  <a:gd name="T9" fmla="*/ 7488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9"/>
                  <a:gd name="T17" fmla="*/ 8 w 8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9">
                    <a:moveTo>
                      <a:pt x="0" y="3"/>
                    </a:moveTo>
                    <a:lnTo>
                      <a:pt x="7" y="9"/>
                    </a:lnTo>
                    <a:lnTo>
                      <a:pt x="8" y="7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Calibri" pitchFamily="34" charset="0"/>
                  <a:sym typeface="Calibri" pitchFamily="34" charset="0"/>
                </a:endParaRPr>
              </a:p>
            </p:txBody>
          </p:sp>
          <p:sp>
            <p:nvSpPr>
              <p:cNvPr id="97" name="Freeform 158"/>
              <p:cNvSpPr>
                <a:spLocks noChangeArrowheads="1"/>
              </p:cNvSpPr>
              <p:nvPr/>
            </p:nvSpPr>
            <p:spPr bwMode="auto">
              <a:xfrm>
                <a:off x="9413673" y="1637548"/>
                <a:ext cx="26796" cy="12146"/>
              </a:xfrm>
              <a:custGeom>
                <a:avLst/>
                <a:gdLst>
                  <a:gd name="T0" fmla="*/ 27454 w 11"/>
                  <a:gd name="T1" fmla="*/ 7488 h 5"/>
                  <a:gd name="T2" fmla="*/ 4992 w 11"/>
                  <a:gd name="T3" fmla="*/ 0 h 5"/>
                  <a:gd name="T4" fmla="*/ 0 w 11"/>
                  <a:gd name="T5" fmla="*/ 7488 h 5"/>
                  <a:gd name="T6" fmla="*/ 24958 w 11"/>
                  <a:gd name="T7" fmla="*/ 12480 h 5"/>
                  <a:gd name="T8" fmla="*/ 27454 w 11"/>
                  <a:gd name="T9" fmla="*/ 7488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"/>
                  <a:gd name="T16" fmla="*/ 0 h 5"/>
                  <a:gd name="T17" fmla="*/ 11 w 11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" h="5">
                    <a:moveTo>
                      <a:pt x="11" y="3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10" y="5"/>
                    </a:lnTo>
                    <a:lnTo>
                      <a:pt x="11" y="3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Calibri" pitchFamily="34" charset="0"/>
                  <a:sym typeface="Calibri" pitchFamily="34" charset="0"/>
                </a:endParaRPr>
              </a:p>
            </p:txBody>
          </p:sp>
          <p:sp>
            <p:nvSpPr>
              <p:cNvPr id="98" name="Rectangle 159"/>
              <p:cNvSpPr>
                <a:spLocks noChangeArrowheads="1"/>
              </p:cNvSpPr>
              <p:nvPr/>
            </p:nvSpPr>
            <p:spPr bwMode="auto">
              <a:xfrm>
                <a:off x="9547650" y="1550104"/>
                <a:ext cx="7308" cy="2186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Calibri" pitchFamily="34" charset="0"/>
                  <a:sym typeface="Calibri" pitchFamily="34" charset="0"/>
                </a:endParaRPr>
              </a:p>
            </p:txBody>
          </p:sp>
          <p:sp>
            <p:nvSpPr>
              <p:cNvPr id="99" name="Freeform 160"/>
              <p:cNvSpPr>
                <a:spLocks noChangeArrowheads="1"/>
              </p:cNvSpPr>
              <p:nvPr/>
            </p:nvSpPr>
            <p:spPr bwMode="auto">
              <a:xfrm>
                <a:off x="9481879" y="1559820"/>
                <a:ext cx="17052" cy="21862"/>
              </a:xfrm>
              <a:custGeom>
                <a:avLst/>
                <a:gdLst>
                  <a:gd name="T0" fmla="*/ 17471 w 7"/>
                  <a:gd name="T1" fmla="*/ 19967 h 9"/>
                  <a:gd name="T2" fmla="*/ 7488 w 7"/>
                  <a:gd name="T3" fmla="*/ 0 h 9"/>
                  <a:gd name="T4" fmla="*/ 0 w 7"/>
                  <a:gd name="T5" fmla="*/ 4992 h 9"/>
                  <a:gd name="T6" fmla="*/ 9983 w 7"/>
                  <a:gd name="T7" fmla="*/ 22463 h 9"/>
                  <a:gd name="T8" fmla="*/ 17471 w 7"/>
                  <a:gd name="T9" fmla="*/ 1996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8"/>
                    </a:moveTo>
                    <a:lnTo>
                      <a:pt x="3" y="0"/>
                    </a:lnTo>
                    <a:lnTo>
                      <a:pt x="0" y="2"/>
                    </a:lnTo>
                    <a:lnTo>
                      <a:pt x="4" y="9"/>
                    </a:lnTo>
                    <a:lnTo>
                      <a:pt x="7" y="8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Calibri" pitchFamily="34" charset="0"/>
                  <a:sym typeface="Calibri" pitchFamily="34" charset="0"/>
                </a:endParaRPr>
              </a:p>
            </p:txBody>
          </p:sp>
          <p:sp>
            <p:nvSpPr>
              <p:cNvPr id="100" name="Freeform 161"/>
              <p:cNvSpPr>
                <a:spLocks noChangeArrowheads="1"/>
              </p:cNvSpPr>
              <p:nvPr/>
            </p:nvSpPr>
            <p:spPr bwMode="auto">
              <a:xfrm>
                <a:off x="9593932" y="1559820"/>
                <a:ext cx="12181" cy="26719"/>
              </a:xfrm>
              <a:custGeom>
                <a:avLst/>
                <a:gdLst>
                  <a:gd name="T0" fmla="*/ 0 w 5"/>
                  <a:gd name="T1" fmla="*/ 22462 h 11"/>
                  <a:gd name="T2" fmla="*/ 4992 w 5"/>
                  <a:gd name="T3" fmla="*/ 27454 h 11"/>
                  <a:gd name="T4" fmla="*/ 12480 w 5"/>
                  <a:gd name="T5" fmla="*/ 4992 h 11"/>
                  <a:gd name="T6" fmla="*/ 4992 w 5"/>
                  <a:gd name="T7" fmla="*/ 0 h 11"/>
                  <a:gd name="T8" fmla="*/ 0 w 5"/>
                  <a:gd name="T9" fmla="*/ 22462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11"/>
                  <a:gd name="T17" fmla="*/ 5 w 5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11">
                    <a:moveTo>
                      <a:pt x="0" y="9"/>
                    </a:moveTo>
                    <a:lnTo>
                      <a:pt x="2" y="11"/>
                    </a:lnTo>
                    <a:lnTo>
                      <a:pt x="5" y="2"/>
                    </a:lnTo>
                    <a:lnTo>
                      <a:pt x="2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Calibri" pitchFamily="34" charset="0"/>
                  <a:sym typeface="Calibri" pitchFamily="34" charset="0"/>
                </a:endParaRPr>
              </a:p>
            </p:txBody>
          </p:sp>
          <p:sp>
            <p:nvSpPr>
              <p:cNvPr id="101" name="Freeform 162"/>
              <p:cNvSpPr>
                <a:spLocks noChangeArrowheads="1"/>
              </p:cNvSpPr>
              <p:nvPr/>
            </p:nvSpPr>
            <p:spPr bwMode="auto">
              <a:xfrm>
                <a:off x="9635344" y="1780859"/>
                <a:ext cx="21924" cy="19432"/>
              </a:xfrm>
              <a:custGeom>
                <a:avLst/>
                <a:gdLst>
                  <a:gd name="T0" fmla="*/ 0 w 9"/>
                  <a:gd name="T1" fmla="*/ 2496 h 8"/>
                  <a:gd name="T2" fmla="*/ 19967 w 9"/>
                  <a:gd name="T3" fmla="*/ 19966 h 8"/>
                  <a:gd name="T4" fmla="*/ 22463 w 9"/>
                  <a:gd name="T5" fmla="*/ 14974 h 8"/>
                  <a:gd name="T6" fmla="*/ 7488 w 9"/>
                  <a:gd name="T7" fmla="*/ 0 h 8"/>
                  <a:gd name="T8" fmla="*/ 0 w 9"/>
                  <a:gd name="T9" fmla="*/ 2496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8"/>
                  <a:gd name="T17" fmla="*/ 9 w 9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8">
                    <a:moveTo>
                      <a:pt x="0" y="1"/>
                    </a:moveTo>
                    <a:lnTo>
                      <a:pt x="8" y="8"/>
                    </a:lnTo>
                    <a:lnTo>
                      <a:pt x="9" y="6"/>
                    </a:lnTo>
                    <a:lnTo>
                      <a:pt x="3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Calibri" pitchFamily="34" charset="0"/>
                  <a:sym typeface="Calibri" pitchFamily="34" charset="0"/>
                </a:endParaRPr>
              </a:p>
            </p:txBody>
          </p:sp>
          <p:sp>
            <p:nvSpPr>
              <p:cNvPr id="102" name="Freeform 163"/>
              <p:cNvSpPr>
                <a:spLocks noChangeArrowheads="1"/>
              </p:cNvSpPr>
              <p:nvPr/>
            </p:nvSpPr>
            <p:spPr bwMode="auto">
              <a:xfrm>
                <a:off x="9662138" y="1737137"/>
                <a:ext cx="24360" cy="14574"/>
              </a:xfrm>
              <a:custGeom>
                <a:avLst/>
                <a:gdLst>
                  <a:gd name="T0" fmla="*/ 0 w 10"/>
                  <a:gd name="T1" fmla="*/ 7488 h 6"/>
                  <a:gd name="T2" fmla="*/ 22462 w 10"/>
                  <a:gd name="T3" fmla="*/ 14975 h 6"/>
                  <a:gd name="T4" fmla="*/ 24958 w 10"/>
                  <a:gd name="T5" fmla="*/ 7488 h 6"/>
                  <a:gd name="T6" fmla="*/ 2496 w 10"/>
                  <a:gd name="T7" fmla="*/ 0 h 6"/>
                  <a:gd name="T8" fmla="*/ 0 w 10"/>
                  <a:gd name="T9" fmla="*/ 7488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0" y="3"/>
                    </a:moveTo>
                    <a:lnTo>
                      <a:pt x="9" y="6"/>
                    </a:lnTo>
                    <a:lnTo>
                      <a:pt x="10" y="3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Calibri" pitchFamily="34" charset="0"/>
                  <a:sym typeface="Calibri" pitchFamily="34" charset="0"/>
                </a:endParaRPr>
              </a:p>
            </p:txBody>
          </p:sp>
          <p:sp>
            <p:nvSpPr>
              <p:cNvPr id="103" name="Freeform 164"/>
              <p:cNvSpPr>
                <a:spLocks noChangeArrowheads="1"/>
              </p:cNvSpPr>
              <p:nvPr/>
            </p:nvSpPr>
            <p:spPr bwMode="auto">
              <a:xfrm>
                <a:off x="9632907" y="1588969"/>
                <a:ext cx="21924" cy="21862"/>
              </a:xfrm>
              <a:custGeom>
                <a:avLst/>
                <a:gdLst>
                  <a:gd name="T0" fmla="*/ 22463 w 9"/>
                  <a:gd name="T1" fmla="*/ 7488 h 9"/>
                  <a:gd name="T2" fmla="*/ 19967 w 9"/>
                  <a:gd name="T3" fmla="*/ 0 h 9"/>
                  <a:gd name="T4" fmla="*/ 0 w 9"/>
                  <a:gd name="T5" fmla="*/ 17471 h 9"/>
                  <a:gd name="T6" fmla="*/ 4992 w 9"/>
                  <a:gd name="T7" fmla="*/ 22463 h 9"/>
                  <a:gd name="T8" fmla="*/ 22463 w 9"/>
                  <a:gd name="T9" fmla="*/ 7488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9"/>
                  <a:gd name="T17" fmla="*/ 9 w 9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9">
                    <a:moveTo>
                      <a:pt x="9" y="3"/>
                    </a:moveTo>
                    <a:lnTo>
                      <a:pt x="8" y="0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Calibri" pitchFamily="34" charset="0"/>
                  <a:sym typeface="Calibri" pitchFamily="34" charset="0"/>
                </a:endParaRPr>
              </a:p>
            </p:txBody>
          </p:sp>
          <p:sp>
            <p:nvSpPr>
              <p:cNvPr id="104" name="Freeform 165"/>
              <p:cNvSpPr>
                <a:spLocks noChangeArrowheads="1"/>
              </p:cNvSpPr>
              <p:nvPr/>
            </p:nvSpPr>
            <p:spPr bwMode="auto">
              <a:xfrm>
                <a:off x="9657266" y="1637548"/>
                <a:ext cx="26796" cy="12146"/>
              </a:xfrm>
              <a:custGeom>
                <a:avLst/>
                <a:gdLst>
                  <a:gd name="T0" fmla="*/ 24958 w 11"/>
                  <a:gd name="T1" fmla="*/ 0 h 5"/>
                  <a:gd name="T2" fmla="*/ 0 w 11"/>
                  <a:gd name="T3" fmla="*/ 7488 h 5"/>
                  <a:gd name="T4" fmla="*/ 4992 w 11"/>
                  <a:gd name="T5" fmla="*/ 12480 h 5"/>
                  <a:gd name="T6" fmla="*/ 27454 w 11"/>
                  <a:gd name="T7" fmla="*/ 7488 h 5"/>
                  <a:gd name="T8" fmla="*/ 24958 w 11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"/>
                  <a:gd name="T16" fmla="*/ 0 h 5"/>
                  <a:gd name="T17" fmla="*/ 11 w 11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" h="5">
                    <a:moveTo>
                      <a:pt x="10" y="0"/>
                    </a:moveTo>
                    <a:lnTo>
                      <a:pt x="0" y="3"/>
                    </a:lnTo>
                    <a:lnTo>
                      <a:pt x="2" y="5"/>
                    </a:lnTo>
                    <a:lnTo>
                      <a:pt x="11" y="3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Calibri" pitchFamily="34" charset="0"/>
                  <a:sym typeface="Calibri" pitchFamily="34" charset="0"/>
                </a:endParaRPr>
              </a:p>
            </p:txBody>
          </p:sp>
          <p:sp>
            <p:nvSpPr>
              <p:cNvPr id="105" name="Rectangle 166"/>
              <p:cNvSpPr>
                <a:spLocks noChangeArrowheads="1"/>
              </p:cNvSpPr>
              <p:nvPr/>
            </p:nvSpPr>
            <p:spPr bwMode="auto">
              <a:xfrm>
                <a:off x="9403929" y="1686128"/>
                <a:ext cx="24360" cy="728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Calibri" pitchFamily="34" charset="0"/>
                  <a:sym typeface="Calibri" pitchFamily="34" charset="0"/>
                </a:endParaRPr>
              </a:p>
            </p:txBody>
          </p:sp>
          <p:sp>
            <p:nvSpPr>
              <p:cNvPr id="106" name="Rectangle 167"/>
              <p:cNvSpPr>
                <a:spLocks noChangeArrowheads="1"/>
              </p:cNvSpPr>
              <p:nvPr/>
            </p:nvSpPr>
            <p:spPr bwMode="auto">
              <a:xfrm>
                <a:off x="9674318" y="1688557"/>
                <a:ext cx="26796" cy="728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Calibri" pitchFamily="34" charset="0"/>
                  <a:sym typeface="Calibri" pitchFamily="34" charset="0"/>
                </a:endParaRPr>
              </a:p>
            </p:txBody>
          </p:sp>
        </p:grpSp>
      </p:grpSp>
      <p:grpSp>
        <p:nvGrpSpPr>
          <p:cNvPr id="11" name="组合 10"/>
          <p:cNvGrpSpPr/>
          <p:nvPr/>
        </p:nvGrpSpPr>
        <p:grpSpPr>
          <a:xfrm>
            <a:off x="7456207" y="1800572"/>
            <a:ext cx="1686798" cy="1687408"/>
            <a:chOff x="7456207" y="1872580"/>
            <a:chExt cx="1686798" cy="1687408"/>
          </a:xfrm>
        </p:grpSpPr>
        <p:grpSp>
          <p:nvGrpSpPr>
            <p:cNvPr id="22" name="组合 21"/>
            <p:cNvGrpSpPr/>
            <p:nvPr/>
          </p:nvGrpSpPr>
          <p:grpSpPr>
            <a:xfrm>
              <a:off x="7456207" y="1872580"/>
              <a:ext cx="1686798" cy="1687408"/>
              <a:chOff x="4345444" y="2542859"/>
              <a:chExt cx="1810550" cy="1811205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25" name="同心圆 24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4" name="椭圆 23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rgbClr val="0066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1" name="组合 110"/>
            <p:cNvGrpSpPr/>
            <p:nvPr/>
          </p:nvGrpSpPr>
          <p:grpSpPr>
            <a:xfrm>
              <a:off x="8084356" y="2442675"/>
              <a:ext cx="487381" cy="632430"/>
              <a:chOff x="7410688" y="1563805"/>
              <a:chExt cx="292497" cy="379547"/>
            </a:xfrm>
          </p:grpSpPr>
          <p:sp>
            <p:nvSpPr>
              <p:cNvPr id="108" name="Freeform 170"/>
              <p:cNvSpPr>
                <a:spLocks noChangeArrowheads="1"/>
              </p:cNvSpPr>
              <p:nvPr/>
            </p:nvSpPr>
            <p:spPr bwMode="auto">
              <a:xfrm>
                <a:off x="7410688" y="1673290"/>
                <a:ext cx="292497" cy="270062"/>
              </a:xfrm>
              <a:custGeom>
                <a:avLst/>
                <a:gdLst>
                  <a:gd name="T0" fmla="*/ 149747 w 90"/>
                  <a:gd name="T1" fmla="*/ 277032 h 83"/>
                  <a:gd name="T2" fmla="*/ 299494 w 90"/>
                  <a:gd name="T3" fmla="*/ 0 h 83"/>
                  <a:gd name="T4" fmla="*/ 0 w 90"/>
                  <a:gd name="T5" fmla="*/ 0 h 83"/>
                  <a:gd name="T6" fmla="*/ 149747 w 90"/>
                  <a:gd name="T7" fmla="*/ 277032 h 8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0"/>
                  <a:gd name="T13" fmla="*/ 0 h 83"/>
                  <a:gd name="T14" fmla="*/ 90 w 90"/>
                  <a:gd name="T15" fmla="*/ 83 h 8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0" h="83">
                    <a:moveTo>
                      <a:pt x="45" y="83"/>
                    </a:moveTo>
                    <a:cubicBezTo>
                      <a:pt x="90" y="59"/>
                      <a:pt x="90" y="0"/>
                      <a:pt x="9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59"/>
                      <a:pt x="45" y="8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Calibri" pitchFamily="34" charset="0"/>
                  <a:sym typeface="Calibri" pitchFamily="34" charset="0"/>
                </a:endParaRPr>
              </a:p>
            </p:txBody>
          </p:sp>
          <p:sp>
            <p:nvSpPr>
              <p:cNvPr id="109" name="Freeform 171"/>
              <p:cNvSpPr>
                <a:spLocks noChangeArrowheads="1"/>
              </p:cNvSpPr>
              <p:nvPr/>
            </p:nvSpPr>
            <p:spPr bwMode="auto">
              <a:xfrm>
                <a:off x="7410688" y="1563805"/>
                <a:ext cx="292497" cy="92454"/>
              </a:xfrm>
              <a:custGeom>
                <a:avLst/>
                <a:gdLst>
                  <a:gd name="T0" fmla="*/ 279528 w 90"/>
                  <a:gd name="T1" fmla="*/ 0 h 29"/>
                  <a:gd name="T2" fmla="*/ 226284 w 90"/>
                  <a:gd name="T3" fmla="*/ 52326 h 29"/>
                  <a:gd name="T4" fmla="*/ 173041 w 90"/>
                  <a:gd name="T5" fmla="*/ 0 h 29"/>
                  <a:gd name="T6" fmla="*/ 129781 w 90"/>
                  <a:gd name="T7" fmla="*/ 0 h 29"/>
                  <a:gd name="T8" fmla="*/ 76537 w 90"/>
                  <a:gd name="T9" fmla="*/ 52326 h 29"/>
                  <a:gd name="T10" fmla="*/ 23294 w 90"/>
                  <a:gd name="T11" fmla="*/ 0 h 29"/>
                  <a:gd name="T12" fmla="*/ 0 w 90"/>
                  <a:gd name="T13" fmla="*/ 0 h 29"/>
                  <a:gd name="T14" fmla="*/ 0 w 90"/>
                  <a:gd name="T15" fmla="*/ 94840 h 29"/>
                  <a:gd name="T16" fmla="*/ 299494 w 90"/>
                  <a:gd name="T17" fmla="*/ 94840 h 29"/>
                  <a:gd name="T18" fmla="*/ 299494 w 90"/>
                  <a:gd name="T19" fmla="*/ 0 h 29"/>
                  <a:gd name="T20" fmla="*/ 279528 w 90"/>
                  <a:gd name="T21" fmla="*/ 0 h 2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90"/>
                  <a:gd name="T34" fmla="*/ 0 h 29"/>
                  <a:gd name="T35" fmla="*/ 90 w 90"/>
                  <a:gd name="T36" fmla="*/ 29 h 2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90" h="29">
                    <a:moveTo>
                      <a:pt x="84" y="0"/>
                    </a:moveTo>
                    <a:cubicBezTo>
                      <a:pt x="84" y="9"/>
                      <a:pt x="77" y="16"/>
                      <a:pt x="68" y="16"/>
                    </a:cubicBezTo>
                    <a:cubicBezTo>
                      <a:pt x="59" y="16"/>
                      <a:pt x="52" y="9"/>
                      <a:pt x="52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9"/>
                      <a:pt x="32" y="16"/>
                      <a:pt x="23" y="16"/>
                    </a:cubicBezTo>
                    <a:cubicBezTo>
                      <a:pt x="14" y="16"/>
                      <a:pt x="7" y="9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90" y="29"/>
                      <a:pt x="90" y="29"/>
                      <a:pt x="90" y="29"/>
                    </a:cubicBezTo>
                    <a:cubicBezTo>
                      <a:pt x="90" y="0"/>
                      <a:pt x="90" y="0"/>
                      <a:pt x="90" y="0"/>
                    </a:cubicBezTo>
                    <a:lnTo>
                      <a:pt x="84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Calibri" pitchFamily="34" charset="0"/>
                  <a:sym typeface="Calibri" pitchFamily="34" charset="0"/>
                </a:endParaRPr>
              </a:p>
            </p:txBody>
          </p:sp>
        </p:grpSp>
      </p:grpSp>
      <p:sp>
        <p:nvSpPr>
          <p:cNvPr id="114" name="矩形 30"/>
          <p:cNvSpPr>
            <a:spLocks noChangeArrowheads="1"/>
          </p:cNvSpPr>
          <p:nvPr/>
        </p:nvSpPr>
        <p:spPr bwMode="auto">
          <a:xfrm>
            <a:off x="4330767" y="6679930"/>
            <a:ext cx="5885330" cy="509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1837" tIns="25918" rIns="51837" bIns="25918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您的内容打在这里，或者通过复制您的文本后，在此框中选择粘贴，并选择只保留文字。您的内容打在这里，或者通过复制您的文本后，在此框中选择粘贴。</a:t>
            </a:r>
          </a:p>
        </p:txBody>
      </p:sp>
      <p:sp>
        <p:nvSpPr>
          <p:cNvPr id="115" name="丁字箭头 114"/>
          <p:cNvSpPr/>
          <p:nvPr/>
        </p:nvSpPr>
        <p:spPr>
          <a:xfrm flipV="1">
            <a:off x="2812078" y="6265068"/>
            <a:ext cx="8433953" cy="306958"/>
          </a:xfrm>
          <a:prstGeom prst="leftRightUpArrow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056" tIns="23029" rIns="46056" bIns="23029" rtlCol="0" anchor="ctr"/>
          <a:lstStyle/>
          <a:p>
            <a:pPr algn="ctr"/>
            <a:endParaRPr lang="zh-CN" altLang="en-US"/>
          </a:p>
        </p:txBody>
      </p:sp>
      <p:cxnSp>
        <p:nvCxnSpPr>
          <p:cNvPr id="88" name="直接连接符 87"/>
          <p:cNvCxnSpPr/>
          <p:nvPr/>
        </p:nvCxnSpPr>
        <p:spPr>
          <a:xfrm flipV="1">
            <a:off x="651845" y="1003247"/>
            <a:ext cx="12007246" cy="52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Freeform 6"/>
          <p:cNvSpPr>
            <a:spLocks noEditPoints="1"/>
          </p:cNvSpPr>
          <p:nvPr/>
        </p:nvSpPr>
        <p:spPr bwMode="auto">
          <a:xfrm>
            <a:off x="12659091" y="514666"/>
            <a:ext cx="477985" cy="493818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2700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6" name="TextBox 115"/>
          <p:cNvSpPr txBox="1"/>
          <p:nvPr/>
        </p:nvSpPr>
        <p:spPr>
          <a:xfrm>
            <a:off x="1295921" y="399144"/>
            <a:ext cx="2423342" cy="430841"/>
          </a:xfrm>
          <a:prstGeom prst="rect">
            <a:avLst/>
          </a:prstGeom>
          <a:noFill/>
        </p:spPr>
        <p:txBody>
          <a:bodyPr wrap="square" lIns="121873" tIns="60937" rIns="121873" bIns="60937" rtlCol="0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工作概述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7" name="组合 116"/>
          <p:cNvGrpSpPr/>
          <p:nvPr/>
        </p:nvGrpSpPr>
        <p:grpSpPr>
          <a:xfrm>
            <a:off x="863873" y="432420"/>
            <a:ext cx="406366" cy="418246"/>
            <a:chOff x="848004" y="393400"/>
            <a:chExt cx="406366" cy="418246"/>
          </a:xfrm>
          <a:effectLst>
            <a:outerShdw blurRad="165100" dist="38100" dir="6960000" sx="98000" sy="98000" algn="t" rotWithShape="0">
              <a:prstClr val="black">
                <a:alpha val="34000"/>
              </a:prstClr>
            </a:outerShdw>
          </a:effectLst>
        </p:grpSpPr>
        <p:grpSp>
          <p:nvGrpSpPr>
            <p:cNvPr id="120" name="组合 119"/>
            <p:cNvGrpSpPr/>
            <p:nvPr/>
          </p:nvGrpSpPr>
          <p:grpSpPr>
            <a:xfrm>
              <a:off x="848004" y="393400"/>
              <a:ext cx="406366" cy="418246"/>
              <a:chOff x="848005" y="369553"/>
              <a:chExt cx="406366" cy="418246"/>
            </a:xfrm>
          </p:grpSpPr>
          <p:sp>
            <p:nvSpPr>
              <p:cNvPr id="122" name="椭圆 121"/>
              <p:cNvSpPr/>
              <p:nvPr/>
            </p:nvSpPr>
            <p:spPr>
              <a:xfrm>
                <a:off x="848005" y="369553"/>
                <a:ext cx="406366" cy="418246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635000" dist="762000" dir="7800000" sx="88000" sy="88000" algn="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3" name="椭圆 122"/>
              <p:cNvSpPr/>
              <p:nvPr/>
            </p:nvSpPr>
            <p:spPr>
              <a:xfrm>
                <a:off x="856799" y="378604"/>
                <a:ext cx="388778" cy="40014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21" name="椭圆 120"/>
            <p:cNvSpPr/>
            <p:nvPr/>
          </p:nvSpPr>
          <p:spPr>
            <a:xfrm>
              <a:off x="907857" y="455002"/>
              <a:ext cx="286661" cy="295042"/>
            </a:xfrm>
            <a:prstGeom prst="ellipse">
              <a:avLst/>
            </a:prstGeom>
            <a:gradFill flip="none" rotWithShape="1">
              <a:gsLst>
                <a:gs pos="0">
                  <a:srgbClr val="F20000"/>
                </a:gs>
                <a:gs pos="100000">
                  <a:srgbClr val="F11B1B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1846" rIns="0" bIns="51846" rtlCol="0" anchor="ctr"/>
            <a:lstStyle/>
            <a:p>
              <a:pPr algn="ctr"/>
              <a:endParaRPr lang="zh-CN" altLang="en-US" sz="3600" dirty="0">
                <a:solidFill>
                  <a:schemeClr val="bg1"/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895998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9" presetClass="entr" presetSubtype="5" fill="hold" grpId="0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115" grpId="0" animBg="1"/>
      <p:bldP spid="107" grpId="0" animBg="1"/>
      <p:bldP spid="1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直角三角形 28"/>
          <p:cNvSpPr/>
          <p:nvPr/>
        </p:nvSpPr>
        <p:spPr>
          <a:xfrm rot="16200000">
            <a:off x="12465077" y="6705626"/>
            <a:ext cx="1413940" cy="1018059"/>
          </a:xfrm>
          <a:prstGeom prst="rtTriangle">
            <a:avLst/>
          </a:prstGeom>
          <a:gradFill>
            <a:gsLst>
              <a:gs pos="5000">
                <a:srgbClr val="E00E0E"/>
              </a:gs>
              <a:gs pos="100000">
                <a:srgbClr val="B70808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634" tIns="24817" rIns="49634" bIns="24817" rtlCol="0" anchor="ctr"/>
          <a:lstStyle/>
          <a:p>
            <a:pPr algn="ctr"/>
            <a:endParaRPr lang="zh-CN" altLang="en-US"/>
          </a:p>
        </p:txBody>
      </p:sp>
      <p:pic>
        <p:nvPicPr>
          <p:cNvPr id="4098" name="Picture 2" descr="C:\Users\Administrator\Desktop\8952533_202936205000_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942" b="12853"/>
          <a:stretch/>
        </p:blipFill>
        <p:spPr bwMode="auto">
          <a:xfrm>
            <a:off x="0" y="-480128"/>
            <a:ext cx="15865600" cy="934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2433" y="2167966"/>
            <a:ext cx="13980742" cy="4044329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634" tIns="24817" rIns="49634" bIns="24817"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2154616" y="2594552"/>
            <a:ext cx="1631521" cy="1665748"/>
            <a:chOff x="4783974" y="6272211"/>
            <a:chExt cx="2876838" cy="2876838"/>
          </a:xfrm>
        </p:grpSpPr>
        <p:sp>
          <p:nvSpPr>
            <p:cNvPr id="5" name="泪滴形 4"/>
            <p:cNvSpPr/>
            <p:nvPr/>
          </p:nvSpPr>
          <p:spPr>
            <a:xfrm>
              <a:off x="4783974" y="6272211"/>
              <a:ext cx="2876838" cy="2876838"/>
            </a:xfrm>
            <a:prstGeom prst="teardrop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5197297" y="6912545"/>
              <a:ext cx="2463515" cy="1486253"/>
              <a:chOff x="5197297" y="6912545"/>
              <a:chExt cx="2463515" cy="1486253"/>
            </a:xfrm>
          </p:grpSpPr>
          <p:sp>
            <p:nvSpPr>
              <p:cNvPr id="69" name="TextBox 68"/>
              <p:cNvSpPr txBox="1"/>
              <p:nvPr/>
            </p:nvSpPr>
            <p:spPr>
              <a:xfrm>
                <a:off x="5197297" y="6912545"/>
                <a:ext cx="2170365" cy="850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zh-CN" altLang="en-US" dirty="0" smtClean="0">
                    <a:solidFill>
                      <a:prstClr val="white"/>
                    </a:solidFill>
                    <a:latin typeface="思源黑体 CN Regular" pitchFamily="34" charset="-122"/>
                    <a:ea typeface="思源黑体 CN Regular" pitchFamily="34" charset="-122"/>
                  </a:rPr>
                  <a:t>有梦想</a:t>
                </a:r>
                <a:endParaRPr lang="zh-CN" altLang="en-US" dirty="0">
                  <a:solidFill>
                    <a:prstClr val="white"/>
                  </a:solidFill>
                  <a:latin typeface="思源黑体 CN Regular" pitchFamily="34" charset="-122"/>
                  <a:ea typeface="思源黑体 CN Regular" pitchFamily="34" charset="-122"/>
                </a:endParaRP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5263910" y="7814097"/>
                <a:ext cx="2396902" cy="5847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solidFill>
                      <a:schemeClr val="bg1"/>
                    </a:solidFill>
                    <a:latin typeface="方正正黑简体" panose="02000000000000000000" pitchFamily="2" charset="-122"/>
                    <a:ea typeface="方正正黑简体" panose="02000000000000000000" pitchFamily="2" charset="-122"/>
                  </a:rPr>
                  <a:t>FROFILE</a:t>
                </a:r>
                <a:endParaRPr lang="zh-CN" altLang="en-US" sz="1600" dirty="0">
                  <a:solidFill>
                    <a:schemeClr val="bg1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endParaRP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4887262" y="2594552"/>
            <a:ext cx="1631521" cy="1665748"/>
            <a:chOff x="8293716" y="6272211"/>
            <a:chExt cx="2876838" cy="2876838"/>
          </a:xfrm>
          <a:solidFill>
            <a:srgbClr val="56C618"/>
          </a:solidFill>
        </p:grpSpPr>
        <p:sp>
          <p:nvSpPr>
            <p:cNvPr id="66" name="泪滴形 65"/>
            <p:cNvSpPr/>
            <p:nvPr/>
          </p:nvSpPr>
          <p:spPr>
            <a:xfrm>
              <a:off x="8293716" y="6272211"/>
              <a:ext cx="2876838" cy="2876838"/>
            </a:xfrm>
            <a:prstGeom prst="teardrop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8749457" y="6912545"/>
              <a:ext cx="2109217" cy="1486253"/>
              <a:chOff x="8749457" y="6912545"/>
              <a:chExt cx="2109217" cy="1486253"/>
            </a:xfrm>
            <a:grpFill/>
          </p:grpSpPr>
          <p:sp>
            <p:nvSpPr>
              <p:cNvPr id="74" name="TextBox 73"/>
              <p:cNvSpPr txBox="1"/>
              <p:nvPr/>
            </p:nvSpPr>
            <p:spPr>
              <a:xfrm>
                <a:off x="8749457" y="7814097"/>
                <a:ext cx="2109217" cy="5847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solidFill>
                      <a:schemeClr val="bg1"/>
                    </a:solidFill>
                    <a:latin typeface="方正正黑简体" panose="02000000000000000000" pitchFamily="2" charset="-122"/>
                    <a:ea typeface="方正正黑简体" panose="02000000000000000000" pitchFamily="2" charset="-122"/>
                  </a:rPr>
                  <a:t>TROFILE</a:t>
                </a:r>
                <a:endParaRPr lang="zh-CN" altLang="en-US" sz="1600" dirty="0">
                  <a:solidFill>
                    <a:schemeClr val="bg1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8923060" y="6912545"/>
                <a:ext cx="1762010" cy="850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zh-CN" altLang="en-US" dirty="0" smtClean="0">
                    <a:solidFill>
                      <a:prstClr val="white"/>
                    </a:solidFill>
                    <a:latin typeface="思源黑体 CN Regular" pitchFamily="34" charset="-122"/>
                    <a:ea typeface="思源黑体 CN Regular" pitchFamily="34" charset="-122"/>
                  </a:rPr>
                  <a:t>年 轻</a:t>
                </a:r>
                <a:endParaRPr lang="zh-CN" altLang="en-US" dirty="0">
                  <a:solidFill>
                    <a:prstClr val="white"/>
                  </a:solidFill>
                  <a:latin typeface="思源黑体 CN Regular" pitchFamily="34" charset="-122"/>
                  <a:ea typeface="思源黑体 CN Regular" pitchFamily="34" charset="-122"/>
                </a:endParaRPr>
              </a:p>
            </p:txBody>
          </p:sp>
        </p:grpSp>
      </p:grpSp>
      <p:grpSp>
        <p:nvGrpSpPr>
          <p:cNvPr id="8" name="组合 7"/>
          <p:cNvGrpSpPr/>
          <p:nvPr/>
        </p:nvGrpSpPr>
        <p:grpSpPr>
          <a:xfrm>
            <a:off x="7619908" y="2594552"/>
            <a:ext cx="1631521" cy="1665748"/>
            <a:chOff x="11976068" y="6272211"/>
            <a:chExt cx="2876838" cy="2876838"/>
          </a:xfrm>
        </p:grpSpPr>
        <p:sp>
          <p:nvSpPr>
            <p:cNvPr id="67" name="泪滴形 66"/>
            <p:cNvSpPr/>
            <p:nvPr/>
          </p:nvSpPr>
          <p:spPr>
            <a:xfrm>
              <a:off x="11976068" y="6272211"/>
              <a:ext cx="2876838" cy="2876838"/>
            </a:xfrm>
            <a:prstGeom prst="teardrop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2513657" y="7814096"/>
              <a:ext cx="2073734" cy="584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EROFILE</a:t>
              </a:r>
              <a:endParaRPr lang="zh-CN" altLang="en-US" sz="1600" dirty="0">
                <a:solidFill>
                  <a:schemeClr val="bg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2530473" y="6912544"/>
              <a:ext cx="2040099" cy="1541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zh-CN" altLang="en-US" dirty="0" smtClean="0">
                  <a:solidFill>
                    <a:prstClr val="white"/>
                  </a:solidFill>
                  <a:latin typeface="思源黑体 CN Regular" pitchFamily="34" charset="-122"/>
                  <a:ea typeface="思源黑体 CN Regular" pitchFamily="34" charset="-122"/>
                </a:rPr>
                <a:t>创造力</a:t>
              </a:r>
              <a:endParaRPr lang="zh-CN" altLang="en-US" dirty="0">
                <a:solidFill>
                  <a:prstClr val="white"/>
                </a:solidFill>
                <a:latin typeface="思源黑体 CN Regular" pitchFamily="34" charset="-122"/>
                <a:ea typeface="思源黑体 CN Regular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0352555" y="2594552"/>
            <a:ext cx="1631521" cy="1665748"/>
            <a:chOff x="18254513" y="6272211"/>
            <a:chExt cx="2876838" cy="2876838"/>
          </a:xfrm>
        </p:grpSpPr>
        <p:sp>
          <p:nvSpPr>
            <p:cNvPr id="68" name="泪滴形 67"/>
            <p:cNvSpPr/>
            <p:nvPr/>
          </p:nvSpPr>
          <p:spPr>
            <a:xfrm>
              <a:off x="18254513" y="6272211"/>
              <a:ext cx="2876838" cy="2876838"/>
            </a:xfrm>
            <a:prstGeom prst="teardrop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8772344" y="7814096"/>
              <a:ext cx="2094921" cy="584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YROFILE</a:t>
              </a:r>
              <a:endParaRPr lang="zh-CN" altLang="en-US" sz="1600" dirty="0">
                <a:solidFill>
                  <a:schemeClr val="bg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8904386" y="6912544"/>
              <a:ext cx="1830839" cy="850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zh-CN" altLang="en-US" dirty="0" smtClean="0">
                  <a:solidFill>
                    <a:prstClr val="white"/>
                  </a:solidFill>
                  <a:latin typeface="思源黑体 CN Regular" pitchFamily="34" charset="-122"/>
                  <a:ea typeface="思源黑体 CN Regular" pitchFamily="34" charset="-122"/>
                </a:rPr>
                <a:t>专 业</a:t>
              </a:r>
              <a:endParaRPr lang="zh-CN" altLang="en-US" dirty="0">
                <a:solidFill>
                  <a:prstClr val="white"/>
                </a:solidFill>
                <a:latin typeface="思源黑体 CN Regular" pitchFamily="34" charset="-122"/>
                <a:ea typeface="思源黑体 CN Regular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962483" y="4548562"/>
            <a:ext cx="10319750" cy="1708160"/>
            <a:chOff x="3460420" y="7855614"/>
            <a:chExt cx="18196672" cy="2950085"/>
          </a:xfrm>
        </p:grpSpPr>
        <p:sp>
          <p:nvSpPr>
            <p:cNvPr id="81" name="矩形 80"/>
            <p:cNvSpPr/>
            <p:nvPr/>
          </p:nvSpPr>
          <p:spPr>
            <a:xfrm>
              <a:off x="3460420" y="7855614"/>
              <a:ext cx="3674572" cy="29500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您的内容打在这里，或者通过复您的文本后，在此框中选择粘贴并选择只保留文字，您的内容打在这里，或者通过复制您的文本后在此框中选择粘贴并选择只保留文字，</a:t>
              </a:r>
              <a:endParaRPr lang="id-ID" altLang="zh-CN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itchFamily="34" charset="0"/>
              </a:endParaRPr>
            </a:p>
            <a:p>
              <a:pPr algn="ctr">
                <a:lnSpc>
                  <a:spcPct val="150000"/>
                </a:lnSpc>
              </a:pPr>
              <a:endParaRPr lang="id-ID" altLang="zh-CN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itchFamily="34" charset="0"/>
              </a:endParaRPr>
            </a:p>
          </p:txBody>
        </p:sp>
        <p:sp>
          <p:nvSpPr>
            <p:cNvPr id="82" name="矩形 81"/>
            <p:cNvSpPr/>
            <p:nvPr/>
          </p:nvSpPr>
          <p:spPr>
            <a:xfrm>
              <a:off x="8218771" y="7855614"/>
              <a:ext cx="3674572" cy="29500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您的内容打在这里，或者通过复您的文本后，在此框中选择粘贴并选择只保留文字，您的内容打在这里，或者通过复制您的文本后在此框中选择粘贴并选择只保留文字，</a:t>
              </a:r>
              <a:endParaRPr lang="id-ID" altLang="zh-CN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itchFamily="34" charset="0"/>
              </a:endParaRPr>
            </a:p>
            <a:p>
              <a:pPr algn="ctr">
                <a:lnSpc>
                  <a:spcPct val="150000"/>
                </a:lnSpc>
              </a:pPr>
              <a:endParaRPr lang="id-ID" altLang="zh-CN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itchFamily="34" charset="0"/>
              </a:endParaRPr>
            </a:p>
          </p:txBody>
        </p:sp>
        <p:sp>
          <p:nvSpPr>
            <p:cNvPr id="83" name="矩形 82"/>
            <p:cNvSpPr/>
            <p:nvPr/>
          </p:nvSpPr>
          <p:spPr>
            <a:xfrm>
              <a:off x="13436075" y="7855614"/>
              <a:ext cx="3674572" cy="29500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您的内容打在这里，或者通过复您的文本后，在此框中选择粘贴并选择只保留文字，您的内容打在这里，或者通过复制您的文本后在此框中选择粘贴并选择只保留文字，</a:t>
              </a:r>
              <a:endParaRPr lang="id-ID" altLang="zh-CN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itchFamily="34" charset="0"/>
              </a:endParaRPr>
            </a:p>
            <a:p>
              <a:pPr algn="ctr">
                <a:lnSpc>
                  <a:spcPct val="150000"/>
                </a:lnSpc>
              </a:pPr>
              <a:endParaRPr lang="id-ID" altLang="zh-CN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itchFamily="34" charset="0"/>
              </a:endParaRPr>
            </a:p>
          </p:txBody>
        </p:sp>
        <p:sp>
          <p:nvSpPr>
            <p:cNvPr id="84" name="矩形 83"/>
            <p:cNvSpPr/>
            <p:nvPr/>
          </p:nvSpPr>
          <p:spPr>
            <a:xfrm>
              <a:off x="17982520" y="7855614"/>
              <a:ext cx="3674572" cy="29500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您的内容打在这里，或者通过复您的文本后，在此框中选择粘贴并选择只保留文字，您的内容打在这里，或者通过复制您的文本后在此框中选择粘贴并选择只保留文字，</a:t>
              </a:r>
              <a:endParaRPr lang="id-ID" altLang="zh-CN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itchFamily="34" charset="0"/>
              </a:endParaRPr>
            </a:p>
            <a:p>
              <a:pPr algn="ctr">
                <a:lnSpc>
                  <a:spcPct val="150000"/>
                </a:lnSpc>
              </a:pPr>
              <a:endParaRPr lang="id-ID" altLang="zh-CN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383142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1602E-6 2.80905E-6 L -0.08278 2.80905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2407</TotalTime>
  <Words>5798</Words>
  <Application>Microsoft Office PowerPoint</Application>
  <PresentationFormat>自定义</PresentationFormat>
  <Paragraphs>549</Paragraphs>
  <Slides>40</Slides>
  <Notes>40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41" baseType="lpstr">
      <vt:lpstr>Office 主题​​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</vt:vector>
  </TitlesOfParts>
  <Company>微软公司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丫丫精饰</dc:title>
  <dc:subject>丫丫精饰</dc:subject>
  <dc:creator>丫丫精饰</dc:creator>
  <cp:keywords>https://cyppt.taobao.com/</cp:keywords>
  <dc:description>https://cyppt.taobao.com/</dc:description>
  <cp:lastModifiedBy>Administrator</cp:lastModifiedBy>
  <cp:revision>46</cp:revision>
  <dcterms:created xsi:type="dcterms:W3CDTF">2015-11-21T04:10:56Z</dcterms:created>
  <dcterms:modified xsi:type="dcterms:W3CDTF">2017-07-06T19:13:08Z</dcterms:modified>
  <cp:category>https://cyppt.taobao.com/</cp:category>
</cp:coreProperties>
</file>