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4" r:id="rId2"/>
    <p:sldId id="312" r:id="rId3"/>
    <p:sldId id="262" r:id="rId4"/>
    <p:sldId id="263" r:id="rId5"/>
    <p:sldId id="261" r:id="rId6"/>
    <p:sldId id="264" r:id="rId7"/>
    <p:sldId id="265" r:id="rId8"/>
    <p:sldId id="266" r:id="rId9"/>
    <p:sldId id="267" r:id="rId10"/>
    <p:sldId id="268" r:id="rId11"/>
    <p:sldId id="269" r:id="rId12"/>
    <p:sldId id="270" r:id="rId13"/>
    <p:sldId id="272"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90" r:id="rId33"/>
    <p:sldId id="291" r:id="rId34"/>
    <p:sldId id="292" r:id="rId35"/>
    <p:sldId id="293" r:id="rId36"/>
    <p:sldId id="294" r:id="rId37"/>
    <p:sldId id="295" r:id="rId38"/>
    <p:sldId id="296" r:id="rId39"/>
    <p:sldId id="297" r:id="rId40"/>
    <p:sldId id="298" r:id="rId4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B0"/>
    <a:srgbClr val="FFFFFF"/>
    <a:srgbClr val="1C2747"/>
    <a:srgbClr val="0E1A40"/>
    <a:srgbClr val="3CCCC7"/>
    <a:srgbClr val="FF6D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96" autoAdjust="0"/>
  </p:normalViewPr>
  <p:slideViewPr>
    <p:cSldViewPr showGuides="1">
      <p:cViewPr>
        <p:scale>
          <a:sx n="90" d="100"/>
          <a:sy n="90" d="100"/>
        </p:scale>
        <p:origin x="-1356" y="-528"/>
      </p:cViewPr>
      <p:guideLst>
        <p:guide orient="horz"/>
        <p:guide pos="384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lineChart>
        <c:grouping val="standard"/>
        <c:ser>
          <c:idx val="0"/>
          <c:order val="0"/>
          <c:tx>
            <c:strRef>
              <c:f>Sheet1!$B$1</c:f>
              <c:strCache>
                <c:ptCount val="1"/>
                <c:pt idx="0">
                  <c:v>Series 1</c:v>
                </c:pt>
              </c:strCache>
            </c:strRef>
          </c:tx>
          <c:spPr>
            <a:ln w="25400" cap="rnd" cmpd="sng" algn="ctr">
              <a:solidFill>
                <a:srgbClr val="2F5EB0"/>
              </a:solidFill>
              <a:round/>
            </a:ln>
            <a:effectLst>
              <a:outerShdw blurRad="50800" dist="38100" dir="2700000" algn="tl" rotWithShape="0">
                <a:prstClr val="black">
                  <a:alpha val="40000"/>
                </a:prstClr>
              </a:outerShdw>
            </a:effectLst>
          </c:spPr>
          <c:marker>
            <c:symbol val="circle"/>
            <c:size val="17"/>
            <c:spPr>
              <a:solidFill>
                <a:srgbClr val="2F5EB0"/>
              </a:solidFill>
              <a:ln w="25400">
                <a:solidFill>
                  <a:srgbClr val="2F5EB0"/>
                </a:solidFill>
              </a:ln>
              <a:effectLst>
                <a:outerShdw blurRad="50800" dist="38100" dir="2700000" algn="tl" rotWithShape="0">
                  <a:prstClr val="black">
                    <a:alpha val="40000"/>
                  </a:prstClr>
                </a:outerShdw>
              </a:effectLst>
            </c:spPr>
          </c:marker>
          <c:dLbls>
            <c:numFmt formatCode="General" sourceLinked="0"/>
            <c:spPr>
              <a:noFill/>
              <a:ln>
                <a:noFill/>
              </a:ln>
              <a:effectLst/>
            </c:spPr>
            <c:txPr>
              <a:bodyPr rot="0" vert="horz"/>
              <a:lstStyle/>
              <a:p>
                <a:pPr>
                  <a:defRPr/>
                </a:pPr>
                <a:endParaRPr lang="zh-CN"/>
              </a:p>
            </c:txPr>
            <c:dLblPos val="ctr"/>
            <c:showVal val="1"/>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er>
        <c:ser>
          <c:idx val="1"/>
          <c:order val="1"/>
          <c:tx>
            <c:strRef>
              <c:f>Sheet1!$C$1</c:f>
              <c:strCache>
                <c:ptCount val="1"/>
                <c:pt idx="0">
                  <c:v>Series 2</c:v>
                </c:pt>
              </c:strCache>
            </c:strRef>
          </c:tx>
          <c:spPr>
            <a:ln w="25400" cap="rnd" cmpd="sng" algn="ctr">
              <a:solidFill>
                <a:schemeClr val="bg1">
                  <a:lumMod val="65000"/>
                  <a:alpha val="67059"/>
                </a:schemeClr>
              </a:solidFill>
              <a:round/>
            </a:ln>
            <a:effectLst>
              <a:outerShdw blurRad="50800" dist="38100" dir="2700000" algn="tl" rotWithShape="0">
                <a:prstClr val="black">
                  <a:alpha val="40000"/>
                </a:prstClr>
              </a:outerShdw>
            </a:effectLst>
          </c:spPr>
          <c:marker>
            <c:symbol val="circle"/>
            <c:size val="17"/>
            <c:spPr>
              <a:solidFill>
                <a:schemeClr val="bg1">
                  <a:lumMod val="65000"/>
                </a:schemeClr>
              </a:solidFill>
              <a:ln w="25400">
                <a:solidFill>
                  <a:schemeClr val="bg1">
                    <a:lumMod val="65000"/>
                    <a:alpha val="67059"/>
                  </a:schemeClr>
                </a:solidFill>
              </a:ln>
              <a:effectLst>
                <a:outerShdw blurRad="50800" dist="38100" dir="2700000" algn="tl" rotWithShape="0">
                  <a:prstClr val="black">
                    <a:alpha val="40000"/>
                  </a:prstClr>
                </a:outerShdw>
              </a:effectLst>
            </c:spPr>
          </c:marker>
          <c:dLbls>
            <c:dLbl>
              <c:idx val="2"/>
              <c:delete val="1"/>
              <c:extLst>
                <c:ext xmlns:c15="http://schemas.microsoft.com/office/drawing/2012/chart" uri="{CE6537A1-D6FC-4f65-9D91-7224C49458BB}">
                  <c15:dlblFieldTable/>
                  <c15:showDataLabelsRange val="0"/>
                </c:ext>
              </c:extLst>
            </c:dLbl>
            <c:dLbl>
              <c:idx val="4"/>
              <c:delete val="1"/>
              <c:extLst>
                <c:ext xmlns:c15="http://schemas.microsoft.com/office/drawing/2012/chart" uri="{CE6537A1-D6FC-4f65-9D91-7224C49458BB}">
                  <c15:dlblFieldTable/>
                  <c15:showDataLabelsRange val="0"/>
                </c:ext>
              </c:extLst>
            </c:dLbl>
            <c:dLbl>
              <c:idx val="7"/>
              <c:delete val="1"/>
              <c:extLst>
                <c:ext xmlns:c15="http://schemas.microsoft.com/office/drawing/2012/chart" uri="{CE6537A1-D6FC-4f65-9D91-7224C49458BB}">
                  <c15:dlblFieldTable/>
                  <c15:showDataLabelsRange val="0"/>
                </c:ext>
              </c:extLst>
            </c:dLbl>
            <c:dLbl>
              <c:idx val="9"/>
              <c:delete val="1"/>
            </c:dLbl>
            <c:spPr>
              <a:noFill/>
              <a:ln>
                <a:noFill/>
              </a:ln>
              <a:effectLst/>
            </c:spPr>
            <c:txPr>
              <a:bodyPr rot="0" vert="horz"/>
              <a:lstStyle/>
              <a:p>
                <a:pPr>
                  <a:defRPr/>
                </a:pPr>
                <a:endParaRPr lang="zh-CN"/>
              </a:p>
            </c:txPr>
            <c:dLblPos val="ctr"/>
            <c:showVal val="1"/>
            <c:extLst>
              <c:ext xmlns:c15="http://schemas.microsoft.com/office/drawing/2012/chart" uri="{CE6537A1-D6FC-4f65-9D91-7224C49458BB}">
                <c15:showLeaderLines val="1"/>
                <c15:leaderLines>
                  <c:spPr>
                    <a:ln w="12700">
                      <a:solidFill>
                        <a:schemeClr val="accent3"/>
                      </a:solidFill>
                      <a:tailEnd type="ova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er>
        <c:dLbls>
          <c:showVal val="1"/>
        </c:dLbls>
        <c:marker val="1"/>
        <c:axId val="143730560"/>
        <c:axId val="143732096"/>
      </c:lineChart>
      <c:catAx>
        <c:axId val="143730560"/>
        <c:scaling>
          <c:orientation val="minMax"/>
        </c:scaling>
        <c:axPos val="b"/>
        <c:numFmt formatCode="General" sourceLinked="1"/>
        <c:majorTickMark val="none"/>
        <c:tickLblPos val="nextTo"/>
        <c:spPr>
          <a:noFill/>
          <a:ln w="12700" cap="flat" cmpd="sng" algn="ctr">
            <a:solidFill>
              <a:schemeClr val="bg1">
                <a:lumMod val="50000"/>
              </a:schemeClr>
            </a:solidFill>
            <a:round/>
            <a:headEnd type="oval" w="sm" len="sm"/>
            <a:tailEnd type="oval" w="sm" len="sm"/>
          </a:ln>
          <a:effectLst/>
        </c:spPr>
        <c:txPr>
          <a:bodyPr rot="-60000000" vert="horz"/>
          <a:lstStyle/>
          <a:p>
            <a:pPr>
              <a:defRPr sz="1400">
                <a:solidFill>
                  <a:srgbClr val="2F5EB0"/>
                </a:solidFill>
              </a:defRPr>
            </a:pPr>
            <a:endParaRPr lang="zh-CN"/>
          </a:p>
        </c:txPr>
        <c:crossAx val="143732096"/>
        <c:crosses val="autoZero"/>
        <c:auto val="1"/>
        <c:lblAlgn val="ctr"/>
        <c:lblOffset val="100"/>
      </c:catAx>
      <c:valAx>
        <c:axId val="143732096"/>
        <c:scaling>
          <c:orientation val="minMax"/>
          <c:max val="100"/>
        </c:scaling>
        <c:delete val="1"/>
        <c:axPos val="l"/>
        <c:numFmt formatCode="General" sourceLinked="1"/>
        <c:majorTickMark val="none"/>
        <c:tickLblPos val="none"/>
        <c:crossAx val="143730560"/>
        <c:crosses val="autoZero"/>
        <c:crossBetween val="between"/>
      </c:valAx>
      <c:spPr>
        <a:noFill/>
        <a:ln>
          <a:noFill/>
        </a:ln>
        <a:effectLst/>
      </c:spPr>
    </c:plotArea>
    <c:plotVisOnly val="1"/>
    <c:dispBlanksAs val="gap"/>
  </c:chart>
  <c:spPr>
    <a:noFill/>
    <a:ln w="0" cap="flat" cmpd="sng" algn="ctr">
      <a:noFill/>
      <a:round/>
    </a:ln>
    <a:effectLst/>
  </c:spPr>
  <c:txPr>
    <a:bodyPr/>
    <a:lstStyle/>
    <a:p>
      <a:pPr>
        <a:defRPr>
          <a:solidFill>
            <a:schemeClr val="bg1"/>
          </a:solidFill>
          <a:latin typeface="微软雅黑" panose="020B0503020204020204" pitchFamily="34" charset="-122"/>
          <a:ea typeface="微软雅黑" panose="020B0503020204020204" pitchFamily="34" charset="-122"/>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3162807899887483"/>
          <c:y val="0"/>
          <c:w val="0.63522227981722901"/>
          <c:h val="0.95283325046404133"/>
        </c:manualLayout>
      </c:layout>
      <c:doughnutChart>
        <c:varyColors val="1"/>
        <c:ser>
          <c:idx val="0"/>
          <c:order val="0"/>
          <c:tx>
            <c:strRef>
              <c:f>Sheet1!$B$1</c:f>
              <c:strCache>
                <c:ptCount val="1"/>
                <c:pt idx="0">
                  <c:v>销售额</c:v>
                </c:pt>
              </c:strCache>
            </c:strRef>
          </c:tx>
          <c:dPt>
            <c:idx val="0"/>
            <c:spPr>
              <a:solidFill>
                <a:srgbClr val="2F5EB0"/>
              </a:solidFill>
              <a:ln w="19050">
                <a:solidFill>
                  <a:schemeClr val="lt1"/>
                </a:solidFill>
              </a:ln>
              <a:effectLst>
                <a:innerShdw blurRad="63500" dist="50800" dir="13500000">
                  <a:prstClr val="black">
                    <a:alpha val="50000"/>
                  </a:prstClr>
                </a:innerShdw>
              </a:effectLst>
            </c:spPr>
          </c:dPt>
          <c:dPt>
            <c:idx val="1"/>
            <c:spPr>
              <a:solidFill>
                <a:schemeClr val="accent1">
                  <a:lumMod val="75000"/>
                  <a:alpha val="38824"/>
                </a:schemeClr>
              </a:solidFill>
              <a:ln w="19050">
                <a:solidFill>
                  <a:schemeClr val="lt1"/>
                </a:solidFill>
              </a:ln>
              <a:effectLst>
                <a:innerShdw blurRad="63500" dist="50800" dir="13500000">
                  <a:prstClr val="black">
                    <a:alpha val="50000"/>
                  </a:prstClr>
                </a:innerShdw>
              </a:effectLst>
            </c:spPr>
          </c:dPt>
          <c:dPt>
            <c:idx val="2"/>
            <c:spPr>
              <a:solidFill>
                <a:schemeClr val="accent1">
                  <a:lumMod val="60000"/>
                  <a:lumOff val="40000"/>
                  <a:alpha val="65098"/>
                </a:schemeClr>
              </a:solidFill>
              <a:ln w="19050">
                <a:solidFill>
                  <a:schemeClr val="lt1"/>
                </a:solidFill>
              </a:ln>
              <a:effectLst>
                <a:innerShdw blurRad="63500" dist="50800" dir="13500000">
                  <a:prstClr val="black">
                    <a:alpha val="50000"/>
                  </a:prstClr>
                </a:innerShdw>
              </a:effectLst>
            </c:spPr>
          </c:dPt>
          <c:dLbls>
            <c:spPr>
              <a:noFill/>
              <a:ln>
                <a:noFill/>
              </a:ln>
              <a:effectLst/>
            </c:spPr>
            <c:txPr>
              <a:bodyPr rot="0" vert="horz"/>
              <a:lstStyle/>
              <a:p>
                <a:pPr>
                  <a:defRPr/>
                </a:pPr>
                <a:endParaRPr lang="zh-CN"/>
              </a:p>
            </c:txPr>
            <c:showPercent val="1"/>
            <c:extLst>
              <c:ext xmlns:c15="http://schemas.microsoft.com/office/drawing/2012/chart" uri="{CE6537A1-D6FC-4f65-9D91-7224C49458BB}">
                <c15:layout/>
              </c:ext>
            </c:extLst>
          </c:dLbls>
          <c:cat>
            <c:strRef>
              <c:f>Sheet1!$A$2:$A$4</c:f>
              <c:strCache>
                <c:ptCount val="3"/>
                <c:pt idx="0">
                  <c:v>第一季度</c:v>
                </c:pt>
                <c:pt idx="1">
                  <c:v>第二季度</c:v>
                </c:pt>
                <c:pt idx="2">
                  <c:v>第三季度</c:v>
                </c:pt>
              </c:strCache>
            </c:strRef>
          </c:cat>
          <c:val>
            <c:numRef>
              <c:f>Sheet1!$B$2:$B$4</c:f>
              <c:numCache>
                <c:formatCode>General</c:formatCode>
                <c:ptCount val="3"/>
                <c:pt idx="0">
                  <c:v>8.2000000000000011</c:v>
                </c:pt>
                <c:pt idx="1">
                  <c:v>3.2</c:v>
                </c:pt>
                <c:pt idx="2">
                  <c:v>1.4</c:v>
                </c:pt>
              </c:numCache>
            </c:numRef>
          </c:val>
        </c:ser>
        <c:dLbls/>
        <c:firstSliceAng val="0"/>
        <c:holeSize val="34"/>
      </c:doughnutChart>
      <c:spPr>
        <a:noFill/>
        <a:ln>
          <a:noFill/>
        </a:ln>
        <a:effectLst/>
      </c:spPr>
    </c:plotArea>
    <c:plotVisOnly val="1"/>
    <c:dispBlanksAs val="zero"/>
  </c:chart>
  <c:spPr>
    <a:noFill/>
    <a:ln>
      <a:noFill/>
    </a:ln>
    <a:effectLst/>
  </c:spPr>
  <c:txPr>
    <a:bodyPr/>
    <a:lstStyle/>
    <a:p>
      <a:pPr>
        <a:defRPr sz="2000">
          <a:solidFill>
            <a:schemeClr val="bg1"/>
          </a:solidFill>
          <a:latin typeface="方正兰亭黑简体" panose="02000000000000000000" pitchFamily="2" charset="-122"/>
          <a:ea typeface="方正兰亭黑简体" panose="02000000000000000000" pitchFamily="2" charset="-122"/>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57473-301C-4F69-A7FC-AE1DEF9F2CA1}"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837B1-3942-4B36-A9A2-6AF914CEB0AE}" type="slidenum">
              <a:rPr lang="zh-CN" altLang="en-US" smtClean="0"/>
              <a:pPr/>
              <a:t>‹#›</a:t>
            </a:fld>
            <a:endParaRPr lang="zh-CN" altLang="en-US"/>
          </a:p>
        </p:txBody>
      </p:sp>
    </p:spTree>
    <p:extLst>
      <p:ext uri="{BB962C8B-B14F-4D97-AF65-F5344CB8AC3E}">
        <p14:creationId xmlns:p14="http://schemas.microsoft.com/office/powerpoint/2010/main" xmlns="" val="212274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a:t>
            </a:fld>
            <a:endParaRPr lang="zh-CN" altLang="en-US"/>
          </a:p>
        </p:txBody>
      </p:sp>
    </p:spTree>
    <p:extLst>
      <p:ext uri="{BB962C8B-B14F-4D97-AF65-F5344CB8AC3E}">
        <p14:creationId xmlns:p14="http://schemas.microsoft.com/office/powerpoint/2010/main" xmlns="" val="334538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10</a:t>
            </a:fld>
            <a:endParaRPr lang="zh-CN" altLang="en-US"/>
          </a:p>
        </p:txBody>
      </p:sp>
    </p:spTree>
    <p:extLst>
      <p:ext uri="{BB962C8B-B14F-4D97-AF65-F5344CB8AC3E}">
        <p14:creationId xmlns:p14="http://schemas.microsoft.com/office/powerpoint/2010/main" xmlns="" val="148921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11</a:t>
            </a:fld>
            <a:endParaRPr lang="zh-CN" altLang="en-US"/>
          </a:p>
        </p:txBody>
      </p:sp>
    </p:spTree>
    <p:extLst>
      <p:ext uri="{BB962C8B-B14F-4D97-AF65-F5344CB8AC3E}">
        <p14:creationId xmlns:p14="http://schemas.microsoft.com/office/powerpoint/2010/main" xmlns="" val="3297619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12</a:t>
            </a:fld>
            <a:endParaRPr lang="zh-CN" altLang="en-US"/>
          </a:p>
        </p:txBody>
      </p:sp>
    </p:spTree>
    <p:extLst>
      <p:ext uri="{BB962C8B-B14F-4D97-AF65-F5344CB8AC3E}">
        <p14:creationId xmlns:p14="http://schemas.microsoft.com/office/powerpoint/2010/main" xmlns="" val="49253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13</a:t>
            </a:fld>
            <a:endParaRPr lang="zh-CN" altLang="en-US"/>
          </a:p>
        </p:txBody>
      </p:sp>
    </p:spTree>
    <p:extLst>
      <p:ext uri="{BB962C8B-B14F-4D97-AF65-F5344CB8AC3E}">
        <p14:creationId xmlns:p14="http://schemas.microsoft.com/office/powerpoint/2010/main" xmlns="" val="177790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14</a:t>
            </a:fld>
            <a:endParaRPr lang="zh-CN" altLang="en-US"/>
          </a:p>
        </p:txBody>
      </p:sp>
    </p:spTree>
    <p:extLst>
      <p:ext uri="{BB962C8B-B14F-4D97-AF65-F5344CB8AC3E}">
        <p14:creationId xmlns:p14="http://schemas.microsoft.com/office/powerpoint/2010/main" xmlns="" val="252768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15</a:t>
            </a:fld>
            <a:endParaRPr lang="zh-CN" altLang="en-US"/>
          </a:p>
        </p:txBody>
      </p:sp>
    </p:spTree>
    <p:extLst>
      <p:ext uri="{BB962C8B-B14F-4D97-AF65-F5344CB8AC3E}">
        <p14:creationId xmlns:p14="http://schemas.microsoft.com/office/powerpoint/2010/main" xmlns="" val="799096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16</a:t>
            </a:fld>
            <a:endParaRPr lang="zh-CN" altLang="en-US"/>
          </a:p>
        </p:txBody>
      </p:sp>
    </p:spTree>
    <p:extLst>
      <p:ext uri="{BB962C8B-B14F-4D97-AF65-F5344CB8AC3E}">
        <p14:creationId xmlns:p14="http://schemas.microsoft.com/office/powerpoint/2010/main" xmlns="" val="98118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17</a:t>
            </a:fld>
            <a:endParaRPr lang="zh-CN" altLang="en-US"/>
          </a:p>
        </p:txBody>
      </p:sp>
    </p:spTree>
    <p:extLst>
      <p:ext uri="{BB962C8B-B14F-4D97-AF65-F5344CB8AC3E}">
        <p14:creationId xmlns:p14="http://schemas.microsoft.com/office/powerpoint/2010/main" xmlns="" val="229261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18</a:t>
            </a:fld>
            <a:endParaRPr lang="zh-CN" altLang="en-US"/>
          </a:p>
        </p:txBody>
      </p:sp>
    </p:spTree>
    <p:extLst>
      <p:ext uri="{BB962C8B-B14F-4D97-AF65-F5344CB8AC3E}">
        <p14:creationId xmlns:p14="http://schemas.microsoft.com/office/powerpoint/2010/main" xmlns="" val="377424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19</a:t>
            </a:fld>
            <a:endParaRPr lang="zh-CN" altLang="en-US"/>
          </a:p>
        </p:txBody>
      </p:sp>
    </p:spTree>
    <p:extLst>
      <p:ext uri="{BB962C8B-B14F-4D97-AF65-F5344CB8AC3E}">
        <p14:creationId xmlns:p14="http://schemas.microsoft.com/office/powerpoint/2010/main" xmlns="" val="109998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a:t>
            </a:fld>
            <a:endParaRPr lang="zh-CN" altLang="en-US"/>
          </a:p>
        </p:txBody>
      </p:sp>
    </p:spTree>
    <p:extLst>
      <p:ext uri="{BB962C8B-B14F-4D97-AF65-F5344CB8AC3E}">
        <p14:creationId xmlns:p14="http://schemas.microsoft.com/office/powerpoint/2010/main" xmlns="" val="3641783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20</a:t>
            </a:fld>
            <a:endParaRPr lang="zh-CN" altLang="en-US"/>
          </a:p>
        </p:txBody>
      </p:sp>
    </p:spTree>
    <p:extLst>
      <p:ext uri="{BB962C8B-B14F-4D97-AF65-F5344CB8AC3E}">
        <p14:creationId xmlns:p14="http://schemas.microsoft.com/office/powerpoint/2010/main" xmlns="" val="427471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21</a:t>
            </a:fld>
            <a:endParaRPr lang="zh-CN" altLang="en-US"/>
          </a:p>
        </p:txBody>
      </p:sp>
    </p:spTree>
    <p:extLst>
      <p:ext uri="{BB962C8B-B14F-4D97-AF65-F5344CB8AC3E}">
        <p14:creationId xmlns:p14="http://schemas.microsoft.com/office/powerpoint/2010/main" xmlns="" val="1372605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22</a:t>
            </a:fld>
            <a:endParaRPr lang="zh-CN" altLang="en-US"/>
          </a:p>
        </p:txBody>
      </p:sp>
    </p:spTree>
    <p:extLst>
      <p:ext uri="{BB962C8B-B14F-4D97-AF65-F5344CB8AC3E}">
        <p14:creationId xmlns:p14="http://schemas.microsoft.com/office/powerpoint/2010/main" xmlns="" val="434148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23</a:t>
            </a:fld>
            <a:endParaRPr lang="zh-CN" altLang="en-US"/>
          </a:p>
        </p:txBody>
      </p:sp>
    </p:spTree>
    <p:extLst>
      <p:ext uri="{BB962C8B-B14F-4D97-AF65-F5344CB8AC3E}">
        <p14:creationId xmlns:p14="http://schemas.microsoft.com/office/powerpoint/2010/main" xmlns="" val="3387795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24</a:t>
            </a:fld>
            <a:endParaRPr lang="zh-CN" altLang="en-US"/>
          </a:p>
        </p:txBody>
      </p:sp>
    </p:spTree>
    <p:extLst>
      <p:ext uri="{BB962C8B-B14F-4D97-AF65-F5344CB8AC3E}">
        <p14:creationId xmlns:p14="http://schemas.microsoft.com/office/powerpoint/2010/main" xmlns="" val="1663853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25</a:t>
            </a:fld>
            <a:endParaRPr lang="zh-CN" altLang="en-US"/>
          </a:p>
        </p:txBody>
      </p:sp>
    </p:spTree>
    <p:extLst>
      <p:ext uri="{BB962C8B-B14F-4D97-AF65-F5344CB8AC3E}">
        <p14:creationId xmlns:p14="http://schemas.microsoft.com/office/powerpoint/2010/main" xmlns="" val="3464956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26</a:t>
            </a:fld>
            <a:endParaRPr lang="zh-CN" altLang="en-US"/>
          </a:p>
        </p:txBody>
      </p:sp>
    </p:spTree>
    <p:extLst>
      <p:ext uri="{BB962C8B-B14F-4D97-AF65-F5344CB8AC3E}">
        <p14:creationId xmlns:p14="http://schemas.microsoft.com/office/powerpoint/2010/main" xmlns="" val="381645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27</a:t>
            </a:fld>
            <a:endParaRPr lang="zh-CN" altLang="en-US"/>
          </a:p>
        </p:txBody>
      </p:sp>
    </p:spTree>
    <p:extLst>
      <p:ext uri="{BB962C8B-B14F-4D97-AF65-F5344CB8AC3E}">
        <p14:creationId xmlns:p14="http://schemas.microsoft.com/office/powerpoint/2010/main" xmlns="" val="665452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28</a:t>
            </a:fld>
            <a:endParaRPr lang="zh-CN" altLang="en-US"/>
          </a:p>
        </p:txBody>
      </p:sp>
    </p:spTree>
    <p:extLst>
      <p:ext uri="{BB962C8B-B14F-4D97-AF65-F5344CB8AC3E}">
        <p14:creationId xmlns:p14="http://schemas.microsoft.com/office/powerpoint/2010/main" xmlns="" val="2943692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29</a:t>
            </a:fld>
            <a:endParaRPr lang="zh-CN" altLang="en-US"/>
          </a:p>
        </p:txBody>
      </p:sp>
    </p:spTree>
    <p:extLst>
      <p:ext uri="{BB962C8B-B14F-4D97-AF65-F5344CB8AC3E}">
        <p14:creationId xmlns:p14="http://schemas.microsoft.com/office/powerpoint/2010/main" xmlns="" val="106670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a:t>
            </a:fld>
            <a:endParaRPr lang="zh-CN" altLang="en-US"/>
          </a:p>
        </p:txBody>
      </p:sp>
    </p:spTree>
    <p:extLst>
      <p:ext uri="{BB962C8B-B14F-4D97-AF65-F5344CB8AC3E}">
        <p14:creationId xmlns:p14="http://schemas.microsoft.com/office/powerpoint/2010/main" xmlns="" val="99252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30</a:t>
            </a:fld>
            <a:endParaRPr lang="zh-CN" altLang="en-US"/>
          </a:p>
        </p:txBody>
      </p:sp>
    </p:spTree>
    <p:extLst>
      <p:ext uri="{BB962C8B-B14F-4D97-AF65-F5344CB8AC3E}">
        <p14:creationId xmlns:p14="http://schemas.microsoft.com/office/powerpoint/2010/main" xmlns="" val="3382856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31</a:t>
            </a:fld>
            <a:endParaRPr lang="zh-CN" altLang="en-US"/>
          </a:p>
        </p:txBody>
      </p:sp>
    </p:spTree>
    <p:extLst>
      <p:ext uri="{BB962C8B-B14F-4D97-AF65-F5344CB8AC3E}">
        <p14:creationId xmlns:p14="http://schemas.microsoft.com/office/powerpoint/2010/main" xmlns="" val="3779066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32</a:t>
            </a:fld>
            <a:endParaRPr lang="zh-CN" altLang="en-US"/>
          </a:p>
        </p:txBody>
      </p:sp>
    </p:spTree>
    <p:extLst>
      <p:ext uri="{BB962C8B-B14F-4D97-AF65-F5344CB8AC3E}">
        <p14:creationId xmlns:p14="http://schemas.microsoft.com/office/powerpoint/2010/main" xmlns="" val="3755405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33</a:t>
            </a:fld>
            <a:endParaRPr lang="zh-CN" altLang="en-US"/>
          </a:p>
        </p:txBody>
      </p:sp>
    </p:spTree>
    <p:extLst>
      <p:ext uri="{BB962C8B-B14F-4D97-AF65-F5344CB8AC3E}">
        <p14:creationId xmlns:p14="http://schemas.microsoft.com/office/powerpoint/2010/main" xmlns="" val="163589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34</a:t>
            </a:fld>
            <a:endParaRPr lang="zh-CN" altLang="en-US"/>
          </a:p>
        </p:txBody>
      </p:sp>
    </p:spTree>
    <p:extLst>
      <p:ext uri="{BB962C8B-B14F-4D97-AF65-F5344CB8AC3E}">
        <p14:creationId xmlns:p14="http://schemas.microsoft.com/office/powerpoint/2010/main" xmlns="" val="1296634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35</a:t>
            </a:fld>
            <a:endParaRPr lang="zh-CN" altLang="en-US"/>
          </a:p>
        </p:txBody>
      </p:sp>
    </p:spTree>
    <p:extLst>
      <p:ext uri="{BB962C8B-B14F-4D97-AF65-F5344CB8AC3E}">
        <p14:creationId xmlns:p14="http://schemas.microsoft.com/office/powerpoint/2010/main" xmlns="" val="4191259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36</a:t>
            </a:fld>
            <a:endParaRPr lang="zh-CN" altLang="en-US"/>
          </a:p>
        </p:txBody>
      </p:sp>
    </p:spTree>
    <p:extLst>
      <p:ext uri="{BB962C8B-B14F-4D97-AF65-F5344CB8AC3E}">
        <p14:creationId xmlns:p14="http://schemas.microsoft.com/office/powerpoint/2010/main" xmlns="" val="1208927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37</a:t>
            </a:fld>
            <a:endParaRPr lang="zh-CN" altLang="en-US"/>
          </a:p>
        </p:txBody>
      </p:sp>
    </p:spTree>
    <p:extLst>
      <p:ext uri="{BB962C8B-B14F-4D97-AF65-F5344CB8AC3E}">
        <p14:creationId xmlns:p14="http://schemas.microsoft.com/office/powerpoint/2010/main" xmlns="" val="2065366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38</a:t>
            </a:fld>
            <a:endParaRPr lang="zh-CN" altLang="en-US"/>
          </a:p>
        </p:txBody>
      </p:sp>
    </p:spTree>
    <p:extLst>
      <p:ext uri="{BB962C8B-B14F-4D97-AF65-F5344CB8AC3E}">
        <p14:creationId xmlns:p14="http://schemas.microsoft.com/office/powerpoint/2010/main" xmlns="" val="916770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39</a:t>
            </a:fld>
            <a:endParaRPr lang="zh-CN" altLang="en-US"/>
          </a:p>
        </p:txBody>
      </p:sp>
    </p:spTree>
    <p:extLst>
      <p:ext uri="{BB962C8B-B14F-4D97-AF65-F5344CB8AC3E}">
        <p14:creationId xmlns:p14="http://schemas.microsoft.com/office/powerpoint/2010/main" xmlns="" val="120157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4</a:t>
            </a:fld>
            <a:endParaRPr lang="zh-CN" altLang="en-US"/>
          </a:p>
        </p:txBody>
      </p:sp>
    </p:spTree>
    <p:extLst>
      <p:ext uri="{BB962C8B-B14F-4D97-AF65-F5344CB8AC3E}">
        <p14:creationId xmlns:p14="http://schemas.microsoft.com/office/powerpoint/2010/main" xmlns="" val="2972099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40</a:t>
            </a:fld>
            <a:endParaRPr lang="zh-CN" altLang="en-US"/>
          </a:p>
        </p:txBody>
      </p:sp>
    </p:spTree>
    <p:extLst>
      <p:ext uri="{BB962C8B-B14F-4D97-AF65-F5344CB8AC3E}">
        <p14:creationId xmlns:p14="http://schemas.microsoft.com/office/powerpoint/2010/main" xmlns="" val="25961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5</a:t>
            </a:fld>
            <a:endParaRPr lang="zh-CN" altLang="en-US"/>
          </a:p>
        </p:txBody>
      </p:sp>
    </p:spTree>
    <p:extLst>
      <p:ext uri="{BB962C8B-B14F-4D97-AF65-F5344CB8AC3E}">
        <p14:creationId xmlns:p14="http://schemas.microsoft.com/office/powerpoint/2010/main" xmlns="" val="211392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6</a:t>
            </a:fld>
            <a:endParaRPr lang="zh-CN" altLang="en-US"/>
          </a:p>
        </p:txBody>
      </p:sp>
    </p:spTree>
    <p:extLst>
      <p:ext uri="{BB962C8B-B14F-4D97-AF65-F5344CB8AC3E}">
        <p14:creationId xmlns:p14="http://schemas.microsoft.com/office/powerpoint/2010/main" xmlns="" val="31393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7</a:t>
            </a:fld>
            <a:endParaRPr lang="zh-CN" altLang="en-US"/>
          </a:p>
        </p:txBody>
      </p:sp>
    </p:spTree>
    <p:extLst>
      <p:ext uri="{BB962C8B-B14F-4D97-AF65-F5344CB8AC3E}">
        <p14:creationId xmlns:p14="http://schemas.microsoft.com/office/powerpoint/2010/main" xmlns="" val="370231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8</a:t>
            </a:fld>
            <a:endParaRPr lang="zh-CN" altLang="en-US"/>
          </a:p>
        </p:txBody>
      </p:sp>
    </p:spTree>
    <p:extLst>
      <p:ext uri="{BB962C8B-B14F-4D97-AF65-F5344CB8AC3E}">
        <p14:creationId xmlns:p14="http://schemas.microsoft.com/office/powerpoint/2010/main" xmlns="" val="16926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pPr/>
              <a:t>9</a:t>
            </a:fld>
            <a:endParaRPr lang="zh-CN" altLang="en-US"/>
          </a:p>
        </p:txBody>
      </p:sp>
    </p:spTree>
    <p:extLst>
      <p:ext uri="{BB962C8B-B14F-4D97-AF65-F5344CB8AC3E}">
        <p14:creationId xmlns:p14="http://schemas.microsoft.com/office/powerpoint/2010/main" xmlns="" val="352422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239880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235680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96307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308138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140998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368091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16656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212763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90146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108381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269639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xmlns="">
                  <a14:imgLayer r:embed="rId14">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C373-83E8-404D-A870-0C99071BEBA1}" type="datetimeFigureOut">
              <a:rPr lang="zh-CN" altLang="en-US" smtClean="0"/>
              <a:pPr/>
              <a:t>2017/7/7</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FFD15-FD4A-41A0-98B0-8A0E50279E3E}" type="slidenum">
              <a:rPr lang="zh-CN" altLang="en-US" smtClean="0"/>
              <a:pPr/>
              <a:t>‹#›</a:t>
            </a:fld>
            <a:endParaRPr lang="zh-CN" altLang="en-US"/>
          </a:p>
        </p:txBody>
      </p:sp>
    </p:spTree>
    <p:extLst>
      <p:ext uri="{BB962C8B-B14F-4D97-AF65-F5344CB8AC3E}">
        <p14:creationId xmlns:p14="http://schemas.microsoft.com/office/powerpoint/2010/main" xmlns="" val="423595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5175" cy="3686628"/>
          </a:xfrm>
          <a:custGeom>
            <a:avLst/>
            <a:gdLst>
              <a:gd name="connsiteX0" fmla="*/ 0 w 12195175"/>
              <a:gd name="connsiteY0" fmla="*/ 0 h 2060848"/>
              <a:gd name="connsiteX1" fmla="*/ 12195175 w 12195175"/>
              <a:gd name="connsiteY1" fmla="*/ 0 h 2060848"/>
              <a:gd name="connsiteX2" fmla="*/ 12195175 w 12195175"/>
              <a:gd name="connsiteY2" fmla="*/ 2060848 h 2060848"/>
              <a:gd name="connsiteX3" fmla="*/ 0 w 12195175"/>
              <a:gd name="connsiteY3" fmla="*/ 2060848 h 2060848"/>
              <a:gd name="connsiteX4" fmla="*/ 0 w 12195175"/>
              <a:gd name="connsiteY4" fmla="*/ 0 h 2060848"/>
              <a:gd name="connsiteX0" fmla="*/ 0 w 12195175"/>
              <a:gd name="connsiteY0" fmla="*/ 0 h 2060848"/>
              <a:gd name="connsiteX1" fmla="*/ 12195175 w 12195175"/>
              <a:gd name="connsiteY1" fmla="*/ 0 h 2060848"/>
              <a:gd name="connsiteX2" fmla="*/ 12195175 w 12195175"/>
              <a:gd name="connsiteY2" fmla="*/ 2060848 h 2060848"/>
              <a:gd name="connsiteX3" fmla="*/ 6096000 w 12195175"/>
              <a:gd name="connsiteY3" fmla="*/ 2046514 h 2060848"/>
              <a:gd name="connsiteX4" fmla="*/ 0 w 12195175"/>
              <a:gd name="connsiteY4" fmla="*/ 2060848 h 2060848"/>
              <a:gd name="connsiteX5" fmla="*/ 0 w 12195175"/>
              <a:gd name="connsiteY5" fmla="*/ 0 h 2060848"/>
              <a:gd name="connsiteX0" fmla="*/ 0 w 12195175"/>
              <a:gd name="connsiteY0" fmla="*/ 0 h 3686628"/>
              <a:gd name="connsiteX1" fmla="*/ 12195175 w 12195175"/>
              <a:gd name="connsiteY1" fmla="*/ 0 h 3686628"/>
              <a:gd name="connsiteX2" fmla="*/ 12195175 w 12195175"/>
              <a:gd name="connsiteY2" fmla="*/ 2060848 h 3686628"/>
              <a:gd name="connsiteX3" fmla="*/ 6081486 w 12195175"/>
              <a:gd name="connsiteY3" fmla="*/ 3686628 h 3686628"/>
              <a:gd name="connsiteX4" fmla="*/ 0 w 12195175"/>
              <a:gd name="connsiteY4" fmla="*/ 2060848 h 3686628"/>
              <a:gd name="connsiteX5" fmla="*/ 0 w 12195175"/>
              <a:gd name="connsiteY5" fmla="*/ 0 h 368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5" h="3686628">
                <a:moveTo>
                  <a:pt x="0" y="0"/>
                </a:moveTo>
                <a:lnTo>
                  <a:pt x="12195175" y="0"/>
                </a:lnTo>
                <a:lnTo>
                  <a:pt x="12195175" y="2060848"/>
                </a:lnTo>
                <a:lnTo>
                  <a:pt x="6081486" y="3686628"/>
                </a:lnTo>
                <a:lnTo>
                  <a:pt x="0" y="2060848"/>
                </a:lnTo>
                <a:lnTo>
                  <a:pt x="0" y="0"/>
                </a:lnTo>
                <a:close/>
              </a:path>
            </a:pathLst>
          </a:custGeom>
          <a:blipFill>
            <a:blip r:embed="rId4" cstate="print"/>
            <a:srcRect/>
            <a:stretch>
              <a:fillRect l="-36" t="-81828" r="-36" b="-95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背景音乐 - 纯音乐 - 你是爱 Ppt2.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641506" y="-1014044"/>
            <a:ext cx="609600" cy="609600"/>
          </a:xfrm>
          <a:prstGeom prst="rect">
            <a:avLst/>
          </a:prstGeom>
        </p:spPr>
      </p:pic>
      <p:sp>
        <p:nvSpPr>
          <p:cNvPr id="3" name="矩形 2"/>
          <p:cNvSpPr/>
          <p:nvPr/>
        </p:nvSpPr>
        <p:spPr>
          <a:xfrm>
            <a:off x="0" y="-27384"/>
            <a:ext cx="12195175" cy="2510972"/>
          </a:xfrm>
          <a:custGeom>
            <a:avLst/>
            <a:gdLst>
              <a:gd name="connsiteX0" fmla="*/ 0 w 12195175"/>
              <a:gd name="connsiteY0" fmla="*/ 0 h 908720"/>
              <a:gd name="connsiteX1" fmla="*/ 12195175 w 12195175"/>
              <a:gd name="connsiteY1" fmla="*/ 0 h 908720"/>
              <a:gd name="connsiteX2" fmla="*/ 12195175 w 12195175"/>
              <a:gd name="connsiteY2" fmla="*/ 908720 h 908720"/>
              <a:gd name="connsiteX3" fmla="*/ 0 w 12195175"/>
              <a:gd name="connsiteY3" fmla="*/ 908720 h 908720"/>
              <a:gd name="connsiteX4" fmla="*/ 0 w 12195175"/>
              <a:gd name="connsiteY4" fmla="*/ 0 h 908720"/>
              <a:gd name="connsiteX0" fmla="*/ 0 w 12195175"/>
              <a:gd name="connsiteY0" fmla="*/ 0 h 908720"/>
              <a:gd name="connsiteX1" fmla="*/ 12195175 w 12195175"/>
              <a:gd name="connsiteY1" fmla="*/ 0 h 908720"/>
              <a:gd name="connsiteX2" fmla="*/ 12195175 w 12195175"/>
              <a:gd name="connsiteY2" fmla="*/ 908720 h 908720"/>
              <a:gd name="connsiteX3" fmla="*/ 6096000 w 12195175"/>
              <a:gd name="connsiteY3" fmla="*/ 899886 h 908720"/>
              <a:gd name="connsiteX4" fmla="*/ 0 w 12195175"/>
              <a:gd name="connsiteY4" fmla="*/ 908720 h 908720"/>
              <a:gd name="connsiteX5" fmla="*/ 0 w 12195175"/>
              <a:gd name="connsiteY5" fmla="*/ 0 h 908720"/>
              <a:gd name="connsiteX0" fmla="*/ 0 w 12195175"/>
              <a:gd name="connsiteY0" fmla="*/ 0 h 2510972"/>
              <a:gd name="connsiteX1" fmla="*/ 12195175 w 12195175"/>
              <a:gd name="connsiteY1" fmla="*/ 0 h 2510972"/>
              <a:gd name="connsiteX2" fmla="*/ 12195175 w 12195175"/>
              <a:gd name="connsiteY2" fmla="*/ 908720 h 2510972"/>
              <a:gd name="connsiteX3" fmla="*/ 6052458 w 12195175"/>
              <a:gd name="connsiteY3" fmla="*/ 2510972 h 2510972"/>
              <a:gd name="connsiteX4" fmla="*/ 0 w 12195175"/>
              <a:gd name="connsiteY4" fmla="*/ 908720 h 2510972"/>
              <a:gd name="connsiteX5" fmla="*/ 0 w 12195175"/>
              <a:gd name="connsiteY5" fmla="*/ 0 h 25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5" h="2510972">
                <a:moveTo>
                  <a:pt x="0" y="0"/>
                </a:moveTo>
                <a:lnTo>
                  <a:pt x="12195175" y="0"/>
                </a:lnTo>
                <a:lnTo>
                  <a:pt x="12195175" y="908720"/>
                </a:lnTo>
                <a:lnTo>
                  <a:pt x="6052458" y="2510972"/>
                </a:lnTo>
                <a:lnTo>
                  <a:pt x="0" y="908720"/>
                </a:lnTo>
                <a:lnTo>
                  <a:pt x="0" y="0"/>
                </a:lnTo>
                <a:close/>
              </a:path>
            </a:pathLst>
          </a:custGeom>
          <a:solidFill>
            <a:srgbClr val="2F5EB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021785"/>
            <a:ext cx="12195175" cy="863599"/>
          </a:xfrm>
          <a:custGeom>
            <a:avLst/>
            <a:gdLst>
              <a:gd name="connsiteX0" fmla="*/ 0 w 12195175"/>
              <a:gd name="connsiteY0" fmla="*/ 0 h 404664"/>
              <a:gd name="connsiteX1" fmla="*/ 12195175 w 12195175"/>
              <a:gd name="connsiteY1" fmla="*/ 0 h 404664"/>
              <a:gd name="connsiteX2" fmla="*/ 12195175 w 12195175"/>
              <a:gd name="connsiteY2" fmla="*/ 404664 h 404664"/>
              <a:gd name="connsiteX3" fmla="*/ 0 w 12195175"/>
              <a:gd name="connsiteY3" fmla="*/ 404664 h 404664"/>
              <a:gd name="connsiteX4" fmla="*/ 0 w 12195175"/>
              <a:gd name="connsiteY4" fmla="*/ 0 h 404664"/>
              <a:gd name="connsiteX0" fmla="*/ 0 w 12195175"/>
              <a:gd name="connsiteY0" fmla="*/ 8993 h 413657"/>
              <a:gd name="connsiteX1" fmla="*/ 6096000 w 12195175"/>
              <a:gd name="connsiteY1" fmla="*/ 0 h 413657"/>
              <a:gd name="connsiteX2" fmla="*/ 12195175 w 12195175"/>
              <a:gd name="connsiteY2" fmla="*/ 8993 h 413657"/>
              <a:gd name="connsiteX3" fmla="*/ 12195175 w 12195175"/>
              <a:gd name="connsiteY3" fmla="*/ 413657 h 413657"/>
              <a:gd name="connsiteX4" fmla="*/ 0 w 12195175"/>
              <a:gd name="connsiteY4" fmla="*/ 413657 h 413657"/>
              <a:gd name="connsiteX5" fmla="*/ 0 w 12195175"/>
              <a:gd name="connsiteY5" fmla="*/ 8993 h 413657"/>
              <a:gd name="connsiteX0" fmla="*/ 0 w 12195175"/>
              <a:gd name="connsiteY0" fmla="*/ 458935 h 863599"/>
              <a:gd name="connsiteX1" fmla="*/ 6052457 w 12195175"/>
              <a:gd name="connsiteY1" fmla="*/ 0 h 863599"/>
              <a:gd name="connsiteX2" fmla="*/ 12195175 w 12195175"/>
              <a:gd name="connsiteY2" fmla="*/ 458935 h 863599"/>
              <a:gd name="connsiteX3" fmla="*/ 12195175 w 12195175"/>
              <a:gd name="connsiteY3" fmla="*/ 863599 h 863599"/>
              <a:gd name="connsiteX4" fmla="*/ 0 w 12195175"/>
              <a:gd name="connsiteY4" fmla="*/ 863599 h 863599"/>
              <a:gd name="connsiteX5" fmla="*/ 0 w 12195175"/>
              <a:gd name="connsiteY5" fmla="*/ 458935 h 8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5" h="863599">
                <a:moveTo>
                  <a:pt x="0" y="458935"/>
                </a:moveTo>
                <a:lnTo>
                  <a:pt x="6052457" y="0"/>
                </a:lnTo>
                <a:lnTo>
                  <a:pt x="12195175" y="458935"/>
                </a:lnTo>
                <a:lnTo>
                  <a:pt x="12195175" y="863599"/>
                </a:lnTo>
                <a:lnTo>
                  <a:pt x="0" y="863599"/>
                </a:lnTo>
                <a:lnTo>
                  <a:pt x="0" y="458935"/>
                </a:lnTo>
                <a:close/>
              </a:path>
            </a:pathLst>
          </a:cu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4"/>
          <p:cNvSpPr txBox="1">
            <a:spLocks/>
          </p:cNvSpPr>
          <p:nvPr/>
        </p:nvSpPr>
        <p:spPr>
          <a:xfrm>
            <a:off x="3721323" y="548680"/>
            <a:ext cx="4752528" cy="80314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1500" b="1" dirty="0" smtClean="0">
                <a:solidFill>
                  <a:schemeClr val="bg1"/>
                </a:solidFill>
                <a:latin typeface="Impact MT Std" pitchFamily="34" charset="0"/>
                <a:ea typeface="微软雅黑" panose="020B0503020204020204" pitchFamily="34" charset="-122"/>
              </a:rPr>
              <a:t>2016</a:t>
            </a:r>
            <a:endParaRPr lang="en-US" altLang="zh-CN" sz="11500" b="1" dirty="0">
              <a:solidFill>
                <a:schemeClr val="bg1"/>
              </a:solidFill>
              <a:latin typeface="Impact MT Std" pitchFamily="34" charset="0"/>
              <a:ea typeface="微软雅黑" panose="020B0503020204020204" pitchFamily="34" charset="-122"/>
            </a:endParaRPr>
          </a:p>
        </p:txBody>
      </p:sp>
      <p:sp>
        <p:nvSpPr>
          <p:cNvPr id="8" name="标题 4"/>
          <p:cNvSpPr txBox="1">
            <a:spLocks/>
          </p:cNvSpPr>
          <p:nvPr/>
        </p:nvSpPr>
        <p:spPr>
          <a:xfrm>
            <a:off x="4441403" y="1451707"/>
            <a:ext cx="3303985" cy="80314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smtClean="0">
                <a:solidFill>
                  <a:schemeClr val="bg1"/>
                </a:solidFill>
                <a:latin typeface="微软雅黑" panose="020B0503020204020204" pitchFamily="34" charset="-122"/>
                <a:ea typeface="微软雅黑" panose="020B0503020204020204" pitchFamily="34" charset="-122"/>
              </a:rPr>
              <a:t>梦想起航 共创辉煌</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569195" y="3836066"/>
            <a:ext cx="6984777" cy="769441"/>
          </a:xfrm>
          <a:prstGeom prst="rect">
            <a:avLst/>
          </a:prstGeom>
          <a:noFill/>
          <a:effectLst/>
        </p:spPr>
        <p:txBody>
          <a:bodyPr wrap="square" rtlCol="0">
            <a:spAutoFit/>
          </a:bodyPr>
          <a:lstStyle/>
          <a:p>
            <a:pPr algn="ctr" fontAlgn="auto">
              <a:spcBef>
                <a:spcPts val="0"/>
              </a:spcBef>
              <a:spcAft>
                <a:spcPts val="0"/>
              </a:spcAft>
              <a:defRPr/>
            </a:pPr>
            <a:r>
              <a:rPr lang="zh-CN" altLang="en-US" sz="4400" b="1" dirty="0" smtClean="0">
                <a:solidFill>
                  <a:srgbClr val="2F5EB0"/>
                </a:solidFill>
                <a:latin typeface="微软雅黑" pitchFamily="34" charset="-122"/>
                <a:ea typeface="微软雅黑" pitchFamily="34" charset="-122"/>
                <a:sym typeface="微软雅黑" pitchFamily="34" charset="-122"/>
              </a:rPr>
              <a:t>工作总结</a:t>
            </a:r>
            <a:r>
              <a:rPr lang="en-US" altLang="zh-CN" sz="4400" b="1" dirty="0" smtClean="0">
                <a:solidFill>
                  <a:srgbClr val="2F5EB0"/>
                </a:solidFill>
                <a:latin typeface="微软雅黑" pitchFamily="34" charset="-122"/>
                <a:ea typeface="微软雅黑" pitchFamily="34" charset="-122"/>
                <a:sym typeface="微软雅黑" pitchFamily="34" charset="-122"/>
              </a:rPr>
              <a:t>·</a:t>
            </a:r>
            <a:r>
              <a:rPr lang="zh-CN" altLang="en-US" sz="4400" b="1" dirty="0" smtClean="0">
                <a:solidFill>
                  <a:srgbClr val="2F5EB0"/>
                </a:solidFill>
                <a:latin typeface="微软雅黑" pitchFamily="34" charset="-122"/>
                <a:ea typeface="微软雅黑" pitchFamily="34" charset="-122"/>
                <a:sym typeface="微软雅黑" pitchFamily="34" charset="-122"/>
              </a:rPr>
              <a:t>年终汇报模板</a:t>
            </a:r>
            <a:endParaRPr lang="zh-CN" altLang="en-US" sz="4400" b="1" dirty="0">
              <a:solidFill>
                <a:srgbClr val="2F5EB0"/>
              </a:solidFill>
              <a:latin typeface="微软雅黑" pitchFamily="34" charset="-122"/>
              <a:ea typeface="微软雅黑" pitchFamily="34" charset="-122"/>
              <a:sym typeface="微软雅黑" pitchFamily="34" charset="-122"/>
            </a:endParaRPr>
          </a:p>
        </p:txBody>
      </p:sp>
      <p:sp>
        <p:nvSpPr>
          <p:cNvPr id="10" name="Rectangle 4"/>
          <p:cNvSpPr txBox="1">
            <a:spLocks noChangeArrowheads="1"/>
          </p:cNvSpPr>
          <p:nvPr/>
        </p:nvSpPr>
        <p:spPr bwMode="auto">
          <a:xfrm>
            <a:off x="3454339" y="4556146"/>
            <a:ext cx="5235536"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smtClean="0">
                <a:solidFill>
                  <a:srgbClr val="2F5EB0"/>
                </a:solidFill>
                <a:latin typeface="微软雅黑" panose="020B0503020204020204" pitchFamily="34" charset="-122"/>
                <a:ea typeface="微软雅黑" panose="020B0503020204020204" pitchFamily="34" charset="-122"/>
              </a:rPr>
              <a:t>年终总结</a:t>
            </a:r>
            <a:r>
              <a:rPr lang="en-US" altLang="zh-CN" sz="1800" dirty="0" smtClean="0">
                <a:solidFill>
                  <a:srgbClr val="2F5EB0"/>
                </a:solidFill>
                <a:latin typeface="微软雅黑" panose="020B0503020204020204" pitchFamily="34" charset="-122"/>
                <a:ea typeface="微软雅黑" panose="020B0503020204020204" pitchFamily="34" charset="-122"/>
              </a:rPr>
              <a:t>/</a:t>
            </a:r>
            <a:r>
              <a:rPr lang="zh-CN" altLang="en-US" sz="1800" dirty="0" smtClean="0">
                <a:solidFill>
                  <a:srgbClr val="2F5EB0"/>
                </a:solidFill>
                <a:latin typeface="微软雅黑" panose="020B0503020204020204" pitchFamily="34" charset="-122"/>
                <a:ea typeface="微软雅黑" panose="020B0503020204020204" pitchFamily="34" charset="-122"/>
              </a:rPr>
              <a:t>工作汇报</a:t>
            </a:r>
            <a:r>
              <a:rPr lang="en-US" altLang="zh-CN" sz="1800" dirty="0" smtClean="0">
                <a:solidFill>
                  <a:srgbClr val="2F5EB0"/>
                </a:solidFill>
                <a:latin typeface="微软雅黑" panose="020B0503020204020204" pitchFamily="34" charset="-122"/>
                <a:ea typeface="微软雅黑" panose="020B0503020204020204" pitchFamily="34" charset="-122"/>
              </a:rPr>
              <a:t>/</a:t>
            </a:r>
            <a:r>
              <a:rPr lang="zh-CN" altLang="en-US" sz="1800" dirty="0" smtClean="0">
                <a:solidFill>
                  <a:srgbClr val="2F5EB0"/>
                </a:solidFill>
                <a:latin typeface="微软雅黑" panose="020B0503020204020204" pitchFamily="34" charset="-122"/>
                <a:ea typeface="微软雅黑" panose="020B0503020204020204" pitchFamily="34" charset="-122"/>
              </a:rPr>
              <a:t>企业宣传</a:t>
            </a:r>
            <a:r>
              <a:rPr lang="en-US" altLang="zh-CN" sz="1800" dirty="0" smtClean="0">
                <a:solidFill>
                  <a:srgbClr val="2F5EB0"/>
                </a:solidFill>
                <a:latin typeface="微软雅黑" panose="020B0503020204020204" pitchFamily="34" charset="-122"/>
                <a:ea typeface="微软雅黑" panose="020B0503020204020204" pitchFamily="34" charset="-122"/>
              </a:rPr>
              <a:t>/</a:t>
            </a:r>
            <a:r>
              <a:rPr lang="zh-CN" altLang="en-US" sz="1800" dirty="0" smtClean="0">
                <a:solidFill>
                  <a:srgbClr val="2F5EB0"/>
                </a:solidFill>
                <a:latin typeface="微软雅黑" panose="020B0503020204020204" pitchFamily="34" charset="-122"/>
                <a:ea typeface="微软雅黑" panose="020B0503020204020204" pitchFamily="34" charset="-122"/>
              </a:rPr>
              <a:t>企业形象</a:t>
            </a:r>
            <a:r>
              <a:rPr lang="en-US" altLang="zh-CN" sz="1800" dirty="0" smtClean="0">
                <a:solidFill>
                  <a:srgbClr val="2F5EB0"/>
                </a:solidFill>
                <a:latin typeface="微软雅黑" panose="020B0503020204020204" pitchFamily="34" charset="-122"/>
                <a:ea typeface="微软雅黑" panose="020B0503020204020204" pitchFamily="34" charset="-122"/>
              </a:rPr>
              <a:t>/</a:t>
            </a:r>
            <a:r>
              <a:rPr lang="zh-CN" altLang="en-US" sz="1800" dirty="0" smtClean="0">
                <a:solidFill>
                  <a:srgbClr val="2F5EB0"/>
                </a:solidFill>
                <a:latin typeface="微软雅黑" panose="020B0503020204020204" pitchFamily="34" charset="-122"/>
                <a:ea typeface="微软雅黑" panose="020B0503020204020204" pitchFamily="34" charset="-122"/>
              </a:rPr>
              <a:t>产品介绍</a:t>
            </a:r>
            <a:endParaRPr lang="zh-CN" sz="1800" dirty="0">
              <a:solidFill>
                <a:srgbClr val="2F5EB0"/>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4239053" y="5378427"/>
            <a:ext cx="3456382" cy="373132"/>
          </a:xfrm>
          <a:prstGeom prst="roundRect">
            <a:avLst>
              <a:gd name="adj" fmla="val 50000"/>
            </a:avLst>
          </a:prstGeom>
          <a:solidFill>
            <a:schemeClr val="bg1">
              <a:lumMod val="85000"/>
            </a:schemeClr>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endParaRPr>
          </a:p>
        </p:txBody>
      </p:sp>
      <p:sp>
        <p:nvSpPr>
          <p:cNvPr id="12" name="TextBox 7"/>
          <p:cNvSpPr>
            <a:spLocks noChangeArrowheads="1"/>
          </p:cNvSpPr>
          <p:nvPr/>
        </p:nvSpPr>
        <p:spPr bwMode="auto">
          <a:xfrm>
            <a:off x="4704414" y="5426493"/>
            <a:ext cx="2605960"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汇报</a:t>
            </a:r>
            <a:r>
              <a:rPr lang="zh-CN" altLang="en-US" b="1" dirty="0" smtClean="0">
                <a:solidFill>
                  <a:srgbClr val="2F5EB0"/>
                </a:solidFill>
                <a:latin typeface="微软雅黑" pitchFamily="34" charset="-122"/>
                <a:ea typeface="微软雅黑" pitchFamily="34" charset="-122"/>
                <a:sym typeface="微软雅黑" pitchFamily="34" charset="-122"/>
              </a:rPr>
              <a:t>人</a:t>
            </a:r>
            <a:r>
              <a:rPr lang="zh-CN" altLang="en-US" b="1" dirty="0" smtClean="0">
                <a:solidFill>
                  <a:srgbClr val="2F5EB0"/>
                </a:solidFill>
                <a:latin typeface="微软雅黑" pitchFamily="34" charset="-122"/>
                <a:ea typeface="微软雅黑" pitchFamily="34" charset="-122"/>
                <a:sym typeface="微软雅黑" pitchFamily="34" charset="-122"/>
              </a:rPr>
              <a:t>：亮亮图文旗舰店</a:t>
            </a:r>
            <a:endParaRPr lang="zh-CN" altLang="en-US" b="1" dirty="0">
              <a:solidFill>
                <a:srgbClr val="2F5EB0"/>
              </a:solidFill>
              <a:latin typeface="微软雅黑" pitchFamily="34" charset="-122"/>
              <a:ea typeface="微软雅黑" pitchFamily="34" charset="-122"/>
              <a:sym typeface="微软雅黑" pitchFamily="34" charset="-122"/>
            </a:endParaRPr>
          </a:p>
        </p:txBody>
      </p:sp>
      <p:grpSp>
        <p:nvGrpSpPr>
          <p:cNvPr id="13" name="组合 12"/>
          <p:cNvGrpSpPr/>
          <p:nvPr/>
        </p:nvGrpSpPr>
        <p:grpSpPr>
          <a:xfrm>
            <a:off x="4081363" y="5252713"/>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14" name="任意多边形 1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endParaRPr>
            </a:p>
          </p:txBody>
        </p:sp>
        <p:sp>
          <p:nvSpPr>
            <p:cNvPr id="15" name="椭圆 14"/>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endParaRPr>
            </a:p>
          </p:txBody>
        </p:sp>
        <p:sp>
          <p:nvSpPr>
            <p:cNvPr id="16" name="椭圆 15"/>
            <p:cNvSpPr/>
            <p:nvPr/>
          </p:nvSpPr>
          <p:spPr>
            <a:xfrm>
              <a:off x="4710169" y="2738382"/>
              <a:ext cx="2152650" cy="2152648"/>
            </a:xfrm>
            <a:prstGeom prst="ellipse">
              <a:avLst/>
            </a:prstGeom>
            <a:solidFill>
              <a:schemeClr val="bg1">
                <a:lumMod val="85000"/>
              </a:schemeClr>
            </a:solid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endParaRPr>
            </a:p>
          </p:txBody>
        </p:sp>
      </p:grpSp>
      <p:sp>
        <p:nvSpPr>
          <p:cNvPr id="17" name="TextBox 16"/>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146976664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par>
                          <p:cTn id="33" fill="hold">
                            <p:stCondLst>
                              <p:cond delay="36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par>
                          <p:cTn id="41" fill="hold">
                            <p:stCondLst>
                              <p:cond delay="4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 calcmode="lin" valueType="num">
                                      <p:cBhvr>
                                        <p:cTn id="4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42" presetClass="path" presetSubtype="0" accel="50000" decel="50000" fill="hold" nodeType="afterEffect">
                                  <p:stCondLst>
                                    <p:cond delay="0"/>
                                  </p:stCondLst>
                                  <p:childTnLst>
                                    <p:animMotion origin="layout" path="M -4.16667E-7 -6.29047E-7 L 0.27669 -0.00347 " pathEditMode="relative" rAng="0" ptsTypes="AA">
                                      <p:cBhvr>
                                        <p:cTn id="67" dur="2000" fill="hold"/>
                                        <p:tgtEl>
                                          <p:spTgt spid="13"/>
                                        </p:tgtEl>
                                        <p:attrNameLst>
                                          <p:attrName>ppt_x</p:attrName>
                                          <p:attrName>ppt_y</p:attrName>
                                        </p:attrNameLst>
                                      </p:cBhvr>
                                      <p:rCtr x="13828" y="-185"/>
                                    </p:animMotion>
                                  </p:childTnLst>
                                </p:cTn>
                              </p:par>
                              <p:par>
                                <p:cTn id="68" presetID="14" presetClass="entr" presetSubtype="10" fill="hold" grpId="0" nodeType="withEffect">
                                  <p:stCondLst>
                                    <p:cond delay="1000"/>
                                  </p:stCondLst>
                                  <p:childTnLst>
                                    <p:set>
                                      <p:cBhvr>
                                        <p:cTn id="69" dur="1" fill="hold">
                                          <p:stCondLst>
                                            <p:cond delay="0"/>
                                          </p:stCondLst>
                                        </p:cTn>
                                        <p:tgtEl>
                                          <p:spTgt spid="12"/>
                                        </p:tgtEl>
                                        <p:attrNameLst>
                                          <p:attrName>style.visibility</p:attrName>
                                        </p:attrNameLst>
                                      </p:cBhvr>
                                      <p:to>
                                        <p:strVal val="visible"/>
                                      </p:to>
                                    </p:set>
                                    <p:animEffect transition="in" filter="randombar(horizontal)">
                                      <p:cBhvr>
                                        <p:cTn id="70" dur="500"/>
                                        <p:tgtEl>
                                          <p:spTgt spid="12"/>
                                        </p:tgtEl>
                                      </p:cBhvr>
                                    </p:animEffect>
                                  </p:childTnLst>
                                </p:cTn>
                              </p:par>
                            </p:childTnLst>
                          </p:cTn>
                        </p:par>
                        <p:par>
                          <p:cTn id="71" fill="hold">
                            <p:stCondLst>
                              <p:cond delay="95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5" repeatCount="indefinite" fill="remove" display="0">
                  <p:stCondLst>
                    <p:cond delay="indefinite"/>
                  </p:stCondLst>
                  <p:endCondLst>
                    <p:cond evt="onStopAudio" delay="0">
                      <p:tgtEl>
                        <p:sldTgt/>
                      </p:tgtEl>
                    </p:cond>
                  </p:endCondLst>
                </p:cTn>
                <p:tgtEl>
                  <p:spTgt spid="30"/>
                </p:tgtEl>
              </p:cMediaNode>
            </p:video>
          </p:childTnLst>
        </p:cTn>
      </p:par>
    </p:tnLst>
    <p:bldLst>
      <p:bldP spid="4" grpId="0" animBg="1"/>
      <p:bldP spid="3" grpId="0" animBg="1"/>
      <p:bldP spid="5" grpId="0" animBg="1"/>
      <p:bldP spid="7" grpId="0"/>
      <p:bldP spid="8" grpId="0"/>
      <p:bldP spid="9" grpId="0"/>
      <p:bldP spid="10" grpId="0"/>
      <p:bldP spid="11" grpId="0" animBg="1"/>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a:solidFill>
                  <a:srgbClr val="2F5EB0"/>
                </a:solidFill>
                <a:latin typeface="微软雅黑" pitchFamily="34" charset="-122"/>
                <a:ea typeface="微软雅黑" pitchFamily="34" charset="-122"/>
              </a:rPr>
              <a:t>总体</a:t>
            </a:r>
            <a:r>
              <a:rPr lang="zh-CN" altLang="en-US" dirty="0" smtClean="0">
                <a:solidFill>
                  <a:srgbClr val="2F5EB0"/>
                </a:solidFill>
                <a:latin typeface="微软雅黑" pitchFamily="34" charset="-122"/>
                <a:ea typeface="微软雅黑" pitchFamily="34" charset="-122"/>
              </a:rPr>
              <a:t>概述</a:t>
            </a:r>
            <a:endParaRPr lang="zh-CN" altLang="en-US" dirty="0">
              <a:solidFill>
                <a:srgbClr val="2F5EB0"/>
              </a:solidFill>
              <a:latin typeface="微软雅黑" pitchFamily="34" charset="-122"/>
              <a:ea typeface="微软雅黑" pitchFamily="34" charset="-122"/>
            </a:endParaRP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10</a:t>
            </a:r>
            <a:endParaRPr lang="zh-CN" dirty="0">
              <a:latin typeface="方正兰亭超细黑简体" panose="02000000000000000000" pitchFamily="2" charset="-122"/>
              <a:ea typeface="方正兰亭超细黑简体" panose="02000000000000000000" pitchFamily="2" charset="-122"/>
            </a:endParaRPr>
          </a:p>
        </p:txBody>
      </p:sp>
      <p:sp>
        <p:nvSpPr>
          <p:cNvPr id="14"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矩形 47"/>
          <p:cNvSpPr>
            <a:spLocks noChangeArrowheads="1"/>
          </p:cNvSpPr>
          <p:nvPr/>
        </p:nvSpPr>
        <p:spPr bwMode="auto">
          <a:xfrm>
            <a:off x="6021643" y="1539998"/>
            <a:ext cx="4652394" cy="90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右键点击图片选择设置图片格式可直接替换图片，在此录入上述图表的描述说明。您可以点击文字框输入您的描述说明，或者通过复制</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粘贴。</a:t>
            </a:r>
            <a:endParaRPr lang="en-US" altLang="zh-CN"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6038166" y="1081734"/>
            <a:ext cx="1523480" cy="3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矩形 16"/>
          <p:cNvSpPr/>
          <p:nvPr/>
        </p:nvSpPr>
        <p:spPr>
          <a:xfrm>
            <a:off x="6097289" y="1449292"/>
            <a:ext cx="599800" cy="405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712139" y="1449292"/>
            <a:ext cx="1215000" cy="405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6021643" y="3260602"/>
            <a:ext cx="4652394" cy="118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20" name="矩形 3"/>
          <p:cNvSpPr>
            <a:spLocks noChangeArrowheads="1"/>
          </p:cNvSpPr>
          <p:nvPr/>
        </p:nvSpPr>
        <p:spPr bwMode="auto">
          <a:xfrm>
            <a:off x="6038166" y="2802338"/>
            <a:ext cx="1523480" cy="3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矩形 20"/>
          <p:cNvSpPr/>
          <p:nvPr/>
        </p:nvSpPr>
        <p:spPr>
          <a:xfrm>
            <a:off x="6097289" y="3169896"/>
            <a:ext cx="599800" cy="405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712139" y="3169896"/>
            <a:ext cx="1215000" cy="405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640376" y="1052736"/>
            <a:ext cx="3915332" cy="3245473"/>
          </a:xfrm>
          <a:prstGeom prst="rect">
            <a:avLst/>
          </a:prstGeom>
          <a:blipFill>
            <a:blip r:embed="rId3" cstate="print"/>
            <a:srcRect/>
            <a:stretch>
              <a:fillRect l="-12168" r="-1216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Freeform 12"/>
          <p:cNvSpPr>
            <a:spLocks/>
          </p:cNvSpPr>
          <p:nvPr/>
        </p:nvSpPr>
        <p:spPr bwMode="auto">
          <a:xfrm>
            <a:off x="1608509" y="444472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65000"/>
                  <a:lumOff val="35000"/>
                </a:schemeClr>
              </a:solidFill>
            </a:endParaRPr>
          </a:p>
        </p:txBody>
      </p:sp>
      <p:sp>
        <p:nvSpPr>
          <p:cNvPr id="25" name="Freeform 12"/>
          <p:cNvSpPr>
            <a:spLocks/>
          </p:cNvSpPr>
          <p:nvPr/>
        </p:nvSpPr>
        <p:spPr bwMode="auto">
          <a:xfrm flipH="1" flipV="1">
            <a:off x="10249469" y="542198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50000"/>
                  <a:lumOff val="50000"/>
                </a:schemeClr>
              </a:solidFill>
            </a:endParaRPr>
          </a:p>
        </p:txBody>
      </p:sp>
      <p:sp>
        <p:nvSpPr>
          <p:cNvPr id="26" name="TextBox 25"/>
          <p:cNvSpPr txBox="1"/>
          <p:nvPr/>
        </p:nvSpPr>
        <p:spPr>
          <a:xfrm>
            <a:off x="1968549" y="4758926"/>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。亮亮图文旗舰店</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https://liangliangtuwen.tmall.com</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27" name="TextBox 26"/>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8460786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750"/>
                                        <p:tgtEl>
                                          <p:spTgt spid="18"/>
                                        </p:tgtEl>
                                      </p:cBhvr>
                                    </p:animEffect>
                                  </p:childTnLst>
                                </p:cTn>
                              </p:par>
                            </p:childTnLst>
                          </p:cTn>
                        </p:par>
                        <p:par>
                          <p:cTn id="20" fill="hold">
                            <p:stCondLst>
                              <p:cond delay="225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750"/>
                                        <p:tgtEl>
                                          <p:spTgt spid="1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750"/>
                                        <p:tgtEl>
                                          <p:spTgt spid="22"/>
                                        </p:tgtEl>
                                      </p:cBhvr>
                                    </p:animEffect>
                                  </p:childTnLst>
                                </p:cTn>
                              </p:par>
                            </p:childTnLst>
                          </p:cTn>
                        </p:par>
                        <p:par>
                          <p:cTn id="36" fill="hold">
                            <p:stCondLst>
                              <p:cond delay="475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750"/>
                                        <p:tgtEl>
                                          <p:spTgt spid="19"/>
                                        </p:tgtEl>
                                      </p:cBhvr>
                                    </p:animEffect>
                                  </p:childTnLst>
                                </p:cTn>
                              </p:par>
                            </p:childTnLst>
                          </p:cTn>
                        </p:par>
                        <p:par>
                          <p:cTn id="40" fill="hold">
                            <p:stCondLst>
                              <p:cond delay="5500"/>
                            </p:stCondLst>
                            <p:childTnLst>
                              <p:par>
                                <p:cTn id="41" presetID="1"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24"/>
                                        </p:tgtEl>
                                        <p:attrNameLst>
                                          <p:attrName>ppt_x,ppt_y</p:attrName>
                                        </p:attrNameLst>
                                      </p:cBhvr>
                                      <p:rCtr x="18343" y="7639"/>
                                    </p:animMotion>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25"/>
                                        </p:tgtEl>
                                        <p:attrNameLst>
                                          <p:attrName>ppt_x,ppt_y</p:attrName>
                                        </p:attrNameLst>
                                      </p:cBhvr>
                                      <p:rCtr x="-19748" y="-5509"/>
                                    </p:animMotion>
                                  </p:childTnLst>
                                </p:cTn>
                              </p:par>
                            </p:childTnLst>
                          </p:cTn>
                        </p:par>
                        <p:par>
                          <p:cTn id="49" fill="hold">
                            <p:stCondLst>
                              <p:cond delay="6000"/>
                            </p:stCondLst>
                            <p:childTnLst>
                              <p:par>
                                <p:cTn id="50" presetID="18" presetClass="entr" presetSubtype="3"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strips(upRight)">
                                      <p:cBhvr>
                                        <p:cTn id="52" dur="500"/>
                                        <p:tgtEl>
                                          <p:spTgt spid="26"/>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p:bldP spid="20" grpId="0"/>
      <p:bldP spid="21" grpId="0" animBg="1"/>
      <p:bldP spid="22" grpId="0" animBg="1"/>
      <p:bldP spid="23" grpId="0" animBg="1"/>
      <p:bldP spid="24" grpId="0" animBg="1"/>
      <p:bldP spid="24" grpId="1" animBg="1"/>
      <p:bldP spid="25" grpId="0" animBg="1"/>
      <p:bldP spid="25" grpId="1" animBg="1"/>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11</a:t>
            </a:r>
            <a:endParaRPr lang="zh-CN" dirty="0">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95100" y="2132856"/>
            <a:ext cx="12290276" cy="2520280"/>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
          <p:cNvSpPr>
            <a:spLocks/>
          </p:cNvSpPr>
          <p:nvPr/>
        </p:nvSpPr>
        <p:spPr bwMode="auto">
          <a:xfrm>
            <a:off x="4300872" y="2859245"/>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cxnSp>
        <p:nvCxnSpPr>
          <p:cNvPr id="18" name="直接连接符 17"/>
          <p:cNvCxnSpPr/>
          <p:nvPr/>
        </p:nvCxnSpPr>
        <p:spPr>
          <a:xfrm>
            <a:off x="5669024" y="2787237"/>
            <a:ext cx="0" cy="1289835"/>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6" y="2636912"/>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itchFamily="34" charset="-122"/>
                <a:ea typeface="微软雅黑" pitchFamily="34" charset="-122"/>
              </a:rPr>
              <a:t>工作完成情况</a:t>
            </a:r>
            <a:endParaRPr lang="en-US" altLang="zh-CN" sz="2400" b="1" dirty="0" smtClean="0">
              <a:solidFill>
                <a:schemeClr val="bg1"/>
              </a:solidFill>
              <a:latin typeface="微软雅黑" pitchFamily="34" charset="-122"/>
              <a:ea typeface="微软雅黑" pitchFamily="34" charset="-122"/>
            </a:endParaRPr>
          </a:p>
          <a:p>
            <a:pPr marL="0" lvl="1" algn="ctr"/>
            <a:r>
              <a:rPr lang="zh-CN" altLang="en-US" sz="1400" dirty="0" smtClean="0">
                <a:solidFill>
                  <a:schemeClr val="bg1"/>
                </a:solidFill>
                <a:latin typeface="微软雅黑" pitchFamily="34" charset="-122"/>
                <a:ea typeface="微软雅黑" pitchFamily="34" charset="-122"/>
              </a:rPr>
              <a:t>（添加二级标题）</a:t>
            </a:r>
            <a:endParaRPr lang="zh-CN" altLang="en-US" sz="1400" dirty="0">
              <a:solidFill>
                <a:schemeClr val="bg1"/>
              </a:solidFill>
              <a:latin typeface="微软雅黑" pitchFamily="34" charset="-122"/>
              <a:ea typeface="微软雅黑" pitchFamily="34" charset="-122"/>
            </a:endParaRP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项目介绍</a:t>
              </a:r>
              <a:endParaRPr lang="zh-CN" altLang="en-US" sz="1400" dirty="0">
                <a:solidFill>
                  <a:schemeClr val="bg1"/>
                </a:solidFill>
                <a:latin typeface="微软雅黑" pitchFamily="34" charset="-122"/>
                <a:ea typeface="微软雅黑" pitchFamily="34" charset="-122"/>
              </a:endParaRP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5" name="组合 24"/>
          <p:cNvGrpSpPr/>
          <p:nvPr/>
        </p:nvGrpSpPr>
        <p:grpSpPr>
          <a:xfrm>
            <a:off x="7253200" y="3293770"/>
            <a:ext cx="1436675" cy="215444"/>
            <a:chOff x="4369395" y="3284984"/>
            <a:chExt cx="1436675" cy="215444"/>
          </a:xfrm>
        </p:grpSpPr>
        <p:sp>
          <p:nvSpPr>
            <p:cNvPr id="2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项目分布</a:t>
              </a:r>
              <a:endParaRPr lang="zh-CN" altLang="en-US" sz="1400" dirty="0">
                <a:solidFill>
                  <a:schemeClr val="bg1"/>
                </a:solidFill>
                <a:latin typeface="微软雅黑" pitchFamily="34" charset="-122"/>
                <a:ea typeface="微软雅黑" pitchFamily="34" charset="-122"/>
              </a:endParaRP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重点项目</a:t>
              </a:r>
              <a:endParaRPr lang="zh-CN" altLang="en-US" sz="1400" dirty="0">
                <a:solidFill>
                  <a:schemeClr val="bg1"/>
                </a:solidFill>
                <a:latin typeface="微软雅黑" pitchFamily="34" charset="-122"/>
                <a:ea typeface="微软雅黑" pitchFamily="34" charset="-122"/>
              </a:endParaRP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itchFamily="34" charset="-122"/>
                  <a:ea typeface="微软雅黑" pitchFamily="34" charset="-122"/>
                </a:rPr>
                <a:t>四</a:t>
              </a:r>
              <a:r>
                <a:rPr lang="zh-CN" altLang="en-US" sz="1400" dirty="0" smtClean="0">
                  <a:solidFill>
                    <a:schemeClr val="bg1"/>
                  </a:solidFill>
                  <a:latin typeface="微软雅黑" pitchFamily="34" charset="-122"/>
                  <a:ea typeface="微软雅黑" pitchFamily="34" charset="-122"/>
                </a:rPr>
                <a:t>项工作</a:t>
              </a:r>
              <a:endParaRPr lang="zh-CN" altLang="en-US" sz="1400" dirty="0">
                <a:solidFill>
                  <a:schemeClr val="bg1"/>
                </a:solidFill>
                <a:latin typeface="微软雅黑" pitchFamily="34" charset="-122"/>
                <a:ea typeface="微软雅黑" pitchFamily="34" charset="-122"/>
              </a:endParaRP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工作进度</a:t>
              </a:r>
              <a:endParaRPr lang="zh-CN" altLang="en-US" sz="1400" dirty="0">
                <a:solidFill>
                  <a:schemeClr val="bg1"/>
                </a:solidFill>
                <a:latin typeface="微软雅黑" pitchFamily="34" charset="-122"/>
                <a:ea typeface="微软雅黑" pitchFamily="34" charset="-122"/>
              </a:endParaRP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工作提升</a:t>
              </a:r>
              <a:endParaRPr lang="zh-CN" altLang="en-US" sz="1400" dirty="0">
                <a:solidFill>
                  <a:schemeClr val="bg1"/>
                </a:solidFill>
                <a:latin typeface="微软雅黑" pitchFamily="34" charset="-122"/>
                <a:ea typeface="微软雅黑" pitchFamily="34" charset="-122"/>
              </a:endParaRP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50" name="矩形 49"/>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文本框 9"/>
          <p:cNvSpPr txBox="1"/>
          <p:nvPr/>
        </p:nvSpPr>
        <p:spPr>
          <a:xfrm>
            <a:off x="841003" y="202431"/>
            <a:ext cx="2160240"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第二章  </a:t>
            </a:r>
            <a:r>
              <a:rPr lang="en-US" altLang="zh-CN" b="1" dirty="0" smtClean="0">
                <a:solidFill>
                  <a:srgbClr val="2F5EB0"/>
                </a:solidFill>
              </a:rPr>
              <a:t>SECTION</a:t>
            </a:r>
            <a:endParaRPr lang="en-US" altLang="ko-KR" kern="0" dirty="0" smtClean="0">
              <a:solidFill>
                <a:srgbClr val="2F5EB0"/>
              </a:solidFill>
              <a:latin typeface="微软雅黑" pitchFamily="34" charset="-122"/>
              <a:ea typeface="微软雅黑" pitchFamily="34" charset="-122"/>
            </a:endParaRPr>
          </a:p>
        </p:txBody>
      </p:sp>
      <p:sp>
        <p:nvSpPr>
          <p:cNvPr id="56" name="KSO_Shape"/>
          <p:cNvSpPr>
            <a:spLocks/>
          </p:cNvSpPr>
          <p:nvPr/>
        </p:nvSpPr>
        <p:spPr bwMode="auto">
          <a:xfrm>
            <a:off x="4603050" y="3200349"/>
            <a:ext cx="599607" cy="45730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2F5EB0"/>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7" name="KSO_Shape"/>
          <p:cNvSpPr>
            <a:spLocks/>
          </p:cNvSpPr>
          <p:nvPr/>
        </p:nvSpPr>
        <p:spPr bwMode="auto">
          <a:xfrm>
            <a:off x="331060" y="261229"/>
            <a:ext cx="299804" cy="2286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8" name="TextBox 5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42568015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p:bldP spid="56" grpId="0" animBg="1"/>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12</a:t>
            </a:r>
            <a:endParaRPr lang="zh-CN" dirty="0">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a:spLocks/>
          </p:cNvSpPr>
          <p:nvPr/>
        </p:nvSpPr>
        <p:spPr bwMode="auto">
          <a:xfrm>
            <a:off x="331060" y="261229"/>
            <a:ext cx="299804" cy="2286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3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项目介绍</a:t>
            </a:r>
            <a:endParaRPr lang="zh-CN" altLang="en-US" dirty="0">
              <a:solidFill>
                <a:srgbClr val="2F5EB0"/>
              </a:solidFill>
              <a:latin typeface="微软雅黑" pitchFamily="34" charset="-122"/>
              <a:ea typeface="微软雅黑" pitchFamily="34" charset="-122"/>
            </a:endParaRPr>
          </a:p>
        </p:txBody>
      </p:sp>
      <p:grpSp>
        <p:nvGrpSpPr>
          <p:cNvPr id="33" name="组合 32"/>
          <p:cNvGrpSpPr/>
          <p:nvPr/>
        </p:nvGrpSpPr>
        <p:grpSpPr>
          <a:xfrm>
            <a:off x="871649" y="1834699"/>
            <a:ext cx="6120680" cy="3682533"/>
            <a:chOff x="3022028" y="1587732"/>
            <a:chExt cx="6120680" cy="3682533"/>
          </a:xfrm>
        </p:grpSpPr>
        <p:pic>
          <p:nvPicPr>
            <p:cNvPr id="34" name="Picture 2" descr="C:\Users\Administrator\Desktop\ppt展示模板-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矩形 34"/>
            <p:cNvSpPr/>
            <p:nvPr/>
          </p:nvSpPr>
          <p:spPr>
            <a:xfrm>
              <a:off x="3937348" y="2060861"/>
              <a:ext cx="4320480" cy="2376251"/>
            </a:xfrm>
            <a:prstGeom prst="rect">
              <a:avLst/>
            </a:prstGeom>
            <a:blipFill>
              <a:blip r:embed="rId4" cstate="print"/>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燕尾形 35"/>
          <p:cNvSpPr/>
          <p:nvPr/>
        </p:nvSpPr>
        <p:spPr>
          <a:xfrm rot="5400000">
            <a:off x="7105699" y="2064036"/>
            <a:ext cx="360040" cy="57606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37" name="直接连接符 36"/>
          <p:cNvCxnSpPr/>
          <p:nvPr/>
        </p:nvCxnSpPr>
        <p:spPr>
          <a:xfrm>
            <a:off x="7285719" y="2640100"/>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622717" y="1619516"/>
            <a:ext cx="877145" cy="369324"/>
          </a:xfrm>
          <a:prstGeom prst="rect">
            <a:avLst/>
          </a:prstGeom>
        </p:spPr>
        <p:txBody>
          <a:bodyPr wrap="non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项目一</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矩形 38"/>
          <p:cNvSpPr>
            <a:spLocks noChangeArrowheads="1"/>
          </p:cNvSpPr>
          <p:nvPr/>
        </p:nvSpPr>
        <p:spPr bwMode="auto">
          <a:xfrm>
            <a:off x="7609755" y="1958702"/>
            <a:ext cx="3312368"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a:t>
            </a:r>
            <a:r>
              <a:rPr lang="zh-CN" altLang="en-US" sz="1400" dirty="0">
                <a:solidFill>
                  <a:schemeClr val="tx1">
                    <a:lumMod val="50000"/>
                    <a:lumOff val="50000"/>
                  </a:schemeClr>
                </a:solidFill>
                <a:sym typeface="微软雅黑" pitchFamily="34" charset="-122"/>
              </a:rPr>
              <a:t>说明，在此录入上述图表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描述说明。</a:t>
            </a:r>
            <a:endParaRPr lang="zh-CN" altLang="en-US" sz="1400" dirty="0">
              <a:solidFill>
                <a:schemeClr val="tx1">
                  <a:lumMod val="50000"/>
                  <a:lumOff val="50000"/>
                </a:schemeClr>
              </a:solidFill>
              <a:sym typeface="微软雅黑" pitchFamily="34" charset="-122"/>
            </a:endParaRPr>
          </a:p>
        </p:txBody>
      </p:sp>
      <p:sp>
        <p:nvSpPr>
          <p:cNvPr id="40" name="燕尾形 39"/>
          <p:cNvSpPr/>
          <p:nvPr/>
        </p:nvSpPr>
        <p:spPr>
          <a:xfrm rot="5400000">
            <a:off x="7105699" y="3432188"/>
            <a:ext cx="360040" cy="57606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41" name="直接连接符 40"/>
          <p:cNvCxnSpPr/>
          <p:nvPr/>
        </p:nvCxnSpPr>
        <p:spPr>
          <a:xfrm>
            <a:off x="7285719" y="400825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622717" y="2987668"/>
            <a:ext cx="877145" cy="369324"/>
          </a:xfrm>
          <a:prstGeom prst="rect">
            <a:avLst/>
          </a:prstGeom>
        </p:spPr>
        <p:txBody>
          <a:bodyPr wrap="non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项目二</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矩形 47"/>
          <p:cNvSpPr>
            <a:spLocks noChangeArrowheads="1"/>
          </p:cNvSpPr>
          <p:nvPr/>
        </p:nvSpPr>
        <p:spPr bwMode="auto">
          <a:xfrm>
            <a:off x="7609755" y="3326854"/>
            <a:ext cx="3312368"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a:t>
            </a:r>
            <a:r>
              <a:rPr lang="zh-CN" altLang="en-US" sz="1400" dirty="0">
                <a:solidFill>
                  <a:schemeClr val="tx1">
                    <a:lumMod val="50000"/>
                    <a:lumOff val="50000"/>
                  </a:schemeClr>
                </a:solidFill>
                <a:sym typeface="微软雅黑" pitchFamily="34" charset="-122"/>
              </a:rPr>
              <a:t>说明，在此录入上述图表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描述说明。</a:t>
            </a:r>
            <a:endParaRPr lang="zh-CN" altLang="en-US" sz="1400" dirty="0">
              <a:solidFill>
                <a:schemeClr val="tx1">
                  <a:lumMod val="50000"/>
                  <a:lumOff val="50000"/>
                </a:schemeClr>
              </a:solidFill>
              <a:sym typeface="微软雅黑" pitchFamily="34" charset="-122"/>
            </a:endParaRPr>
          </a:p>
        </p:txBody>
      </p:sp>
      <p:sp>
        <p:nvSpPr>
          <p:cNvPr id="44" name="燕尾形 43"/>
          <p:cNvSpPr/>
          <p:nvPr/>
        </p:nvSpPr>
        <p:spPr>
          <a:xfrm rot="5400000">
            <a:off x="7105699" y="4872348"/>
            <a:ext cx="360040" cy="57606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45" name="直接连接符 44"/>
          <p:cNvCxnSpPr/>
          <p:nvPr/>
        </p:nvCxnSpPr>
        <p:spPr>
          <a:xfrm>
            <a:off x="7285719" y="544841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622717" y="4427828"/>
            <a:ext cx="877145" cy="369324"/>
          </a:xfrm>
          <a:prstGeom prst="rect">
            <a:avLst/>
          </a:prstGeom>
        </p:spPr>
        <p:txBody>
          <a:bodyPr wrap="non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项目三</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矩形 47"/>
          <p:cNvSpPr>
            <a:spLocks noChangeArrowheads="1"/>
          </p:cNvSpPr>
          <p:nvPr/>
        </p:nvSpPr>
        <p:spPr bwMode="auto">
          <a:xfrm>
            <a:off x="7609755" y="4767014"/>
            <a:ext cx="3312368"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a:t>
            </a:r>
            <a:r>
              <a:rPr lang="zh-CN" altLang="en-US" sz="1400" dirty="0">
                <a:solidFill>
                  <a:schemeClr val="tx1">
                    <a:lumMod val="50000"/>
                    <a:lumOff val="50000"/>
                  </a:schemeClr>
                </a:solidFill>
                <a:sym typeface="微软雅黑" pitchFamily="34" charset="-122"/>
              </a:rPr>
              <a:t>说明，在此录入上述图表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描述说明。</a:t>
            </a:r>
            <a:endParaRPr lang="zh-CN" altLang="en-US" sz="1400" dirty="0">
              <a:solidFill>
                <a:schemeClr val="tx1">
                  <a:lumMod val="50000"/>
                  <a:lumOff val="50000"/>
                </a:schemeClr>
              </a:solidFill>
              <a:sym typeface="微软雅黑" pitchFamily="34" charset="-122"/>
            </a:endParaRPr>
          </a:p>
        </p:txBody>
      </p:sp>
      <p:sp>
        <p:nvSpPr>
          <p:cNvPr id="48" name="TextBox 4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36277281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p:bldP spid="40" grpId="0" animBg="1"/>
      <p:bldP spid="42" grpId="0"/>
      <p:bldP spid="43" grpId="0"/>
      <p:bldP spid="44" grpId="0" animBg="1"/>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13</a:t>
            </a:r>
            <a:endParaRPr lang="zh-CN" dirty="0">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a:spLocks/>
          </p:cNvSpPr>
          <p:nvPr/>
        </p:nvSpPr>
        <p:spPr bwMode="auto">
          <a:xfrm>
            <a:off x="331060" y="261229"/>
            <a:ext cx="299804" cy="2286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3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项目分布</a:t>
            </a:r>
            <a:endParaRPr lang="zh-CN" altLang="en-US" dirty="0">
              <a:solidFill>
                <a:srgbClr val="2F5EB0"/>
              </a:solidFill>
              <a:latin typeface="微软雅黑" pitchFamily="34" charset="-122"/>
              <a:ea typeface="微软雅黑" pitchFamily="34" charset="-122"/>
            </a:endParaRPr>
          </a:p>
        </p:txBody>
      </p:sp>
      <p:grpSp>
        <p:nvGrpSpPr>
          <p:cNvPr id="14" name="组合 184"/>
          <p:cNvGrpSpPr>
            <a:grpSpLocks/>
          </p:cNvGrpSpPr>
          <p:nvPr/>
        </p:nvGrpSpPr>
        <p:grpSpPr bwMode="auto">
          <a:xfrm>
            <a:off x="1476934" y="1844824"/>
            <a:ext cx="4649788" cy="3625969"/>
            <a:chOff x="0" y="0"/>
            <a:chExt cx="5407191" cy="4756567"/>
          </a:xfrm>
          <a:solidFill>
            <a:schemeClr val="bg1">
              <a:lumMod val="65000"/>
              <a:alpha val="41176"/>
            </a:schemeClr>
          </a:solidFill>
          <a:effectLst/>
        </p:grpSpPr>
        <p:sp>
          <p:nvSpPr>
            <p:cNvPr id="15"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6"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7"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8"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tx1">
                <a:lumMod val="50000"/>
                <a:lumOff val="50000"/>
              </a:schemeClr>
            </a:solid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9"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0"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1"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2"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3"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4"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5"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6"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3"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4"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5"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6"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7"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tx1">
                <a:lumMod val="50000"/>
                <a:lumOff val="50000"/>
              </a:schemeClr>
            </a:solid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8"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9"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0"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1"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2"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3"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4"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5"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6"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7"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chemeClr val="tx1">
                <a:lumMod val="50000"/>
                <a:lumOff val="50000"/>
              </a:schemeClr>
            </a:solid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8"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9"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0"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1"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2"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rgbClr val="FFFFFF">
                  <a:alpha val="54118"/>
                </a:srgbClr>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grpSp>
      <p:sp>
        <p:nvSpPr>
          <p:cNvPr id="53" name="Freeform 78"/>
          <p:cNvSpPr>
            <a:spLocks noEditPoints="1"/>
          </p:cNvSpPr>
          <p:nvPr/>
        </p:nvSpPr>
        <p:spPr bwMode="auto">
          <a:xfrm>
            <a:off x="5065359" y="2298657"/>
            <a:ext cx="562639" cy="719375"/>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8"/>
          <p:cNvSpPr>
            <a:spLocks noEditPoints="1"/>
          </p:cNvSpPr>
          <p:nvPr/>
        </p:nvSpPr>
        <p:spPr bwMode="auto">
          <a:xfrm>
            <a:off x="3985869" y="3127874"/>
            <a:ext cx="562639" cy="719375"/>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78"/>
          <p:cNvSpPr>
            <a:spLocks noEditPoints="1"/>
          </p:cNvSpPr>
          <p:nvPr/>
        </p:nvSpPr>
        <p:spPr bwMode="auto">
          <a:xfrm>
            <a:off x="3245292" y="4057457"/>
            <a:ext cx="562639" cy="719375"/>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56" name="椭圆 55"/>
          <p:cNvSpPr/>
          <p:nvPr/>
        </p:nvSpPr>
        <p:spPr>
          <a:xfrm>
            <a:off x="6601643" y="2206661"/>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57" name="标题 4"/>
          <p:cNvSpPr txBox="1">
            <a:spLocks/>
          </p:cNvSpPr>
          <p:nvPr/>
        </p:nvSpPr>
        <p:spPr>
          <a:xfrm>
            <a:off x="6630772" y="230123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01</a:t>
            </a:r>
          </a:p>
        </p:txBody>
      </p:sp>
      <p:sp>
        <p:nvSpPr>
          <p:cNvPr id="58" name="矩形 57"/>
          <p:cNvSpPr/>
          <p:nvPr/>
        </p:nvSpPr>
        <p:spPr>
          <a:xfrm>
            <a:off x="7365290" y="1988840"/>
            <a:ext cx="27582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矩形 47"/>
          <p:cNvSpPr>
            <a:spLocks noChangeArrowheads="1"/>
          </p:cNvSpPr>
          <p:nvPr/>
        </p:nvSpPr>
        <p:spPr bwMode="auto">
          <a:xfrm>
            <a:off x="7364603" y="2362089"/>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60" name="椭圆 59"/>
          <p:cNvSpPr/>
          <p:nvPr/>
        </p:nvSpPr>
        <p:spPr>
          <a:xfrm>
            <a:off x="6918803" y="3384262"/>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61" name="标题 4"/>
          <p:cNvSpPr txBox="1">
            <a:spLocks/>
          </p:cNvSpPr>
          <p:nvPr/>
        </p:nvSpPr>
        <p:spPr>
          <a:xfrm>
            <a:off x="6947932" y="347883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２</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62" name="矩形 61"/>
          <p:cNvSpPr/>
          <p:nvPr/>
        </p:nvSpPr>
        <p:spPr>
          <a:xfrm>
            <a:off x="7682450" y="3166441"/>
            <a:ext cx="27582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矩形 47"/>
          <p:cNvSpPr>
            <a:spLocks noChangeArrowheads="1"/>
          </p:cNvSpPr>
          <p:nvPr/>
        </p:nvSpPr>
        <p:spPr bwMode="auto">
          <a:xfrm>
            <a:off x="7681763" y="3539690"/>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64" name="椭圆 63"/>
          <p:cNvSpPr/>
          <p:nvPr/>
        </p:nvSpPr>
        <p:spPr>
          <a:xfrm>
            <a:off x="6558763" y="4608398"/>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65" name="标题 4"/>
          <p:cNvSpPr txBox="1">
            <a:spLocks/>
          </p:cNvSpPr>
          <p:nvPr/>
        </p:nvSpPr>
        <p:spPr>
          <a:xfrm>
            <a:off x="6587892" y="4702971"/>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３</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66" name="矩形 65"/>
          <p:cNvSpPr/>
          <p:nvPr/>
        </p:nvSpPr>
        <p:spPr>
          <a:xfrm>
            <a:off x="7322410" y="4390577"/>
            <a:ext cx="27582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矩形 47"/>
          <p:cNvSpPr>
            <a:spLocks noChangeArrowheads="1"/>
          </p:cNvSpPr>
          <p:nvPr/>
        </p:nvSpPr>
        <p:spPr bwMode="auto">
          <a:xfrm>
            <a:off x="7321723" y="4763826"/>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68" name="TextBox 6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9478986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1+#ppt_w/2"/>
                                          </p:val>
                                        </p:tav>
                                        <p:tav tm="100000">
                                          <p:val>
                                            <p:strVal val="#ppt_x"/>
                                          </p:val>
                                        </p:tav>
                                      </p:tavLst>
                                    </p:anim>
                                    <p:anim calcmode="lin" valueType="num">
                                      <p:cBhvr additive="base">
                                        <p:cTn id="31" dur="500" fill="hold"/>
                                        <p:tgtEl>
                                          <p:spTgt spid="5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1+#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58"/>
                                        </p:tgtEl>
                                        <p:attrNameLst>
                                          <p:attrName>style.visibility</p:attrName>
                                        </p:attrNameLst>
                                      </p:cBhvr>
                                      <p:to>
                                        <p:strVal val="visible"/>
                                      </p:to>
                                    </p:set>
                                    <p:anim calcmode="lin" valueType="num">
                                      <p:cBhvr additive="base">
                                        <p:cTn id="38" dur="500" fill="hold"/>
                                        <p:tgtEl>
                                          <p:spTgt spid="58"/>
                                        </p:tgtEl>
                                        <p:attrNameLst>
                                          <p:attrName>ppt_x</p:attrName>
                                        </p:attrNameLst>
                                      </p:cBhvr>
                                      <p:tavLst>
                                        <p:tav tm="0">
                                          <p:val>
                                            <p:strVal val="1+#ppt_w/2"/>
                                          </p:val>
                                        </p:tav>
                                        <p:tav tm="100000">
                                          <p:val>
                                            <p:strVal val="#ppt_x"/>
                                          </p:val>
                                        </p:tav>
                                      </p:tavLst>
                                    </p:anim>
                                    <p:anim calcmode="lin" valueType="num">
                                      <p:cBhvr additive="base">
                                        <p:cTn id="39" dur="500" fill="hold"/>
                                        <p:tgtEl>
                                          <p:spTgt spid="5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1+#ppt_w/2"/>
                                          </p:val>
                                        </p:tav>
                                        <p:tav tm="100000">
                                          <p:val>
                                            <p:strVal val="#ppt_x"/>
                                          </p:val>
                                        </p:tav>
                                      </p:tavLst>
                                    </p:anim>
                                    <p:anim calcmode="lin" valueType="num">
                                      <p:cBhvr additive="base">
                                        <p:cTn id="43" dur="5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00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fill="hold"/>
                                        <p:tgtEl>
                                          <p:spTgt spid="60"/>
                                        </p:tgtEl>
                                        <p:attrNameLst>
                                          <p:attrName>ppt_x</p:attrName>
                                        </p:attrNameLst>
                                      </p:cBhvr>
                                      <p:tavLst>
                                        <p:tav tm="0">
                                          <p:val>
                                            <p:strVal val="1+#ppt_w/2"/>
                                          </p:val>
                                        </p:tav>
                                        <p:tav tm="100000">
                                          <p:val>
                                            <p:strVal val="#ppt_x"/>
                                          </p:val>
                                        </p:tav>
                                      </p:tavLst>
                                    </p:anim>
                                    <p:anim calcmode="lin" valueType="num">
                                      <p:cBhvr additive="base">
                                        <p:cTn id="47" dur="500" fill="hold"/>
                                        <p:tgtEl>
                                          <p:spTgt spid="6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1+#ppt_w/2"/>
                                          </p:val>
                                        </p:tav>
                                        <p:tav tm="100000">
                                          <p:val>
                                            <p:strVal val="#ppt_x"/>
                                          </p:val>
                                        </p:tav>
                                      </p:tavLst>
                                    </p:anim>
                                    <p:anim calcmode="lin" valueType="num">
                                      <p:cBhvr additive="base">
                                        <p:cTn id="51" dur="500" fill="hold"/>
                                        <p:tgtEl>
                                          <p:spTgt spid="6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00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500" fill="hold"/>
                                        <p:tgtEl>
                                          <p:spTgt spid="62"/>
                                        </p:tgtEl>
                                        <p:attrNameLst>
                                          <p:attrName>ppt_x</p:attrName>
                                        </p:attrNameLst>
                                      </p:cBhvr>
                                      <p:tavLst>
                                        <p:tav tm="0">
                                          <p:val>
                                            <p:strVal val="1+#ppt_w/2"/>
                                          </p:val>
                                        </p:tav>
                                        <p:tav tm="100000">
                                          <p:val>
                                            <p:strVal val="#ppt_x"/>
                                          </p:val>
                                        </p:tav>
                                      </p:tavLst>
                                    </p:anim>
                                    <p:anim calcmode="lin" valueType="num">
                                      <p:cBhvr additive="base">
                                        <p:cTn id="55" dur="500" fill="hold"/>
                                        <p:tgtEl>
                                          <p:spTgt spid="6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1+#ppt_w/2"/>
                                          </p:val>
                                        </p:tav>
                                        <p:tav tm="100000">
                                          <p:val>
                                            <p:strVal val="#ppt_x"/>
                                          </p:val>
                                        </p:tav>
                                      </p:tavLst>
                                    </p:anim>
                                    <p:anim calcmode="lin" valueType="num">
                                      <p:cBhvr additive="base">
                                        <p:cTn id="59" dur="500" fill="hold"/>
                                        <p:tgtEl>
                                          <p:spTgt spid="6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50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1+#ppt_w/2"/>
                                          </p:val>
                                        </p:tav>
                                        <p:tav tm="100000">
                                          <p:val>
                                            <p:strVal val="#ppt_x"/>
                                          </p:val>
                                        </p:tav>
                                      </p:tavLst>
                                    </p:anim>
                                    <p:anim calcmode="lin" valueType="num">
                                      <p:cBhvr additive="base">
                                        <p:cTn id="63" dur="500" fill="hold"/>
                                        <p:tgtEl>
                                          <p:spTgt spid="6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1500"/>
                                  </p:stCondLst>
                                  <p:childTnLst>
                                    <p:set>
                                      <p:cBhvr>
                                        <p:cTn id="65" dur="1" fill="hold">
                                          <p:stCondLst>
                                            <p:cond delay="0"/>
                                          </p:stCondLst>
                                        </p:cTn>
                                        <p:tgtEl>
                                          <p:spTgt spid="65"/>
                                        </p:tgtEl>
                                        <p:attrNameLst>
                                          <p:attrName>style.visibility</p:attrName>
                                        </p:attrNameLst>
                                      </p:cBhvr>
                                      <p:to>
                                        <p:strVal val="visible"/>
                                      </p:to>
                                    </p:set>
                                    <p:anim calcmode="lin" valueType="num">
                                      <p:cBhvr additive="base">
                                        <p:cTn id="66" dur="500" fill="hold"/>
                                        <p:tgtEl>
                                          <p:spTgt spid="65"/>
                                        </p:tgtEl>
                                        <p:attrNameLst>
                                          <p:attrName>ppt_x</p:attrName>
                                        </p:attrNameLst>
                                      </p:cBhvr>
                                      <p:tavLst>
                                        <p:tav tm="0">
                                          <p:val>
                                            <p:strVal val="1+#ppt_w/2"/>
                                          </p:val>
                                        </p:tav>
                                        <p:tav tm="100000">
                                          <p:val>
                                            <p:strVal val="#ppt_x"/>
                                          </p:val>
                                        </p:tav>
                                      </p:tavLst>
                                    </p:anim>
                                    <p:anim calcmode="lin" valueType="num">
                                      <p:cBhvr additive="base">
                                        <p:cTn id="67" dur="500" fill="hold"/>
                                        <p:tgtEl>
                                          <p:spTgt spid="6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1500"/>
                                  </p:stCondLst>
                                  <p:childTnLst>
                                    <p:set>
                                      <p:cBhvr>
                                        <p:cTn id="69" dur="1" fill="hold">
                                          <p:stCondLst>
                                            <p:cond delay="0"/>
                                          </p:stCondLst>
                                        </p:cTn>
                                        <p:tgtEl>
                                          <p:spTgt spid="66"/>
                                        </p:tgtEl>
                                        <p:attrNameLst>
                                          <p:attrName>style.visibility</p:attrName>
                                        </p:attrNameLst>
                                      </p:cBhvr>
                                      <p:to>
                                        <p:strVal val="visible"/>
                                      </p:to>
                                    </p:set>
                                    <p:anim calcmode="lin" valueType="num">
                                      <p:cBhvr additive="base">
                                        <p:cTn id="70" dur="500" fill="hold"/>
                                        <p:tgtEl>
                                          <p:spTgt spid="66"/>
                                        </p:tgtEl>
                                        <p:attrNameLst>
                                          <p:attrName>ppt_x</p:attrName>
                                        </p:attrNameLst>
                                      </p:cBhvr>
                                      <p:tavLst>
                                        <p:tav tm="0">
                                          <p:val>
                                            <p:strVal val="1+#ppt_w/2"/>
                                          </p:val>
                                        </p:tav>
                                        <p:tav tm="100000">
                                          <p:val>
                                            <p:strVal val="#ppt_x"/>
                                          </p:val>
                                        </p:tav>
                                      </p:tavLst>
                                    </p:anim>
                                    <p:anim calcmode="lin" valueType="num">
                                      <p:cBhvr additive="base">
                                        <p:cTn id="71" dur="500" fill="hold"/>
                                        <p:tgtEl>
                                          <p:spTgt spid="6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1+#ppt_w/2"/>
                                          </p:val>
                                        </p:tav>
                                        <p:tav tm="100000">
                                          <p:val>
                                            <p:strVal val="#ppt_x"/>
                                          </p:val>
                                        </p:tav>
                                      </p:tavLst>
                                    </p:anim>
                                    <p:anim calcmode="lin" valueType="num">
                                      <p:cBhvr additive="base">
                                        <p:cTn id="75" dur="500" fill="hold"/>
                                        <p:tgtEl>
                                          <p:spTgt spid="67"/>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p:bldP spid="58" grpId="0"/>
      <p:bldP spid="59" grpId="0"/>
      <p:bldP spid="60" grpId="0" animBg="1"/>
      <p:bldP spid="61" grpId="0"/>
      <p:bldP spid="62" grpId="0"/>
      <p:bldP spid="63" grpId="0"/>
      <p:bldP spid="64" grpId="0" animBg="1"/>
      <p:bldP spid="65"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14</a:t>
            </a:r>
            <a:endParaRPr lang="zh-CN" dirty="0">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a:spLocks/>
          </p:cNvSpPr>
          <p:nvPr/>
        </p:nvSpPr>
        <p:spPr bwMode="auto">
          <a:xfrm>
            <a:off x="331060" y="261229"/>
            <a:ext cx="299804" cy="2286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3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重点项目</a:t>
            </a:r>
            <a:endParaRPr lang="zh-CN" altLang="en-US" dirty="0">
              <a:solidFill>
                <a:srgbClr val="2F5EB0"/>
              </a:solidFill>
              <a:latin typeface="微软雅黑" pitchFamily="34" charset="-122"/>
              <a:ea typeface="微软雅黑" pitchFamily="34" charset="-122"/>
            </a:endParaRPr>
          </a:p>
        </p:txBody>
      </p:sp>
      <p:cxnSp>
        <p:nvCxnSpPr>
          <p:cNvPr id="14" name="肘形连接符 13"/>
          <p:cNvCxnSpPr/>
          <p:nvPr/>
        </p:nvCxnSpPr>
        <p:spPr>
          <a:xfrm flipV="1">
            <a:off x="3707737" y="2036927"/>
            <a:ext cx="2909448"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3707737" y="3113636"/>
            <a:ext cx="3096344"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617185" y="1702605"/>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7" name="标题 4"/>
          <p:cNvSpPr txBox="1">
            <a:spLocks/>
          </p:cNvSpPr>
          <p:nvPr/>
        </p:nvSpPr>
        <p:spPr>
          <a:xfrm>
            <a:off x="6646314" y="179717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01</a:t>
            </a:r>
          </a:p>
        </p:txBody>
      </p:sp>
      <p:cxnSp>
        <p:nvCxnSpPr>
          <p:cNvPr id="18" name="肘形连接符 17"/>
          <p:cNvCxnSpPr/>
          <p:nvPr/>
        </p:nvCxnSpPr>
        <p:spPr>
          <a:xfrm flipV="1">
            <a:off x="4326681" y="3024726"/>
            <a:ext cx="3010585"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4283801" y="4101478"/>
            <a:ext cx="3096344"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337266" y="271071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 name="标题 4"/>
          <p:cNvSpPr txBox="1">
            <a:spLocks/>
          </p:cNvSpPr>
          <p:nvPr/>
        </p:nvSpPr>
        <p:spPr>
          <a:xfrm>
            <a:off x="7366395" y="2805290"/>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02</a:t>
            </a:r>
          </a:p>
        </p:txBody>
      </p:sp>
      <p:sp>
        <p:nvSpPr>
          <p:cNvPr id="22" name="椭圆 21"/>
          <p:cNvSpPr/>
          <p:nvPr/>
        </p:nvSpPr>
        <p:spPr>
          <a:xfrm>
            <a:off x="6545178" y="3617692"/>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3" name="标题 4"/>
          <p:cNvSpPr txBox="1">
            <a:spLocks/>
          </p:cNvSpPr>
          <p:nvPr/>
        </p:nvSpPr>
        <p:spPr>
          <a:xfrm>
            <a:off x="6574307" y="371226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03</a:t>
            </a:r>
          </a:p>
        </p:txBody>
      </p:sp>
      <p:sp>
        <p:nvSpPr>
          <p:cNvPr id="24" name="椭圆 23"/>
          <p:cNvSpPr/>
          <p:nvPr/>
        </p:nvSpPr>
        <p:spPr>
          <a:xfrm>
            <a:off x="7265258" y="4625804"/>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5" name="标题 4"/>
          <p:cNvSpPr txBox="1">
            <a:spLocks/>
          </p:cNvSpPr>
          <p:nvPr/>
        </p:nvSpPr>
        <p:spPr>
          <a:xfrm>
            <a:off x="7294387" y="472037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04</a:t>
            </a:r>
          </a:p>
        </p:txBody>
      </p:sp>
      <p:sp>
        <p:nvSpPr>
          <p:cNvPr id="26" name="Freeform 9"/>
          <p:cNvSpPr>
            <a:spLocks/>
          </p:cNvSpPr>
          <p:nvPr/>
        </p:nvSpPr>
        <p:spPr bwMode="auto">
          <a:xfrm flipH="1">
            <a:off x="1633091" y="2321548"/>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2F5EB0"/>
          </a:solidFill>
          <a:ln>
            <a:noFill/>
          </a:ln>
          <a:effectLst>
            <a:innerShdw blurRad="63500" dist="50800" dir="13500000">
              <a:prstClr val="black">
                <a:alpha val="50000"/>
              </a:prstClr>
            </a:innerShdw>
          </a:effectLst>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3" name="KSO_Shape"/>
          <p:cNvSpPr>
            <a:spLocks/>
          </p:cNvSpPr>
          <p:nvPr/>
        </p:nvSpPr>
        <p:spPr bwMode="auto">
          <a:xfrm>
            <a:off x="2669673" y="2926171"/>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2052240" y="3707748"/>
            <a:ext cx="2087545" cy="369324"/>
          </a:xfrm>
          <a:prstGeom prst="rect">
            <a:avLst/>
          </a:prstGeom>
        </p:spPr>
        <p:txBody>
          <a:bodyPr wrap="square" lIns="91431" tIns="45716" rIns="91431" bIns="45716">
            <a:spAutoFit/>
          </a:bodyPr>
          <a:lstStyle/>
          <a:p>
            <a:pPr algn="ctr">
              <a:spcBef>
                <a:spcPct val="0"/>
              </a:spcBef>
              <a:buFont typeface="Arial" charset="0"/>
              <a:buNone/>
            </a:pP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重点项目</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34"/>
          <p:cNvSpPr>
            <a:spLocks noChangeArrowheads="1"/>
          </p:cNvSpPr>
          <p:nvPr/>
        </p:nvSpPr>
        <p:spPr bwMode="auto">
          <a:xfrm>
            <a:off x="1862702" y="4293096"/>
            <a:ext cx="2493107"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itchFamily="34" charset="-122"/>
              </a:rPr>
              <a:t>在此</a:t>
            </a:r>
            <a:r>
              <a:rPr lang="zh-CN" altLang="en-US" sz="1400" dirty="0">
                <a:solidFill>
                  <a:schemeClr val="tx1">
                    <a:lumMod val="50000"/>
                    <a:lumOff val="50000"/>
                  </a:schemeClr>
                </a:solidFill>
                <a:sym typeface="微软雅黑" pitchFamily="34" charset="-122"/>
              </a:rPr>
              <a:t>录入上述图表的描述说明，在此录入上述图表的描述说明。</a:t>
            </a:r>
          </a:p>
        </p:txBody>
      </p:sp>
      <p:sp>
        <p:nvSpPr>
          <p:cNvPr id="36" name="矩形 35"/>
          <p:cNvSpPr/>
          <p:nvPr/>
        </p:nvSpPr>
        <p:spPr>
          <a:xfrm>
            <a:off x="7380832" y="1484784"/>
            <a:ext cx="27582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7380145" y="1772816"/>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38" name="矩形 47"/>
          <p:cNvSpPr>
            <a:spLocks noChangeArrowheads="1"/>
          </p:cNvSpPr>
          <p:nvPr/>
        </p:nvSpPr>
        <p:spPr bwMode="auto">
          <a:xfrm>
            <a:off x="8172233" y="2803421"/>
            <a:ext cx="2952328"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在此录入上述图表的综合说明，在此录入上述图表的综合描述说明。</a:t>
            </a:r>
          </a:p>
        </p:txBody>
      </p:sp>
      <p:sp>
        <p:nvSpPr>
          <p:cNvPr id="39" name="矩形 38"/>
          <p:cNvSpPr/>
          <p:nvPr/>
        </p:nvSpPr>
        <p:spPr>
          <a:xfrm>
            <a:off x="7380832" y="3491724"/>
            <a:ext cx="2123549"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47"/>
          <p:cNvSpPr>
            <a:spLocks noChangeArrowheads="1"/>
          </p:cNvSpPr>
          <p:nvPr/>
        </p:nvSpPr>
        <p:spPr bwMode="auto">
          <a:xfrm>
            <a:off x="7380145" y="3802249"/>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在此录入上述图表的综合说明，在此录入上述图表的综合描述说明。</a:t>
            </a:r>
          </a:p>
        </p:txBody>
      </p:sp>
      <p:sp>
        <p:nvSpPr>
          <p:cNvPr id="41" name="矩形 40"/>
          <p:cNvSpPr/>
          <p:nvPr/>
        </p:nvSpPr>
        <p:spPr>
          <a:xfrm>
            <a:off x="8100912" y="4499836"/>
            <a:ext cx="22330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矩形 47"/>
          <p:cNvSpPr>
            <a:spLocks noChangeArrowheads="1"/>
          </p:cNvSpPr>
          <p:nvPr/>
        </p:nvSpPr>
        <p:spPr bwMode="auto">
          <a:xfrm>
            <a:off x="8100225" y="4810361"/>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在此录入上述图表的综合说明，在此录入上述图表的综合描述说明。</a:t>
            </a:r>
          </a:p>
        </p:txBody>
      </p:sp>
      <p:sp>
        <p:nvSpPr>
          <p:cNvPr id="43" name="矩形 42"/>
          <p:cNvSpPr/>
          <p:nvPr/>
        </p:nvSpPr>
        <p:spPr>
          <a:xfrm>
            <a:off x="8172233" y="2492896"/>
            <a:ext cx="2123549"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TextBox 4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7158459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6"/>
                                        </p:tgtEl>
                                        <p:attrNameLst>
                                          <p:attrName>r</p:attrName>
                                        </p:attrNameLst>
                                      </p:cBhvr>
                                    </p:animRot>
                                    <p:animRot by="-240000">
                                      <p:cBhvr>
                                        <p:cTn id="13" dur="200" fill="hold">
                                          <p:stCondLst>
                                            <p:cond delay="200"/>
                                          </p:stCondLst>
                                        </p:cTn>
                                        <p:tgtEl>
                                          <p:spTgt spid="26"/>
                                        </p:tgtEl>
                                        <p:attrNameLst>
                                          <p:attrName>r</p:attrName>
                                        </p:attrNameLst>
                                      </p:cBhvr>
                                    </p:animRot>
                                    <p:animRot by="240000">
                                      <p:cBhvr>
                                        <p:cTn id="14" dur="200" fill="hold">
                                          <p:stCondLst>
                                            <p:cond delay="400"/>
                                          </p:stCondLst>
                                        </p:cTn>
                                        <p:tgtEl>
                                          <p:spTgt spid="26"/>
                                        </p:tgtEl>
                                        <p:attrNameLst>
                                          <p:attrName>r</p:attrName>
                                        </p:attrNameLst>
                                      </p:cBhvr>
                                    </p:animRot>
                                    <p:animRot by="-240000">
                                      <p:cBhvr>
                                        <p:cTn id="15" dur="200" fill="hold">
                                          <p:stCondLst>
                                            <p:cond delay="600"/>
                                          </p:stCondLst>
                                        </p:cTn>
                                        <p:tgtEl>
                                          <p:spTgt spid="26"/>
                                        </p:tgtEl>
                                        <p:attrNameLst>
                                          <p:attrName>r</p:attrName>
                                        </p:attrNameLst>
                                      </p:cBhvr>
                                    </p:animRot>
                                    <p:animRot by="120000">
                                      <p:cBhvr>
                                        <p:cTn id="16" dur="200" fill="hold">
                                          <p:stCondLst>
                                            <p:cond delay="800"/>
                                          </p:stCondLst>
                                        </p:cTn>
                                        <p:tgtEl>
                                          <p:spTgt spid="26"/>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4000"/>
                            </p:stCondLst>
                            <p:childTnLst>
                              <p:par>
                                <p:cTn id="56" presetID="22" presetClass="entr" presetSubtype="4"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par>
                          <p:cTn id="79" fill="hold">
                            <p:stCondLst>
                              <p:cond delay="5000"/>
                            </p:stCondLst>
                            <p:childTnLst>
                              <p:par>
                                <p:cTn id="80" presetID="22" presetClass="entr" presetSubtype="8"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6000"/>
                            </p:stCondLst>
                            <p:childTnLst>
                              <p:par>
                                <p:cTn id="104" presetID="22" presetClass="entr" presetSubtype="8"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Effect transition="in" filter="fade">
                                      <p:cBhvr>
                                        <p:cTn id="111" dur="500"/>
                                        <p:tgtEl>
                                          <p:spTgt spid="24"/>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41"/>
                                        </p:tgtEl>
                                        <p:attrNameLst>
                                          <p:attrName>style.visibility</p:attrName>
                                        </p:attrNameLst>
                                      </p:cBhvr>
                                      <p:to>
                                        <p:strVal val="visible"/>
                                      </p:to>
                                    </p:set>
                                    <p:anim calcmode="lin" valueType="num">
                                      <p:cBhvr>
                                        <p:cTn id="119" dur="500" fill="hold"/>
                                        <p:tgtEl>
                                          <p:spTgt spid="41"/>
                                        </p:tgtEl>
                                        <p:attrNameLst>
                                          <p:attrName>ppt_w</p:attrName>
                                        </p:attrNameLst>
                                      </p:cBhvr>
                                      <p:tavLst>
                                        <p:tav tm="0">
                                          <p:val>
                                            <p:fltVal val="0"/>
                                          </p:val>
                                        </p:tav>
                                        <p:tav tm="100000">
                                          <p:val>
                                            <p:strVal val="#ppt_w"/>
                                          </p:val>
                                        </p:tav>
                                      </p:tavLst>
                                    </p:anim>
                                    <p:anim calcmode="lin" valueType="num">
                                      <p:cBhvr>
                                        <p:cTn id="120" dur="500" fill="hold"/>
                                        <p:tgtEl>
                                          <p:spTgt spid="41"/>
                                        </p:tgtEl>
                                        <p:attrNameLst>
                                          <p:attrName>ppt_h</p:attrName>
                                        </p:attrNameLst>
                                      </p:cBhvr>
                                      <p:tavLst>
                                        <p:tav tm="0">
                                          <p:val>
                                            <p:fltVal val="0"/>
                                          </p:val>
                                        </p:tav>
                                        <p:tav tm="100000">
                                          <p:val>
                                            <p:strVal val="#ppt_h"/>
                                          </p:val>
                                        </p:tav>
                                      </p:tavLst>
                                    </p:anim>
                                    <p:animEffect transition="in" filter="fade">
                                      <p:cBhvr>
                                        <p:cTn id="121" dur="500"/>
                                        <p:tgtEl>
                                          <p:spTgt spid="41"/>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Effect transition="in" filter="fade">
                                      <p:cBhvr>
                                        <p:cTn id="126" dur="500"/>
                                        <p:tgtEl>
                                          <p:spTgt spid="42"/>
                                        </p:tgtEl>
                                      </p:cBhvr>
                                    </p:animEffect>
                                  </p:childTnLst>
                                </p:cTn>
                              </p:par>
                            </p:childTnLst>
                          </p:cTn>
                        </p:par>
                        <p:par>
                          <p:cTn id="127" fill="hold">
                            <p:stCondLst>
                              <p:cond delay="7000"/>
                            </p:stCondLst>
                            <p:childTnLst>
                              <p:par>
                                <p:cTn id="128" presetID="10"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21" grpId="0"/>
      <p:bldP spid="22" grpId="0" animBg="1"/>
      <p:bldP spid="23" grpId="0"/>
      <p:bldP spid="24" grpId="0" animBg="1"/>
      <p:bldP spid="25" grpId="0"/>
      <p:bldP spid="26" grpId="0" animBg="1"/>
      <p:bldP spid="26" grpId="1" animBg="1"/>
      <p:bldP spid="33" grpId="0" animBg="1"/>
      <p:bldP spid="34" grpId="0"/>
      <p:bldP spid="35" grpId="0"/>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a:t>
            </a:r>
            <a:r>
              <a:rPr lang="zh-CN" altLang="en-US" dirty="0" smtClean="0">
                <a:latin typeface="方正兰亭超细黑简体" panose="02000000000000000000" pitchFamily="2" charset="-122"/>
                <a:ea typeface="方正兰亭超细黑简体" panose="02000000000000000000" pitchFamily="2" charset="-122"/>
              </a:rPr>
              <a:t>５</a:t>
            </a:r>
            <a:endParaRPr lang="zh-CN" dirty="0">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a:spLocks/>
          </p:cNvSpPr>
          <p:nvPr/>
        </p:nvSpPr>
        <p:spPr bwMode="auto">
          <a:xfrm>
            <a:off x="331060" y="261229"/>
            <a:ext cx="299804" cy="2286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3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a:solidFill>
                  <a:srgbClr val="2F5EB0"/>
                </a:solidFill>
                <a:latin typeface="微软雅黑" pitchFamily="34" charset="-122"/>
                <a:ea typeface="微软雅黑" pitchFamily="34" charset="-122"/>
              </a:rPr>
              <a:t>四</a:t>
            </a:r>
            <a:r>
              <a:rPr lang="zh-CN" altLang="en-US" dirty="0" smtClean="0">
                <a:solidFill>
                  <a:srgbClr val="2F5EB0"/>
                </a:solidFill>
                <a:latin typeface="微软雅黑" pitchFamily="34" charset="-122"/>
                <a:ea typeface="微软雅黑" pitchFamily="34" charset="-122"/>
              </a:rPr>
              <a:t>项工作</a:t>
            </a:r>
            <a:endParaRPr lang="zh-CN" altLang="en-US" dirty="0">
              <a:solidFill>
                <a:srgbClr val="2F5EB0"/>
              </a:solidFill>
              <a:latin typeface="微软雅黑" pitchFamily="34" charset="-122"/>
              <a:ea typeface="微软雅黑" pitchFamily="34" charset="-122"/>
            </a:endParaRPr>
          </a:p>
        </p:txBody>
      </p:sp>
      <p:cxnSp>
        <p:nvCxnSpPr>
          <p:cNvPr id="6" name="直接连接符 5"/>
          <p:cNvCxnSpPr/>
          <p:nvPr/>
        </p:nvCxnSpPr>
        <p:spPr>
          <a:xfrm>
            <a:off x="2474327" y="2268488"/>
            <a:ext cx="7912496"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21" name="TextBox 7"/>
          <p:cNvSpPr>
            <a:spLocks noChangeArrowheads="1"/>
          </p:cNvSpPr>
          <p:nvPr/>
        </p:nvSpPr>
        <p:spPr bwMode="auto">
          <a:xfrm>
            <a:off x="2708059" y="1734092"/>
            <a:ext cx="7710008"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意义，在此输入章节详细文字介绍，表达主题的含义合图表的</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意义</a:t>
            </a:r>
            <a:r>
              <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17" name="组合 16"/>
          <p:cNvGrpSpPr/>
          <p:nvPr/>
        </p:nvGrpSpPr>
        <p:grpSpPr>
          <a:xfrm>
            <a:off x="2302133" y="2505017"/>
            <a:ext cx="1088504" cy="1062826"/>
            <a:chOff x="2312407" y="2492896"/>
            <a:chExt cx="1088504" cy="1062826"/>
          </a:xfrm>
        </p:grpSpPr>
        <p:sp>
          <p:nvSpPr>
            <p:cNvPr id="23" name="椭圆 22"/>
            <p:cNvSpPr/>
            <p:nvPr/>
          </p:nvSpPr>
          <p:spPr>
            <a:xfrm>
              <a:off x="2536815" y="2691626"/>
              <a:ext cx="864096" cy="864096"/>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9"/>
            <p:cNvSpPr txBox="1"/>
            <p:nvPr/>
          </p:nvSpPr>
          <p:spPr>
            <a:xfrm>
              <a:off x="2528431" y="2971274"/>
              <a:ext cx="864096" cy="346249"/>
            </a:xfrm>
            <a:prstGeom prst="rect">
              <a:avLst/>
            </a:prstGeom>
            <a:noFill/>
          </p:spPr>
          <p:txBody>
            <a:bodyPr wrap="square" lIns="68580" tIns="34290" rIns="68580" bIns="34290" rtlCol="0">
              <a:spAutoFit/>
            </a:bodyPr>
            <a:lstStyle/>
            <a:p>
              <a:pPr marL="0" lvl="1" algn="ctr"/>
              <a:r>
                <a:rPr lang="zh-CN" altLang="en-US" b="1" dirty="0">
                  <a:solidFill>
                    <a:schemeClr val="bg1"/>
                  </a:solidFill>
                  <a:latin typeface="微软雅黑" pitchFamily="34" charset="-122"/>
                  <a:ea typeface="微软雅黑" pitchFamily="34" charset="-122"/>
                </a:rPr>
                <a:t>标题</a:t>
              </a:r>
            </a:p>
          </p:txBody>
        </p:sp>
        <p:sp>
          <p:nvSpPr>
            <p:cNvPr id="22" name="椭圆 21"/>
            <p:cNvSpPr/>
            <p:nvPr/>
          </p:nvSpPr>
          <p:spPr>
            <a:xfrm>
              <a:off x="2320791" y="2492896"/>
              <a:ext cx="432048" cy="43204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9"/>
            <p:cNvSpPr txBox="1"/>
            <p:nvPr/>
          </p:nvSpPr>
          <p:spPr>
            <a:xfrm>
              <a:off x="2312407" y="2539226"/>
              <a:ext cx="440432" cy="346249"/>
            </a:xfrm>
            <a:prstGeom prst="rect">
              <a:avLst/>
            </a:prstGeom>
            <a:noFill/>
          </p:spPr>
          <p:txBody>
            <a:bodyPr wrap="square" lIns="68580" tIns="34290" rIns="68580" bIns="34290" rtlCol="0">
              <a:spAutoFit/>
            </a:bodyPr>
            <a:lstStyle/>
            <a:p>
              <a:pPr marL="0" lvl="1" algn="ctr"/>
              <a:r>
                <a:rPr lang="en-US" altLang="zh-CN" dirty="0" smtClean="0">
                  <a:solidFill>
                    <a:schemeClr val="bg1"/>
                  </a:solidFill>
                  <a:latin typeface="微软雅黑" pitchFamily="34" charset="-122"/>
                  <a:ea typeface="微软雅黑" pitchFamily="34" charset="-122"/>
                </a:rPr>
                <a:t>02</a:t>
              </a:r>
              <a:endParaRPr lang="zh-CN" altLang="en-US" dirty="0">
                <a:solidFill>
                  <a:schemeClr val="bg1"/>
                </a:solidFill>
                <a:latin typeface="微软雅黑" pitchFamily="34" charset="-122"/>
                <a:ea typeface="微软雅黑" pitchFamily="34" charset="-122"/>
              </a:endParaRPr>
            </a:p>
          </p:txBody>
        </p:sp>
      </p:grpSp>
      <p:cxnSp>
        <p:nvCxnSpPr>
          <p:cNvPr id="26" name="直接连接符 25"/>
          <p:cNvCxnSpPr/>
          <p:nvPr/>
        </p:nvCxnSpPr>
        <p:spPr>
          <a:xfrm>
            <a:off x="3297659" y="3403322"/>
            <a:ext cx="7048400"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33" name="TextBox 7"/>
          <p:cNvSpPr>
            <a:spLocks noChangeArrowheads="1"/>
          </p:cNvSpPr>
          <p:nvPr/>
        </p:nvSpPr>
        <p:spPr bwMode="auto">
          <a:xfrm>
            <a:off x="3531391" y="2868926"/>
            <a:ext cx="6886676"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意义，在此输入章节详细文字介绍，表达主题的含义合图表的</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意义</a:t>
            </a:r>
            <a:r>
              <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18" name="组合 17"/>
          <p:cNvGrpSpPr/>
          <p:nvPr/>
        </p:nvGrpSpPr>
        <p:grpSpPr>
          <a:xfrm>
            <a:off x="1489075" y="3615988"/>
            <a:ext cx="1088504" cy="1062826"/>
            <a:chOff x="1489075" y="3615988"/>
            <a:chExt cx="1088504" cy="1062826"/>
          </a:xfrm>
        </p:grpSpPr>
        <p:sp>
          <p:nvSpPr>
            <p:cNvPr id="35" name="椭圆 34"/>
            <p:cNvSpPr/>
            <p:nvPr/>
          </p:nvSpPr>
          <p:spPr>
            <a:xfrm>
              <a:off x="1713483" y="3814718"/>
              <a:ext cx="864096" cy="864096"/>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9"/>
            <p:cNvSpPr txBox="1"/>
            <p:nvPr/>
          </p:nvSpPr>
          <p:spPr>
            <a:xfrm>
              <a:off x="1705099" y="4094366"/>
              <a:ext cx="864096" cy="346249"/>
            </a:xfrm>
            <a:prstGeom prst="rect">
              <a:avLst/>
            </a:prstGeom>
            <a:noFill/>
          </p:spPr>
          <p:txBody>
            <a:bodyPr wrap="square" lIns="68580" tIns="34290" rIns="68580" bIns="34290" rtlCol="0">
              <a:spAutoFit/>
            </a:bodyPr>
            <a:lstStyle/>
            <a:p>
              <a:pPr marL="0" lvl="1" algn="ctr"/>
              <a:r>
                <a:rPr lang="zh-CN" altLang="en-US" b="1" dirty="0">
                  <a:solidFill>
                    <a:schemeClr val="bg1"/>
                  </a:solidFill>
                  <a:latin typeface="微软雅黑" pitchFamily="34" charset="-122"/>
                  <a:ea typeface="微软雅黑" pitchFamily="34" charset="-122"/>
                </a:rPr>
                <a:t>标题</a:t>
              </a:r>
            </a:p>
          </p:txBody>
        </p:sp>
        <p:sp>
          <p:nvSpPr>
            <p:cNvPr id="34" name="椭圆 33"/>
            <p:cNvSpPr/>
            <p:nvPr/>
          </p:nvSpPr>
          <p:spPr>
            <a:xfrm>
              <a:off x="1497459" y="3615988"/>
              <a:ext cx="432048" cy="43204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9"/>
            <p:cNvSpPr txBox="1"/>
            <p:nvPr/>
          </p:nvSpPr>
          <p:spPr>
            <a:xfrm>
              <a:off x="1489075" y="3662318"/>
              <a:ext cx="440432" cy="346249"/>
            </a:xfrm>
            <a:prstGeom prst="rect">
              <a:avLst/>
            </a:prstGeom>
            <a:noFill/>
          </p:spPr>
          <p:txBody>
            <a:bodyPr wrap="square" lIns="68580" tIns="34290" rIns="68580" bIns="34290" rtlCol="0">
              <a:spAutoFit/>
            </a:bodyPr>
            <a:lstStyle/>
            <a:p>
              <a:pPr marL="0" lvl="1" algn="ctr"/>
              <a:r>
                <a:rPr lang="en-US" altLang="zh-CN" dirty="0" smtClean="0">
                  <a:solidFill>
                    <a:schemeClr val="bg1"/>
                  </a:solidFill>
                  <a:latin typeface="微软雅黑" pitchFamily="34" charset="-122"/>
                  <a:ea typeface="微软雅黑" pitchFamily="34" charset="-122"/>
                </a:rPr>
                <a:t>03</a:t>
              </a:r>
              <a:endParaRPr lang="zh-CN" altLang="en-US" dirty="0">
                <a:solidFill>
                  <a:schemeClr val="bg1"/>
                </a:solidFill>
                <a:latin typeface="微软雅黑" pitchFamily="34" charset="-122"/>
                <a:ea typeface="微软雅黑" pitchFamily="34" charset="-122"/>
              </a:endParaRPr>
            </a:p>
          </p:txBody>
        </p:sp>
      </p:grpSp>
      <p:cxnSp>
        <p:nvCxnSpPr>
          <p:cNvPr id="38" name="直接连接符 37"/>
          <p:cNvCxnSpPr/>
          <p:nvPr/>
        </p:nvCxnSpPr>
        <p:spPr>
          <a:xfrm>
            <a:off x="2474327" y="4526414"/>
            <a:ext cx="7912496"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39" name="TextBox 7"/>
          <p:cNvSpPr>
            <a:spLocks noChangeArrowheads="1"/>
          </p:cNvSpPr>
          <p:nvPr/>
        </p:nvSpPr>
        <p:spPr bwMode="auto">
          <a:xfrm>
            <a:off x="2708059" y="3992018"/>
            <a:ext cx="7710008"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意义，在此输入章节详细文字介绍，表达主题的含义合图表的</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意义</a:t>
            </a:r>
            <a:r>
              <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19" name="组合 18"/>
          <p:cNvGrpSpPr/>
          <p:nvPr/>
        </p:nvGrpSpPr>
        <p:grpSpPr>
          <a:xfrm>
            <a:off x="2312407" y="4797152"/>
            <a:ext cx="1088504" cy="1062826"/>
            <a:chOff x="2312407" y="4797152"/>
            <a:chExt cx="1088504" cy="1062826"/>
          </a:xfrm>
        </p:grpSpPr>
        <p:sp>
          <p:nvSpPr>
            <p:cNvPr id="41" name="椭圆 40"/>
            <p:cNvSpPr/>
            <p:nvPr/>
          </p:nvSpPr>
          <p:spPr>
            <a:xfrm>
              <a:off x="2536815" y="4995882"/>
              <a:ext cx="864096" cy="864096"/>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9"/>
            <p:cNvSpPr txBox="1"/>
            <p:nvPr/>
          </p:nvSpPr>
          <p:spPr>
            <a:xfrm>
              <a:off x="2528431" y="5275530"/>
              <a:ext cx="864096" cy="346249"/>
            </a:xfrm>
            <a:prstGeom prst="rect">
              <a:avLst/>
            </a:prstGeom>
            <a:noFill/>
          </p:spPr>
          <p:txBody>
            <a:bodyPr wrap="square" lIns="68580" tIns="34290" rIns="68580" bIns="34290" rtlCol="0">
              <a:spAutoFit/>
            </a:bodyPr>
            <a:lstStyle/>
            <a:p>
              <a:pPr marL="0" lvl="1" algn="ctr"/>
              <a:r>
                <a:rPr lang="zh-CN" altLang="en-US" b="1" dirty="0">
                  <a:solidFill>
                    <a:schemeClr val="bg1"/>
                  </a:solidFill>
                  <a:latin typeface="微软雅黑" pitchFamily="34" charset="-122"/>
                  <a:ea typeface="微软雅黑" pitchFamily="34" charset="-122"/>
                </a:rPr>
                <a:t>标题</a:t>
              </a:r>
            </a:p>
          </p:txBody>
        </p:sp>
        <p:sp>
          <p:nvSpPr>
            <p:cNvPr id="40" name="椭圆 39"/>
            <p:cNvSpPr/>
            <p:nvPr/>
          </p:nvSpPr>
          <p:spPr>
            <a:xfrm>
              <a:off x="2320791" y="4797152"/>
              <a:ext cx="432048" cy="43204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9"/>
            <p:cNvSpPr txBox="1"/>
            <p:nvPr/>
          </p:nvSpPr>
          <p:spPr>
            <a:xfrm>
              <a:off x="2312407" y="4843482"/>
              <a:ext cx="440432" cy="346249"/>
            </a:xfrm>
            <a:prstGeom prst="rect">
              <a:avLst/>
            </a:prstGeom>
            <a:noFill/>
          </p:spPr>
          <p:txBody>
            <a:bodyPr wrap="square" lIns="68580" tIns="34290" rIns="68580" bIns="34290" rtlCol="0">
              <a:spAutoFit/>
            </a:bodyPr>
            <a:lstStyle/>
            <a:p>
              <a:pPr marL="0" lvl="1" algn="ctr"/>
              <a:r>
                <a:rPr lang="en-US" altLang="zh-CN" dirty="0" smtClean="0">
                  <a:solidFill>
                    <a:schemeClr val="bg1"/>
                  </a:solidFill>
                  <a:latin typeface="微软雅黑" pitchFamily="34" charset="-122"/>
                  <a:ea typeface="微软雅黑" pitchFamily="34" charset="-122"/>
                </a:rPr>
                <a:t>04</a:t>
              </a:r>
              <a:endParaRPr lang="zh-CN" altLang="en-US" dirty="0">
                <a:solidFill>
                  <a:schemeClr val="bg1"/>
                </a:solidFill>
                <a:latin typeface="微软雅黑" pitchFamily="34" charset="-122"/>
                <a:ea typeface="微软雅黑" pitchFamily="34" charset="-122"/>
              </a:endParaRPr>
            </a:p>
          </p:txBody>
        </p:sp>
      </p:grpSp>
      <p:cxnSp>
        <p:nvCxnSpPr>
          <p:cNvPr id="44" name="直接连接符 43"/>
          <p:cNvCxnSpPr/>
          <p:nvPr/>
        </p:nvCxnSpPr>
        <p:spPr>
          <a:xfrm>
            <a:off x="3297659" y="5707578"/>
            <a:ext cx="7048400"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45" name="TextBox 7"/>
          <p:cNvSpPr>
            <a:spLocks noChangeArrowheads="1"/>
          </p:cNvSpPr>
          <p:nvPr/>
        </p:nvSpPr>
        <p:spPr bwMode="auto">
          <a:xfrm>
            <a:off x="3531391" y="5173182"/>
            <a:ext cx="6886676"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意义，在此输入章节详细文字介绍，表达主题的含义合图表的</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意义</a:t>
            </a:r>
            <a:r>
              <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1400" dirty="0" smtClean="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8" name="组合 7"/>
          <p:cNvGrpSpPr/>
          <p:nvPr/>
        </p:nvGrpSpPr>
        <p:grpSpPr>
          <a:xfrm>
            <a:off x="1489075" y="1358062"/>
            <a:ext cx="1088504" cy="1062826"/>
            <a:chOff x="1489075" y="1358062"/>
            <a:chExt cx="1088504" cy="1062826"/>
          </a:xfrm>
        </p:grpSpPr>
        <p:sp>
          <p:nvSpPr>
            <p:cNvPr id="14" name="椭圆 13"/>
            <p:cNvSpPr/>
            <p:nvPr/>
          </p:nvSpPr>
          <p:spPr>
            <a:xfrm>
              <a:off x="1713483" y="1556792"/>
              <a:ext cx="864096" cy="864096"/>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1705099" y="1836440"/>
              <a:ext cx="864096" cy="346249"/>
            </a:xfrm>
            <a:prstGeom prst="rect">
              <a:avLst/>
            </a:prstGeom>
            <a:noFill/>
          </p:spPr>
          <p:txBody>
            <a:bodyPr wrap="square" lIns="68580" tIns="34290" rIns="68580" bIns="34290" rtlCol="0">
              <a:spAutoFit/>
            </a:bodyPr>
            <a:lstStyle/>
            <a:p>
              <a:pPr marL="0" lvl="1" algn="ctr"/>
              <a:r>
                <a:rPr lang="zh-CN" altLang="en-US" b="1" dirty="0">
                  <a:solidFill>
                    <a:schemeClr val="bg1"/>
                  </a:solidFill>
                  <a:latin typeface="微软雅黑" pitchFamily="34" charset="-122"/>
                  <a:ea typeface="微软雅黑" pitchFamily="34" charset="-122"/>
                </a:rPr>
                <a:t>标题</a:t>
              </a:r>
            </a:p>
          </p:txBody>
        </p:sp>
        <p:sp>
          <p:nvSpPr>
            <p:cNvPr id="2" name="椭圆 1"/>
            <p:cNvSpPr/>
            <p:nvPr/>
          </p:nvSpPr>
          <p:spPr>
            <a:xfrm>
              <a:off x="1497459" y="1358062"/>
              <a:ext cx="432048" cy="43204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9"/>
            <p:cNvSpPr txBox="1"/>
            <p:nvPr/>
          </p:nvSpPr>
          <p:spPr>
            <a:xfrm>
              <a:off x="1489075" y="1404392"/>
              <a:ext cx="440432" cy="346249"/>
            </a:xfrm>
            <a:prstGeom prst="rect">
              <a:avLst/>
            </a:prstGeom>
            <a:noFill/>
          </p:spPr>
          <p:txBody>
            <a:bodyPr wrap="square" lIns="68580" tIns="34290" rIns="68580" bIns="34290" rtlCol="0">
              <a:spAutoFit/>
            </a:bodyPr>
            <a:lstStyle/>
            <a:p>
              <a:pPr marL="0" lvl="1" algn="ctr"/>
              <a:r>
                <a:rPr lang="en-US" altLang="zh-CN" dirty="0" smtClean="0">
                  <a:solidFill>
                    <a:schemeClr val="bg1"/>
                  </a:solidFill>
                  <a:latin typeface="微软雅黑" pitchFamily="34" charset="-122"/>
                  <a:ea typeface="微软雅黑" pitchFamily="34" charset="-122"/>
                </a:rPr>
                <a:t>01</a:t>
              </a:r>
              <a:endParaRPr lang="zh-CN" altLang="en-US" dirty="0">
                <a:solidFill>
                  <a:schemeClr val="bg1"/>
                </a:solidFill>
                <a:latin typeface="微软雅黑" pitchFamily="34" charset="-122"/>
                <a:ea typeface="微软雅黑" pitchFamily="34" charset="-122"/>
              </a:endParaRPr>
            </a:p>
          </p:txBody>
        </p:sp>
      </p:grpSp>
      <p:sp>
        <p:nvSpPr>
          <p:cNvPr id="46" name="TextBox 45"/>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40709137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10" presetClass="entr" presetSubtype="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P spid="39"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16</a:t>
            </a:r>
            <a:endParaRPr lang="zh-CN" dirty="0">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a:spLocks/>
          </p:cNvSpPr>
          <p:nvPr/>
        </p:nvSpPr>
        <p:spPr bwMode="auto">
          <a:xfrm>
            <a:off x="331060" y="261229"/>
            <a:ext cx="299804" cy="2286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32" name="文本框 9"/>
          <p:cNvSpPr txBox="1"/>
          <p:nvPr/>
        </p:nvSpPr>
        <p:spPr>
          <a:xfrm>
            <a:off x="913011"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工作进度</a:t>
            </a:r>
            <a:endParaRPr lang="zh-CN" altLang="en-US" dirty="0">
              <a:solidFill>
                <a:srgbClr val="2F5EB0"/>
              </a:solidFill>
              <a:latin typeface="微软雅黑" pitchFamily="34" charset="-122"/>
              <a:ea typeface="微软雅黑" pitchFamily="34" charset="-122"/>
            </a:endParaRPr>
          </a:p>
        </p:txBody>
      </p:sp>
      <p:sp>
        <p:nvSpPr>
          <p:cNvPr id="14" name="椭圆 13"/>
          <p:cNvSpPr/>
          <p:nvPr/>
        </p:nvSpPr>
        <p:spPr>
          <a:xfrm>
            <a:off x="2305048" y="1643853"/>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15" name="弧形 14"/>
          <p:cNvSpPr/>
          <p:nvPr/>
        </p:nvSpPr>
        <p:spPr>
          <a:xfrm>
            <a:off x="2305048" y="1643853"/>
            <a:ext cx="1368152" cy="1368152"/>
          </a:xfrm>
          <a:prstGeom prst="arc">
            <a:avLst>
              <a:gd name="adj1" fmla="val 12287900"/>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16" name="文本框 9"/>
          <p:cNvSpPr txBox="1"/>
          <p:nvPr/>
        </p:nvSpPr>
        <p:spPr>
          <a:xfrm>
            <a:off x="2569195" y="2219917"/>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2F5EB0"/>
                </a:solidFill>
                <a:latin typeface="方正兰亭黑简体" panose="02000000000000000000" pitchFamily="2" charset="-122"/>
                <a:ea typeface="方正兰亭黑简体" panose="02000000000000000000" pitchFamily="2" charset="-122"/>
              </a:rPr>
              <a:t>50%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17" name="椭圆 16"/>
          <p:cNvSpPr/>
          <p:nvPr/>
        </p:nvSpPr>
        <p:spPr>
          <a:xfrm>
            <a:off x="2137147" y="3012005"/>
            <a:ext cx="167901" cy="16790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777107" y="2723974"/>
            <a:ext cx="288032" cy="288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865339" y="1484784"/>
            <a:ext cx="663125" cy="663125"/>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Freeform 261"/>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22" name="矩形 21"/>
          <p:cNvSpPr/>
          <p:nvPr/>
        </p:nvSpPr>
        <p:spPr>
          <a:xfrm>
            <a:off x="3865339" y="2233308"/>
            <a:ext cx="1569642" cy="369324"/>
          </a:xfrm>
          <a:prstGeom prst="rect">
            <a:avLst/>
          </a:prstGeom>
        </p:spPr>
        <p:txBody>
          <a:bodyPr wrap="non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47"/>
          <p:cNvSpPr>
            <a:spLocks noChangeArrowheads="1"/>
          </p:cNvSpPr>
          <p:nvPr/>
        </p:nvSpPr>
        <p:spPr bwMode="auto">
          <a:xfrm>
            <a:off x="3793331" y="2583506"/>
            <a:ext cx="216024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itchFamily="34" charset="-122"/>
              </a:rPr>
              <a:t>在此录入上述图表的描述说明，在此录入上述图表的描述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24" name="椭圆 23"/>
          <p:cNvSpPr/>
          <p:nvPr/>
        </p:nvSpPr>
        <p:spPr>
          <a:xfrm>
            <a:off x="6985568" y="1658906"/>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25" name="弧形 24"/>
          <p:cNvSpPr/>
          <p:nvPr/>
        </p:nvSpPr>
        <p:spPr>
          <a:xfrm>
            <a:off x="6985568" y="1658906"/>
            <a:ext cx="1368152" cy="1368152"/>
          </a:xfrm>
          <a:prstGeom prst="arc">
            <a:avLst>
              <a:gd name="adj1" fmla="val 14818203"/>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26" name="文本框 9"/>
          <p:cNvSpPr txBox="1"/>
          <p:nvPr/>
        </p:nvSpPr>
        <p:spPr>
          <a:xfrm>
            <a:off x="7177707" y="2234970"/>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2F5EB0"/>
                </a:solidFill>
                <a:latin typeface="方正兰亭黑简体" panose="02000000000000000000" pitchFamily="2" charset="-122"/>
                <a:ea typeface="方正兰亭黑简体" panose="02000000000000000000" pitchFamily="2" charset="-122"/>
              </a:rPr>
              <a:t>40%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33" name="椭圆 32"/>
          <p:cNvSpPr/>
          <p:nvPr/>
        </p:nvSpPr>
        <p:spPr>
          <a:xfrm>
            <a:off x="6817667" y="3027058"/>
            <a:ext cx="167901" cy="16790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457627" y="2739027"/>
            <a:ext cx="288032" cy="288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261"/>
          <p:cNvSpPr>
            <a:spLocks/>
          </p:cNvSpPr>
          <p:nvPr/>
        </p:nvSpPr>
        <p:spPr bwMode="auto">
          <a:xfrm>
            <a:off x="8709603" y="1673342"/>
            <a:ext cx="325875" cy="3258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36" name="矩形 35"/>
          <p:cNvSpPr/>
          <p:nvPr/>
        </p:nvSpPr>
        <p:spPr>
          <a:xfrm>
            <a:off x="8473851" y="2248361"/>
            <a:ext cx="1569642" cy="369324"/>
          </a:xfrm>
          <a:prstGeom prst="rect">
            <a:avLst/>
          </a:prstGeom>
        </p:spPr>
        <p:txBody>
          <a:bodyPr wrap="non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8473851" y="2598559"/>
            <a:ext cx="216024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itchFamily="34" charset="-122"/>
              </a:rPr>
              <a:t>在此录入上述图表的描述说明，在此录入上述图表的描述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38" name="椭圆 37"/>
          <p:cNvSpPr/>
          <p:nvPr/>
        </p:nvSpPr>
        <p:spPr>
          <a:xfrm>
            <a:off x="2305048" y="3861048"/>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39" name="弧形 38"/>
          <p:cNvSpPr/>
          <p:nvPr/>
        </p:nvSpPr>
        <p:spPr>
          <a:xfrm>
            <a:off x="2305048" y="3861048"/>
            <a:ext cx="1368152" cy="1368152"/>
          </a:xfrm>
          <a:prstGeom prst="arc">
            <a:avLst>
              <a:gd name="adj1" fmla="val 9611967"/>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40" name="文本框 9"/>
          <p:cNvSpPr txBox="1"/>
          <p:nvPr/>
        </p:nvSpPr>
        <p:spPr>
          <a:xfrm>
            <a:off x="2569195" y="4437112"/>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2F5EB0"/>
                </a:solidFill>
                <a:latin typeface="方正兰亭黑简体" panose="02000000000000000000" pitchFamily="2" charset="-122"/>
                <a:ea typeface="方正兰亭黑简体" panose="02000000000000000000" pitchFamily="2" charset="-122"/>
              </a:rPr>
              <a:t>60%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41" name="椭圆 40"/>
          <p:cNvSpPr/>
          <p:nvPr/>
        </p:nvSpPr>
        <p:spPr>
          <a:xfrm>
            <a:off x="2137147" y="5229200"/>
            <a:ext cx="167901" cy="16790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777107" y="4941169"/>
            <a:ext cx="288032" cy="288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865339" y="4450503"/>
            <a:ext cx="1569642" cy="369324"/>
          </a:xfrm>
          <a:prstGeom prst="rect">
            <a:avLst/>
          </a:prstGeom>
        </p:spPr>
        <p:txBody>
          <a:bodyPr wrap="non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矩形 47"/>
          <p:cNvSpPr>
            <a:spLocks noChangeArrowheads="1"/>
          </p:cNvSpPr>
          <p:nvPr/>
        </p:nvSpPr>
        <p:spPr bwMode="auto">
          <a:xfrm>
            <a:off x="3793331" y="4800701"/>
            <a:ext cx="216024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itchFamily="34" charset="-122"/>
              </a:rPr>
              <a:t>在此录入上述图表的描述说明，在此录入上述图表的描述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45" name="椭圆 44"/>
          <p:cNvSpPr/>
          <p:nvPr/>
        </p:nvSpPr>
        <p:spPr>
          <a:xfrm>
            <a:off x="6985568" y="3876101"/>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46" name="弧形 45"/>
          <p:cNvSpPr/>
          <p:nvPr/>
        </p:nvSpPr>
        <p:spPr>
          <a:xfrm>
            <a:off x="6985568" y="3876101"/>
            <a:ext cx="1368152" cy="1368152"/>
          </a:xfrm>
          <a:prstGeom prst="arc">
            <a:avLst>
              <a:gd name="adj1" fmla="val 4966099"/>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47" name="文本框 9"/>
          <p:cNvSpPr txBox="1"/>
          <p:nvPr/>
        </p:nvSpPr>
        <p:spPr>
          <a:xfrm>
            <a:off x="7177707" y="4452165"/>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2F5EB0"/>
                </a:solidFill>
                <a:latin typeface="方正兰亭黑简体" panose="02000000000000000000" pitchFamily="2" charset="-122"/>
                <a:ea typeface="方正兰亭黑简体" panose="02000000000000000000" pitchFamily="2" charset="-122"/>
              </a:rPr>
              <a:t>90%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48" name="椭圆 47"/>
          <p:cNvSpPr/>
          <p:nvPr/>
        </p:nvSpPr>
        <p:spPr>
          <a:xfrm>
            <a:off x="6817667" y="5244253"/>
            <a:ext cx="167901" cy="16790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457627" y="4956222"/>
            <a:ext cx="288032" cy="288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473851" y="4465556"/>
            <a:ext cx="1569642" cy="369324"/>
          </a:xfrm>
          <a:prstGeom prst="rect">
            <a:avLst/>
          </a:prstGeom>
        </p:spPr>
        <p:txBody>
          <a:bodyPr wrap="non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矩形 47"/>
          <p:cNvSpPr>
            <a:spLocks noChangeArrowheads="1"/>
          </p:cNvSpPr>
          <p:nvPr/>
        </p:nvSpPr>
        <p:spPr bwMode="auto">
          <a:xfrm>
            <a:off x="8473851" y="4815754"/>
            <a:ext cx="216024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itchFamily="34" charset="-122"/>
              </a:rPr>
              <a:t>在此录入上述图表的描述说明，在此录入上述图表的描述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grpSp>
        <p:nvGrpSpPr>
          <p:cNvPr id="52" name="组合 51"/>
          <p:cNvGrpSpPr/>
          <p:nvPr/>
        </p:nvGrpSpPr>
        <p:grpSpPr>
          <a:xfrm>
            <a:off x="8545859" y="1504716"/>
            <a:ext cx="663125" cy="663125"/>
            <a:chOff x="8125599" y="1434035"/>
            <a:chExt cx="2036802" cy="2036802"/>
          </a:xfrm>
        </p:grpSpPr>
        <p:sp>
          <p:nvSpPr>
            <p:cNvPr id="53" name="椭圆 52"/>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4"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55" name="组合 54"/>
          <p:cNvGrpSpPr/>
          <p:nvPr/>
        </p:nvGrpSpPr>
        <p:grpSpPr>
          <a:xfrm>
            <a:off x="3865339" y="3717032"/>
            <a:ext cx="663125" cy="663125"/>
            <a:chOff x="8125599" y="1434035"/>
            <a:chExt cx="2036802" cy="2036802"/>
          </a:xfrm>
        </p:grpSpPr>
        <p:sp>
          <p:nvSpPr>
            <p:cNvPr id="56" name="椭圆 55"/>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7"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58" name="组合 57"/>
          <p:cNvGrpSpPr/>
          <p:nvPr/>
        </p:nvGrpSpPr>
        <p:grpSpPr>
          <a:xfrm>
            <a:off x="8550739" y="3701979"/>
            <a:ext cx="663125" cy="663125"/>
            <a:chOff x="8125599" y="1434035"/>
            <a:chExt cx="2036802" cy="2036802"/>
          </a:xfrm>
        </p:grpSpPr>
        <p:sp>
          <p:nvSpPr>
            <p:cNvPr id="59" name="椭圆 58"/>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60" name="组合 59"/>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61"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2"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
        <p:nvSpPr>
          <p:cNvPr id="64" name="TextBox 6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5006177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1" fill="hold" nodeType="afterEffect" p14:presetBounceEnd="53333">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14:bounceEnd="53333">
                                          <p:cBhvr additive="base">
                                            <p:cTn id="29" dur="750" fill="hold"/>
                                            <p:tgtEl>
                                              <p:spTgt spid="19"/>
                                            </p:tgtEl>
                                            <p:attrNameLst>
                                              <p:attrName>ppt_x</p:attrName>
                                            </p:attrNameLst>
                                          </p:cBhvr>
                                          <p:tavLst>
                                            <p:tav tm="0">
                                              <p:val>
                                                <p:strVal val="#ppt_x"/>
                                              </p:val>
                                            </p:tav>
                                            <p:tav tm="100000">
                                              <p:val>
                                                <p:strVal val="#ppt_x"/>
                                              </p:val>
                                            </p:tav>
                                          </p:tavLst>
                                        </p:anim>
                                        <p:anim calcmode="lin" valueType="num" p14:bounceEnd="53333">
                                          <p:cBhvr additive="base">
                                            <p:cTn id="30" dur="75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3750"/>
                                </p:stCondLst>
                                <p:childTnLst>
                                  <p:par>
                                    <p:cTn id="39" presetID="21"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par>
                              <p:cTn id="42" fill="hold">
                                <p:stCondLst>
                                  <p:cond delay="475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1000"/>
                                            <p:tgtEl>
                                              <p:spTgt spid="25"/>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2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6750"/>
                                </p:stCondLst>
                                <p:childTnLst>
                                  <p:par>
                                    <p:cTn id="65" presetID="2" presetClass="entr" presetSubtype="1" fill="hold" nodeType="afterEffect" p14:presetBounceEnd="53333">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14:bounceEnd="53333">
                                          <p:cBhvr additive="base">
                                            <p:cTn id="67" dur="750" fill="hold"/>
                                            <p:tgtEl>
                                              <p:spTgt spid="52"/>
                                            </p:tgtEl>
                                            <p:attrNameLst>
                                              <p:attrName>ppt_x</p:attrName>
                                            </p:attrNameLst>
                                          </p:cBhvr>
                                          <p:tavLst>
                                            <p:tav tm="0">
                                              <p:val>
                                                <p:strVal val="#ppt_x"/>
                                              </p:val>
                                            </p:tav>
                                            <p:tav tm="100000">
                                              <p:val>
                                                <p:strVal val="#ppt_x"/>
                                              </p:val>
                                            </p:tav>
                                          </p:tavLst>
                                        </p:anim>
                                        <p:anim calcmode="lin" valueType="num" p14:bounceEnd="53333">
                                          <p:cBhvr additive="base">
                                            <p:cTn id="68" dur="750" fill="hold"/>
                                            <p:tgtEl>
                                              <p:spTgt spid="52"/>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7500"/>
                                </p:stCondLst>
                                <p:childTnLst>
                                  <p:par>
                                    <p:cTn id="73" presetID="21" presetClass="entr" presetSubtype="1"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heel(1)">
                                          <p:cBhvr>
                                            <p:cTn id="75" dur="2000"/>
                                            <p:tgtEl>
                                              <p:spTgt spid="38"/>
                                            </p:tgtEl>
                                          </p:cBhvr>
                                        </p:animEffect>
                                      </p:childTnLst>
                                    </p:cTn>
                                  </p:par>
                                </p:childTnLst>
                              </p:cTn>
                            </p:par>
                            <p:par>
                              <p:cTn id="76" fill="hold">
                                <p:stCondLst>
                                  <p:cond delay="9500"/>
                                </p:stCondLst>
                                <p:childTnLst>
                                  <p:par>
                                    <p:cTn id="77" presetID="21"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heel(1)">
                                          <p:cBhvr>
                                            <p:cTn id="79" dur="1000"/>
                                            <p:tgtEl>
                                              <p:spTgt spid="39"/>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2" presetClass="entr" presetSubtype="1" fill="hold" nodeType="afterEffect" p14:presetBounceEnd="53333">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14:bounceEnd="53333">
                                          <p:cBhvr additive="base">
                                            <p:cTn id="97" dur="750" fill="hold"/>
                                            <p:tgtEl>
                                              <p:spTgt spid="55"/>
                                            </p:tgtEl>
                                            <p:attrNameLst>
                                              <p:attrName>ppt_x</p:attrName>
                                            </p:attrNameLst>
                                          </p:cBhvr>
                                          <p:tavLst>
                                            <p:tav tm="0">
                                              <p:val>
                                                <p:strVal val="#ppt_x"/>
                                              </p:val>
                                            </p:tav>
                                            <p:tav tm="100000">
                                              <p:val>
                                                <p:strVal val="#ppt_x"/>
                                              </p:val>
                                            </p:tav>
                                          </p:tavLst>
                                        </p:anim>
                                        <p:anim calcmode="lin" valueType="num" p14:bounceEnd="53333">
                                          <p:cBhvr additive="base">
                                            <p:cTn id="98" dur="750" fill="hold"/>
                                            <p:tgtEl>
                                              <p:spTgt spid="55"/>
                                            </p:tgtEl>
                                            <p:attrNameLst>
                                              <p:attrName>ppt_y</p:attrName>
                                            </p:attrNameLst>
                                          </p:cBhvr>
                                          <p:tavLst>
                                            <p:tav tm="0">
                                              <p:val>
                                                <p:strVal val="0-#ppt_h/2"/>
                                              </p:val>
                                            </p:tav>
                                            <p:tav tm="100000">
                                              <p:val>
                                                <p:strVal val="#ppt_y"/>
                                              </p:val>
                                            </p:tav>
                                          </p:tavLst>
                                        </p:anim>
                                      </p:childTnLst>
                                    </p:cTn>
                                  </p:par>
                                </p:childTnLst>
                              </p:cTn>
                            </p:par>
                            <p:par>
                              <p:cTn id="99" fill="hold">
                                <p:stCondLst>
                                  <p:cond delay="11750"/>
                                </p:stCondLst>
                                <p:childTnLst>
                                  <p:par>
                                    <p:cTn id="100" presetID="22" presetClass="entr" presetSubtype="8"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left)">
                                          <p:cBhvr>
                                            <p:cTn id="102" dur="500"/>
                                            <p:tgtEl>
                                              <p:spTgt spid="4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left)">
                                          <p:cBhvr>
                                            <p:cTn id="105" dur="500"/>
                                            <p:tgtEl>
                                              <p:spTgt spid="44"/>
                                            </p:tgtEl>
                                          </p:cBhvr>
                                        </p:animEffect>
                                      </p:childTnLst>
                                    </p:cTn>
                                  </p:par>
                                </p:childTnLst>
                              </p:cTn>
                            </p:par>
                            <p:par>
                              <p:cTn id="106" fill="hold">
                                <p:stCondLst>
                                  <p:cond delay="12250"/>
                                </p:stCondLst>
                                <p:childTnLst>
                                  <p:par>
                                    <p:cTn id="107" presetID="21"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heel(1)">
                                          <p:cBhvr>
                                            <p:cTn id="109" dur="2000"/>
                                            <p:tgtEl>
                                              <p:spTgt spid="45"/>
                                            </p:tgtEl>
                                          </p:cBhvr>
                                        </p:animEffect>
                                      </p:childTnLst>
                                    </p:cTn>
                                  </p:par>
                                </p:childTnLst>
                              </p:cTn>
                            </p:par>
                            <p:par>
                              <p:cTn id="110" fill="hold">
                                <p:stCondLst>
                                  <p:cond delay="14250"/>
                                </p:stCondLst>
                                <p:childTnLst>
                                  <p:par>
                                    <p:cTn id="111" presetID="21" presetClass="entr" presetSubtype="1"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heel(1)">
                                          <p:cBhvr>
                                            <p:cTn id="113" dur="1000"/>
                                            <p:tgtEl>
                                              <p:spTgt spid="46"/>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500" fill="hold"/>
                                            <p:tgtEl>
                                              <p:spTgt spid="47"/>
                                            </p:tgtEl>
                                            <p:attrNameLst>
                                              <p:attrName>ppt_x</p:attrName>
                                            </p:attrNameLst>
                                          </p:cBhvr>
                                          <p:tavLst>
                                            <p:tav tm="0">
                                              <p:val>
                                                <p:strVal val="0-#ppt_w/2"/>
                                              </p:val>
                                            </p:tav>
                                            <p:tav tm="100000">
                                              <p:val>
                                                <p:strVal val="#ppt_x"/>
                                              </p:val>
                                            </p:tav>
                                          </p:tavLst>
                                        </p:anim>
                                        <p:anim calcmode="lin" valueType="num">
                                          <p:cBhvr additive="base">
                                            <p:cTn id="117" dur="500" fill="hold"/>
                                            <p:tgtEl>
                                              <p:spTgt spid="47"/>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1000"/>
                                            <p:tgtEl>
                                              <p:spTgt spid="49"/>
                                            </p:tgtEl>
                                          </p:cBhvr>
                                        </p:animEffect>
                                        <p:anim calcmode="lin" valueType="num">
                                          <p:cBhvr>
                                            <p:cTn id="126" dur="1000" fill="hold"/>
                                            <p:tgtEl>
                                              <p:spTgt spid="49"/>
                                            </p:tgtEl>
                                            <p:attrNameLst>
                                              <p:attrName>ppt_x</p:attrName>
                                            </p:attrNameLst>
                                          </p:cBhvr>
                                          <p:tavLst>
                                            <p:tav tm="0">
                                              <p:val>
                                                <p:strVal val="#ppt_x"/>
                                              </p:val>
                                            </p:tav>
                                            <p:tav tm="100000">
                                              <p:val>
                                                <p:strVal val="#ppt_x"/>
                                              </p:val>
                                            </p:tav>
                                          </p:tavLst>
                                        </p:anim>
                                        <p:anim calcmode="lin" valueType="num">
                                          <p:cBhvr>
                                            <p:cTn id="127" dur="1000" fill="hold"/>
                                            <p:tgtEl>
                                              <p:spTgt spid="49"/>
                                            </p:tgtEl>
                                            <p:attrNameLst>
                                              <p:attrName>ppt_y</p:attrName>
                                            </p:attrNameLst>
                                          </p:cBhvr>
                                          <p:tavLst>
                                            <p:tav tm="0">
                                              <p:val>
                                                <p:strVal val="#ppt_y+.1"/>
                                              </p:val>
                                            </p:tav>
                                            <p:tav tm="100000">
                                              <p:val>
                                                <p:strVal val="#ppt_y"/>
                                              </p:val>
                                            </p:tav>
                                          </p:tavLst>
                                        </p:anim>
                                      </p:childTnLst>
                                    </p:cTn>
                                  </p:par>
                                </p:childTnLst>
                              </p:cTn>
                            </p:par>
                            <p:par>
                              <p:cTn id="128" fill="hold">
                                <p:stCondLst>
                                  <p:cond delay="15750"/>
                                </p:stCondLst>
                                <p:childTnLst>
                                  <p:par>
                                    <p:cTn id="129" presetID="2" presetClass="entr" presetSubtype="1" fill="hold" nodeType="afterEffect" p14:presetBounceEnd="53333">
                                      <p:stCondLst>
                                        <p:cond delay="0"/>
                                      </p:stCondLst>
                                      <p:childTnLst>
                                        <p:set>
                                          <p:cBhvr>
                                            <p:cTn id="130" dur="1" fill="hold">
                                              <p:stCondLst>
                                                <p:cond delay="0"/>
                                              </p:stCondLst>
                                            </p:cTn>
                                            <p:tgtEl>
                                              <p:spTgt spid="58"/>
                                            </p:tgtEl>
                                            <p:attrNameLst>
                                              <p:attrName>style.visibility</p:attrName>
                                            </p:attrNameLst>
                                          </p:cBhvr>
                                          <p:to>
                                            <p:strVal val="visible"/>
                                          </p:to>
                                        </p:set>
                                        <p:anim calcmode="lin" valueType="num" p14:bounceEnd="53333">
                                          <p:cBhvr additive="base">
                                            <p:cTn id="131" dur="750" fill="hold"/>
                                            <p:tgtEl>
                                              <p:spTgt spid="58"/>
                                            </p:tgtEl>
                                            <p:attrNameLst>
                                              <p:attrName>ppt_x</p:attrName>
                                            </p:attrNameLst>
                                          </p:cBhvr>
                                          <p:tavLst>
                                            <p:tav tm="0">
                                              <p:val>
                                                <p:strVal val="#ppt_x"/>
                                              </p:val>
                                            </p:tav>
                                            <p:tav tm="100000">
                                              <p:val>
                                                <p:strVal val="#ppt_x"/>
                                              </p:val>
                                            </p:tav>
                                          </p:tavLst>
                                        </p:anim>
                                        <p:anim calcmode="lin" valueType="num" p14:bounceEnd="53333">
                                          <p:cBhvr additive="base">
                                            <p:cTn id="132" dur="750" fill="hold"/>
                                            <p:tgtEl>
                                              <p:spTgt spid="58"/>
                                            </p:tgtEl>
                                            <p:attrNameLst>
                                              <p:attrName>ppt_y</p:attrName>
                                            </p:attrNameLst>
                                          </p:cBhvr>
                                          <p:tavLst>
                                            <p:tav tm="0">
                                              <p:val>
                                                <p:strVal val="0-#ppt_h/2"/>
                                              </p:val>
                                            </p:tav>
                                            <p:tav tm="100000">
                                              <p:val>
                                                <p:strVal val="#ppt_y"/>
                                              </p:val>
                                            </p:tav>
                                          </p:tavLst>
                                        </p:anim>
                                      </p:childTnLst>
                                    </p:cTn>
                                  </p:par>
                                </p:childTnLst>
                              </p:cTn>
                            </p:par>
                            <p:par>
                              <p:cTn id="133" fill="hold">
                                <p:stCondLst>
                                  <p:cond delay="16500"/>
                                </p:stCondLst>
                                <p:childTnLst>
                                  <p:par>
                                    <p:cTn id="134" presetID="22" presetClass="entr" presetSubtype="8"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left)">
                                          <p:cBhvr>
                                            <p:cTn id="136" dur="500"/>
                                            <p:tgtEl>
                                              <p:spTgt spid="5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left)">
                                          <p:cBhvr>
                                            <p:cTn id="139" dur="500"/>
                                            <p:tgtEl>
                                              <p:spTgt spid="51"/>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22" grpId="0"/>
          <p:bldP spid="23" grpId="0"/>
          <p:bldP spid="24" grpId="0" animBg="1"/>
          <p:bldP spid="25" grpId="0" animBg="1"/>
          <p:bldP spid="26" grpId="0"/>
          <p:bldP spid="33" grpId="0" animBg="1"/>
          <p:bldP spid="34" grpId="0" animBg="1"/>
          <p:bldP spid="36" grpId="0"/>
          <p:bldP spid="37" grpId="0"/>
          <p:bldP spid="38" grpId="0" animBg="1"/>
          <p:bldP spid="39" grpId="0" animBg="1"/>
          <p:bldP spid="40" grpId="0"/>
          <p:bldP spid="41" grpId="0" animBg="1"/>
          <p:bldP spid="42" grpId="0" animBg="1"/>
          <p:bldP spid="43" grpId="0"/>
          <p:bldP spid="44" grpId="0"/>
          <p:bldP spid="45" grpId="0" animBg="1"/>
          <p:bldP spid="46" grpId="0" animBg="1"/>
          <p:bldP spid="47" grpId="0"/>
          <p:bldP spid="48" grpId="0" animBg="1"/>
          <p:bldP spid="49" grpId="0" animBg="1"/>
          <p:bldP spid="50" grpId="0"/>
          <p:bldP spid="51"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750" fill="hold"/>
                                            <p:tgtEl>
                                              <p:spTgt spid="19"/>
                                            </p:tgtEl>
                                            <p:attrNameLst>
                                              <p:attrName>ppt_x</p:attrName>
                                            </p:attrNameLst>
                                          </p:cBhvr>
                                          <p:tavLst>
                                            <p:tav tm="0">
                                              <p:val>
                                                <p:strVal val="#ppt_x"/>
                                              </p:val>
                                            </p:tav>
                                            <p:tav tm="100000">
                                              <p:val>
                                                <p:strVal val="#ppt_x"/>
                                              </p:val>
                                            </p:tav>
                                          </p:tavLst>
                                        </p:anim>
                                        <p:anim calcmode="lin" valueType="num">
                                          <p:cBhvr additive="base">
                                            <p:cTn id="30" dur="75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3750"/>
                                </p:stCondLst>
                                <p:childTnLst>
                                  <p:par>
                                    <p:cTn id="39" presetID="21"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par>
                              <p:cTn id="42" fill="hold">
                                <p:stCondLst>
                                  <p:cond delay="475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1000"/>
                                            <p:tgtEl>
                                              <p:spTgt spid="25"/>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2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6750"/>
                                </p:stCondLst>
                                <p:childTnLst>
                                  <p:par>
                                    <p:cTn id="65" presetID="2" presetClass="entr" presetSubtype="1"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750" fill="hold"/>
                                            <p:tgtEl>
                                              <p:spTgt spid="52"/>
                                            </p:tgtEl>
                                            <p:attrNameLst>
                                              <p:attrName>ppt_x</p:attrName>
                                            </p:attrNameLst>
                                          </p:cBhvr>
                                          <p:tavLst>
                                            <p:tav tm="0">
                                              <p:val>
                                                <p:strVal val="#ppt_x"/>
                                              </p:val>
                                            </p:tav>
                                            <p:tav tm="100000">
                                              <p:val>
                                                <p:strVal val="#ppt_x"/>
                                              </p:val>
                                            </p:tav>
                                          </p:tavLst>
                                        </p:anim>
                                        <p:anim calcmode="lin" valueType="num">
                                          <p:cBhvr additive="base">
                                            <p:cTn id="68" dur="750" fill="hold"/>
                                            <p:tgtEl>
                                              <p:spTgt spid="52"/>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7500"/>
                                </p:stCondLst>
                                <p:childTnLst>
                                  <p:par>
                                    <p:cTn id="73" presetID="21" presetClass="entr" presetSubtype="1"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heel(1)">
                                          <p:cBhvr>
                                            <p:cTn id="75" dur="2000"/>
                                            <p:tgtEl>
                                              <p:spTgt spid="38"/>
                                            </p:tgtEl>
                                          </p:cBhvr>
                                        </p:animEffect>
                                      </p:childTnLst>
                                    </p:cTn>
                                  </p:par>
                                </p:childTnLst>
                              </p:cTn>
                            </p:par>
                            <p:par>
                              <p:cTn id="76" fill="hold">
                                <p:stCondLst>
                                  <p:cond delay="9500"/>
                                </p:stCondLst>
                                <p:childTnLst>
                                  <p:par>
                                    <p:cTn id="77" presetID="21"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heel(1)">
                                          <p:cBhvr>
                                            <p:cTn id="79" dur="1000"/>
                                            <p:tgtEl>
                                              <p:spTgt spid="39"/>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2" presetClass="entr" presetSubtype="1" fill="hold"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750" fill="hold"/>
                                            <p:tgtEl>
                                              <p:spTgt spid="55"/>
                                            </p:tgtEl>
                                            <p:attrNameLst>
                                              <p:attrName>ppt_x</p:attrName>
                                            </p:attrNameLst>
                                          </p:cBhvr>
                                          <p:tavLst>
                                            <p:tav tm="0">
                                              <p:val>
                                                <p:strVal val="#ppt_x"/>
                                              </p:val>
                                            </p:tav>
                                            <p:tav tm="100000">
                                              <p:val>
                                                <p:strVal val="#ppt_x"/>
                                              </p:val>
                                            </p:tav>
                                          </p:tavLst>
                                        </p:anim>
                                        <p:anim calcmode="lin" valueType="num">
                                          <p:cBhvr additive="base">
                                            <p:cTn id="98" dur="750" fill="hold"/>
                                            <p:tgtEl>
                                              <p:spTgt spid="55"/>
                                            </p:tgtEl>
                                            <p:attrNameLst>
                                              <p:attrName>ppt_y</p:attrName>
                                            </p:attrNameLst>
                                          </p:cBhvr>
                                          <p:tavLst>
                                            <p:tav tm="0">
                                              <p:val>
                                                <p:strVal val="0-#ppt_h/2"/>
                                              </p:val>
                                            </p:tav>
                                            <p:tav tm="100000">
                                              <p:val>
                                                <p:strVal val="#ppt_y"/>
                                              </p:val>
                                            </p:tav>
                                          </p:tavLst>
                                        </p:anim>
                                      </p:childTnLst>
                                    </p:cTn>
                                  </p:par>
                                </p:childTnLst>
                              </p:cTn>
                            </p:par>
                            <p:par>
                              <p:cTn id="99" fill="hold">
                                <p:stCondLst>
                                  <p:cond delay="11750"/>
                                </p:stCondLst>
                                <p:childTnLst>
                                  <p:par>
                                    <p:cTn id="100" presetID="22" presetClass="entr" presetSubtype="8"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left)">
                                          <p:cBhvr>
                                            <p:cTn id="102" dur="500"/>
                                            <p:tgtEl>
                                              <p:spTgt spid="4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left)">
                                          <p:cBhvr>
                                            <p:cTn id="105" dur="500"/>
                                            <p:tgtEl>
                                              <p:spTgt spid="44"/>
                                            </p:tgtEl>
                                          </p:cBhvr>
                                        </p:animEffect>
                                      </p:childTnLst>
                                    </p:cTn>
                                  </p:par>
                                </p:childTnLst>
                              </p:cTn>
                            </p:par>
                            <p:par>
                              <p:cTn id="106" fill="hold">
                                <p:stCondLst>
                                  <p:cond delay="12250"/>
                                </p:stCondLst>
                                <p:childTnLst>
                                  <p:par>
                                    <p:cTn id="107" presetID="21"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heel(1)">
                                          <p:cBhvr>
                                            <p:cTn id="109" dur="2000"/>
                                            <p:tgtEl>
                                              <p:spTgt spid="45"/>
                                            </p:tgtEl>
                                          </p:cBhvr>
                                        </p:animEffect>
                                      </p:childTnLst>
                                    </p:cTn>
                                  </p:par>
                                </p:childTnLst>
                              </p:cTn>
                            </p:par>
                            <p:par>
                              <p:cTn id="110" fill="hold">
                                <p:stCondLst>
                                  <p:cond delay="14250"/>
                                </p:stCondLst>
                                <p:childTnLst>
                                  <p:par>
                                    <p:cTn id="111" presetID="21" presetClass="entr" presetSubtype="1"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heel(1)">
                                          <p:cBhvr>
                                            <p:cTn id="113" dur="1000"/>
                                            <p:tgtEl>
                                              <p:spTgt spid="46"/>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500" fill="hold"/>
                                            <p:tgtEl>
                                              <p:spTgt spid="47"/>
                                            </p:tgtEl>
                                            <p:attrNameLst>
                                              <p:attrName>ppt_x</p:attrName>
                                            </p:attrNameLst>
                                          </p:cBhvr>
                                          <p:tavLst>
                                            <p:tav tm="0">
                                              <p:val>
                                                <p:strVal val="0-#ppt_w/2"/>
                                              </p:val>
                                            </p:tav>
                                            <p:tav tm="100000">
                                              <p:val>
                                                <p:strVal val="#ppt_x"/>
                                              </p:val>
                                            </p:tav>
                                          </p:tavLst>
                                        </p:anim>
                                        <p:anim calcmode="lin" valueType="num">
                                          <p:cBhvr additive="base">
                                            <p:cTn id="117" dur="500" fill="hold"/>
                                            <p:tgtEl>
                                              <p:spTgt spid="47"/>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1000"/>
                                            <p:tgtEl>
                                              <p:spTgt spid="49"/>
                                            </p:tgtEl>
                                          </p:cBhvr>
                                        </p:animEffect>
                                        <p:anim calcmode="lin" valueType="num">
                                          <p:cBhvr>
                                            <p:cTn id="126" dur="1000" fill="hold"/>
                                            <p:tgtEl>
                                              <p:spTgt spid="49"/>
                                            </p:tgtEl>
                                            <p:attrNameLst>
                                              <p:attrName>ppt_x</p:attrName>
                                            </p:attrNameLst>
                                          </p:cBhvr>
                                          <p:tavLst>
                                            <p:tav tm="0">
                                              <p:val>
                                                <p:strVal val="#ppt_x"/>
                                              </p:val>
                                            </p:tav>
                                            <p:tav tm="100000">
                                              <p:val>
                                                <p:strVal val="#ppt_x"/>
                                              </p:val>
                                            </p:tav>
                                          </p:tavLst>
                                        </p:anim>
                                        <p:anim calcmode="lin" valueType="num">
                                          <p:cBhvr>
                                            <p:cTn id="127" dur="1000" fill="hold"/>
                                            <p:tgtEl>
                                              <p:spTgt spid="49"/>
                                            </p:tgtEl>
                                            <p:attrNameLst>
                                              <p:attrName>ppt_y</p:attrName>
                                            </p:attrNameLst>
                                          </p:cBhvr>
                                          <p:tavLst>
                                            <p:tav tm="0">
                                              <p:val>
                                                <p:strVal val="#ppt_y+.1"/>
                                              </p:val>
                                            </p:tav>
                                            <p:tav tm="100000">
                                              <p:val>
                                                <p:strVal val="#ppt_y"/>
                                              </p:val>
                                            </p:tav>
                                          </p:tavLst>
                                        </p:anim>
                                      </p:childTnLst>
                                    </p:cTn>
                                  </p:par>
                                </p:childTnLst>
                              </p:cTn>
                            </p:par>
                            <p:par>
                              <p:cTn id="128" fill="hold">
                                <p:stCondLst>
                                  <p:cond delay="15750"/>
                                </p:stCondLst>
                                <p:childTnLst>
                                  <p:par>
                                    <p:cTn id="129" presetID="2" presetClass="entr" presetSubtype="1" fill="hold" nodeType="afterEffect">
                                      <p:stCondLst>
                                        <p:cond delay="0"/>
                                      </p:stCondLst>
                                      <p:childTnLst>
                                        <p:set>
                                          <p:cBhvr>
                                            <p:cTn id="130" dur="1" fill="hold">
                                              <p:stCondLst>
                                                <p:cond delay="0"/>
                                              </p:stCondLst>
                                            </p:cTn>
                                            <p:tgtEl>
                                              <p:spTgt spid="58"/>
                                            </p:tgtEl>
                                            <p:attrNameLst>
                                              <p:attrName>style.visibility</p:attrName>
                                            </p:attrNameLst>
                                          </p:cBhvr>
                                          <p:to>
                                            <p:strVal val="visible"/>
                                          </p:to>
                                        </p:set>
                                        <p:anim calcmode="lin" valueType="num">
                                          <p:cBhvr additive="base">
                                            <p:cTn id="131" dur="750" fill="hold"/>
                                            <p:tgtEl>
                                              <p:spTgt spid="58"/>
                                            </p:tgtEl>
                                            <p:attrNameLst>
                                              <p:attrName>ppt_x</p:attrName>
                                            </p:attrNameLst>
                                          </p:cBhvr>
                                          <p:tavLst>
                                            <p:tav tm="0">
                                              <p:val>
                                                <p:strVal val="#ppt_x"/>
                                              </p:val>
                                            </p:tav>
                                            <p:tav tm="100000">
                                              <p:val>
                                                <p:strVal val="#ppt_x"/>
                                              </p:val>
                                            </p:tav>
                                          </p:tavLst>
                                        </p:anim>
                                        <p:anim calcmode="lin" valueType="num">
                                          <p:cBhvr additive="base">
                                            <p:cTn id="132" dur="750" fill="hold"/>
                                            <p:tgtEl>
                                              <p:spTgt spid="58"/>
                                            </p:tgtEl>
                                            <p:attrNameLst>
                                              <p:attrName>ppt_y</p:attrName>
                                            </p:attrNameLst>
                                          </p:cBhvr>
                                          <p:tavLst>
                                            <p:tav tm="0">
                                              <p:val>
                                                <p:strVal val="0-#ppt_h/2"/>
                                              </p:val>
                                            </p:tav>
                                            <p:tav tm="100000">
                                              <p:val>
                                                <p:strVal val="#ppt_y"/>
                                              </p:val>
                                            </p:tav>
                                          </p:tavLst>
                                        </p:anim>
                                      </p:childTnLst>
                                    </p:cTn>
                                  </p:par>
                                </p:childTnLst>
                              </p:cTn>
                            </p:par>
                            <p:par>
                              <p:cTn id="133" fill="hold">
                                <p:stCondLst>
                                  <p:cond delay="16500"/>
                                </p:stCondLst>
                                <p:childTnLst>
                                  <p:par>
                                    <p:cTn id="134" presetID="22" presetClass="entr" presetSubtype="8"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left)">
                                          <p:cBhvr>
                                            <p:cTn id="136" dur="500"/>
                                            <p:tgtEl>
                                              <p:spTgt spid="5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left)">
                                          <p:cBhvr>
                                            <p:cTn id="139" dur="500"/>
                                            <p:tgtEl>
                                              <p:spTgt spid="51"/>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22" grpId="0"/>
          <p:bldP spid="23" grpId="0"/>
          <p:bldP spid="24" grpId="0" animBg="1"/>
          <p:bldP spid="25" grpId="0" animBg="1"/>
          <p:bldP spid="26" grpId="0"/>
          <p:bldP spid="33" grpId="0" animBg="1"/>
          <p:bldP spid="34" grpId="0" animBg="1"/>
          <p:bldP spid="36" grpId="0"/>
          <p:bldP spid="37" grpId="0"/>
          <p:bldP spid="38" grpId="0" animBg="1"/>
          <p:bldP spid="39" grpId="0" animBg="1"/>
          <p:bldP spid="40" grpId="0"/>
          <p:bldP spid="41" grpId="0" animBg="1"/>
          <p:bldP spid="42" grpId="0" animBg="1"/>
          <p:bldP spid="43" grpId="0"/>
          <p:bldP spid="44" grpId="0"/>
          <p:bldP spid="45" grpId="0" animBg="1"/>
          <p:bldP spid="46" grpId="0" animBg="1"/>
          <p:bldP spid="47" grpId="0"/>
          <p:bldP spid="48" grpId="0" animBg="1"/>
          <p:bldP spid="49" grpId="0" animBg="1"/>
          <p:bldP spid="50" grpId="0"/>
          <p:bldP spid="51" grpId="0"/>
          <p:bldP spid="6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17</a:t>
            </a:r>
            <a:endParaRPr lang="zh-CN" dirty="0">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a:spLocks/>
          </p:cNvSpPr>
          <p:nvPr/>
        </p:nvSpPr>
        <p:spPr bwMode="auto">
          <a:xfrm>
            <a:off x="331060" y="261229"/>
            <a:ext cx="299804" cy="2286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3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工作提升</a:t>
            </a:r>
            <a:endParaRPr lang="zh-CN" altLang="en-US" dirty="0">
              <a:solidFill>
                <a:srgbClr val="2F5EB0"/>
              </a:solidFill>
              <a:latin typeface="微软雅黑" pitchFamily="34" charset="-122"/>
              <a:ea typeface="微软雅黑" pitchFamily="34" charset="-122"/>
            </a:endParaRPr>
          </a:p>
        </p:txBody>
      </p:sp>
      <p:sp>
        <p:nvSpPr>
          <p:cNvPr id="14" name="Freeform 5"/>
          <p:cNvSpPr>
            <a:spLocks/>
          </p:cNvSpPr>
          <p:nvPr/>
        </p:nvSpPr>
        <p:spPr bwMode="auto">
          <a:xfrm>
            <a:off x="2032419" y="4482123"/>
            <a:ext cx="2408984" cy="1035109"/>
          </a:xfrm>
          <a:custGeom>
            <a:avLst/>
            <a:gdLst>
              <a:gd name="T0" fmla="*/ 465 w 641"/>
              <a:gd name="T1" fmla="*/ 0 h 284"/>
              <a:gd name="T2" fmla="*/ 641 w 641"/>
              <a:gd name="T3" fmla="*/ 284 h 284"/>
              <a:gd name="T4" fmla="*/ 4 w 641"/>
              <a:gd name="T5" fmla="*/ 284 h 284"/>
              <a:gd name="T6" fmla="*/ 37 w 641"/>
              <a:gd name="T7" fmla="*/ 70 h 284"/>
              <a:gd name="T8" fmla="*/ 0 w 641"/>
              <a:gd name="T9" fmla="*/ 0 h 284"/>
              <a:gd name="T10" fmla="*/ 465 w 641"/>
              <a:gd name="T11" fmla="*/ 0 h 284"/>
              <a:gd name="connsiteX0" fmla="*/ 7175 w 10000"/>
              <a:gd name="connsiteY0" fmla="*/ 23 h 10000"/>
              <a:gd name="connsiteX1" fmla="*/ 10000 w 10000"/>
              <a:gd name="connsiteY1" fmla="*/ 10000 h 10000"/>
              <a:gd name="connsiteX2" fmla="*/ 62 w 10000"/>
              <a:gd name="connsiteY2" fmla="*/ 10000 h 10000"/>
              <a:gd name="connsiteX3" fmla="*/ 577 w 10000"/>
              <a:gd name="connsiteY3" fmla="*/ 2465 h 10000"/>
              <a:gd name="connsiteX4" fmla="*/ 0 w 10000"/>
              <a:gd name="connsiteY4" fmla="*/ 0 h 10000"/>
              <a:gd name="connsiteX5" fmla="*/ 7175 w 10000"/>
              <a:gd name="connsiteY5" fmla="*/ 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1446933" y="1239799"/>
            <a:ext cx="2642162" cy="1240925"/>
          </a:xfrm>
          <a:custGeom>
            <a:avLst/>
            <a:gdLst>
              <a:gd name="T0" fmla="*/ 0 w 751"/>
              <a:gd name="T1" fmla="*/ 353 h 353"/>
              <a:gd name="T2" fmla="*/ 57 w 751"/>
              <a:gd name="T3" fmla="*/ 201 h 353"/>
              <a:gd name="T4" fmla="*/ 680 w 751"/>
              <a:gd name="T5" fmla="*/ 150 h 353"/>
              <a:gd name="T6" fmla="*/ 751 w 751"/>
              <a:gd name="T7" fmla="*/ 353 h 353"/>
              <a:gd name="T8" fmla="*/ 0 w 751"/>
              <a:gd name="T9" fmla="*/ 353 h 353"/>
            </a:gdLst>
            <a:ahLst/>
            <a:cxnLst>
              <a:cxn ang="0">
                <a:pos x="T0" y="T1"/>
              </a:cxn>
              <a:cxn ang="0">
                <a:pos x="T2" y="T3"/>
              </a:cxn>
              <a:cxn ang="0">
                <a:pos x="T4" y="T5"/>
              </a:cxn>
              <a:cxn ang="0">
                <a:pos x="T6" y="T7"/>
              </a:cxn>
              <a:cxn ang="0">
                <a:pos x="T8" y="T9"/>
              </a:cxn>
            </a:cxnLst>
            <a:rect l="0" t="0" r="r" b="b"/>
            <a:pathLst>
              <a:path w="751" h="353">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129035" y="2480724"/>
            <a:ext cx="2960060" cy="1011986"/>
          </a:xfrm>
          <a:custGeom>
            <a:avLst/>
            <a:gdLst>
              <a:gd name="T0" fmla="*/ 77 w 839"/>
              <a:gd name="T1" fmla="*/ 287 h 287"/>
              <a:gd name="T2" fmla="*/ 71 w 839"/>
              <a:gd name="T3" fmla="*/ 275 h 287"/>
              <a:gd name="T4" fmla="*/ 42 w 839"/>
              <a:gd name="T5" fmla="*/ 261 h 287"/>
              <a:gd name="T6" fmla="*/ 13 w 839"/>
              <a:gd name="T7" fmla="*/ 219 h 287"/>
              <a:gd name="T8" fmla="*/ 51 w 839"/>
              <a:gd name="T9" fmla="*/ 165 h 287"/>
              <a:gd name="T10" fmla="*/ 102 w 839"/>
              <a:gd name="T11" fmla="*/ 86 h 287"/>
              <a:gd name="T12" fmla="*/ 78 w 839"/>
              <a:gd name="T13" fmla="*/ 31 h 287"/>
              <a:gd name="T14" fmla="*/ 88 w 839"/>
              <a:gd name="T15" fmla="*/ 0 h 287"/>
              <a:gd name="T16" fmla="*/ 839 w 839"/>
              <a:gd name="T17" fmla="*/ 0 h 287"/>
              <a:gd name="T18" fmla="*/ 779 w 839"/>
              <a:gd name="T19" fmla="*/ 199 h 287"/>
              <a:gd name="T20" fmla="*/ 737 w 839"/>
              <a:gd name="T21" fmla="*/ 287 h 287"/>
              <a:gd name="T22" fmla="*/ 77 w 839"/>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9" h="287">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1216566" y="3427467"/>
            <a:ext cx="2546937" cy="1065140"/>
          </a:xfrm>
          <a:custGeom>
            <a:avLst/>
            <a:gdLst>
              <a:gd name="T0" fmla="*/ 666 w 686"/>
              <a:gd name="T1" fmla="*/ 99 h 287"/>
              <a:gd name="T2" fmla="*/ 686 w 686"/>
              <a:gd name="T3" fmla="*/ 287 h 287"/>
              <a:gd name="T4" fmla="*/ 221 w 686"/>
              <a:gd name="T5" fmla="*/ 287 h 287"/>
              <a:gd name="T6" fmla="*/ 53 w 686"/>
              <a:gd name="T7" fmla="*/ 222 h 287"/>
              <a:gd name="T8" fmla="*/ 15 w 686"/>
              <a:gd name="T9" fmla="*/ 184 h 287"/>
              <a:gd name="T10" fmla="*/ 25 w 686"/>
              <a:gd name="T11" fmla="*/ 130 h 287"/>
              <a:gd name="T12" fmla="*/ 15 w 686"/>
              <a:gd name="T13" fmla="*/ 94 h 287"/>
              <a:gd name="T14" fmla="*/ 20 w 686"/>
              <a:gd name="T15" fmla="*/ 75 h 287"/>
              <a:gd name="T16" fmla="*/ 8 w 686"/>
              <a:gd name="T17" fmla="*/ 64 h 287"/>
              <a:gd name="T18" fmla="*/ 14 w 686"/>
              <a:gd name="T19" fmla="*/ 35 h 287"/>
              <a:gd name="T20" fmla="*/ 25 w 686"/>
              <a:gd name="T21" fmla="*/ 0 h 287"/>
              <a:gd name="T22" fmla="*/ 685 w 686"/>
              <a:gd name="T23" fmla="*/ 0 h 287"/>
              <a:gd name="T24" fmla="*/ 666 w 686"/>
              <a:gd name="T25" fmla="*/ 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287">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8" name="Group 9"/>
          <p:cNvGrpSpPr/>
          <p:nvPr/>
        </p:nvGrpSpPr>
        <p:grpSpPr>
          <a:xfrm>
            <a:off x="1662435" y="2855646"/>
            <a:ext cx="424283" cy="449241"/>
            <a:chOff x="3659074" y="3351023"/>
            <a:chExt cx="424283" cy="449241"/>
          </a:xfrm>
          <a:solidFill>
            <a:schemeClr val="bg1"/>
          </a:solidFill>
          <a:effectLst>
            <a:outerShdw blurRad="50800" dist="38100" dir="2700000" algn="tl" rotWithShape="0">
              <a:prstClr val="black">
                <a:alpha val="40000"/>
              </a:prstClr>
            </a:outerShdw>
          </a:effectLst>
        </p:grpSpPr>
        <p:sp>
          <p:nvSpPr>
            <p:cNvPr id="19" name="Freeform 47"/>
            <p:cNvSpPr>
              <a:spLocks/>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8"/>
            <p:cNvSpPr>
              <a:spLocks/>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9"/>
            <p:cNvSpPr>
              <a:spLocks/>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0"/>
            <p:cNvSpPr>
              <a:spLocks/>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1"/>
            <p:cNvSpPr>
              <a:spLocks/>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64"/>
          <p:cNvSpPr>
            <a:spLocks noEditPoints="1"/>
          </p:cNvSpPr>
          <p:nvPr/>
        </p:nvSpPr>
        <p:spPr bwMode="auto">
          <a:xfrm>
            <a:off x="2731137" y="3882844"/>
            <a:ext cx="382284" cy="365006"/>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5" name="Group 16"/>
          <p:cNvGrpSpPr/>
          <p:nvPr/>
        </p:nvGrpSpPr>
        <p:grpSpPr>
          <a:xfrm>
            <a:off x="3014905" y="1878177"/>
            <a:ext cx="346378" cy="471236"/>
            <a:chOff x="8248816" y="4047345"/>
            <a:chExt cx="429274" cy="584013"/>
          </a:xfrm>
          <a:solidFill>
            <a:schemeClr val="bg1"/>
          </a:solidFill>
          <a:effectLst>
            <a:outerShdw blurRad="50800" dist="38100" dir="2700000" algn="tl" rotWithShape="0">
              <a:prstClr val="black">
                <a:alpha val="40000"/>
              </a:prstClr>
            </a:outerShdw>
          </a:effectLst>
        </p:grpSpPr>
        <p:sp>
          <p:nvSpPr>
            <p:cNvPr id="26" name="Freeform 136"/>
            <p:cNvSpPr>
              <a:spLocks/>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37"/>
            <p:cNvSpPr>
              <a:spLocks/>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8"/>
            <p:cNvSpPr>
              <a:spLocks/>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2"/>
          <p:cNvGrpSpPr/>
          <p:nvPr/>
        </p:nvGrpSpPr>
        <p:grpSpPr>
          <a:xfrm>
            <a:off x="2359566" y="4727638"/>
            <a:ext cx="379359" cy="376864"/>
            <a:chOff x="6853673" y="3715407"/>
            <a:chExt cx="379359" cy="376864"/>
          </a:xfrm>
          <a:solidFill>
            <a:schemeClr val="bg1"/>
          </a:solidFill>
          <a:effectLst>
            <a:outerShdw blurRad="50800" dist="38100" dir="2700000" algn="tl" rotWithShape="0">
              <a:prstClr val="black">
                <a:alpha val="40000"/>
              </a:prstClr>
            </a:outerShdw>
          </a:effectLst>
        </p:grpSpPr>
        <p:sp>
          <p:nvSpPr>
            <p:cNvPr id="38"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6" name="Text Box 10"/>
          <p:cNvSpPr txBox="1">
            <a:spLocks noChangeArrowheads="1"/>
          </p:cNvSpPr>
          <p:nvPr/>
        </p:nvSpPr>
        <p:spPr bwMode="auto">
          <a:xfrm>
            <a:off x="2186935" y="2964851"/>
            <a:ext cx="1063836" cy="292388"/>
          </a:xfrm>
          <a:prstGeom prst="rect">
            <a:avLst/>
          </a:prstGeom>
          <a:noFill/>
          <a:ln w="9525">
            <a:noFill/>
            <a:miter lim="800000"/>
            <a:headEnd/>
            <a:tailEnd/>
          </a:ln>
        </p:spPr>
        <p:txBody>
          <a:bodyPr wrap="square" lIns="45720" tIns="22860" rIns="45720" bIns="22860">
            <a:spAutoFit/>
          </a:bodyPr>
          <a:lstStyle/>
          <a:p>
            <a:pPr defTabSz="1088232"/>
            <a:r>
              <a:rPr lang="zh-CN" altLang="en-US" sz="16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6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7" name="Text Box 10"/>
          <p:cNvSpPr txBox="1">
            <a:spLocks noChangeArrowheads="1"/>
          </p:cNvSpPr>
          <p:nvPr/>
        </p:nvSpPr>
        <p:spPr bwMode="auto">
          <a:xfrm>
            <a:off x="1840514" y="1998379"/>
            <a:ext cx="1091138" cy="292388"/>
          </a:xfrm>
          <a:prstGeom prst="rect">
            <a:avLst/>
          </a:prstGeom>
          <a:noFill/>
          <a:ln w="9525">
            <a:noFill/>
            <a:miter lim="800000"/>
            <a:headEnd/>
            <a:tailEnd/>
          </a:ln>
        </p:spPr>
        <p:txBody>
          <a:bodyPr wrap="square" lIns="45720" tIns="22860" rIns="45720" bIns="22860">
            <a:spAutoFit/>
          </a:bodyPr>
          <a:lstStyle/>
          <a:p>
            <a:pPr algn="r" defTabSz="1088232"/>
            <a:r>
              <a:rPr lang="zh-CN" altLang="en-US" sz="16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6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8" name="Text Box 10"/>
          <p:cNvSpPr txBox="1">
            <a:spLocks noChangeArrowheads="1"/>
          </p:cNvSpPr>
          <p:nvPr/>
        </p:nvSpPr>
        <p:spPr bwMode="auto">
          <a:xfrm>
            <a:off x="1673766" y="3949931"/>
            <a:ext cx="935028" cy="292388"/>
          </a:xfrm>
          <a:prstGeom prst="rect">
            <a:avLst/>
          </a:prstGeom>
          <a:noFill/>
          <a:ln w="9525">
            <a:noFill/>
            <a:miter lim="800000"/>
            <a:headEnd/>
            <a:tailEnd/>
          </a:ln>
        </p:spPr>
        <p:txBody>
          <a:bodyPr wrap="square" lIns="45720" tIns="22860" rIns="45720" bIns="22860">
            <a:spAutoFit/>
          </a:bodyPr>
          <a:lstStyle/>
          <a:p>
            <a:pPr algn="r" defTabSz="1088232"/>
            <a:r>
              <a:rPr lang="zh-CN" altLang="en-US" sz="16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6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9" name="Text Box 10"/>
          <p:cNvSpPr txBox="1">
            <a:spLocks noChangeArrowheads="1"/>
          </p:cNvSpPr>
          <p:nvPr/>
        </p:nvSpPr>
        <p:spPr bwMode="auto">
          <a:xfrm>
            <a:off x="2796138" y="4800654"/>
            <a:ext cx="935028" cy="261610"/>
          </a:xfrm>
          <a:prstGeom prst="rect">
            <a:avLst/>
          </a:prstGeom>
          <a:noFill/>
          <a:ln w="9525">
            <a:noFill/>
            <a:miter lim="800000"/>
            <a:headEnd/>
            <a:tailEnd/>
          </a:ln>
        </p:spPr>
        <p:txBody>
          <a:bodyPr wrap="square" lIns="45720" tIns="22860" rIns="45720" bIns="22860">
            <a:spAutoFit/>
          </a:bodyPr>
          <a:lstStyle/>
          <a:p>
            <a:pPr defTabSz="1088232"/>
            <a:r>
              <a:rPr lang="zh-CN" altLang="en-US" sz="14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sz="14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60" name="燕尾形 59"/>
          <p:cNvSpPr/>
          <p:nvPr/>
        </p:nvSpPr>
        <p:spPr>
          <a:xfrm rot="5400000">
            <a:off x="4477407" y="2060848"/>
            <a:ext cx="360040" cy="57606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1" name="直接连接符 60"/>
          <p:cNvCxnSpPr/>
          <p:nvPr/>
        </p:nvCxnSpPr>
        <p:spPr>
          <a:xfrm>
            <a:off x="4657427" y="2636912"/>
            <a:ext cx="297136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4994425" y="1603500"/>
            <a:ext cx="1107977" cy="369324"/>
          </a:xfrm>
          <a:prstGeom prst="rect">
            <a:avLst/>
          </a:prstGeom>
        </p:spPr>
        <p:txBody>
          <a:bodyPr wrap="none" lIns="91431" tIns="45716" rIns="91431" bIns="45716">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63" name="矩形 47"/>
          <p:cNvSpPr>
            <a:spLocks noChangeArrowheads="1"/>
          </p:cNvSpPr>
          <p:nvPr/>
        </p:nvSpPr>
        <p:spPr bwMode="auto">
          <a:xfrm>
            <a:off x="4981463" y="1955514"/>
            <a:ext cx="266429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a:t>
            </a:r>
            <a:r>
              <a:rPr lang="zh-CN" altLang="en-US" sz="1400" dirty="0">
                <a:solidFill>
                  <a:schemeClr val="tx1">
                    <a:lumMod val="50000"/>
                    <a:lumOff val="50000"/>
                  </a:schemeClr>
                </a:solidFill>
                <a:sym typeface="微软雅黑" pitchFamily="34" charset="-122"/>
              </a:rPr>
              <a:t>说明，在此录入上述</a:t>
            </a:r>
            <a:r>
              <a:rPr lang="zh-CN" altLang="en-US" sz="1400" dirty="0" smtClean="0">
                <a:solidFill>
                  <a:schemeClr val="tx1">
                    <a:lumMod val="50000"/>
                    <a:lumOff val="50000"/>
                  </a:schemeClr>
                </a:solidFill>
                <a:sym typeface="微软雅黑" pitchFamily="34" charset="-122"/>
              </a:rPr>
              <a:t>图表。</a:t>
            </a:r>
            <a:endParaRPr lang="zh-CN" altLang="en-US" sz="1400" dirty="0">
              <a:solidFill>
                <a:schemeClr val="tx1">
                  <a:lumMod val="50000"/>
                  <a:lumOff val="50000"/>
                </a:schemeClr>
              </a:solidFill>
              <a:sym typeface="微软雅黑" pitchFamily="34" charset="-122"/>
            </a:endParaRPr>
          </a:p>
        </p:txBody>
      </p:sp>
      <p:sp>
        <p:nvSpPr>
          <p:cNvPr id="64" name="燕尾形 63"/>
          <p:cNvSpPr/>
          <p:nvPr/>
        </p:nvSpPr>
        <p:spPr>
          <a:xfrm rot="5400000">
            <a:off x="4477407" y="3429000"/>
            <a:ext cx="360040" cy="57606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5" name="直接连接符 64"/>
          <p:cNvCxnSpPr/>
          <p:nvPr/>
        </p:nvCxnSpPr>
        <p:spPr>
          <a:xfrm>
            <a:off x="4657427" y="4005064"/>
            <a:ext cx="297136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4994425" y="2971652"/>
            <a:ext cx="1107977" cy="369324"/>
          </a:xfrm>
          <a:prstGeom prst="rect">
            <a:avLst/>
          </a:prstGeom>
        </p:spPr>
        <p:txBody>
          <a:bodyPr wrap="none" lIns="91431" tIns="45716" rIns="91431" bIns="45716">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67" name="矩形 47"/>
          <p:cNvSpPr>
            <a:spLocks noChangeArrowheads="1"/>
          </p:cNvSpPr>
          <p:nvPr/>
        </p:nvSpPr>
        <p:spPr bwMode="auto">
          <a:xfrm>
            <a:off x="4981463" y="3323666"/>
            <a:ext cx="266429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a:t>
            </a:r>
            <a:r>
              <a:rPr lang="zh-CN" altLang="en-US" sz="1400" dirty="0">
                <a:solidFill>
                  <a:schemeClr val="tx1">
                    <a:lumMod val="50000"/>
                    <a:lumOff val="50000"/>
                  </a:schemeClr>
                </a:solidFill>
                <a:sym typeface="微软雅黑" pitchFamily="34" charset="-122"/>
              </a:rPr>
              <a:t>说明，在此录入上述</a:t>
            </a:r>
            <a:r>
              <a:rPr lang="zh-CN" altLang="en-US" sz="1400" dirty="0" smtClean="0">
                <a:solidFill>
                  <a:schemeClr val="tx1">
                    <a:lumMod val="50000"/>
                    <a:lumOff val="50000"/>
                  </a:schemeClr>
                </a:solidFill>
                <a:sym typeface="微软雅黑" pitchFamily="34" charset="-122"/>
              </a:rPr>
              <a:t>图表。</a:t>
            </a:r>
            <a:endParaRPr lang="zh-CN" altLang="en-US" sz="1400" dirty="0">
              <a:solidFill>
                <a:schemeClr val="tx1">
                  <a:lumMod val="50000"/>
                  <a:lumOff val="50000"/>
                </a:schemeClr>
              </a:solidFill>
              <a:sym typeface="微软雅黑" pitchFamily="34" charset="-122"/>
            </a:endParaRPr>
          </a:p>
        </p:txBody>
      </p:sp>
      <p:sp>
        <p:nvSpPr>
          <p:cNvPr id="68" name="燕尾形 67"/>
          <p:cNvSpPr/>
          <p:nvPr/>
        </p:nvSpPr>
        <p:spPr>
          <a:xfrm rot="5400000">
            <a:off x="7861783" y="2076864"/>
            <a:ext cx="360040" cy="57606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9" name="直接连接符 68"/>
          <p:cNvCxnSpPr/>
          <p:nvPr/>
        </p:nvCxnSpPr>
        <p:spPr>
          <a:xfrm>
            <a:off x="8041803" y="2652928"/>
            <a:ext cx="288032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8378801" y="1619516"/>
            <a:ext cx="1107977" cy="369324"/>
          </a:xfrm>
          <a:prstGeom prst="rect">
            <a:avLst/>
          </a:prstGeom>
        </p:spPr>
        <p:txBody>
          <a:bodyPr wrap="none" lIns="91431" tIns="45716" rIns="91431" bIns="45716">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71" name="矩形 47"/>
          <p:cNvSpPr>
            <a:spLocks noChangeArrowheads="1"/>
          </p:cNvSpPr>
          <p:nvPr/>
        </p:nvSpPr>
        <p:spPr bwMode="auto">
          <a:xfrm>
            <a:off x="8365839" y="1971530"/>
            <a:ext cx="266429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a:t>
            </a:r>
            <a:r>
              <a:rPr lang="zh-CN" altLang="en-US" sz="1400" dirty="0">
                <a:solidFill>
                  <a:schemeClr val="tx1">
                    <a:lumMod val="50000"/>
                    <a:lumOff val="50000"/>
                  </a:schemeClr>
                </a:solidFill>
                <a:sym typeface="微软雅黑" pitchFamily="34" charset="-122"/>
              </a:rPr>
              <a:t>说明，在此录入上述</a:t>
            </a:r>
            <a:r>
              <a:rPr lang="zh-CN" altLang="en-US" sz="1400" dirty="0" smtClean="0">
                <a:solidFill>
                  <a:schemeClr val="tx1">
                    <a:lumMod val="50000"/>
                    <a:lumOff val="50000"/>
                  </a:schemeClr>
                </a:solidFill>
                <a:sym typeface="微软雅黑" pitchFamily="34" charset="-122"/>
              </a:rPr>
              <a:t>图表。</a:t>
            </a:r>
            <a:endParaRPr lang="zh-CN" altLang="en-US" sz="1400" dirty="0">
              <a:solidFill>
                <a:schemeClr val="tx1">
                  <a:lumMod val="50000"/>
                  <a:lumOff val="50000"/>
                </a:schemeClr>
              </a:solidFill>
              <a:sym typeface="微软雅黑" pitchFamily="34" charset="-122"/>
            </a:endParaRPr>
          </a:p>
        </p:txBody>
      </p:sp>
      <p:sp>
        <p:nvSpPr>
          <p:cNvPr id="72" name="燕尾形 71"/>
          <p:cNvSpPr/>
          <p:nvPr/>
        </p:nvSpPr>
        <p:spPr>
          <a:xfrm rot="5400000">
            <a:off x="7861783" y="3445016"/>
            <a:ext cx="360040" cy="57606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3" name="直接连接符 72"/>
          <p:cNvCxnSpPr/>
          <p:nvPr/>
        </p:nvCxnSpPr>
        <p:spPr>
          <a:xfrm>
            <a:off x="8041803" y="4021080"/>
            <a:ext cx="291828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378801" y="2987668"/>
            <a:ext cx="1107977" cy="369324"/>
          </a:xfrm>
          <a:prstGeom prst="rect">
            <a:avLst/>
          </a:prstGeom>
        </p:spPr>
        <p:txBody>
          <a:bodyPr wrap="none" lIns="91431" tIns="45716" rIns="91431" bIns="45716">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75" name="矩形 47"/>
          <p:cNvSpPr>
            <a:spLocks noChangeArrowheads="1"/>
          </p:cNvSpPr>
          <p:nvPr/>
        </p:nvSpPr>
        <p:spPr bwMode="auto">
          <a:xfrm>
            <a:off x="8365839" y="3339682"/>
            <a:ext cx="266429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a:t>
            </a:r>
            <a:r>
              <a:rPr lang="zh-CN" altLang="en-US" sz="1400" dirty="0" smtClean="0">
                <a:solidFill>
                  <a:schemeClr val="tx1">
                    <a:lumMod val="50000"/>
                    <a:lumOff val="50000"/>
                  </a:schemeClr>
                </a:solidFill>
                <a:sym typeface="微软雅黑" pitchFamily="34" charset="-122"/>
              </a:rPr>
              <a:t>的</a:t>
            </a:r>
            <a:r>
              <a:rPr lang="zh-CN" altLang="en-US" sz="1400" dirty="0">
                <a:solidFill>
                  <a:schemeClr val="tx1">
                    <a:lumMod val="50000"/>
                    <a:lumOff val="50000"/>
                  </a:schemeClr>
                </a:solidFill>
                <a:sym typeface="微软雅黑" pitchFamily="34" charset="-122"/>
              </a:rPr>
              <a:t>综合</a:t>
            </a:r>
            <a:r>
              <a:rPr lang="zh-CN" altLang="en-US" sz="1400" dirty="0" smtClean="0">
                <a:solidFill>
                  <a:schemeClr val="tx1">
                    <a:lumMod val="50000"/>
                    <a:lumOff val="50000"/>
                  </a:schemeClr>
                </a:solidFill>
                <a:sym typeface="微软雅黑" pitchFamily="34" charset="-122"/>
              </a:rPr>
              <a:t>描述</a:t>
            </a:r>
            <a:r>
              <a:rPr lang="zh-CN" altLang="en-US" sz="1400" dirty="0">
                <a:solidFill>
                  <a:schemeClr val="tx1">
                    <a:lumMod val="50000"/>
                    <a:lumOff val="50000"/>
                  </a:schemeClr>
                </a:solidFill>
                <a:sym typeface="微软雅黑" pitchFamily="34" charset="-122"/>
              </a:rPr>
              <a:t>说明，在此录入上述</a:t>
            </a:r>
            <a:r>
              <a:rPr lang="zh-CN" altLang="en-US" sz="1400" dirty="0" smtClean="0">
                <a:solidFill>
                  <a:schemeClr val="tx1">
                    <a:lumMod val="50000"/>
                    <a:lumOff val="50000"/>
                  </a:schemeClr>
                </a:solidFill>
                <a:sym typeface="微软雅黑" pitchFamily="34" charset="-122"/>
              </a:rPr>
              <a:t>图表。</a:t>
            </a:r>
            <a:endParaRPr lang="zh-CN" altLang="en-US" sz="1400" dirty="0">
              <a:solidFill>
                <a:schemeClr val="tx1">
                  <a:lumMod val="50000"/>
                  <a:lumOff val="50000"/>
                </a:schemeClr>
              </a:solidFill>
              <a:sym typeface="微软雅黑" pitchFamily="34" charset="-122"/>
            </a:endParaRPr>
          </a:p>
        </p:txBody>
      </p:sp>
      <p:sp>
        <p:nvSpPr>
          <p:cNvPr id="76" name="TextBox 75"/>
          <p:cNvSpPr txBox="1"/>
          <p:nvPr/>
        </p:nvSpPr>
        <p:spPr>
          <a:xfrm>
            <a:off x="4441403" y="4437112"/>
            <a:ext cx="6624736" cy="858283"/>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itchFamily="34" charset="-122"/>
              </a:rPr>
              <a:t>在此录入上述图表的综合描述说明</a:t>
            </a:r>
            <a:r>
              <a:rPr lang="zh-CN" altLang="en-US" dirty="0" smtClean="0">
                <a:solidFill>
                  <a:schemeClr val="tx1">
                    <a:lumMod val="50000"/>
                    <a:lumOff val="50000"/>
                  </a:schemeClr>
                </a:solidFill>
                <a:sym typeface="微软雅黑" pitchFamily="34" charset="-122"/>
              </a:rPr>
              <a:t>。</a:t>
            </a:r>
            <a:r>
              <a:rPr lang="zh-CN" altLang="en-US" dirty="0">
                <a:solidFill>
                  <a:schemeClr val="tx1">
                    <a:lumMod val="50000"/>
                    <a:lumOff val="50000"/>
                  </a:schemeClr>
                </a:solidFill>
              </a:rPr>
              <a:t>并选择只保留文字，</a:t>
            </a:r>
            <a:r>
              <a:rPr lang="zh-CN" altLang="en-US" dirty="0">
                <a:solidFill>
                  <a:schemeClr val="tx1">
                    <a:lumMod val="50000"/>
                    <a:lumOff val="50000"/>
                  </a:schemeClr>
                </a:solidFill>
                <a:sym typeface="微软雅黑" pitchFamily="34" charset="-122"/>
              </a:rPr>
              <a:t>在此录入上述图表的综合描述说明</a:t>
            </a:r>
            <a:r>
              <a:rPr lang="zh-CN" altLang="en-US" dirty="0" smtClean="0">
                <a:solidFill>
                  <a:schemeClr val="tx1">
                    <a:lumMod val="50000"/>
                    <a:lumOff val="50000"/>
                  </a:schemeClr>
                </a:solidFill>
                <a:sym typeface="微软雅黑" pitchFamily="34" charset="-122"/>
              </a:rPr>
              <a:t>。</a:t>
            </a:r>
            <a:endParaRPr lang="zh-CN" altLang="en-US" dirty="0">
              <a:solidFill>
                <a:schemeClr val="tx1">
                  <a:lumMod val="50000"/>
                  <a:lumOff val="50000"/>
                </a:schemeClr>
              </a:solidFill>
            </a:endParaRPr>
          </a:p>
        </p:txBody>
      </p:sp>
      <p:sp>
        <p:nvSpPr>
          <p:cNvPr id="77" name="TextBox 76"/>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7501837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50" fill="hold"/>
                                        <p:tgtEl>
                                          <p:spTgt spid="15"/>
                                        </p:tgtEl>
                                        <p:attrNameLst>
                                          <p:attrName>ppt_x</p:attrName>
                                        </p:attrNameLst>
                                      </p:cBhvr>
                                      <p:tavLst>
                                        <p:tav tm="0">
                                          <p:val>
                                            <p:strVal val="#ppt_x"/>
                                          </p:val>
                                        </p:tav>
                                        <p:tav tm="100000">
                                          <p:val>
                                            <p:strVal val="#ppt_x"/>
                                          </p:val>
                                        </p:tav>
                                      </p:tavLst>
                                    </p:anim>
                                    <p:anim calcmode="lin" valueType="num">
                                      <p:cBhvr additive="base">
                                        <p:cTn id="8" dur="25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250" fill="hold"/>
                                        <p:tgtEl>
                                          <p:spTgt spid="57"/>
                                        </p:tgtEl>
                                        <p:attrNameLst>
                                          <p:attrName>ppt_x</p:attrName>
                                        </p:attrNameLst>
                                      </p:cBhvr>
                                      <p:tavLst>
                                        <p:tav tm="0">
                                          <p:val>
                                            <p:strVal val="#ppt_x"/>
                                          </p:val>
                                        </p:tav>
                                        <p:tav tm="100000">
                                          <p:val>
                                            <p:strVal val="#ppt_x"/>
                                          </p:val>
                                        </p:tav>
                                      </p:tavLst>
                                    </p:anim>
                                    <p:anim calcmode="lin" valueType="num">
                                      <p:cBhvr additive="base">
                                        <p:cTn id="18" dur="25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250" fill="hold"/>
                                        <p:tgtEl>
                                          <p:spTgt spid="56"/>
                                        </p:tgtEl>
                                        <p:attrNameLst>
                                          <p:attrName>ppt_x</p:attrName>
                                        </p:attrNameLst>
                                      </p:cBhvr>
                                      <p:tavLst>
                                        <p:tav tm="0">
                                          <p:val>
                                            <p:strVal val="#ppt_x"/>
                                          </p:val>
                                        </p:tav>
                                        <p:tav tm="100000">
                                          <p:val>
                                            <p:strVal val="#ppt_x"/>
                                          </p:val>
                                        </p:tav>
                                      </p:tavLst>
                                    </p:anim>
                                    <p:anim calcmode="lin" valueType="num">
                                      <p:cBhvr additive="base">
                                        <p:cTn id="33" dur="250" fill="hold"/>
                                        <p:tgtEl>
                                          <p:spTgt spid="56"/>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50" fill="hold"/>
                                        <p:tgtEl>
                                          <p:spTgt spid="17"/>
                                        </p:tgtEl>
                                        <p:attrNameLst>
                                          <p:attrName>ppt_x</p:attrName>
                                        </p:attrNameLst>
                                      </p:cBhvr>
                                      <p:tavLst>
                                        <p:tav tm="0">
                                          <p:val>
                                            <p:strVal val="#ppt_x"/>
                                          </p:val>
                                        </p:tav>
                                        <p:tav tm="100000">
                                          <p:val>
                                            <p:strVal val="#ppt_x"/>
                                          </p:val>
                                        </p:tav>
                                      </p:tavLst>
                                    </p:anim>
                                    <p:anim calcmode="lin" valueType="num">
                                      <p:cBhvr additive="base">
                                        <p:cTn id="38" dur="25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250" fill="hold"/>
                                        <p:tgtEl>
                                          <p:spTgt spid="24"/>
                                        </p:tgtEl>
                                        <p:attrNameLst>
                                          <p:attrName>ppt_x</p:attrName>
                                        </p:attrNameLst>
                                      </p:cBhvr>
                                      <p:tavLst>
                                        <p:tav tm="0">
                                          <p:val>
                                            <p:strVal val="#ppt_x"/>
                                          </p:val>
                                        </p:tav>
                                        <p:tav tm="100000">
                                          <p:val>
                                            <p:strVal val="#ppt_x"/>
                                          </p:val>
                                        </p:tav>
                                      </p:tavLst>
                                    </p:anim>
                                    <p:anim calcmode="lin" valueType="num">
                                      <p:cBhvr additive="base">
                                        <p:cTn id="43" dur="25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250" fill="hold"/>
                                        <p:tgtEl>
                                          <p:spTgt spid="58"/>
                                        </p:tgtEl>
                                        <p:attrNameLst>
                                          <p:attrName>ppt_x</p:attrName>
                                        </p:attrNameLst>
                                      </p:cBhvr>
                                      <p:tavLst>
                                        <p:tav tm="0">
                                          <p:val>
                                            <p:strVal val="#ppt_x"/>
                                          </p:val>
                                        </p:tav>
                                        <p:tav tm="100000">
                                          <p:val>
                                            <p:strVal val="#ppt_x"/>
                                          </p:val>
                                        </p:tav>
                                      </p:tavLst>
                                    </p:anim>
                                    <p:anim calcmode="lin" valueType="num">
                                      <p:cBhvr additive="base">
                                        <p:cTn id="48" dur="250" fill="hold"/>
                                        <p:tgtEl>
                                          <p:spTgt spid="58"/>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ppt_x"/>
                                          </p:val>
                                        </p:tav>
                                        <p:tav tm="100000">
                                          <p:val>
                                            <p:strVal val="#ppt_x"/>
                                          </p:val>
                                        </p:tav>
                                      </p:tavLst>
                                    </p:anim>
                                    <p:anim calcmode="lin" valueType="num">
                                      <p:cBhvr additive="base">
                                        <p:cTn id="53" dur="25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250" fill="hold"/>
                                        <p:tgtEl>
                                          <p:spTgt spid="37"/>
                                        </p:tgtEl>
                                        <p:attrNameLst>
                                          <p:attrName>ppt_x</p:attrName>
                                        </p:attrNameLst>
                                      </p:cBhvr>
                                      <p:tavLst>
                                        <p:tav tm="0">
                                          <p:val>
                                            <p:strVal val="#ppt_x"/>
                                          </p:val>
                                        </p:tav>
                                        <p:tav tm="100000">
                                          <p:val>
                                            <p:strVal val="#ppt_x"/>
                                          </p:val>
                                        </p:tav>
                                      </p:tavLst>
                                    </p:anim>
                                    <p:anim calcmode="lin" valueType="num">
                                      <p:cBhvr additive="base">
                                        <p:cTn id="58" dur="25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250" fill="hold"/>
                                        <p:tgtEl>
                                          <p:spTgt spid="59"/>
                                        </p:tgtEl>
                                        <p:attrNameLst>
                                          <p:attrName>ppt_x</p:attrName>
                                        </p:attrNameLst>
                                      </p:cBhvr>
                                      <p:tavLst>
                                        <p:tav tm="0">
                                          <p:val>
                                            <p:strVal val="#ppt_x"/>
                                          </p:val>
                                        </p:tav>
                                        <p:tav tm="100000">
                                          <p:val>
                                            <p:strVal val="#ppt_x"/>
                                          </p:val>
                                        </p:tav>
                                      </p:tavLst>
                                    </p:anim>
                                    <p:anim calcmode="lin" valueType="num">
                                      <p:cBhvr additive="base">
                                        <p:cTn id="63" dur="250" fill="hold"/>
                                        <p:tgtEl>
                                          <p:spTgt spid="59"/>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47"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500"/>
                                        <p:tgtEl>
                                          <p:spTgt spid="6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par>
                          <p:cTn id="81" fill="hold">
                            <p:stCondLst>
                              <p:cond delay="5000"/>
                            </p:stCondLst>
                            <p:childTnLst>
                              <p:par>
                                <p:cTn id="82" presetID="47" presetClass="entr" presetSubtype="0"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000"/>
                                        <p:tgtEl>
                                          <p:spTgt spid="64"/>
                                        </p:tgtEl>
                                      </p:cBhvr>
                                    </p:animEffect>
                                    <p:anim calcmode="lin" valueType="num">
                                      <p:cBhvr>
                                        <p:cTn id="85" dur="1000" fill="hold"/>
                                        <p:tgtEl>
                                          <p:spTgt spid="64"/>
                                        </p:tgtEl>
                                        <p:attrNameLst>
                                          <p:attrName>ppt_x</p:attrName>
                                        </p:attrNameLst>
                                      </p:cBhvr>
                                      <p:tavLst>
                                        <p:tav tm="0">
                                          <p:val>
                                            <p:strVal val="#ppt_x"/>
                                          </p:val>
                                        </p:tav>
                                        <p:tav tm="100000">
                                          <p:val>
                                            <p:strVal val="#ppt_x"/>
                                          </p:val>
                                        </p:tav>
                                      </p:tavLst>
                                    </p:anim>
                                    <p:anim calcmode="lin" valueType="num">
                                      <p:cBhvr>
                                        <p:cTn id="86" dur="1000" fill="hold"/>
                                        <p:tgtEl>
                                          <p:spTgt spid="64"/>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left)">
                                      <p:cBhvr>
                                        <p:cTn id="90" dur="500"/>
                                        <p:tgtEl>
                                          <p:spTgt spid="65"/>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wipe(left)">
                                      <p:cBhvr>
                                        <p:cTn id="94" dur="500"/>
                                        <p:tgtEl>
                                          <p:spTgt spid="6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wipe(left)">
                                      <p:cBhvr>
                                        <p:cTn id="97" dur="500"/>
                                        <p:tgtEl>
                                          <p:spTgt spid="67"/>
                                        </p:tgtEl>
                                      </p:cBhvr>
                                    </p:animEffect>
                                  </p:childTnLst>
                                </p:cTn>
                              </p:par>
                            </p:childTnLst>
                          </p:cTn>
                        </p:par>
                        <p:par>
                          <p:cTn id="98" fill="hold">
                            <p:stCondLst>
                              <p:cond delay="7000"/>
                            </p:stCondLst>
                            <p:childTnLst>
                              <p:par>
                                <p:cTn id="99" presetID="47" presetClass="entr" presetSubtype="0" fill="hold" grpId="0" nodeType="after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1000"/>
                                        <p:tgtEl>
                                          <p:spTgt spid="68"/>
                                        </p:tgtEl>
                                      </p:cBhvr>
                                    </p:animEffect>
                                    <p:anim calcmode="lin" valueType="num">
                                      <p:cBhvr>
                                        <p:cTn id="102" dur="1000" fill="hold"/>
                                        <p:tgtEl>
                                          <p:spTgt spid="68"/>
                                        </p:tgtEl>
                                        <p:attrNameLst>
                                          <p:attrName>ppt_x</p:attrName>
                                        </p:attrNameLst>
                                      </p:cBhvr>
                                      <p:tavLst>
                                        <p:tav tm="0">
                                          <p:val>
                                            <p:strVal val="#ppt_x"/>
                                          </p:val>
                                        </p:tav>
                                        <p:tav tm="100000">
                                          <p:val>
                                            <p:strVal val="#ppt_x"/>
                                          </p:val>
                                        </p:tav>
                                      </p:tavLst>
                                    </p:anim>
                                    <p:anim calcmode="lin" valueType="num">
                                      <p:cBhvr>
                                        <p:cTn id="103" dur="1000" fill="hold"/>
                                        <p:tgtEl>
                                          <p:spTgt spid="68"/>
                                        </p:tgtEl>
                                        <p:attrNameLst>
                                          <p:attrName>ppt_y</p:attrName>
                                        </p:attrNameLst>
                                      </p:cBhvr>
                                      <p:tavLst>
                                        <p:tav tm="0">
                                          <p:val>
                                            <p:strVal val="#ppt_y-.1"/>
                                          </p:val>
                                        </p:tav>
                                        <p:tav tm="100000">
                                          <p:val>
                                            <p:strVal val="#ppt_y"/>
                                          </p:val>
                                        </p:tav>
                                      </p:tavLst>
                                    </p:anim>
                                  </p:childTnLst>
                                </p:cTn>
                              </p:par>
                            </p:childTnLst>
                          </p:cTn>
                        </p:par>
                        <p:par>
                          <p:cTn id="104" fill="hold">
                            <p:stCondLst>
                              <p:cond delay="8000"/>
                            </p:stCondLst>
                            <p:childTnLst>
                              <p:par>
                                <p:cTn id="105" presetID="22" presetClass="entr" presetSubtype="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left)">
                                      <p:cBhvr>
                                        <p:cTn id="107" dur="500"/>
                                        <p:tgtEl>
                                          <p:spTgt spid="69"/>
                                        </p:tgtEl>
                                      </p:cBhvr>
                                    </p:animEffect>
                                  </p:childTnLst>
                                </p:cTn>
                              </p:par>
                            </p:childTnLst>
                          </p:cTn>
                        </p:par>
                        <p:par>
                          <p:cTn id="108" fill="hold">
                            <p:stCondLst>
                              <p:cond delay="8500"/>
                            </p:stCondLst>
                            <p:childTnLst>
                              <p:par>
                                <p:cTn id="109" presetID="22" presetClass="entr" presetSubtype="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left)">
                                      <p:cBhvr>
                                        <p:cTn id="111" dur="500"/>
                                        <p:tgtEl>
                                          <p:spTgt spid="7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wipe(left)">
                                      <p:cBhvr>
                                        <p:cTn id="114" dur="500"/>
                                        <p:tgtEl>
                                          <p:spTgt spid="71"/>
                                        </p:tgtEl>
                                      </p:cBhvr>
                                    </p:animEffect>
                                  </p:childTnLst>
                                </p:cTn>
                              </p:par>
                            </p:childTnLst>
                          </p:cTn>
                        </p:par>
                        <p:par>
                          <p:cTn id="115" fill="hold">
                            <p:stCondLst>
                              <p:cond delay="9000"/>
                            </p:stCondLst>
                            <p:childTnLst>
                              <p:par>
                                <p:cTn id="116" presetID="47" presetClass="entr" presetSubtype="0" fill="hold" grpId="0" nodeType="after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childTnLst>
                          </p:cTn>
                        </p:par>
                        <p:par>
                          <p:cTn id="121" fill="hold">
                            <p:stCondLst>
                              <p:cond delay="10000"/>
                            </p:stCondLst>
                            <p:childTnLst>
                              <p:par>
                                <p:cTn id="122" presetID="22" presetClass="entr" presetSubtype="8" fill="hold"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wipe(left)">
                                      <p:cBhvr>
                                        <p:cTn id="124" dur="500"/>
                                        <p:tgtEl>
                                          <p:spTgt spid="73"/>
                                        </p:tgtEl>
                                      </p:cBhvr>
                                    </p:animEffect>
                                  </p:childTnLst>
                                </p:cTn>
                              </p:par>
                            </p:childTnLst>
                          </p:cTn>
                        </p:par>
                        <p:par>
                          <p:cTn id="125" fill="hold">
                            <p:stCondLst>
                              <p:cond delay="10500"/>
                            </p:stCondLst>
                            <p:childTnLst>
                              <p:par>
                                <p:cTn id="126" presetID="22" presetClass="entr" presetSubtype="8"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wipe(left)">
                                      <p:cBhvr>
                                        <p:cTn id="128" dur="500"/>
                                        <p:tgtEl>
                                          <p:spTgt spid="74"/>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wipe(left)">
                                      <p:cBhvr>
                                        <p:cTn id="131" dur="500"/>
                                        <p:tgtEl>
                                          <p:spTgt spid="75"/>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additive="base">
                                        <p:cTn id="134" dur="500"/>
                                        <p:tgtEl>
                                          <p:spTgt spid="76"/>
                                        </p:tgtEl>
                                        <p:attrNameLst>
                                          <p:attrName>ppt_x</p:attrName>
                                        </p:attrNameLst>
                                      </p:cBhvr>
                                      <p:tavLst>
                                        <p:tav tm="0">
                                          <p:val>
                                            <p:strVal val="#ppt_x-#ppt_w*1.125000"/>
                                          </p:val>
                                        </p:tav>
                                        <p:tav tm="100000">
                                          <p:val>
                                            <p:strVal val="#ppt_x"/>
                                          </p:val>
                                        </p:tav>
                                      </p:tavLst>
                                    </p:anim>
                                    <p:animEffect transition="in" filter="wipe(right)">
                                      <p:cBhvr>
                                        <p:cTn id="135" dur="500"/>
                                        <p:tgtEl>
                                          <p:spTgt spid="76"/>
                                        </p:tgtEl>
                                      </p:cBhvr>
                                    </p:animEffect>
                                  </p:childTnLst>
                                </p:cTn>
                              </p:par>
                            </p:childTnLst>
                          </p:cTn>
                        </p:par>
                        <p:par>
                          <p:cTn id="136" fill="hold">
                            <p:stCondLst>
                              <p:cond delay="11000"/>
                            </p:stCondLst>
                            <p:childTnLst>
                              <p:par>
                                <p:cTn id="137" presetID="10" presetClass="entr" presetSubtype="0"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fade">
                                      <p:cBhvr>
                                        <p:cTn id="139" dur="1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4" grpId="0" animBg="1"/>
      <p:bldP spid="56" grpId="0"/>
      <p:bldP spid="57" grpId="0"/>
      <p:bldP spid="58" grpId="0"/>
      <p:bldP spid="59" grpId="0"/>
      <p:bldP spid="60" grpId="0" animBg="1"/>
      <p:bldP spid="62" grpId="0"/>
      <p:bldP spid="63" grpId="0"/>
      <p:bldP spid="64" grpId="0" animBg="1"/>
      <p:bldP spid="66" grpId="0"/>
      <p:bldP spid="67" grpId="0"/>
      <p:bldP spid="68" grpId="0" animBg="1"/>
      <p:bldP spid="70" grpId="0"/>
      <p:bldP spid="71" grpId="0"/>
      <p:bldP spid="72" grpId="0" animBg="1"/>
      <p:bldP spid="74" grpId="0"/>
      <p:bldP spid="75" grpId="0"/>
      <p:bldP spid="76" grpId="0"/>
      <p:bldP spid="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18</a:t>
            </a:r>
            <a:endParaRPr lang="zh-CN" dirty="0">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95100" y="2132856"/>
            <a:ext cx="12290276" cy="2520280"/>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
          <p:cNvSpPr>
            <a:spLocks/>
          </p:cNvSpPr>
          <p:nvPr/>
        </p:nvSpPr>
        <p:spPr bwMode="auto">
          <a:xfrm>
            <a:off x="4300872" y="2859245"/>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cxnSp>
        <p:nvCxnSpPr>
          <p:cNvPr id="18" name="直接连接符 17"/>
          <p:cNvCxnSpPr/>
          <p:nvPr/>
        </p:nvCxnSpPr>
        <p:spPr>
          <a:xfrm>
            <a:off x="5669024" y="2787237"/>
            <a:ext cx="0" cy="1289835"/>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6" y="2636912"/>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itchFamily="34" charset="-122"/>
                <a:ea typeface="微软雅黑" pitchFamily="34" charset="-122"/>
              </a:rPr>
              <a:t>成功项目展示</a:t>
            </a:r>
            <a:endParaRPr lang="en-US" altLang="zh-CN" sz="2400" b="1" dirty="0" smtClean="0">
              <a:solidFill>
                <a:schemeClr val="bg1"/>
              </a:solidFill>
              <a:latin typeface="微软雅黑" pitchFamily="34" charset="-122"/>
              <a:ea typeface="微软雅黑" pitchFamily="34" charset="-122"/>
            </a:endParaRPr>
          </a:p>
          <a:p>
            <a:pPr marL="0" lvl="1" algn="ctr"/>
            <a:r>
              <a:rPr lang="zh-CN" altLang="en-US" sz="1400" dirty="0" smtClean="0">
                <a:solidFill>
                  <a:schemeClr val="bg1"/>
                </a:solidFill>
                <a:latin typeface="微软雅黑" pitchFamily="34" charset="-122"/>
                <a:ea typeface="微软雅黑" pitchFamily="34" charset="-122"/>
              </a:rPr>
              <a:t>（添加二级标题）</a:t>
            </a:r>
            <a:endParaRPr lang="zh-CN" altLang="en-US" sz="1400" dirty="0">
              <a:solidFill>
                <a:schemeClr val="bg1"/>
              </a:solidFill>
              <a:latin typeface="微软雅黑" pitchFamily="34" charset="-122"/>
              <a:ea typeface="微软雅黑" pitchFamily="34" charset="-122"/>
            </a:endParaRP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5" name="组合 24"/>
          <p:cNvGrpSpPr/>
          <p:nvPr/>
        </p:nvGrpSpPr>
        <p:grpSpPr>
          <a:xfrm>
            <a:off x="7253200" y="3284984"/>
            <a:ext cx="1436675" cy="215444"/>
            <a:chOff x="4369395" y="3284984"/>
            <a:chExt cx="1436675" cy="215444"/>
          </a:xfrm>
        </p:grpSpPr>
        <p:sp>
          <p:nvSpPr>
            <p:cNvPr id="2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50" name="矩形 49"/>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文本框 9"/>
          <p:cNvSpPr txBox="1"/>
          <p:nvPr/>
        </p:nvSpPr>
        <p:spPr>
          <a:xfrm>
            <a:off x="841003" y="202431"/>
            <a:ext cx="2160240"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第三章  </a:t>
            </a:r>
            <a:r>
              <a:rPr lang="en-US" altLang="zh-CN" b="1" dirty="0" smtClean="0">
                <a:solidFill>
                  <a:srgbClr val="2F5EB0"/>
                </a:solidFill>
              </a:rPr>
              <a:t>SECTION</a:t>
            </a:r>
            <a:endParaRPr lang="en-US" altLang="ko-KR" kern="0" dirty="0" smtClean="0">
              <a:solidFill>
                <a:srgbClr val="2F5EB0"/>
              </a:solidFill>
              <a:latin typeface="微软雅黑" pitchFamily="34" charset="-122"/>
              <a:ea typeface="微软雅黑" pitchFamily="34" charset="-122"/>
            </a:endParaRPr>
          </a:p>
        </p:txBody>
      </p:sp>
      <p:sp>
        <p:nvSpPr>
          <p:cNvPr id="55" name="KSO_Shape"/>
          <p:cNvSpPr>
            <a:spLocks/>
          </p:cNvSpPr>
          <p:nvPr/>
        </p:nvSpPr>
        <p:spPr bwMode="auto">
          <a:xfrm>
            <a:off x="4599105" y="3109851"/>
            <a:ext cx="587524" cy="58165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2F5EB0"/>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8" name="KSO_Shape"/>
          <p:cNvSpPr>
            <a:spLocks/>
          </p:cNvSpPr>
          <p:nvPr/>
        </p:nvSpPr>
        <p:spPr bwMode="auto">
          <a:xfrm>
            <a:off x="335491" y="231538"/>
            <a:ext cx="290942" cy="2880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9" name="TextBox 5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40737373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p:bldP spid="55" grpId="0" animBg="1"/>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19</a:t>
            </a:r>
            <a:endParaRPr lang="zh-CN" dirty="0">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KSO_Shape"/>
          <p:cNvSpPr>
            <a:spLocks/>
          </p:cNvSpPr>
          <p:nvPr/>
        </p:nvSpPr>
        <p:spPr bwMode="auto">
          <a:xfrm>
            <a:off x="335491" y="231538"/>
            <a:ext cx="290942" cy="2880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a:solidFill>
                  <a:srgbClr val="2F5EB0"/>
                </a:solidFill>
                <a:latin typeface="微软雅黑" pitchFamily="34" charset="-122"/>
                <a:ea typeface="微软雅黑" pitchFamily="34" charset="-122"/>
              </a:rPr>
              <a:t>添加标题</a:t>
            </a:r>
          </a:p>
        </p:txBody>
      </p:sp>
      <p:sp>
        <p:nvSpPr>
          <p:cNvPr id="83" name="Freeform 6"/>
          <p:cNvSpPr>
            <a:spLocks/>
          </p:cNvSpPr>
          <p:nvPr/>
        </p:nvSpPr>
        <p:spPr bwMode="auto">
          <a:xfrm>
            <a:off x="8036283" y="1626445"/>
            <a:ext cx="2485774"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2F5EB0"/>
          </a:solidFill>
          <a:ln>
            <a:noFill/>
          </a:ln>
          <a:effectLst>
            <a:innerShdw blurRad="63500" dist="50800" dir="13500000">
              <a:prstClr val="black">
                <a:alpha val="50000"/>
              </a:prstClr>
            </a:innerShdw>
          </a:effectLst>
        </p:spPr>
        <p:txBody>
          <a:bodyPr vert="horz" wrap="square" lIns="91440" tIns="756000" rIns="91440" bIns="45720" numCol="1" anchor="t" anchorCtr="0" compatLnSpc="1">
            <a:prstTxWarp prst="textNoShape">
              <a:avLst/>
            </a:prstTxWarp>
          </a:bodyPr>
          <a:lstStyle/>
          <a:p>
            <a:pPr algn="ctr">
              <a:lnSpc>
                <a:spcPts val="1500"/>
              </a:lnSpc>
            </a:pPr>
            <a:r>
              <a:rPr lang="en-US" altLang="zh-CN" sz="5400" dirty="0">
                <a:solidFill>
                  <a:schemeClr val="bg1"/>
                </a:solidFill>
                <a:latin typeface="微软雅黑" panose="020B0503020204020204" pitchFamily="34" charset="-122"/>
                <a:ea typeface="微软雅黑" panose="020B0503020204020204" pitchFamily="34" charset="-122"/>
                <a:cs typeface="UKIJ Qolyazma" pitchFamily="18" charset="0"/>
              </a:rPr>
              <a:t>6</a:t>
            </a:r>
            <a:r>
              <a:rPr lang="en-US" altLang="zh-CN" sz="5400" dirty="0" smtClean="0">
                <a:solidFill>
                  <a:schemeClr val="bg1"/>
                </a:solidFill>
                <a:latin typeface="微软雅黑" panose="020B0503020204020204" pitchFamily="34" charset="-122"/>
                <a:ea typeface="微软雅黑" panose="020B0503020204020204" pitchFamily="34" charset="-122"/>
                <a:cs typeface="UKIJ Qolyazma" pitchFamily="18" charset="0"/>
              </a:rPr>
              <a:t>2</a:t>
            </a:r>
            <a:r>
              <a:rPr lang="en-US" altLang="zh-CN" sz="2400" dirty="0" smtClean="0">
                <a:solidFill>
                  <a:schemeClr val="bg1"/>
                </a:solidFill>
                <a:latin typeface="微软雅黑" panose="020B0503020204020204" pitchFamily="34" charset="-122"/>
                <a:ea typeface="微软雅黑" panose="020B0503020204020204" pitchFamily="34" charset="-122"/>
                <a:cs typeface="UKIJ Qolyazma" pitchFamily="18" charset="0"/>
              </a:rPr>
              <a:t>%</a:t>
            </a:r>
          </a:p>
          <a:p>
            <a:pPr algn="ctr">
              <a:lnSpc>
                <a:spcPts val="1500"/>
              </a:lnSpc>
            </a:pPr>
            <a:r>
              <a:rPr lang="zh-CN" altLang="en-US" sz="1200" dirty="0" smtClean="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84" name="Freeform 7"/>
          <p:cNvSpPr>
            <a:spLocks/>
          </p:cNvSpPr>
          <p:nvPr/>
        </p:nvSpPr>
        <p:spPr bwMode="auto">
          <a:xfrm>
            <a:off x="8036283" y="3349916"/>
            <a:ext cx="2485774" cy="1078536"/>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2F5EB0"/>
          </a:solidFill>
          <a:ln>
            <a:noFill/>
          </a:ln>
          <a:effectLst>
            <a:innerShdw blurRad="63500" dist="50800" dir="13500000">
              <a:prstClr val="black">
                <a:alpha val="50000"/>
              </a:prstClr>
            </a:innerShdw>
          </a:effectLst>
        </p:spPr>
        <p:txBody>
          <a:bodyPr vert="horz" wrap="square" lIns="91440" tIns="612000" rIns="91440" bIns="45720" numCol="1" anchor="t" anchorCtr="0" compatLnSpc="1">
            <a:prstTxWarp prst="textNoShape">
              <a:avLst/>
            </a:prstTxWarp>
          </a:bodyPr>
          <a:lstStyle/>
          <a:p>
            <a:pPr lvl="0" algn="ctr">
              <a:lnSpc>
                <a:spcPts val="1500"/>
              </a:lnSpc>
            </a:pPr>
            <a:r>
              <a:rPr lang="en-US" altLang="zh-CN" sz="5400" dirty="0" smtClean="0">
                <a:solidFill>
                  <a:prstClr val="white"/>
                </a:solidFill>
                <a:latin typeface="微软雅黑" panose="020B0503020204020204" pitchFamily="34" charset="-122"/>
                <a:ea typeface="微软雅黑" panose="020B0503020204020204" pitchFamily="34" charset="-122"/>
                <a:cs typeface="UKIJ Qolyazma" pitchFamily="18" charset="0"/>
              </a:rPr>
              <a:t>38</a:t>
            </a:r>
            <a:r>
              <a:rPr lang="en-US" altLang="zh-CN" sz="2400" dirty="0" smtClean="0">
                <a:solidFill>
                  <a:prstClr val="white"/>
                </a:solidFill>
                <a:latin typeface="微软雅黑" panose="020B0503020204020204" pitchFamily="34" charset="-122"/>
                <a:ea typeface="微软雅黑" panose="020B0503020204020204" pitchFamily="34" charset="-122"/>
                <a:cs typeface="UKIJ Qolyazma" pitchFamily="18" charset="0"/>
              </a:rPr>
              <a:t>%</a:t>
            </a:r>
            <a:endParaRPr lang="en-US" altLang="zh-CN" sz="2400" dirty="0">
              <a:solidFill>
                <a:prstClr val="white"/>
              </a:solidFill>
              <a:latin typeface="微软雅黑" panose="020B0503020204020204" pitchFamily="34" charset="-122"/>
              <a:ea typeface="微软雅黑" panose="020B0503020204020204" pitchFamily="34" charset="-122"/>
              <a:cs typeface="UKIJ Qolyazma" pitchFamily="18" charset="0"/>
            </a:endParaRPr>
          </a:p>
          <a:p>
            <a:endParaRPr lang="zh-CN" altLang="en-US" dirty="0">
              <a:latin typeface="微软雅黑" panose="020B0503020204020204" pitchFamily="34" charset="-122"/>
              <a:ea typeface="微软雅黑" panose="020B0503020204020204" pitchFamily="34" charset="-122"/>
            </a:endParaRPr>
          </a:p>
        </p:txBody>
      </p:sp>
      <p:cxnSp>
        <p:nvCxnSpPr>
          <p:cNvPr id="85" name="直接连接符 84"/>
          <p:cNvCxnSpPr/>
          <p:nvPr/>
        </p:nvCxnSpPr>
        <p:spPr>
          <a:xfrm flipH="1">
            <a:off x="1807591" y="3127306"/>
            <a:ext cx="6228692"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84" idx="0"/>
          </p:cNvCxnSpPr>
          <p:nvPr/>
        </p:nvCxnSpPr>
        <p:spPr>
          <a:xfrm flipH="1">
            <a:off x="1807591" y="3349916"/>
            <a:ext cx="6228692"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87" name="TextBox 13"/>
          <p:cNvSpPr txBox="1"/>
          <p:nvPr/>
        </p:nvSpPr>
        <p:spPr>
          <a:xfrm flipH="1">
            <a:off x="1807591" y="1628800"/>
            <a:ext cx="2786907" cy="369326"/>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a:spcBef>
                <a:spcPct val="0"/>
              </a:spcBef>
              <a:buFont typeface="Arial" charset="0"/>
              <a:buNone/>
            </a:pPr>
            <a:r>
              <a:rPr lang="zh-CN" altLang="en-US" sz="1800" dirty="0">
                <a:solidFill>
                  <a:srgbClr val="2F5EB0"/>
                </a:solidFill>
                <a:cs typeface="Arial" panose="020B0604020202020204" pitchFamily="34" charset="0"/>
              </a:rPr>
              <a:t>点击输入标题</a:t>
            </a:r>
          </a:p>
        </p:txBody>
      </p:sp>
      <p:sp>
        <p:nvSpPr>
          <p:cNvPr id="88" name="TextBox 14"/>
          <p:cNvSpPr txBox="1"/>
          <p:nvPr/>
        </p:nvSpPr>
        <p:spPr>
          <a:xfrm>
            <a:off x="1807591" y="1993450"/>
            <a:ext cx="5250703"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itchFamily="34" charset="-122"/>
                <a:ea typeface="微软雅黑" pitchFamily="34" charset="-122"/>
              </a:rPr>
              <a:t>。您的内容打在这里，或者通过复制您的文本</a:t>
            </a:r>
            <a:r>
              <a:rPr lang="zh-CN" altLang="en-US" sz="1400" dirty="0">
                <a:solidFill>
                  <a:schemeClr val="tx1">
                    <a:lumMod val="50000"/>
                    <a:lumOff val="50000"/>
                  </a:schemeClr>
                </a:solidFill>
                <a:latin typeface="微软雅黑" pitchFamily="34" charset="-122"/>
                <a:ea typeface="微软雅黑" pitchFamily="34" charset="-122"/>
              </a:rPr>
              <a:t>后您的内容打在这里</a:t>
            </a:r>
            <a:r>
              <a:rPr lang="zh-CN" altLang="en-US" sz="1400" dirty="0" smtClean="0">
                <a:solidFill>
                  <a:schemeClr val="tx1">
                    <a:lumMod val="50000"/>
                    <a:lumOff val="50000"/>
                  </a:schemeClr>
                </a:solidFill>
                <a:latin typeface="微软雅黑" pitchFamily="34" charset="-122"/>
                <a:ea typeface="微软雅黑" pitchFamily="34" charset="-122"/>
              </a:rPr>
              <a:t>。</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89" name="TextBox 15"/>
          <p:cNvSpPr txBox="1"/>
          <p:nvPr/>
        </p:nvSpPr>
        <p:spPr>
          <a:xfrm flipH="1">
            <a:off x="1807591" y="3609418"/>
            <a:ext cx="2786907" cy="369326"/>
          </a:xfrm>
          <a:prstGeom prst="rect">
            <a:avLst/>
          </a:prstGeom>
          <a:noFill/>
          <a:ln>
            <a:noFill/>
          </a:ln>
        </p:spPr>
        <p:txBody>
          <a:bodyPr wrap="square" lIns="91434" tIns="45717" rIns="91434" bIns="45717">
            <a:spAutoFit/>
          </a:bodyPr>
          <a:lstStyle>
            <a:defPPr>
              <a:defRPr lang="zh-CN"/>
            </a:defPPr>
            <a:lvl1pP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spcBef>
                <a:spcPct val="0"/>
              </a:spcBef>
              <a:buFont typeface="Arial" charset="0"/>
              <a:buNone/>
            </a:pPr>
            <a:r>
              <a:rPr lang="zh-CN" altLang="en-US" sz="1800" dirty="0">
                <a:solidFill>
                  <a:srgbClr val="2F5EB0"/>
                </a:solidFill>
                <a:cs typeface="Arial" panose="020B0604020202020204" pitchFamily="34" charset="0"/>
              </a:rPr>
              <a:t>点击输入标题</a:t>
            </a:r>
          </a:p>
        </p:txBody>
      </p:sp>
      <p:sp>
        <p:nvSpPr>
          <p:cNvPr id="90" name="TextBox 16"/>
          <p:cNvSpPr txBox="1"/>
          <p:nvPr/>
        </p:nvSpPr>
        <p:spPr>
          <a:xfrm>
            <a:off x="1807591" y="3974068"/>
            <a:ext cx="5250703"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itchFamily="34" charset="-122"/>
                <a:ea typeface="微软雅黑" pitchFamily="34" charset="-122"/>
              </a:rPr>
              <a:t>。您的内容打在这里，或者通过复制您的</a:t>
            </a:r>
            <a:r>
              <a:rPr lang="zh-CN" altLang="en-US" sz="1400" smtClean="0">
                <a:solidFill>
                  <a:schemeClr val="tx1">
                    <a:lumMod val="50000"/>
                    <a:lumOff val="50000"/>
                  </a:schemeClr>
                </a:solidFill>
                <a:latin typeface="微软雅黑" pitchFamily="34" charset="-122"/>
                <a:ea typeface="微软雅黑" pitchFamily="34" charset="-122"/>
              </a:rPr>
              <a:t>文本</a:t>
            </a:r>
            <a:r>
              <a:rPr lang="zh-CN" altLang="en-US" sz="1400">
                <a:solidFill>
                  <a:schemeClr val="tx1">
                    <a:lumMod val="50000"/>
                    <a:lumOff val="50000"/>
                  </a:schemeClr>
                </a:solidFill>
                <a:latin typeface="微软雅黑" pitchFamily="34" charset="-122"/>
                <a:ea typeface="微软雅黑" pitchFamily="34" charset="-122"/>
              </a:rPr>
              <a:t>后您的内容打在这里</a:t>
            </a:r>
            <a:r>
              <a:rPr lang="zh-CN" altLang="en-US" sz="1400" smtClean="0">
                <a:solidFill>
                  <a:schemeClr val="tx1">
                    <a:lumMod val="50000"/>
                    <a:lumOff val="50000"/>
                  </a:schemeClr>
                </a:solidFill>
                <a:latin typeface="微软雅黑" pitchFamily="34" charset="-122"/>
                <a:ea typeface="微软雅黑" pitchFamily="34" charset="-122"/>
              </a:rPr>
              <a:t>。</a:t>
            </a:r>
            <a:endParaRPr lang="zh-CN" altLang="en-US" sz="1400">
              <a:solidFill>
                <a:schemeClr val="tx1">
                  <a:lumMod val="50000"/>
                  <a:lumOff val="50000"/>
                </a:schemeClr>
              </a:solidFill>
              <a:latin typeface="微软雅黑" pitchFamily="34" charset="-122"/>
              <a:ea typeface="微软雅黑" pitchFamily="34" charset="-122"/>
            </a:endParaRPr>
          </a:p>
        </p:txBody>
      </p:sp>
      <p:sp>
        <p:nvSpPr>
          <p:cNvPr id="91" name="矩形 47"/>
          <p:cNvSpPr>
            <a:spLocks noChangeArrowheads="1"/>
          </p:cNvSpPr>
          <p:nvPr/>
        </p:nvSpPr>
        <p:spPr bwMode="auto">
          <a:xfrm>
            <a:off x="1705099" y="5283146"/>
            <a:ext cx="8939283"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sym typeface="微软雅黑" pitchFamily="34" charset="-122"/>
            </a:endParaRPr>
          </a:p>
        </p:txBody>
      </p:sp>
      <p:sp>
        <p:nvSpPr>
          <p:cNvPr id="92" name="TextBox 9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3274468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p:tgtEl>
                                          <p:spTgt spid="83"/>
                                        </p:tgtEl>
                                        <p:attrNameLst>
                                          <p:attrName>ppt_y</p:attrName>
                                        </p:attrNameLst>
                                      </p:cBhvr>
                                      <p:tavLst>
                                        <p:tav tm="0">
                                          <p:val>
                                            <p:strVal val="#ppt_y+#ppt_h*1.125000"/>
                                          </p:val>
                                        </p:tav>
                                        <p:tav tm="100000">
                                          <p:val>
                                            <p:strVal val="#ppt_y"/>
                                          </p:val>
                                        </p:tav>
                                      </p:tavLst>
                                    </p:anim>
                                    <p:animEffect transition="in" filter="wipe(up)">
                                      <p:cBhvr>
                                        <p:cTn id="8" dur="500"/>
                                        <p:tgtEl>
                                          <p:spTgt spid="8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p:tgtEl>
                                          <p:spTgt spid="84"/>
                                        </p:tgtEl>
                                        <p:attrNameLst>
                                          <p:attrName>ppt_y</p:attrName>
                                        </p:attrNameLst>
                                      </p:cBhvr>
                                      <p:tavLst>
                                        <p:tav tm="0">
                                          <p:val>
                                            <p:strVal val="#ppt_y-#ppt_h*1.125000"/>
                                          </p:val>
                                        </p:tav>
                                        <p:tav tm="100000">
                                          <p:val>
                                            <p:strVal val="#ppt_y"/>
                                          </p:val>
                                        </p:tav>
                                      </p:tavLst>
                                    </p:anim>
                                    <p:animEffect transition="in" filter="wipe(down)">
                                      <p:cBhvr>
                                        <p:cTn id="12" dur="500"/>
                                        <p:tgtEl>
                                          <p:spTgt spid="84"/>
                                        </p:tgtEl>
                                      </p:cBhvr>
                                    </p:animEffect>
                                  </p:childTnLst>
                                </p:cTn>
                              </p:par>
                              <p:par>
                                <p:cTn id="13" presetID="22" presetClass="entr" presetSubtype="2" fill="hold" nodeType="withEffect">
                                  <p:stCondLst>
                                    <p:cond delay="400"/>
                                  </p:stCondLst>
                                  <p:childTnLst>
                                    <p:set>
                                      <p:cBhvr>
                                        <p:cTn id="14" dur="1" fill="hold">
                                          <p:stCondLst>
                                            <p:cond delay="0"/>
                                          </p:stCondLst>
                                        </p:cTn>
                                        <p:tgtEl>
                                          <p:spTgt spid="85"/>
                                        </p:tgtEl>
                                        <p:attrNameLst>
                                          <p:attrName>style.visibility</p:attrName>
                                        </p:attrNameLst>
                                      </p:cBhvr>
                                      <p:to>
                                        <p:strVal val="visible"/>
                                      </p:to>
                                    </p:set>
                                    <p:animEffect transition="in" filter="wipe(right)">
                                      <p:cBhvr>
                                        <p:cTn id="15" dur="500"/>
                                        <p:tgtEl>
                                          <p:spTgt spid="85"/>
                                        </p:tgtEl>
                                      </p:cBhvr>
                                    </p:animEffect>
                                  </p:childTnLst>
                                </p:cTn>
                              </p:par>
                              <p:par>
                                <p:cTn id="16" presetID="22" presetClass="entr" presetSubtype="2" fill="hold" nodeType="withEffect">
                                  <p:stCondLst>
                                    <p:cond delay="400"/>
                                  </p:stCondLst>
                                  <p:childTnLst>
                                    <p:set>
                                      <p:cBhvr>
                                        <p:cTn id="17" dur="1" fill="hold">
                                          <p:stCondLst>
                                            <p:cond delay="0"/>
                                          </p:stCondLst>
                                        </p:cTn>
                                        <p:tgtEl>
                                          <p:spTgt spid="86"/>
                                        </p:tgtEl>
                                        <p:attrNameLst>
                                          <p:attrName>style.visibility</p:attrName>
                                        </p:attrNameLst>
                                      </p:cBhvr>
                                      <p:to>
                                        <p:strVal val="visible"/>
                                      </p:to>
                                    </p:set>
                                    <p:animEffect transition="in" filter="wipe(right)">
                                      <p:cBhvr>
                                        <p:cTn id="18" dur="500"/>
                                        <p:tgtEl>
                                          <p:spTgt spid="86"/>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87"/>
                                        </p:tgtEl>
                                        <p:attrNameLst>
                                          <p:attrName>style.visibility</p:attrName>
                                        </p:attrNameLst>
                                      </p:cBhvr>
                                      <p:to>
                                        <p:strVal val="visible"/>
                                      </p:to>
                                    </p:set>
                                    <p:animEffect transition="in" filter="fade">
                                      <p:cBhvr>
                                        <p:cTn id="21" dur="100"/>
                                        <p:tgtEl>
                                          <p:spTgt spid="87"/>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88"/>
                                        </p:tgtEl>
                                        <p:attrNameLst>
                                          <p:attrName>style.visibility</p:attrName>
                                        </p:attrNameLst>
                                      </p:cBhvr>
                                      <p:to>
                                        <p:strVal val="visible"/>
                                      </p:to>
                                    </p:set>
                                    <p:animEffect transition="in" filter="fade">
                                      <p:cBhvr>
                                        <p:cTn id="24" dur="100"/>
                                        <p:tgtEl>
                                          <p:spTgt spid="88"/>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89"/>
                                        </p:tgtEl>
                                        <p:attrNameLst>
                                          <p:attrName>style.visibility</p:attrName>
                                        </p:attrNameLst>
                                      </p:cBhvr>
                                      <p:to>
                                        <p:strVal val="visible"/>
                                      </p:to>
                                    </p:set>
                                    <p:animEffect transition="in" filter="fade">
                                      <p:cBhvr>
                                        <p:cTn id="27" dur="100"/>
                                        <p:tgtEl>
                                          <p:spTgt spid="89"/>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90"/>
                                        </p:tgtEl>
                                        <p:attrNameLst>
                                          <p:attrName>style.visibility</p:attrName>
                                        </p:attrNameLst>
                                      </p:cBhvr>
                                      <p:to>
                                        <p:strVal val="visible"/>
                                      </p:to>
                                    </p:set>
                                    <p:animEffect transition="in" filter="fade">
                                      <p:cBhvr>
                                        <p:cTn id="30" dur="100"/>
                                        <p:tgtEl>
                                          <p:spTgt spid="90"/>
                                        </p:tgtEl>
                                      </p:cBhvr>
                                    </p:animEffect>
                                  </p:childTnLst>
                                </p:cTn>
                              </p:par>
                            </p:childTnLst>
                          </p:cTn>
                        </p:par>
                        <p:par>
                          <p:cTn id="31" fill="hold">
                            <p:stCondLst>
                              <p:cond delay="1770"/>
                            </p:stCondLst>
                            <p:childTnLst>
                              <p:par>
                                <p:cTn id="32" presetID="16" presetClass="entr" presetSubtype="37" fill="hold" grpId="0"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barn(outVertical)">
                                      <p:cBhvr>
                                        <p:cTn id="34" dur="500"/>
                                        <p:tgtEl>
                                          <p:spTgt spid="91"/>
                                        </p:tgtEl>
                                      </p:cBhvr>
                                    </p:animEffect>
                                  </p:childTnLst>
                                </p:cTn>
                              </p:par>
                            </p:childTnLst>
                          </p:cTn>
                        </p:par>
                        <p:par>
                          <p:cTn id="35" fill="hold">
                            <p:stCondLst>
                              <p:cond delay="2270"/>
                            </p:stCondLst>
                            <p:childTnLst>
                              <p:par>
                                <p:cTn id="36" presetID="10" presetClass="entr" presetSubtype="0" fill="hold" grpId="0"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1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7" grpId="0"/>
      <p:bldP spid="88" grpId="0"/>
      <p:bldP spid="89" grpId="0"/>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a:spLocks/>
          </p:cNvSpPr>
          <p:nvPr/>
        </p:nvSpPr>
        <p:spPr bwMode="auto">
          <a:xfrm>
            <a:off x="4513411" y="-27384"/>
            <a:ext cx="3167443" cy="1340768"/>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67" name="TextBox 59"/>
          <p:cNvSpPr txBox="1">
            <a:spLocks noChangeArrowheads="1"/>
          </p:cNvSpPr>
          <p:nvPr/>
        </p:nvSpPr>
        <p:spPr bwMode="auto">
          <a:xfrm>
            <a:off x="4441403" y="421038"/>
            <a:ext cx="3312368" cy="149579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4377">
              <a:lnSpc>
                <a:spcPct val="120000"/>
              </a:lnSpc>
              <a:defRPr/>
            </a:pPr>
            <a:r>
              <a:rPr lang="zh-CN" altLang="en-US" sz="4800" b="1" kern="0" dirty="0">
                <a:solidFill>
                  <a:schemeClr val="bg1"/>
                </a:solidFill>
                <a:latin typeface="微软雅黑" pitchFamily="34" charset="-122"/>
                <a:ea typeface="微软雅黑" pitchFamily="34" charset="-122"/>
              </a:rPr>
              <a:t>目录</a:t>
            </a:r>
            <a:r>
              <a:rPr lang="zh-CN" altLang="en-US" sz="4000" b="1" kern="0" dirty="0">
                <a:solidFill>
                  <a:schemeClr val="bg1"/>
                </a:solidFill>
                <a:latin typeface="微软雅黑" pitchFamily="34" charset="-122"/>
                <a:ea typeface="微软雅黑" pitchFamily="34" charset="-122"/>
              </a:rPr>
              <a:t> </a:t>
            </a:r>
            <a:endParaRPr lang="en-US" altLang="zh-CN" sz="4000" b="1" kern="0" dirty="0" smtClean="0">
              <a:solidFill>
                <a:schemeClr val="bg1"/>
              </a:solidFill>
              <a:latin typeface="微软雅黑" pitchFamily="34" charset="-122"/>
              <a:ea typeface="微软雅黑" pitchFamily="34" charset="-122"/>
            </a:endParaRPr>
          </a:p>
          <a:p>
            <a:pPr algn="ctr" defTabSz="914377">
              <a:lnSpc>
                <a:spcPct val="120000"/>
              </a:lnSpc>
              <a:defRPr/>
            </a:pPr>
            <a:r>
              <a:rPr lang="en-US" altLang="zh-CN" sz="2800" kern="0" dirty="0" smtClean="0">
                <a:solidFill>
                  <a:srgbClr val="2F5EB0"/>
                </a:solidFill>
                <a:latin typeface="微软雅黑" pitchFamily="34" charset="-122"/>
                <a:ea typeface="微软雅黑" pitchFamily="34" charset="-122"/>
              </a:rPr>
              <a:t>C</a:t>
            </a:r>
            <a:r>
              <a:rPr lang="en-US" altLang="zh-CN" sz="2800" kern="0" dirty="0">
                <a:solidFill>
                  <a:srgbClr val="2F5EB0"/>
                </a:solidFill>
                <a:latin typeface="微软雅黑" pitchFamily="34" charset="-122"/>
                <a:ea typeface="微软雅黑" pitchFamily="34" charset="-122"/>
              </a:rPr>
              <a:t>o</a:t>
            </a:r>
            <a:r>
              <a:rPr lang="en-US" altLang="zh-CN" sz="2800" kern="0" dirty="0" smtClean="0">
                <a:solidFill>
                  <a:srgbClr val="2F5EB0"/>
                </a:solidFill>
                <a:latin typeface="微软雅黑" pitchFamily="34" charset="-122"/>
                <a:ea typeface="微软雅黑" pitchFamily="34" charset="-122"/>
              </a:rPr>
              <a:t>ntents</a:t>
            </a:r>
            <a:endParaRPr lang="en-US" altLang="ko-KR" sz="2800" kern="0" dirty="0">
              <a:solidFill>
                <a:srgbClr val="2F5EB0"/>
              </a:solidFill>
              <a:latin typeface="微软雅黑" pitchFamily="34" charset="-122"/>
              <a:ea typeface="微软雅黑" pitchFamily="34" charset="-122"/>
            </a:endParaRPr>
          </a:p>
        </p:txBody>
      </p:sp>
      <p:sp>
        <p:nvSpPr>
          <p:cNvPr id="69" name="Freeform 5"/>
          <p:cNvSpPr>
            <a:spLocks/>
          </p:cNvSpPr>
          <p:nvPr/>
        </p:nvSpPr>
        <p:spPr bwMode="auto">
          <a:xfrm>
            <a:off x="1863923" y="2996952"/>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solidFill>
                <a:srgbClr val="3CCCC7"/>
              </a:solidFill>
            </a:endParaRPr>
          </a:p>
        </p:txBody>
      </p:sp>
      <p:sp>
        <p:nvSpPr>
          <p:cNvPr id="70" name="文本框 9"/>
          <p:cNvSpPr txBox="1"/>
          <p:nvPr/>
        </p:nvSpPr>
        <p:spPr>
          <a:xfrm>
            <a:off x="1417067" y="4215135"/>
            <a:ext cx="2103040" cy="561692"/>
          </a:xfrm>
          <a:prstGeom prst="rect">
            <a:avLst/>
          </a:prstGeom>
          <a:noFill/>
        </p:spPr>
        <p:txBody>
          <a:bodyPr wrap="square" lIns="68580" tIns="34290" rIns="68580" bIns="34290" rtlCol="0">
            <a:spAutoFit/>
          </a:bodyPr>
          <a:lstStyle/>
          <a:p>
            <a:pPr marL="0" lvl="1" algn="ctr"/>
            <a:r>
              <a:rPr lang="zh-CN" altLang="en-US" sz="2000" b="1" dirty="0" smtClean="0">
                <a:solidFill>
                  <a:srgbClr val="2F5EB0"/>
                </a:solidFill>
                <a:latin typeface="微软雅黑" pitchFamily="34" charset="-122"/>
                <a:ea typeface="微软雅黑" pitchFamily="34" charset="-122"/>
              </a:rPr>
              <a:t>年度工作概述</a:t>
            </a:r>
            <a:endParaRPr lang="en-US" altLang="zh-CN" sz="2000" b="1" dirty="0" smtClean="0">
              <a:solidFill>
                <a:srgbClr val="2F5EB0"/>
              </a:solidFill>
              <a:latin typeface="微软雅黑" pitchFamily="34" charset="-122"/>
              <a:ea typeface="微软雅黑" pitchFamily="34" charset="-122"/>
            </a:endParaRPr>
          </a:p>
          <a:p>
            <a:pPr marL="0" lvl="1" algn="ctr"/>
            <a:r>
              <a:rPr lang="zh-CN" altLang="en-US" sz="1200" dirty="0" smtClean="0">
                <a:solidFill>
                  <a:srgbClr val="2F5EB0"/>
                </a:solidFill>
                <a:latin typeface="微软雅黑" pitchFamily="34" charset="-122"/>
                <a:ea typeface="微软雅黑" pitchFamily="34" charset="-122"/>
              </a:rPr>
              <a:t>（添加二级标题）</a:t>
            </a:r>
            <a:endParaRPr lang="zh-CN" altLang="en-US" sz="1200" dirty="0">
              <a:solidFill>
                <a:srgbClr val="2F5EB0"/>
              </a:solidFill>
              <a:latin typeface="微软雅黑" pitchFamily="34" charset="-122"/>
              <a:ea typeface="微软雅黑" pitchFamily="34" charset="-122"/>
            </a:endParaRPr>
          </a:p>
        </p:txBody>
      </p:sp>
      <p:sp>
        <p:nvSpPr>
          <p:cNvPr id="71" name="Freeform 5"/>
          <p:cNvSpPr>
            <a:spLocks/>
          </p:cNvSpPr>
          <p:nvPr/>
        </p:nvSpPr>
        <p:spPr bwMode="auto">
          <a:xfrm>
            <a:off x="3691138" y="2996952"/>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solidFill>
                <a:srgbClr val="3CCCC7"/>
              </a:solidFill>
            </a:endParaRPr>
          </a:p>
        </p:txBody>
      </p:sp>
      <p:sp>
        <p:nvSpPr>
          <p:cNvPr id="72" name="Freeform 5"/>
          <p:cNvSpPr>
            <a:spLocks/>
          </p:cNvSpPr>
          <p:nvPr/>
        </p:nvSpPr>
        <p:spPr bwMode="auto">
          <a:xfrm>
            <a:off x="5505593" y="2996952"/>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5"/>
          <p:cNvSpPr>
            <a:spLocks/>
          </p:cNvSpPr>
          <p:nvPr/>
        </p:nvSpPr>
        <p:spPr bwMode="auto">
          <a:xfrm>
            <a:off x="7341205" y="2996952"/>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solidFill>
                <a:srgbClr val="3CCCC7"/>
              </a:solidFill>
            </a:endParaRPr>
          </a:p>
        </p:txBody>
      </p:sp>
      <p:sp>
        <p:nvSpPr>
          <p:cNvPr id="74" name="Freeform 5"/>
          <p:cNvSpPr>
            <a:spLocks/>
          </p:cNvSpPr>
          <p:nvPr/>
        </p:nvSpPr>
        <p:spPr bwMode="auto">
          <a:xfrm>
            <a:off x="9204461" y="2996952"/>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solidFill>
                <a:srgbClr val="3CCCC7"/>
              </a:solidFill>
            </a:endParaRPr>
          </a:p>
        </p:txBody>
      </p:sp>
      <p:sp>
        <p:nvSpPr>
          <p:cNvPr id="75" name="KSO_Shape"/>
          <p:cNvSpPr>
            <a:spLocks/>
          </p:cNvSpPr>
          <p:nvPr/>
        </p:nvSpPr>
        <p:spPr bwMode="auto">
          <a:xfrm>
            <a:off x="3997516" y="3309825"/>
            <a:ext cx="599607" cy="45730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6" name="KSO_Shape"/>
          <p:cNvSpPr>
            <a:spLocks/>
          </p:cNvSpPr>
          <p:nvPr/>
        </p:nvSpPr>
        <p:spPr bwMode="auto">
          <a:xfrm>
            <a:off x="5798096" y="3253323"/>
            <a:ext cx="587524" cy="58165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7" name="KSO_Shape"/>
          <p:cNvSpPr>
            <a:spLocks/>
          </p:cNvSpPr>
          <p:nvPr/>
        </p:nvSpPr>
        <p:spPr bwMode="auto">
          <a:xfrm>
            <a:off x="9566431" y="3308637"/>
            <a:ext cx="518816" cy="44099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8" name="文本框 9"/>
          <p:cNvSpPr txBox="1"/>
          <p:nvPr/>
        </p:nvSpPr>
        <p:spPr>
          <a:xfrm>
            <a:off x="3233065" y="4215135"/>
            <a:ext cx="2103040" cy="561692"/>
          </a:xfrm>
          <a:prstGeom prst="rect">
            <a:avLst/>
          </a:prstGeom>
          <a:noFill/>
        </p:spPr>
        <p:txBody>
          <a:bodyPr wrap="square" lIns="68580" tIns="34290" rIns="68580" bIns="34290" rtlCol="0">
            <a:spAutoFit/>
          </a:bodyPr>
          <a:lstStyle/>
          <a:p>
            <a:pPr marL="0" lvl="1" algn="ctr"/>
            <a:r>
              <a:rPr lang="zh-CN" altLang="en-US" sz="2000" b="1" dirty="0" smtClean="0">
                <a:solidFill>
                  <a:srgbClr val="2F5EB0"/>
                </a:solidFill>
                <a:latin typeface="微软雅黑" pitchFamily="34" charset="-122"/>
                <a:ea typeface="微软雅黑" pitchFamily="34" charset="-122"/>
              </a:rPr>
              <a:t>工作完成情况</a:t>
            </a:r>
            <a:endParaRPr lang="en-US" altLang="zh-CN" sz="2000" b="1" dirty="0" smtClean="0">
              <a:solidFill>
                <a:srgbClr val="2F5EB0"/>
              </a:solidFill>
              <a:latin typeface="微软雅黑" pitchFamily="34" charset="-122"/>
              <a:ea typeface="微软雅黑" pitchFamily="34" charset="-122"/>
            </a:endParaRPr>
          </a:p>
          <a:p>
            <a:pPr marL="0" lvl="1" algn="ctr"/>
            <a:r>
              <a:rPr lang="zh-CN" altLang="en-US" sz="1200" dirty="0" smtClean="0">
                <a:solidFill>
                  <a:srgbClr val="2F5EB0"/>
                </a:solidFill>
                <a:latin typeface="微软雅黑" pitchFamily="34" charset="-122"/>
                <a:ea typeface="微软雅黑" pitchFamily="34" charset="-122"/>
              </a:rPr>
              <a:t>（添加二级标题）</a:t>
            </a:r>
            <a:endParaRPr lang="zh-CN" altLang="en-US" sz="1200" dirty="0">
              <a:solidFill>
                <a:srgbClr val="2F5EB0"/>
              </a:solidFill>
              <a:latin typeface="微软雅黑" pitchFamily="34" charset="-122"/>
              <a:ea typeface="微软雅黑" pitchFamily="34" charset="-122"/>
            </a:endParaRPr>
          </a:p>
        </p:txBody>
      </p:sp>
      <p:sp>
        <p:nvSpPr>
          <p:cNvPr id="79" name="文本框 9"/>
          <p:cNvSpPr txBox="1"/>
          <p:nvPr/>
        </p:nvSpPr>
        <p:spPr>
          <a:xfrm>
            <a:off x="5017467" y="4215135"/>
            <a:ext cx="2103040" cy="561692"/>
          </a:xfrm>
          <a:prstGeom prst="rect">
            <a:avLst/>
          </a:prstGeom>
          <a:noFill/>
        </p:spPr>
        <p:txBody>
          <a:bodyPr wrap="square" lIns="68580" tIns="34290" rIns="68580" bIns="34290" rtlCol="0">
            <a:spAutoFit/>
          </a:bodyPr>
          <a:lstStyle/>
          <a:p>
            <a:pPr marL="0" lvl="1" algn="ctr"/>
            <a:r>
              <a:rPr lang="zh-CN" altLang="en-US" sz="2000" b="1" dirty="0" smtClean="0">
                <a:solidFill>
                  <a:srgbClr val="2F5EB0"/>
                </a:solidFill>
                <a:latin typeface="微软雅黑" pitchFamily="34" charset="-122"/>
                <a:ea typeface="微软雅黑" pitchFamily="34" charset="-122"/>
              </a:rPr>
              <a:t>成功项目展示</a:t>
            </a:r>
            <a:endParaRPr lang="en-US" altLang="zh-CN" sz="2000" b="1" dirty="0" smtClean="0">
              <a:solidFill>
                <a:srgbClr val="2F5EB0"/>
              </a:solidFill>
              <a:latin typeface="微软雅黑" pitchFamily="34" charset="-122"/>
              <a:ea typeface="微软雅黑" pitchFamily="34" charset="-122"/>
            </a:endParaRPr>
          </a:p>
          <a:p>
            <a:pPr marL="0" lvl="1" algn="ctr"/>
            <a:r>
              <a:rPr lang="zh-CN" altLang="en-US" sz="1200" dirty="0" smtClean="0">
                <a:solidFill>
                  <a:srgbClr val="2F5EB0"/>
                </a:solidFill>
                <a:latin typeface="微软雅黑" pitchFamily="34" charset="-122"/>
                <a:ea typeface="微软雅黑" pitchFamily="34" charset="-122"/>
              </a:rPr>
              <a:t>（添加二级标题）</a:t>
            </a:r>
            <a:endParaRPr lang="zh-CN" altLang="en-US" sz="1200" dirty="0">
              <a:solidFill>
                <a:srgbClr val="2F5EB0"/>
              </a:solidFill>
              <a:latin typeface="微软雅黑" pitchFamily="34" charset="-122"/>
              <a:ea typeface="微软雅黑" pitchFamily="34" charset="-122"/>
            </a:endParaRPr>
          </a:p>
        </p:txBody>
      </p:sp>
      <p:sp>
        <p:nvSpPr>
          <p:cNvPr id="80" name="文本框 9"/>
          <p:cNvSpPr txBox="1"/>
          <p:nvPr/>
        </p:nvSpPr>
        <p:spPr>
          <a:xfrm>
            <a:off x="6860059" y="4215135"/>
            <a:ext cx="2103040" cy="561692"/>
          </a:xfrm>
          <a:prstGeom prst="rect">
            <a:avLst/>
          </a:prstGeom>
          <a:noFill/>
        </p:spPr>
        <p:txBody>
          <a:bodyPr wrap="square" lIns="68580" tIns="34290" rIns="68580" bIns="34290" rtlCol="0">
            <a:spAutoFit/>
          </a:bodyPr>
          <a:lstStyle/>
          <a:p>
            <a:pPr marL="0" lvl="1" algn="ctr"/>
            <a:r>
              <a:rPr lang="zh-CN" altLang="en-US" sz="2000" b="1" dirty="0" smtClean="0">
                <a:solidFill>
                  <a:srgbClr val="2F5EB0"/>
                </a:solidFill>
                <a:latin typeface="微软雅黑" pitchFamily="34" charset="-122"/>
                <a:ea typeface="微软雅黑" pitchFamily="34" charset="-122"/>
              </a:rPr>
              <a:t>工作不足之处</a:t>
            </a:r>
            <a:endParaRPr lang="en-US" altLang="zh-CN" sz="2000" b="1" dirty="0" smtClean="0">
              <a:solidFill>
                <a:srgbClr val="2F5EB0"/>
              </a:solidFill>
              <a:latin typeface="微软雅黑" pitchFamily="34" charset="-122"/>
              <a:ea typeface="微软雅黑" pitchFamily="34" charset="-122"/>
            </a:endParaRPr>
          </a:p>
          <a:p>
            <a:pPr marL="0" lvl="1" algn="ctr"/>
            <a:r>
              <a:rPr lang="zh-CN" altLang="en-US" sz="1200" dirty="0" smtClean="0">
                <a:solidFill>
                  <a:srgbClr val="2F5EB0"/>
                </a:solidFill>
                <a:latin typeface="微软雅黑" pitchFamily="34" charset="-122"/>
                <a:ea typeface="微软雅黑" pitchFamily="34" charset="-122"/>
              </a:rPr>
              <a:t>（添加二级标题）</a:t>
            </a:r>
            <a:endParaRPr lang="zh-CN" altLang="en-US" sz="1200" dirty="0">
              <a:solidFill>
                <a:srgbClr val="2F5EB0"/>
              </a:solidFill>
              <a:latin typeface="微软雅黑" pitchFamily="34" charset="-122"/>
              <a:ea typeface="微软雅黑" pitchFamily="34" charset="-122"/>
            </a:endParaRPr>
          </a:p>
        </p:txBody>
      </p:sp>
      <p:sp>
        <p:nvSpPr>
          <p:cNvPr id="81" name="文本框 9"/>
          <p:cNvSpPr txBox="1"/>
          <p:nvPr/>
        </p:nvSpPr>
        <p:spPr>
          <a:xfrm>
            <a:off x="8747075" y="4215135"/>
            <a:ext cx="2103040" cy="561692"/>
          </a:xfrm>
          <a:prstGeom prst="rect">
            <a:avLst/>
          </a:prstGeom>
          <a:noFill/>
        </p:spPr>
        <p:txBody>
          <a:bodyPr wrap="square" lIns="68580" tIns="34290" rIns="68580" bIns="34290" rtlCol="0">
            <a:spAutoFit/>
          </a:bodyPr>
          <a:lstStyle/>
          <a:p>
            <a:pPr marL="0" lvl="1" algn="ctr"/>
            <a:r>
              <a:rPr lang="zh-CN" altLang="en-US" sz="2000" b="1" dirty="0" smtClean="0">
                <a:solidFill>
                  <a:srgbClr val="2F5EB0"/>
                </a:solidFill>
                <a:latin typeface="微软雅黑" pitchFamily="34" charset="-122"/>
                <a:ea typeface="微软雅黑" pitchFamily="34" charset="-122"/>
              </a:rPr>
              <a:t>明年工作计划</a:t>
            </a:r>
            <a:endParaRPr lang="en-US" altLang="zh-CN" sz="2000" b="1" dirty="0" smtClean="0">
              <a:solidFill>
                <a:srgbClr val="2F5EB0"/>
              </a:solidFill>
              <a:latin typeface="微软雅黑" pitchFamily="34" charset="-122"/>
              <a:ea typeface="微软雅黑" pitchFamily="34" charset="-122"/>
            </a:endParaRPr>
          </a:p>
          <a:p>
            <a:pPr marL="0" lvl="1" algn="ctr"/>
            <a:r>
              <a:rPr lang="zh-CN" altLang="en-US" sz="1200" dirty="0" smtClean="0">
                <a:solidFill>
                  <a:srgbClr val="2F5EB0"/>
                </a:solidFill>
                <a:latin typeface="微软雅黑" pitchFamily="34" charset="-122"/>
                <a:ea typeface="微软雅黑" pitchFamily="34" charset="-122"/>
              </a:rPr>
              <a:t>（添加二级标题）</a:t>
            </a:r>
            <a:endParaRPr lang="zh-CN" altLang="en-US" sz="1200" dirty="0">
              <a:solidFill>
                <a:srgbClr val="2F5EB0"/>
              </a:solidFill>
              <a:latin typeface="微软雅黑" pitchFamily="34" charset="-122"/>
              <a:ea typeface="微软雅黑" pitchFamily="34" charset="-122"/>
            </a:endParaRPr>
          </a:p>
        </p:txBody>
      </p:sp>
      <p:sp>
        <p:nvSpPr>
          <p:cNvPr id="82" name="KSO_Shape"/>
          <p:cNvSpPr>
            <a:spLocks/>
          </p:cNvSpPr>
          <p:nvPr/>
        </p:nvSpPr>
        <p:spPr bwMode="auto">
          <a:xfrm>
            <a:off x="7673573" y="3260070"/>
            <a:ext cx="519253" cy="51925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3" name="KSO_Shape"/>
          <p:cNvSpPr>
            <a:spLocks/>
          </p:cNvSpPr>
          <p:nvPr/>
        </p:nvSpPr>
        <p:spPr bwMode="auto">
          <a:xfrm>
            <a:off x="2175753" y="3308637"/>
            <a:ext cx="585667" cy="44413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02</a:t>
            </a:r>
            <a:endParaRPr lang="zh-CN" dirty="0">
              <a:latin typeface="方正兰亭超细黑简体" panose="02000000000000000000" pitchFamily="2" charset="-122"/>
              <a:ea typeface="方正兰亭超细黑简体" panose="02000000000000000000" pitchFamily="2" charset="-122"/>
            </a:endParaRPr>
          </a:p>
        </p:txBody>
      </p:sp>
      <p:sp>
        <p:nvSpPr>
          <p:cNvPr id="89" name="TextBox 8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4088622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0-#ppt_w/2"/>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0-#ppt_w/2"/>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0-#ppt_w/2"/>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0-#ppt_w/2"/>
                                          </p:val>
                                        </p:tav>
                                        <p:tav tm="100000">
                                          <p:val>
                                            <p:strVal val="#ppt_x"/>
                                          </p:val>
                                        </p:tav>
                                      </p:tavLst>
                                    </p:anim>
                                    <p:anim calcmode="lin" valueType="num">
                                      <p:cBhvr additive="base">
                                        <p:cTn id="33" dur="500" fill="hold"/>
                                        <p:tgtEl>
                                          <p:spTgt spid="7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0-#ppt_w/2"/>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par>
                                <p:cTn id="38" presetID="45" presetClass="entr" presetSubtype="0" fill="hold" grpId="0" nodeType="withEffect">
                                  <p:stCondLst>
                                    <p:cond delay="175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2000"/>
                                        <p:tgtEl>
                                          <p:spTgt spid="83"/>
                                        </p:tgtEl>
                                      </p:cBhvr>
                                    </p:animEffect>
                                    <p:anim calcmode="lin" valueType="num">
                                      <p:cBhvr>
                                        <p:cTn id="41" dur="2000" fill="hold"/>
                                        <p:tgtEl>
                                          <p:spTgt spid="83"/>
                                        </p:tgtEl>
                                        <p:attrNameLst>
                                          <p:attrName>ppt_w</p:attrName>
                                        </p:attrNameLst>
                                      </p:cBhvr>
                                      <p:tavLst>
                                        <p:tav tm="0" fmla="#ppt_w*sin(2.5*pi*$)">
                                          <p:val>
                                            <p:fltVal val="0"/>
                                          </p:val>
                                        </p:tav>
                                        <p:tav tm="100000">
                                          <p:val>
                                            <p:fltVal val="1"/>
                                          </p:val>
                                        </p:tav>
                                      </p:tavLst>
                                    </p:anim>
                                    <p:anim calcmode="lin" valueType="num">
                                      <p:cBhvr>
                                        <p:cTn id="42" dur="2000" fill="hold"/>
                                        <p:tgtEl>
                                          <p:spTgt spid="8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175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2000"/>
                                        <p:tgtEl>
                                          <p:spTgt spid="75"/>
                                        </p:tgtEl>
                                      </p:cBhvr>
                                    </p:animEffect>
                                    <p:anim calcmode="lin" valueType="num">
                                      <p:cBhvr>
                                        <p:cTn id="46" dur="2000" fill="hold"/>
                                        <p:tgtEl>
                                          <p:spTgt spid="75"/>
                                        </p:tgtEl>
                                        <p:attrNameLst>
                                          <p:attrName>ppt_w</p:attrName>
                                        </p:attrNameLst>
                                      </p:cBhvr>
                                      <p:tavLst>
                                        <p:tav tm="0" fmla="#ppt_w*sin(2.5*pi*$)">
                                          <p:val>
                                            <p:fltVal val="0"/>
                                          </p:val>
                                        </p:tav>
                                        <p:tav tm="100000">
                                          <p:val>
                                            <p:fltVal val="1"/>
                                          </p:val>
                                        </p:tav>
                                      </p:tavLst>
                                    </p:anim>
                                    <p:anim calcmode="lin" valueType="num">
                                      <p:cBhvr>
                                        <p:cTn id="47" dur="2000" fill="hold"/>
                                        <p:tgtEl>
                                          <p:spTgt spid="75"/>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175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2000"/>
                                        <p:tgtEl>
                                          <p:spTgt spid="76"/>
                                        </p:tgtEl>
                                      </p:cBhvr>
                                    </p:animEffect>
                                    <p:anim calcmode="lin" valueType="num">
                                      <p:cBhvr>
                                        <p:cTn id="51" dur="2000" fill="hold"/>
                                        <p:tgtEl>
                                          <p:spTgt spid="76"/>
                                        </p:tgtEl>
                                        <p:attrNameLst>
                                          <p:attrName>ppt_w</p:attrName>
                                        </p:attrNameLst>
                                      </p:cBhvr>
                                      <p:tavLst>
                                        <p:tav tm="0" fmla="#ppt_w*sin(2.5*pi*$)">
                                          <p:val>
                                            <p:fltVal val="0"/>
                                          </p:val>
                                        </p:tav>
                                        <p:tav tm="100000">
                                          <p:val>
                                            <p:fltVal val="1"/>
                                          </p:val>
                                        </p:tav>
                                      </p:tavLst>
                                    </p:anim>
                                    <p:anim calcmode="lin" valueType="num">
                                      <p:cBhvr>
                                        <p:cTn id="52" dur="2000" fill="hold"/>
                                        <p:tgtEl>
                                          <p:spTgt spid="76"/>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175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2000"/>
                                        <p:tgtEl>
                                          <p:spTgt spid="82"/>
                                        </p:tgtEl>
                                      </p:cBhvr>
                                    </p:animEffect>
                                    <p:anim calcmode="lin" valueType="num">
                                      <p:cBhvr>
                                        <p:cTn id="56" dur="2000" fill="hold"/>
                                        <p:tgtEl>
                                          <p:spTgt spid="82"/>
                                        </p:tgtEl>
                                        <p:attrNameLst>
                                          <p:attrName>ppt_w</p:attrName>
                                        </p:attrNameLst>
                                      </p:cBhvr>
                                      <p:tavLst>
                                        <p:tav tm="0" fmla="#ppt_w*sin(2.5*pi*$)">
                                          <p:val>
                                            <p:fltVal val="0"/>
                                          </p:val>
                                        </p:tav>
                                        <p:tav tm="100000">
                                          <p:val>
                                            <p:fltVal val="1"/>
                                          </p:val>
                                        </p:tav>
                                      </p:tavLst>
                                    </p:anim>
                                    <p:anim calcmode="lin" valueType="num">
                                      <p:cBhvr>
                                        <p:cTn id="57" dur="2000" fill="hold"/>
                                        <p:tgtEl>
                                          <p:spTgt spid="82"/>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175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2000"/>
                                        <p:tgtEl>
                                          <p:spTgt spid="77"/>
                                        </p:tgtEl>
                                      </p:cBhvr>
                                    </p:animEffect>
                                    <p:anim calcmode="lin" valueType="num">
                                      <p:cBhvr>
                                        <p:cTn id="61" dur="2000" fill="hold"/>
                                        <p:tgtEl>
                                          <p:spTgt spid="77"/>
                                        </p:tgtEl>
                                        <p:attrNameLst>
                                          <p:attrName>ppt_w</p:attrName>
                                        </p:attrNameLst>
                                      </p:cBhvr>
                                      <p:tavLst>
                                        <p:tav tm="0" fmla="#ppt_w*sin(2.5*pi*$)">
                                          <p:val>
                                            <p:fltVal val="0"/>
                                          </p:val>
                                        </p:tav>
                                        <p:tav tm="100000">
                                          <p:val>
                                            <p:fltVal val="1"/>
                                          </p:val>
                                        </p:tav>
                                      </p:tavLst>
                                    </p:anim>
                                    <p:anim calcmode="lin" valueType="num">
                                      <p:cBhvr>
                                        <p:cTn id="62" dur="2000" fill="hold"/>
                                        <p:tgtEl>
                                          <p:spTgt spid="77"/>
                                        </p:tgtEl>
                                        <p:attrNameLst>
                                          <p:attrName>ppt_h</p:attrName>
                                        </p:attrNameLst>
                                      </p:cBhvr>
                                      <p:tavLst>
                                        <p:tav tm="0">
                                          <p:val>
                                            <p:strVal val="#ppt_h"/>
                                          </p:val>
                                        </p:tav>
                                        <p:tav tm="100000">
                                          <p:val>
                                            <p:strVal val="#ppt_h"/>
                                          </p:val>
                                        </p:tav>
                                      </p:tavLst>
                                    </p:anim>
                                  </p:childTnLst>
                                </p:cTn>
                              </p:par>
                              <p:par>
                                <p:cTn id="63" presetID="16" presetClass="entr" presetSubtype="21" fill="hold" grpId="0" nodeType="withEffect">
                                  <p:stCondLst>
                                    <p:cond delay="3250"/>
                                  </p:stCondLst>
                                  <p:childTnLst>
                                    <p:set>
                                      <p:cBhvr>
                                        <p:cTn id="64" dur="1" fill="hold">
                                          <p:stCondLst>
                                            <p:cond delay="0"/>
                                          </p:stCondLst>
                                        </p:cTn>
                                        <p:tgtEl>
                                          <p:spTgt spid="70"/>
                                        </p:tgtEl>
                                        <p:attrNameLst>
                                          <p:attrName>style.visibility</p:attrName>
                                        </p:attrNameLst>
                                      </p:cBhvr>
                                      <p:to>
                                        <p:strVal val="visible"/>
                                      </p:to>
                                    </p:set>
                                    <p:animEffect transition="in" filter="barn(inVertical)">
                                      <p:cBhvr>
                                        <p:cTn id="65" dur="500"/>
                                        <p:tgtEl>
                                          <p:spTgt spid="70"/>
                                        </p:tgtEl>
                                      </p:cBhvr>
                                    </p:animEffect>
                                  </p:childTnLst>
                                </p:cTn>
                              </p:par>
                              <p:par>
                                <p:cTn id="66" presetID="16" presetClass="entr" presetSubtype="21" fill="hold" grpId="0" nodeType="withEffect">
                                  <p:stCondLst>
                                    <p:cond delay="3250"/>
                                  </p:stCondLst>
                                  <p:childTnLst>
                                    <p:set>
                                      <p:cBhvr>
                                        <p:cTn id="67" dur="1" fill="hold">
                                          <p:stCondLst>
                                            <p:cond delay="0"/>
                                          </p:stCondLst>
                                        </p:cTn>
                                        <p:tgtEl>
                                          <p:spTgt spid="78"/>
                                        </p:tgtEl>
                                        <p:attrNameLst>
                                          <p:attrName>style.visibility</p:attrName>
                                        </p:attrNameLst>
                                      </p:cBhvr>
                                      <p:to>
                                        <p:strVal val="visible"/>
                                      </p:to>
                                    </p:set>
                                    <p:animEffect transition="in" filter="barn(inVertical)">
                                      <p:cBhvr>
                                        <p:cTn id="68" dur="500"/>
                                        <p:tgtEl>
                                          <p:spTgt spid="78"/>
                                        </p:tgtEl>
                                      </p:cBhvr>
                                    </p:animEffect>
                                  </p:childTnLst>
                                </p:cTn>
                              </p:par>
                              <p:par>
                                <p:cTn id="69" presetID="16" presetClass="entr" presetSubtype="21" fill="hold" grpId="0" nodeType="withEffect">
                                  <p:stCondLst>
                                    <p:cond delay="3250"/>
                                  </p:stCondLst>
                                  <p:childTnLst>
                                    <p:set>
                                      <p:cBhvr>
                                        <p:cTn id="70" dur="1" fill="hold">
                                          <p:stCondLst>
                                            <p:cond delay="0"/>
                                          </p:stCondLst>
                                        </p:cTn>
                                        <p:tgtEl>
                                          <p:spTgt spid="79"/>
                                        </p:tgtEl>
                                        <p:attrNameLst>
                                          <p:attrName>style.visibility</p:attrName>
                                        </p:attrNameLst>
                                      </p:cBhvr>
                                      <p:to>
                                        <p:strVal val="visible"/>
                                      </p:to>
                                    </p:set>
                                    <p:animEffect transition="in" filter="barn(inVertical)">
                                      <p:cBhvr>
                                        <p:cTn id="71" dur="500"/>
                                        <p:tgtEl>
                                          <p:spTgt spid="79"/>
                                        </p:tgtEl>
                                      </p:cBhvr>
                                    </p:animEffect>
                                  </p:childTnLst>
                                </p:cTn>
                              </p:par>
                              <p:par>
                                <p:cTn id="72" presetID="16" presetClass="entr" presetSubtype="21" fill="hold" grpId="0" nodeType="withEffect">
                                  <p:stCondLst>
                                    <p:cond delay="3250"/>
                                  </p:stCondLst>
                                  <p:childTnLst>
                                    <p:set>
                                      <p:cBhvr>
                                        <p:cTn id="73" dur="1" fill="hold">
                                          <p:stCondLst>
                                            <p:cond delay="0"/>
                                          </p:stCondLst>
                                        </p:cTn>
                                        <p:tgtEl>
                                          <p:spTgt spid="80"/>
                                        </p:tgtEl>
                                        <p:attrNameLst>
                                          <p:attrName>style.visibility</p:attrName>
                                        </p:attrNameLst>
                                      </p:cBhvr>
                                      <p:to>
                                        <p:strVal val="visible"/>
                                      </p:to>
                                    </p:set>
                                    <p:animEffect transition="in" filter="barn(inVertical)">
                                      <p:cBhvr>
                                        <p:cTn id="74" dur="500"/>
                                        <p:tgtEl>
                                          <p:spTgt spid="80"/>
                                        </p:tgtEl>
                                      </p:cBhvr>
                                    </p:animEffect>
                                  </p:childTnLst>
                                </p:cTn>
                              </p:par>
                              <p:par>
                                <p:cTn id="75" presetID="16" presetClass="entr" presetSubtype="21" fill="hold" grpId="0" nodeType="withEffect">
                                  <p:stCondLst>
                                    <p:cond delay="3250"/>
                                  </p:stCondLst>
                                  <p:childTnLst>
                                    <p:set>
                                      <p:cBhvr>
                                        <p:cTn id="76" dur="1" fill="hold">
                                          <p:stCondLst>
                                            <p:cond delay="0"/>
                                          </p:stCondLst>
                                        </p:cTn>
                                        <p:tgtEl>
                                          <p:spTgt spid="81"/>
                                        </p:tgtEl>
                                        <p:attrNameLst>
                                          <p:attrName>style.visibility</p:attrName>
                                        </p:attrNameLst>
                                      </p:cBhvr>
                                      <p:to>
                                        <p:strVal val="visible"/>
                                      </p:to>
                                    </p:set>
                                    <p:animEffect transition="in" filter="barn(inVertical)">
                                      <p:cBhvr>
                                        <p:cTn id="77" dur="500"/>
                                        <p:tgtEl>
                                          <p:spTgt spid="81"/>
                                        </p:tgtEl>
                                      </p:cBhvr>
                                    </p:animEffect>
                                  </p:childTnLst>
                                </p:cTn>
                              </p:par>
                            </p:childTnLst>
                          </p:cTn>
                        </p:par>
                        <p:par>
                          <p:cTn id="78" fill="hold">
                            <p:stCondLst>
                              <p:cond delay="4750"/>
                            </p:stCondLst>
                            <p:childTnLst>
                              <p:par>
                                <p:cTn id="79" presetID="10" presetClass="entr" presetSubtype="0" fill="hold" grpId="0" nodeType="after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69" grpId="0" animBg="1"/>
      <p:bldP spid="70" grpId="0"/>
      <p:bldP spid="71" grpId="0" animBg="1"/>
      <p:bldP spid="72" grpId="0" animBg="1"/>
      <p:bldP spid="73" grpId="0" animBg="1"/>
      <p:bldP spid="74" grpId="0" animBg="1"/>
      <p:bldP spid="75" grpId="0" animBg="1"/>
      <p:bldP spid="76" grpId="0" animBg="1"/>
      <p:bldP spid="77" grpId="0" animBg="1"/>
      <p:bldP spid="78" grpId="0"/>
      <p:bldP spid="79" grpId="0"/>
      <p:bldP spid="80" grpId="0"/>
      <p:bldP spid="81" grpId="0"/>
      <p:bldP spid="82" grpId="0" animBg="1"/>
      <p:bldP spid="83" grpId="0" animBg="1"/>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20</a:t>
            </a:r>
            <a:endParaRPr lang="zh-CN" dirty="0">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KSO_Shape"/>
          <p:cNvSpPr>
            <a:spLocks/>
          </p:cNvSpPr>
          <p:nvPr/>
        </p:nvSpPr>
        <p:spPr bwMode="auto">
          <a:xfrm>
            <a:off x="335491" y="231538"/>
            <a:ext cx="290942" cy="2880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graphicFrame>
        <p:nvGraphicFramePr>
          <p:cNvPr id="14" name="图表 13"/>
          <p:cNvGraphicFramePr/>
          <p:nvPr>
            <p:extLst>
              <p:ext uri="{D42A27DB-BD31-4B8C-83A1-F6EECF244321}">
                <p14:modId xmlns:p14="http://schemas.microsoft.com/office/powerpoint/2010/main" xmlns="" val="836454341"/>
              </p:ext>
            </p:extLst>
          </p:nvPr>
        </p:nvGraphicFramePr>
        <p:xfrm>
          <a:off x="5305499" y="1052736"/>
          <a:ext cx="5760640" cy="3752898"/>
        </p:xfrm>
        <a:graphic>
          <a:graphicData uri="http://schemas.openxmlformats.org/drawingml/2006/chart">
            <c:chart xmlns:c="http://schemas.openxmlformats.org/drawingml/2006/chart" xmlns:r="http://schemas.openxmlformats.org/officeDocument/2006/relationships" r:id="rId3"/>
          </a:graphicData>
        </a:graphic>
      </p:graphicFrame>
      <p:sp>
        <p:nvSpPr>
          <p:cNvPr id="15" name="标题 11"/>
          <p:cNvSpPr txBox="1">
            <a:spLocks/>
          </p:cNvSpPr>
          <p:nvPr/>
        </p:nvSpPr>
        <p:spPr>
          <a:xfrm>
            <a:off x="1993131" y="1411959"/>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smtClean="0">
                <a:solidFill>
                  <a:srgbClr val="2F5EB0"/>
                </a:solidFill>
                <a:latin typeface="方正兰亭黑简体" panose="02000000000000000000" pitchFamily="2" charset="-122"/>
                <a:ea typeface="方正兰亭黑简体" panose="02000000000000000000" pitchFamily="2" charset="-122"/>
              </a:rPr>
              <a:t>64%</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16" name="标题 11"/>
          <p:cNvSpPr txBox="1">
            <a:spLocks/>
          </p:cNvSpPr>
          <p:nvPr/>
        </p:nvSpPr>
        <p:spPr>
          <a:xfrm>
            <a:off x="2546693" y="1483967"/>
            <a:ext cx="2686798"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标题 11"/>
          <p:cNvSpPr txBox="1">
            <a:spLocks/>
          </p:cNvSpPr>
          <p:nvPr/>
        </p:nvSpPr>
        <p:spPr>
          <a:xfrm>
            <a:off x="2546693" y="112849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solidFill>
                  <a:srgbClr val="2F5EB0"/>
                </a:solidFill>
                <a:latin typeface="微软雅黑" panose="020B0503020204020204" pitchFamily="34" charset="-122"/>
                <a:ea typeface="微软雅黑" panose="020B0503020204020204" pitchFamily="34" charset="-122"/>
              </a:rPr>
              <a:t>输入文字</a:t>
            </a:r>
            <a:r>
              <a:rPr lang="zh-CN" altLang="en-US" sz="1800" b="1" dirty="0">
                <a:solidFill>
                  <a:srgbClr val="2F5EB0"/>
                </a:solidFill>
                <a:latin typeface="微软雅黑" panose="020B0503020204020204" pitchFamily="34" charset="-122"/>
                <a:ea typeface="微软雅黑" panose="020B0503020204020204" pitchFamily="34" charset="-122"/>
              </a:rPr>
              <a:t>标题</a:t>
            </a:r>
          </a:p>
        </p:txBody>
      </p:sp>
      <p:sp>
        <p:nvSpPr>
          <p:cNvPr id="18" name="标题 11"/>
          <p:cNvSpPr txBox="1">
            <a:spLocks/>
          </p:cNvSpPr>
          <p:nvPr/>
        </p:nvSpPr>
        <p:spPr>
          <a:xfrm>
            <a:off x="1993131" y="2712227"/>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smtClean="0">
                <a:solidFill>
                  <a:srgbClr val="2F5EB0"/>
                </a:solidFill>
                <a:latin typeface="方正兰亭黑简体" panose="02000000000000000000" pitchFamily="2" charset="-122"/>
                <a:ea typeface="方正兰亭黑简体" panose="02000000000000000000" pitchFamily="2" charset="-122"/>
              </a:rPr>
              <a:t>25%</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19" name="标题 11"/>
          <p:cNvSpPr txBox="1">
            <a:spLocks/>
          </p:cNvSpPr>
          <p:nvPr/>
        </p:nvSpPr>
        <p:spPr>
          <a:xfrm>
            <a:off x="2546693" y="2784235"/>
            <a:ext cx="2686798"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标题 11"/>
          <p:cNvSpPr txBox="1">
            <a:spLocks/>
          </p:cNvSpPr>
          <p:nvPr/>
        </p:nvSpPr>
        <p:spPr>
          <a:xfrm>
            <a:off x="2546693" y="242875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solidFill>
                  <a:srgbClr val="2F5EB0"/>
                </a:solidFill>
                <a:latin typeface="微软雅黑" panose="020B0503020204020204" pitchFamily="34" charset="-122"/>
                <a:ea typeface="微软雅黑" panose="020B0503020204020204" pitchFamily="34" charset="-122"/>
              </a:rPr>
              <a:t>输入文字</a:t>
            </a:r>
            <a:r>
              <a:rPr lang="zh-CN" altLang="en-US" sz="1800" b="1" dirty="0">
                <a:solidFill>
                  <a:srgbClr val="2F5EB0"/>
                </a:solidFill>
                <a:latin typeface="微软雅黑" panose="020B0503020204020204" pitchFamily="34" charset="-122"/>
                <a:ea typeface="微软雅黑" panose="020B0503020204020204" pitchFamily="34" charset="-122"/>
              </a:rPr>
              <a:t>标题</a:t>
            </a:r>
          </a:p>
        </p:txBody>
      </p:sp>
      <p:sp>
        <p:nvSpPr>
          <p:cNvPr id="21" name="标题 11"/>
          <p:cNvSpPr txBox="1">
            <a:spLocks/>
          </p:cNvSpPr>
          <p:nvPr/>
        </p:nvSpPr>
        <p:spPr>
          <a:xfrm>
            <a:off x="1993131" y="3928492"/>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smtClean="0">
                <a:solidFill>
                  <a:srgbClr val="2F5EB0"/>
                </a:solidFill>
                <a:latin typeface="方正兰亭黑简体" panose="02000000000000000000" pitchFamily="2" charset="-122"/>
                <a:ea typeface="方正兰亭黑简体" panose="02000000000000000000" pitchFamily="2" charset="-122"/>
              </a:rPr>
              <a:t>11%</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22" name="标题 11"/>
          <p:cNvSpPr txBox="1">
            <a:spLocks/>
          </p:cNvSpPr>
          <p:nvPr/>
        </p:nvSpPr>
        <p:spPr>
          <a:xfrm>
            <a:off x="2546693" y="4000500"/>
            <a:ext cx="2686798"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标题 11"/>
          <p:cNvSpPr txBox="1">
            <a:spLocks/>
          </p:cNvSpPr>
          <p:nvPr/>
        </p:nvSpPr>
        <p:spPr>
          <a:xfrm>
            <a:off x="2546693" y="3645024"/>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solidFill>
                  <a:srgbClr val="2F5EB0"/>
                </a:solidFill>
                <a:latin typeface="微软雅黑" panose="020B0503020204020204" pitchFamily="34" charset="-122"/>
                <a:ea typeface="微软雅黑" panose="020B0503020204020204" pitchFamily="34" charset="-122"/>
              </a:rPr>
              <a:t>输入文字</a:t>
            </a:r>
            <a:r>
              <a:rPr lang="zh-CN" altLang="en-US" sz="1800" b="1" dirty="0">
                <a:solidFill>
                  <a:srgbClr val="2F5EB0"/>
                </a:solidFill>
                <a:latin typeface="微软雅黑" panose="020B0503020204020204" pitchFamily="34" charset="-122"/>
                <a:ea typeface="微软雅黑" panose="020B0503020204020204" pitchFamily="34" charset="-122"/>
              </a:rPr>
              <a:t>标题</a:t>
            </a:r>
          </a:p>
        </p:txBody>
      </p:sp>
      <p:sp>
        <p:nvSpPr>
          <p:cNvPr id="24" name="TextBox 23"/>
          <p:cNvSpPr txBox="1"/>
          <p:nvPr/>
        </p:nvSpPr>
        <p:spPr>
          <a:xfrm>
            <a:off x="1957127" y="5374957"/>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5" name="TextBox 24"/>
          <p:cNvSpPr txBox="1"/>
          <p:nvPr/>
        </p:nvSpPr>
        <p:spPr>
          <a:xfrm>
            <a:off x="5046356" y="4940007"/>
            <a:ext cx="2059343" cy="276999"/>
          </a:xfrm>
          <a:prstGeom prst="rect">
            <a:avLst/>
          </a:prstGeom>
          <a:noFill/>
        </p:spPr>
        <p:txBody>
          <a:bodyPr wrap="square" lIns="0" tIns="0" rIns="0" bIns="0" rtlCol="0">
            <a:spAutoFit/>
          </a:bodyPr>
          <a:lstStyle/>
          <a:p>
            <a:r>
              <a:rPr lang="zh-CN" altLang="en-US" b="1" dirty="0" smtClean="0">
                <a:solidFill>
                  <a:srgbClr val="2F5EB0"/>
                </a:solidFill>
                <a:latin typeface="Impact MT Std" pitchFamily="34" charset="0"/>
                <a:ea typeface="微软雅黑" pitchFamily="34" charset="-122"/>
              </a:rPr>
              <a:t>点击输入标题文本</a:t>
            </a:r>
            <a:endParaRPr lang="zh-CN" altLang="en-US" b="1" dirty="0">
              <a:solidFill>
                <a:srgbClr val="2F5EB0"/>
              </a:solidFill>
              <a:latin typeface="Impact MT Std" pitchFamily="34" charset="0"/>
              <a:ea typeface="微软雅黑" pitchFamily="34" charset="-122"/>
            </a:endParaRPr>
          </a:p>
        </p:txBody>
      </p:sp>
      <p:sp>
        <p:nvSpPr>
          <p:cNvPr id="26" name="TextBox 25"/>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74439015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1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1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1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125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grpId="0" nodeType="withEffect">
                                  <p:stCondLst>
                                    <p:cond delay="12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125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125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125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par>
                          <p:cTn id="55" fill="hold">
                            <p:stCondLst>
                              <p:cond delay="1750"/>
                            </p:stCondLst>
                            <p:childTnLst>
                              <p:par>
                                <p:cTn id="56" presetID="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300" fill="hold"/>
                                        <p:tgtEl>
                                          <p:spTgt spid="25"/>
                                        </p:tgtEl>
                                        <p:attrNameLst>
                                          <p:attrName>ppt_x</p:attrName>
                                        </p:attrNameLst>
                                      </p:cBhvr>
                                      <p:tavLst>
                                        <p:tav tm="0">
                                          <p:val>
                                            <p:strVal val="1+#ppt_w/2"/>
                                          </p:val>
                                        </p:tav>
                                        <p:tav tm="100000">
                                          <p:val>
                                            <p:strVal val="#ppt_x"/>
                                          </p:val>
                                        </p:tav>
                                      </p:tavLst>
                                    </p:anim>
                                    <p:anim calcmode="lin" valueType="num">
                                      <p:cBhvr additive="base">
                                        <p:cTn id="59" dur="3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2050"/>
                            </p:stCondLst>
                            <p:childTnLst>
                              <p:par>
                                <p:cTn id="61" presetID="2" presetClass="entr" presetSubtype="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300" fill="hold"/>
                                        <p:tgtEl>
                                          <p:spTgt spid="24"/>
                                        </p:tgtEl>
                                        <p:attrNameLst>
                                          <p:attrName>ppt_x</p:attrName>
                                        </p:attrNameLst>
                                      </p:cBhvr>
                                      <p:tavLst>
                                        <p:tav tm="0">
                                          <p:val>
                                            <p:strVal val="1+#ppt_w/2"/>
                                          </p:val>
                                        </p:tav>
                                        <p:tav tm="100000">
                                          <p:val>
                                            <p:strVal val="#ppt_x"/>
                                          </p:val>
                                        </p:tav>
                                      </p:tavLst>
                                    </p:anim>
                                    <p:anim calcmode="lin" valueType="num">
                                      <p:cBhvr additive="base">
                                        <p:cTn id="64" dur="300" fill="hold"/>
                                        <p:tgtEl>
                                          <p:spTgt spid="24"/>
                                        </p:tgtEl>
                                        <p:attrNameLst>
                                          <p:attrName>ppt_y</p:attrName>
                                        </p:attrNameLst>
                                      </p:cBhvr>
                                      <p:tavLst>
                                        <p:tav tm="0">
                                          <p:val>
                                            <p:strVal val="#ppt_y"/>
                                          </p:val>
                                        </p:tav>
                                        <p:tav tm="100000">
                                          <p:val>
                                            <p:strVal val="#ppt_y"/>
                                          </p:val>
                                        </p:tav>
                                      </p:tavLst>
                                    </p:anim>
                                  </p:childTnLst>
                                </p:cTn>
                              </p:par>
                            </p:childTnLst>
                          </p:cTn>
                        </p:par>
                        <p:par>
                          <p:cTn id="65" fill="hold">
                            <p:stCondLst>
                              <p:cond delay="235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10026783"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21</a:t>
            </a:r>
            <a:endParaRPr lang="zh-CN" dirty="0">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KSO_Shape"/>
          <p:cNvSpPr>
            <a:spLocks/>
          </p:cNvSpPr>
          <p:nvPr/>
        </p:nvSpPr>
        <p:spPr bwMode="auto">
          <a:xfrm>
            <a:off x="335491" y="231538"/>
            <a:ext cx="290942" cy="2880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15" name="矩形 14"/>
          <p:cNvSpPr/>
          <p:nvPr/>
        </p:nvSpPr>
        <p:spPr>
          <a:xfrm>
            <a:off x="-167108" y="1236948"/>
            <a:ext cx="12362284" cy="2664296"/>
          </a:xfrm>
          <a:prstGeom prst="rect">
            <a:avLst/>
          </a:prstGeom>
          <a:blipFill>
            <a:blip r:embed="rId3" cstate="print"/>
            <a:srcRect/>
            <a:stretch>
              <a:fillRect l="-34165" t="-210782" r="-29957" b="-116198"/>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736322" y="4278043"/>
            <a:ext cx="663125" cy="663125"/>
            <a:chOff x="8077071" y="845254"/>
            <a:chExt cx="2036801" cy="2036802"/>
          </a:xfrm>
        </p:grpSpPr>
        <p:sp>
          <p:nvSpPr>
            <p:cNvPr id="17" name="椭圆 16"/>
            <p:cNvSpPr/>
            <p:nvPr/>
          </p:nvSpPr>
          <p:spPr>
            <a:xfrm>
              <a:off x="8077071" y="845254"/>
              <a:ext cx="2036801"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9" name="组合 18"/>
          <p:cNvGrpSpPr/>
          <p:nvPr/>
        </p:nvGrpSpPr>
        <p:grpSpPr>
          <a:xfrm>
            <a:off x="3715344" y="4278043"/>
            <a:ext cx="663125" cy="663125"/>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Freeform 261"/>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22" name="组合 21"/>
          <p:cNvGrpSpPr/>
          <p:nvPr/>
        </p:nvGrpSpPr>
        <p:grpSpPr>
          <a:xfrm>
            <a:off x="5737550" y="4278043"/>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4" name="组合 23"/>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5"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6"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28" name="组合 27"/>
          <p:cNvGrpSpPr/>
          <p:nvPr/>
        </p:nvGrpSpPr>
        <p:grpSpPr>
          <a:xfrm>
            <a:off x="7787262" y="4278043"/>
            <a:ext cx="663125" cy="663125"/>
            <a:chOff x="8125599" y="1434035"/>
            <a:chExt cx="2036802" cy="2036802"/>
          </a:xfrm>
        </p:grpSpPr>
        <p:sp>
          <p:nvSpPr>
            <p:cNvPr id="29" name="椭圆 28"/>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31" name="组合 30"/>
          <p:cNvGrpSpPr/>
          <p:nvPr/>
        </p:nvGrpSpPr>
        <p:grpSpPr>
          <a:xfrm>
            <a:off x="9898958" y="4278043"/>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4" name="矩形 33"/>
          <p:cNvSpPr/>
          <p:nvPr/>
        </p:nvSpPr>
        <p:spPr>
          <a:xfrm>
            <a:off x="913011" y="5013176"/>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5" name="矩形 34"/>
          <p:cNvSpPr/>
          <p:nvPr/>
        </p:nvSpPr>
        <p:spPr>
          <a:xfrm>
            <a:off x="3001243" y="5013176"/>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6" name="矩形 35"/>
          <p:cNvSpPr/>
          <p:nvPr/>
        </p:nvSpPr>
        <p:spPr>
          <a:xfrm>
            <a:off x="5018141" y="5013176"/>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7" name="矩形 36"/>
          <p:cNvSpPr/>
          <p:nvPr/>
        </p:nvSpPr>
        <p:spPr>
          <a:xfrm>
            <a:off x="7034365" y="5013176"/>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8" name="矩形 37"/>
          <p:cNvSpPr/>
          <p:nvPr/>
        </p:nvSpPr>
        <p:spPr>
          <a:xfrm>
            <a:off x="9122597" y="5013176"/>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9" name="TextBox 3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14409074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3333">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53333">
                                          <p:cBhvr additive="base">
                                            <p:cTn id="12" dur="750" fill="hold"/>
                                            <p:tgtEl>
                                              <p:spTgt spid="16"/>
                                            </p:tgtEl>
                                            <p:attrNameLst>
                                              <p:attrName>ppt_x</p:attrName>
                                            </p:attrNameLst>
                                          </p:cBhvr>
                                          <p:tavLst>
                                            <p:tav tm="0">
                                              <p:val>
                                                <p:strVal val="#ppt_x"/>
                                              </p:val>
                                            </p:tav>
                                            <p:tav tm="100000">
                                              <p:val>
                                                <p:strVal val="#ppt_x"/>
                                              </p:val>
                                            </p:tav>
                                          </p:tavLst>
                                        </p:anim>
                                        <p:anim calcmode="lin" valueType="num" p14:bounceEnd="53333">
                                          <p:cBhvr additive="base">
                                            <p:cTn id="13" dur="75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1750"/>
                                </p:stCondLst>
                                <p:childTnLst>
                                  <p:par>
                                    <p:cTn id="19" presetID="2" presetClass="entr" presetSubtype="1" fill="hold" nodeType="afterEffect" p14:presetBounceEnd="53333">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14:bounceEnd="53333">
                                          <p:cBhvr additive="base">
                                            <p:cTn id="21" dur="750" fill="hold"/>
                                            <p:tgtEl>
                                              <p:spTgt spid="19"/>
                                            </p:tgtEl>
                                            <p:attrNameLst>
                                              <p:attrName>ppt_x</p:attrName>
                                            </p:attrNameLst>
                                          </p:cBhvr>
                                          <p:tavLst>
                                            <p:tav tm="0">
                                              <p:val>
                                                <p:strVal val="#ppt_x"/>
                                              </p:val>
                                            </p:tav>
                                            <p:tav tm="100000">
                                              <p:val>
                                                <p:strVal val="#ppt_x"/>
                                              </p:val>
                                            </p:tav>
                                          </p:tavLst>
                                        </p:anim>
                                        <p:anim calcmode="lin" valueType="num" p14:bounceEnd="53333">
                                          <p:cBhvr additive="base">
                                            <p:cTn id="22" dur="750" fill="hold"/>
                                            <p:tgtEl>
                                              <p:spTgt spid="19"/>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par>
                              <p:cTn id="27" fill="hold">
                                <p:stCondLst>
                                  <p:cond delay="3000"/>
                                </p:stCondLst>
                                <p:childTnLst>
                                  <p:par>
                                    <p:cTn id="28" presetID="2" presetClass="entr" presetSubtype="1" fill="hold" nodeType="afterEffect" p14:presetBounceEnd="53333">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53333">
                                          <p:cBhvr additive="base">
                                            <p:cTn id="30" dur="750" fill="hold"/>
                                            <p:tgtEl>
                                              <p:spTgt spid="22"/>
                                            </p:tgtEl>
                                            <p:attrNameLst>
                                              <p:attrName>ppt_x</p:attrName>
                                            </p:attrNameLst>
                                          </p:cBhvr>
                                          <p:tavLst>
                                            <p:tav tm="0">
                                              <p:val>
                                                <p:strVal val="#ppt_x"/>
                                              </p:val>
                                            </p:tav>
                                            <p:tav tm="100000">
                                              <p:val>
                                                <p:strVal val="#ppt_x"/>
                                              </p:val>
                                            </p:tav>
                                          </p:tavLst>
                                        </p:anim>
                                        <p:anim calcmode="lin" valueType="num" p14:bounceEnd="53333">
                                          <p:cBhvr additive="base">
                                            <p:cTn id="31" dur="750" fill="hold"/>
                                            <p:tgtEl>
                                              <p:spTgt spid="22"/>
                                            </p:tgtEl>
                                            <p:attrNameLst>
                                              <p:attrName>ppt_y</p:attrName>
                                            </p:attrNameLst>
                                          </p:cBhvr>
                                          <p:tavLst>
                                            <p:tav tm="0">
                                              <p:val>
                                                <p:strVal val="0-#ppt_h/2"/>
                                              </p:val>
                                            </p:tav>
                                            <p:tav tm="100000">
                                              <p:val>
                                                <p:strVal val="#ppt_y"/>
                                              </p:val>
                                            </p:tav>
                                          </p:tavLst>
                                        </p:anim>
                                      </p:childTnLst>
                                    </p:cTn>
                                  </p:par>
                                </p:childTnLst>
                              </p:cTn>
                            </p:par>
                            <p:par>
                              <p:cTn id="32" fill="hold">
                                <p:stCondLst>
                                  <p:cond delay="3750"/>
                                </p:stCondLst>
                                <p:childTnLst>
                                  <p:par>
                                    <p:cTn id="33" presetID="22" presetClass="entr" presetSubtype="1"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p:stCondLst>
                                  <p:cond delay="4250"/>
                                </p:stCondLst>
                                <p:childTnLst>
                                  <p:par>
                                    <p:cTn id="37" presetID="2" presetClass="entr" presetSubtype="1" fill="hold" nodeType="afterEffect" p14:presetBounceEnd="53333">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14:bounceEnd="53333">
                                          <p:cBhvr additive="base">
                                            <p:cTn id="39" dur="750" fill="hold"/>
                                            <p:tgtEl>
                                              <p:spTgt spid="28"/>
                                            </p:tgtEl>
                                            <p:attrNameLst>
                                              <p:attrName>ppt_x</p:attrName>
                                            </p:attrNameLst>
                                          </p:cBhvr>
                                          <p:tavLst>
                                            <p:tav tm="0">
                                              <p:val>
                                                <p:strVal val="#ppt_x"/>
                                              </p:val>
                                            </p:tav>
                                            <p:tav tm="100000">
                                              <p:val>
                                                <p:strVal val="#ppt_x"/>
                                              </p:val>
                                            </p:tav>
                                          </p:tavLst>
                                        </p:anim>
                                        <p:anim calcmode="lin" valueType="num" p14:bounceEnd="53333">
                                          <p:cBhvr additive="base">
                                            <p:cTn id="40" dur="750" fill="hold"/>
                                            <p:tgtEl>
                                              <p:spTgt spid="28"/>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childTnLst>
                              </p:cTn>
                            </p:par>
                            <p:par>
                              <p:cTn id="45" fill="hold">
                                <p:stCondLst>
                                  <p:cond delay="5500"/>
                                </p:stCondLst>
                                <p:childTnLst>
                                  <p:par>
                                    <p:cTn id="46" presetID="2" presetClass="entr" presetSubtype="1" fill="hold" nodeType="afterEffect" p14:presetBounceEnd="53333">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333">
                                          <p:cBhvr additive="base">
                                            <p:cTn id="48" dur="750" fill="hold"/>
                                            <p:tgtEl>
                                              <p:spTgt spid="31"/>
                                            </p:tgtEl>
                                            <p:attrNameLst>
                                              <p:attrName>ppt_x</p:attrName>
                                            </p:attrNameLst>
                                          </p:cBhvr>
                                          <p:tavLst>
                                            <p:tav tm="0">
                                              <p:val>
                                                <p:strVal val="#ppt_x"/>
                                              </p:val>
                                            </p:tav>
                                            <p:tav tm="100000">
                                              <p:val>
                                                <p:strVal val="#ppt_x"/>
                                              </p:val>
                                            </p:tav>
                                          </p:tavLst>
                                        </p:anim>
                                        <p:anim calcmode="lin" valueType="num" p14:bounceEnd="53333">
                                          <p:cBhvr additive="base">
                                            <p:cTn id="49" dur="75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25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675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p:bldP spid="35" grpId="0"/>
          <p:bldP spid="36" grpId="0"/>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750" fill="hold"/>
                                            <p:tgtEl>
                                              <p:spTgt spid="16"/>
                                            </p:tgtEl>
                                            <p:attrNameLst>
                                              <p:attrName>ppt_x</p:attrName>
                                            </p:attrNameLst>
                                          </p:cBhvr>
                                          <p:tavLst>
                                            <p:tav tm="0">
                                              <p:val>
                                                <p:strVal val="#ppt_x"/>
                                              </p:val>
                                            </p:tav>
                                            <p:tav tm="100000">
                                              <p:val>
                                                <p:strVal val="#ppt_x"/>
                                              </p:val>
                                            </p:tav>
                                          </p:tavLst>
                                        </p:anim>
                                        <p:anim calcmode="lin" valueType="num">
                                          <p:cBhvr additive="base">
                                            <p:cTn id="13" dur="75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1750"/>
                                </p:stCondLst>
                                <p:childTnLst>
                                  <p:par>
                                    <p:cTn id="19" presetID="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par>
                              <p:cTn id="27" fill="hold">
                                <p:stCondLst>
                                  <p:cond delay="3000"/>
                                </p:stCondLst>
                                <p:childTnLst>
                                  <p:par>
                                    <p:cTn id="28" presetID="2" presetClass="entr" presetSubtype="1"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ppt_x"/>
                                              </p:val>
                                            </p:tav>
                                            <p:tav tm="100000">
                                              <p:val>
                                                <p:strVal val="#ppt_x"/>
                                              </p:val>
                                            </p:tav>
                                          </p:tavLst>
                                        </p:anim>
                                        <p:anim calcmode="lin" valueType="num">
                                          <p:cBhvr additive="base">
                                            <p:cTn id="31" dur="750" fill="hold"/>
                                            <p:tgtEl>
                                              <p:spTgt spid="22"/>
                                            </p:tgtEl>
                                            <p:attrNameLst>
                                              <p:attrName>ppt_y</p:attrName>
                                            </p:attrNameLst>
                                          </p:cBhvr>
                                          <p:tavLst>
                                            <p:tav tm="0">
                                              <p:val>
                                                <p:strVal val="0-#ppt_h/2"/>
                                              </p:val>
                                            </p:tav>
                                            <p:tav tm="100000">
                                              <p:val>
                                                <p:strVal val="#ppt_y"/>
                                              </p:val>
                                            </p:tav>
                                          </p:tavLst>
                                        </p:anim>
                                      </p:childTnLst>
                                    </p:cTn>
                                  </p:par>
                                </p:childTnLst>
                              </p:cTn>
                            </p:par>
                            <p:par>
                              <p:cTn id="32" fill="hold">
                                <p:stCondLst>
                                  <p:cond delay="3750"/>
                                </p:stCondLst>
                                <p:childTnLst>
                                  <p:par>
                                    <p:cTn id="33" presetID="22" presetClass="entr" presetSubtype="1"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p:stCondLst>
                                  <p:cond delay="4250"/>
                                </p:stCondLst>
                                <p:childTnLst>
                                  <p:par>
                                    <p:cTn id="37" presetID="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750" fill="hold"/>
                                            <p:tgtEl>
                                              <p:spTgt spid="28"/>
                                            </p:tgtEl>
                                            <p:attrNameLst>
                                              <p:attrName>ppt_x</p:attrName>
                                            </p:attrNameLst>
                                          </p:cBhvr>
                                          <p:tavLst>
                                            <p:tav tm="0">
                                              <p:val>
                                                <p:strVal val="#ppt_x"/>
                                              </p:val>
                                            </p:tav>
                                            <p:tav tm="100000">
                                              <p:val>
                                                <p:strVal val="#ppt_x"/>
                                              </p:val>
                                            </p:tav>
                                          </p:tavLst>
                                        </p:anim>
                                        <p:anim calcmode="lin" valueType="num">
                                          <p:cBhvr additive="base">
                                            <p:cTn id="40" dur="750" fill="hold"/>
                                            <p:tgtEl>
                                              <p:spTgt spid="28"/>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childTnLst>
                              </p:cTn>
                            </p:par>
                            <p:par>
                              <p:cTn id="45" fill="hold">
                                <p:stCondLst>
                                  <p:cond delay="550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750" fill="hold"/>
                                            <p:tgtEl>
                                              <p:spTgt spid="31"/>
                                            </p:tgtEl>
                                            <p:attrNameLst>
                                              <p:attrName>ppt_x</p:attrName>
                                            </p:attrNameLst>
                                          </p:cBhvr>
                                          <p:tavLst>
                                            <p:tav tm="0">
                                              <p:val>
                                                <p:strVal val="#ppt_x"/>
                                              </p:val>
                                            </p:tav>
                                            <p:tav tm="100000">
                                              <p:val>
                                                <p:strVal val="#ppt_x"/>
                                              </p:val>
                                            </p:tav>
                                          </p:tavLst>
                                        </p:anim>
                                        <p:anim calcmode="lin" valueType="num">
                                          <p:cBhvr additive="base">
                                            <p:cTn id="49" dur="75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25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675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p:bldP spid="35" grpId="0"/>
          <p:bldP spid="36" grpId="0"/>
          <p:bldP spid="37" grpId="0"/>
          <p:bldP spid="38" grpId="0"/>
          <p:bldP spid="3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22</a:t>
            </a:r>
            <a:endParaRPr lang="zh-CN" dirty="0">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KSO_Shape"/>
          <p:cNvSpPr>
            <a:spLocks/>
          </p:cNvSpPr>
          <p:nvPr/>
        </p:nvSpPr>
        <p:spPr bwMode="auto">
          <a:xfrm>
            <a:off x="335491" y="231538"/>
            <a:ext cx="290942" cy="2880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44" name="Freeform 9"/>
          <p:cNvSpPr>
            <a:spLocks/>
          </p:cNvSpPr>
          <p:nvPr/>
        </p:nvSpPr>
        <p:spPr bwMode="auto">
          <a:xfrm rot="13500000">
            <a:off x="1860263" y="2934094"/>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id-ID"/>
          </a:p>
        </p:txBody>
      </p:sp>
      <p:sp>
        <p:nvSpPr>
          <p:cNvPr id="45" name="Freeform 9"/>
          <p:cNvSpPr>
            <a:spLocks/>
          </p:cNvSpPr>
          <p:nvPr/>
        </p:nvSpPr>
        <p:spPr bwMode="auto">
          <a:xfrm rot="13500000">
            <a:off x="4196798" y="2934095"/>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id-ID"/>
          </a:p>
        </p:txBody>
      </p:sp>
      <p:sp>
        <p:nvSpPr>
          <p:cNvPr id="46" name="Freeform 9"/>
          <p:cNvSpPr>
            <a:spLocks/>
          </p:cNvSpPr>
          <p:nvPr/>
        </p:nvSpPr>
        <p:spPr bwMode="auto">
          <a:xfrm rot="2700000">
            <a:off x="3025258" y="1794990"/>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id-ID"/>
          </a:p>
        </p:txBody>
      </p:sp>
      <p:grpSp>
        <p:nvGrpSpPr>
          <p:cNvPr id="47" name="Group 10"/>
          <p:cNvGrpSpPr/>
          <p:nvPr/>
        </p:nvGrpSpPr>
        <p:grpSpPr>
          <a:xfrm>
            <a:off x="2081813" y="3121182"/>
            <a:ext cx="599208" cy="492388"/>
            <a:chOff x="7836195" y="3464708"/>
            <a:chExt cx="599208" cy="492388"/>
          </a:xfrm>
        </p:grpSpPr>
        <p:sp>
          <p:nvSpPr>
            <p:cNvPr id="48" name="Oval 11"/>
            <p:cNvSpPr/>
            <p:nvPr/>
          </p:nvSpPr>
          <p:spPr>
            <a:xfrm rot="2700000">
              <a:off x="7882236" y="3464708"/>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F5EB0"/>
                </a:solidFill>
                <a:latin typeface="方正兰亭黑简体" panose="02000000000000000000" pitchFamily="2" charset="-122"/>
                <a:ea typeface="方正兰亭黑简体" panose="02000000000000000000" pitchFamily="2" charset="-122"/>
              </a:endParaRPr>
            </a:p>
          </p:txBody>
        </p:sp>
        <p:sp>
          <p:nvSpPr>
            <p:cNvPr id="49" name="TextBox 48"/>
            <p:cNvSpPr txBox="1"/>
            <p:nvPr/>
          </p:nvSpPr>
          <p:spPr>
            <a:xfrm>
              <a:off x="7836195" y="3536805"/>
              <a:ext cx="599208" cy="369332"/>
            </a:xfrm>
            <a:prstGeom prst="rect">
              <a:avLst/>
            </a:prstGeom>
            <a:noFill/>
          </p:spPr>
          <p:txBody>
            <a:bodyPr wrap="square" rtlCol="0">
              <a:spAutoFit/>
            </a:bodyPr>
            <a:lstStyle/>
            <a:p>
              <a:pPr algn="ctr"/>
              <a:r>
                <a:rPr lang="id-ID" b="1" dirty="0" smtClean="0">
                  <a:solidFill>
                    <a:srgbClr val="2F5EB0"/>
                  </a:solidFill>
                  <a:latin typeface="方正兰亭黑简体" panose="02000000000000000000" pitchFamily="2" charset="-122"/>
                  <a:ea typeface="方正兰亭黑简体" panose="02000000000000000000" pitchFamily="2" charset="-122"/>
                </a:rPr>
                <a:t>01</a:t>
              </a:r>
              <a:endParaRPr lang="id-ID" b="1" dirty="0">
                <a:solidFill>
                  <a:srgbClr val="2F5EB0"/>
                </a:solidFill>
                <a:latin typeface="方正兰亭黑简体" panose="02000000000000000000" pitchFamily="2" charset="-122"/>
                <a:ea typeface="方正兰亭黑简体" panose="02000000000000000000" pitchFamily="2" charset="-122"/>
              </a:endParaRPr>
            </a:p>
          </p:txBody>
        </p:sp>
      </p:grpSp>
      <p:grpSp>
        <p:nvGrpSpPr>
          <p:cNvPr id="50" name="Group 13"/>
          <p:cNvGrpSpPr/>
          <p:nvPr/>
        </p:nvGrpSpPr>
        <p:grpSpPr>
          <a:xfrm>
            <a:off x="3791228" y="1612073"/>
            <a:ext cx="599208" cy="492388"/>
            <a:chOff x="9545610" y="1955599"/>
            <a:chExt cx="599208" cy="492388"/>
          </a:xfrm>
        </p:grpSpPr>
        <p:sp>
          <p:nvSpPr>
            <p:cNvPr id="51" name="Oval 14"/>
            <p:cNvSpPr/>
            <p:nvPr/>
          </p:nvSpPr>
          <p:spPr>
            <a:xfrm rot="2700000">
              <a:off x="9603416" y="1955599"/>
              <a:ext cx="492388" cy="492388"/>
            </a:xfrm>
            <a:prstGeom prst="ellipse">
              <a:avLst/>
            </a:prstGeom>
            <a:solidFill>
              <a:schemeClr val="bg1"/>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F5EB0"/>
                </a:solidFill>
                <a:latin typeface="方正兰亭黑简体" panose="02000000000000000000" pitchFamily="2" charset="-122"/>
                <a:ea typeface="方正兰亭黑简体" panose="02000000000000000000" pitchFamily="2" charset="-122"/>
              </a:endParaRPr>
            </a:p>
          </p:txBody>
        </p:sp>
        <p:sp>
          <p:nvSpPr>
            <p:cNvPr id="52" name="TextBox 51"/>
            <p:cNvSpPr txBox="1"/>
            <p:nvPr/>
          </p:nvSpPr>
          <p:spPr>
            <a:xfrm>
              <a:off x="9545610" y="2019602"/>
              <a:ext cx="599208" cy="369332"/>
            </a:xfrm>
            <a:prstGeom prst="rect">
              <a:avLst/>
            </a:prstGeom>
            <a:noFill/>
          </p:spPr>
          <p:txBody>
            <a:bodyPr wrap="square" rtlCol="0">
              <a:spAutoFit/>
            </a:bodyPr>
            <a:lstStyle/>
            <a:p>
              <a:pPr algn="ctr"/>
              <a:r>
                <a:rPr lang="id-ID" b="1" dirty="0" smtClean="0">
                  <a:solidFill>
                    <a:srgbClr val="2F5EB0"/>
                  </a:solidFill>
                  <a:latin typeface="方正兰亭黑简体" panose="02000000000000000000" pitchFamily="2" charset="-122"/>
                  <a:ea typeface="方正兰亭黑简体" panose="02000000000000000000" pitchFamily="2" charset="-122"/>
                </a:rPr>
                <a:t>02</a:t>
              </a:r>
              <a:endParaRPr lang="id-ID" b="1" dirty="0">
                <a:solidFill>
                  <a:srgbClr val="2F5EB0"/>
                </a:solidFill>
                <a:latin typeface="方正兰亭黑简体" panose="02000000000000000000" pitchFamily="2" charset="-122"/>
                <a:ea typeface="方正兰亭黑简体" panose="02000000000000000000" pitchFamily="2" charset="-122"/>
              </a:endParaRPr>
            </a:p>
          </p:txBody>
        </p:sp>
      </p:grpSp>
      <p:grpSp>
        <p:nvGrpSpPr>
          <p:cNvPr id="53" name="Group 16"/>
          <p:cNvGrpSpPr/>
          <p:nvPr/>
        </p:nvGrpSpPr>
        <p:grpSpPr>
          <a:xfrm>
            <a:off x="5544028" y="3131751"/>
            <a:ext cx="599208" cy="492388"/>
            <a:chOff x="10716797" y="5108091"/>
            <a:chExt cx="599208" cy="492388"/>
          </a:xfrm>
        </p:grpSpPr>
        <p:sp>
          <p:nvSpPr>
            <p:cNvPr id="54" name="Oval 17"/>
            <p:cNvSpPr/>
            <p:nvPr/>
          </p:nvSpPr>
          <p:spPr>
            <a:xfrm rot="2700000">
              <a:off x="10774955" y="5108091"/>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F5EB0"/>
                </a:solidFill>
                <a:latin typeface="方正兰亭黑简体" panose="02000000000000000000" pitchFamily="2" charset="-122"/>
                <a:ea typeface="方正兰亭黑简体" panose="02000000000000000000" pitchFamily="2" charset="-122"/>
              </a:endParaRPr>
            </a:p>
          </p:txBody>
        </p:sp>
        <p:sp>
          <p:nvSpPr>
            <p:cNvPr id="55" name="TextBox 54"/>
            <p:cNvSpPr txBox="1"/>
            <p:nvPr/>
          </p:nvSpPr>
          <p:spPr>
            <a:xfrm>
              <a:off x="10716797" y="5178591"/>
              <a:ext cx="599208" cy="369332"/>
            </a:xfrm>
            <a:prstGeom prst="rect">
              <a:avLst/>
            </a:prstGeom>
            <a:noFill/>
          </p:spPr>
          <p:txBody>
            <a:bodyPr wrap="square" rtlCol="0">
              <a:spAutoFit/>
            </a:bodyPr>
            <a:lstStyle/>
            <a:p>
              <a:pPr algn="ctr"/>
              <a:r>
                <a:rPr lang="id-ID" b="1" dirty="0" smtClean="0">
                  <a:solidFill>
                    <a:srgbClr val="2F5EB0"/>
                  </a:solidFill>
                  <a:latin typeface="方正兰亭黑简体" panose="02000000000000000000" pitchFamily="2" charset="-122"/>
                  <a:ea typeface="方正兰亭黑简体" panose="02000000000000000000" pitchFamily="2" charset="-122"/>
                </a:rPr>
                <a:t>03</a:t>
              </a:r>
              <a:endParaRPr lang="id-ID" b="1" dirty="0">
                <a:solidFill>
                  <a:srgbClr val="2F5EB0"/>
                </a:solidFill>
                <a:latin typeface="方正兰亭黑简体" panose="02000000000000000000" pitchFamily="2" charset="-122"/>
                <a:ea typeface="方正兰亭黑简体" panose="02000000000000000000" pitchFamily="2" charset="-122"/>
              </a:endParaRPr>
            </a:p>
          </p:txBody>
        </p:sp>
      </p:grpSp>
      <p:sp>
        <p:nvSpPr>
          <p:cNvPr id="56" name="Freeform 19"/>
          <p:cNvSpPr>
            <a:spLocks noEditPoints="1"/>
          </p:cNvSpPr>
          <p:nvPr/>
        </p:nvSpPr>
        <p:spPr bwMode="auto">
          <a:xfrm>
            <a:off x="3861512" y="2599293"/>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2F5EB0"/>
          </a:solidFill>
          <a:ln>
            <a:noFill/>
          </a:ln>
        </p:spPr>
        <p:txBody>
          <a:bodyPr vert="horz" wrap="square" lIns="91440" tIns="45720" rIns="91440" bIns="45720" numCol="1" anchor="t" anchorCtr="0" compatLnSpc="1">
            <a:prstTxWarp prst="textNoShape">
              <a:avLst/>
            </a:prstTxWarp>
          </a:bodyPr>
          <a:lstStyle/>
          <a:p>
            <a:endParaRPr lang="id-ID">
              <a:solidFill>
                <a:srgbClr val="2F5EB0"/>
              </a:solidFill>
            </a:endParaRPr>
          </a:p>
        </p:txBody>
      </p:sp>
      <p:sp>
        <p:nvSpPr>
          <p:cNvPr id="57" name="Freeform 23"/>
          <p:cNvSpPr>
            <a:spLocks noEditPoints="1"/>
          </p:cNvSpPr>
          <p:nvPr/>
        </p:nvSpPr>
        <p:spPr bwMode="auto">
          <a:xfrm>
            <a:off x="2702942" y="3908474"/>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2F5EB0"/>
          </a:solidFill>
          <a:ln>
            <a:noFill/>
          </a:ln>
        </p:spPr>
        <p:txBody>
          <a:bodyPr vert="horz" wrap="square" lIns="91440" tIns="45720" rIns="91440" bIns="45720" numCol="1" anchor="t" anchorCtr="0" compatLnSpc="1">
            <a:prstTxWarp prst="textNoShape">
              <a:avLst/>
            </a:prstTxWarp>
          </a:bodyPr>
          <a:lstStyle/>
          <a:p>
            <a:endParaRPr lang="id-ID">
              <a:solidFill>
                <a:srgbClr val="2F5EB0"/>
              </a:solidFill>
            </a:endParaRPr>
          </a:p>
        </p:txBody>
      </p:sp>
      <p:grpSp>
        <p:nvGrpSpPr>
          <p:cNvPr id="58" name="Group 24"/>
          <p:cNvGrpSpPr/>
          <p:nvPr/>
        </p:nvGrpSpPr>
        <p:grpSpPr>
          <a:xfrm>
            <a:off x="5036282" y="3853211"/>
            <a:ext cx="451474" cy="442875"/>
            <a:chOff x="6786562" y="796925"/>
            <a:chExt cx="500063" cy="490538"/>
          </a:xfrm>
          <a:solidFill>
            <a:srgbClr val="2F5EB0"/>
          </a:solidFill>
        </p:grpSpPr>
        <p:sp>
          <p:nvSpPr>
            <p:cNvPr id="59"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2F5EB0"/>
                </a:solidFill>
              </a:endParaRPr>
            </a:p>
          </p:txBody>
        </p:sp>
        <p:sp>
          <p:nvSpPr>
            <p:cNvPr id="60"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2F5EB0"/>
                </a:solidFill>
              </a:endParaRPr>
            </a:p>
          </p:txBody>
        </p:sp>
        <p:sp>
          <p:nvSpPr>
            <p:cNvPr id="61" name="Freeform 29"/>
            <p:cNvSpPr>
              <a:spLocks/>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2F5EB0"/>
                </a:solidFill>
              </a:endParaRPr>
            </a:p>
          </p:txBody>
        </p:sp>
        <p:sp>
          <p:nvSpPr>
            <p:cNvPr id="62" name="Freeform 30"/>
            <p:cNvSpPr>
              <a:spLocks/>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2F5EB0"/>
                </a:solidFill>
              </a:endParaRPr>
            </a:p>
          </p:txBody>
        </p:sp>
      </p:grpSp>
      <p:sp>
        <p:nvSpPr>
          <p:cNvPr id="63" name="椭圆 62"/>
          <p:cNvSpPr/>
          <p:nvPr/>
        </p:nvSpPr>
        <p:spPr>
          <a:xfrm>
            <a:off x="5941150" y="1800086"/>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标题 4"/>
          <p:cNvSpPr txBox="1">
            <a:spLocks/>
          </p:cNvSpPr>
          <p:nvPr/>
        </p:nvSpPr>
        <p:spPr>
          <a:xfrm>
            <a:off x="5970279" y="18946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01</a:t>
            </a:r>
          </a:p>
        </p:txBody>
      </p:sp>
      <p:sp>
        <p:nvSpPr>
          <p:cNvPr id="65" name="椭圆 64"/>
          <p:cNvSpPr/>
          <p:nvPr/>
        </p:nvSpPr>
        <p:spPr>
          <a:xfrm>
            <a:off x="6661231" y="2808198"/>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标题 4"/>
          <p:cNvSpPr txBox="1">
            <a:spLocks/>
          </p:cNvSpPr>
          <p:nvPr/>
        </p:nvSpPr>
        <p:spPr>
          <a:xfrm>
            <a:off x="6690360" y="2902771"/>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02</a:t>
            </a:r>
          </a:p>
        </p:txBody>
      </p:sp>
      <p:sp>
        <p:nvSpPr>
          <p:cNvPr id="67" name="椭圆 66"/>
          <p:cNvSpPr/>
          <p:nvPr/>
        </p:nvSpPr>
        <p:spPr>
          <a:xfrm>
            <a:off x="7372651" y="3859189"/>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标题 4"/>
          <p:cNvSpPr txBox="1">
            <a:spLocks/>
          </p:cNvSpPr>
          <p:nvPr/>
        </p:nvSpPr>
        <p:spPr>
          <a:xfrm>
            <a:off x="7401780" y="3953762"/>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03</a:t>
            </a:r>
          </a:p>
        </p:txBody>
      </p:sp>
      <p:sp>
        <p:nvSpPr>
          <p:cNvPr id="69" name="矩形 68"/>
          <p:cNvSpPr/>
          <p:nvPr/>
        </p:nvSpPr>
        <p:spPr>
          <a:xfrm>
            <a:off x="6704797" y="1654273"/>
            <a:ext cx="2758205" cy="369324"/>
          </a:xfrm>
          <a:prstGeom prst="rect">
            <a:avLst/>
          </a:prstGeom>
        </p:spPr>
        <p:txBody>
          <a:bodyPr wrap="square" lIns="91431" tIns="45716" rIns="91431" bIns="45716">
            <a:spAutoFit/>
          </a:body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70" name="矩形 47"/>
          <p:cNvSpPr>
            <a:spLocks noChangeArrowheads="1"/>
          </p:cNvSpPr>
          <p:nvPr/>
        </p:nvSpPr>
        <p:spPr bwMode="auto">
          <a:xfrm>
            <a:off x="6704110" y="1955514"/>
            <a:ext cx="2808312"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itchFamily="34" charset="-122"/>
              </a:rPr>
              <a:t>在此</a:t>
            </a:r>
            <a:r>
              <a:rPr lang="zh-CN" altLang="en-US" sz="1400" dirty="0">
                <a:solidFill>
                  <a:schemeClr val="tx1">
                    <a:lumMod val="50000"/>
                    <a:lumOff val="50000"/>
                  </a:schemeClr>
                </a:solidFill>
                <a:sym typeface="微软雅黑" pitchFamily="34" charset="-122"/>
              </a:rPr>
              <a:t>录入上述图表的描述说明，在此录入上述图表的描述说明。</a:t>
            </a:r>
          </a:p>
        </p:txBody>
      </p:sp>
      <p:sp>
        <p:nvSpPr>
          <p:cNvPr id="71" name="矩形 70"/>
          <p:cNvSpPr/>
          <p:nvPr/>
        </p:nvSpPr>
        <p:spPr>
          <a:xfrm>
            <a:off x="7496885" y="2734393"/>
            <a:ext cx="3188134" cy="369324"/>
          </a:xfrm>
          <a:prstGeom prst="rect">
            <a:avLst/>
          </a:prstGeom>
        </p:spPr>
        <p:txBody>
          <a:bodyPr wrap="square" lIns="91431" tIns="45716" rIns="91431" bIns="45716">
            <a:spAutoFit/>
          </a:body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72" name="矩形 47"/>
          <p:cNvSpPr>
            <a:spLocks noChangeArrowheads="1"/>
          </p:cNvSpPr>
          <p:nvPr/>
        </p:nvSpPr>
        <p:spPr bwMode="auto">
          <a:xfrm>
            <a:off x="7496198" y="3035634"/>
            <a:ext cx="2808312"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itchFamily="34" charset="-122"/>
              </a:rPr>
              <a:t>在此</a:t>
            </a:r>
            <a:r>
              <a:rPr lang="zh-CN" altLang="en-US" sz="1400" dirty="0">
                <a:solidFill>
                  <a:schemeClr val="tx1">
                    <a:lumMod val="50000"/>
                    <a:lumOff val="50000"/>
                  </a:schemeClr>
                </a:solidFill>
                <a:sym typeface="微软雅黑" pitchFamily="34" charset="-122"/>
              </a:rPr>
              <a:t>录入上述图表的描述说明，在此录入上述图表的描述说明。</a:t>
            </a:r>
          </a:p>
        </p:txBody>
      </p:sp>
      <p:sp>
        <p:nvSpPr>
          <p:cNvPr id="73" name="矩形 72"/>
          <p:cNvSpPr/>
          <p:nvPr/>
        </p:nvSpPr>
        <p:spPr>
          <a:xfrm>
            <a:off x="8208305" y="3733221"/>
            <a:ext cx="2123549" cy="369324"/>
          </a:xfrm>
          <a:prstGeom prst="rect">
            <a:avLst/>
          </a:prstGeom>
        </p:spPr>
        <p:txBody>
          <a:bodyPr wrap="square" lIns="91431" tIns="45716" rIns="91431" bIns="45716">
            <a:spAutoFit/>
          </a:body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74" name="矩形 47"/>
          <p:cNvSpPr>
            <a:spLocks noChangeArrowheads="1"/>
          </p:cNvSpPr>
          <p:nvPr/>
        </p:nvSpPr>
        <p:spPr bwMode="auto">
          <a:xfrm>
            <a:off x="8207618" y="4043746"/>
            <a:ext cx="2808312"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itchFamily="34" charset="-122"/>
              </a:rPr>
              <a:t>在此</a:t>
            </a:r>
            <a:r>
              <a:rPr lang="zh-CN" altLang="en-US" sz="1400" dirty="0">
                <a:solidFill>
                  <a:schemeClr val="tx1">
                    <a:lumMod val="50000"/>
                    <a:lumOff val="50000"/>
                  </a:schemeClr>
                </a:solidFill>
                <a:sym typeface="微软雅黑" pitchFamily="34" charset="-122"/>
              </a:rPr>
              <a:t>录入上述图表的描述说明，在此录入上述图表的描述说明。</a:t>
            </a:r>
          </a:p>
        </p:txBody>
      </p:sp>
      <p:sp>
        <p:nvSpPr>
          <p:cNvPr id="75" name="TextBox 74"/>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6311525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par>
                                <p:cTn id="16" presetID="42" presetClass="entr" presetSubtype="0" fill="hold" nodeType="withEffect">
                                  <p:stCondLst>
                                    <p:cond delay="5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100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ppt_w</p:attrName>
                                        </p:attrNameLst>
                                      </p:cBhvr>
                                      <p:tavLst>
                                        <p:tav tm="0">
                                          <p:val>
                                            <p:fltVal val="0"/>
                                          </p:val>
                                        </p:tav>
                                        <p:tav tm="100000">
                                          <p:val>
                                            <p:strVal val="#ppt_w"/>
                                          </p:val>
                                        </p:tav>
                                      </p:tavLst>
                                    </p:anim>
                                    <p:anim calcmode="lin" valueType="num">
                                      <p:cBhvr>
                                        <p:cTn id="78" dur="500" fill="hold"/>
                                        <p:tgtEl>
                                          <p:spTgt spid="72"/>
                                        </p:tgtEl>
                                        <p:attrNameLst>
                                          <p:attrName>ppt_h</p:attrName>
                                        </p:attrNameLst>
                                      </p:cBhvr>
                                      <p:tavLst>
                                        <p:tav tm="0">
                                          <p:val>
                                            <p:fltVal val="0"/>
                                          </p:val>
                                        </p:tav>
                                        <p:tav tm="100000">
                                          <p:val>
                                            <p:strVal val="#ppt_h"/>
                                          </p:val>
                                        </p:tav>
                                      </p:tavLst>
                                    </p:anim>
                                    <p:animEffect transition="in" filter="fade">
                                      <p:cBhvr>
                                        <p:cTn id="79" dur="500"/>
                                        <p:tgtEl>
                                          <p:spTgt spid="72"/>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68"/>
                                        </p:tgtEl>
                                        <p:attrNameLst>
                                          <p:attrName>style.visibility</p:attrName>
                                        </p:attrNameLst>
                                      </p:cBhvr>
                                      <p:to>
                                        <p:strVal val="visible"/>
                                      </p:to>
                                    </p:set>
                                    <p:anim calcmode="lin" valueType="num">
                                      <p:cBhvr>
                                        <p:cTn id="87" dur="500" fill="hold"/>
                                        <p:tgtEl>
                                          <p:spTgt spid="68"/>
                                        </p:tgtEl>
                                        <p:attrNameLst>
                                          <p:attrName>ppt_w</p:attrName>
                                        </p:attrNameLst>
                                      </p:cBhvr>
                                      <p:tavLst>
                                        <p:tav tm="0">
                                          <p:val>
                                            <p:fltVal val="0"/>
                                          </p:val>
                                        </p:tav>
                                        <p:tav tm="100000">
                                          <p:val>
                                            <p:strVal val="#ppt_w"/>
                                          </p:val>
                                        </p:tav>
                                      </p:tavLst>
                                    </p:anim>
                                    <p:anim calcmode="lin" valueType="num">
                                      <p:cBhvr>
                                        <p:cTn id="88" dur="500" fill="hold"/>
                                        <p:tgtEl>
                                          <p:spTgt spid="68"/>
                                        </p:tgtEl>
                                        <p:attrNameLst>
                                          <p:attrName>ppt_h</p:attrName>
                                        </p:attrNameLst>
                                      </p:cBhvr>
                                      <p:tavLst>
                                        <p:tav tm="0">
                                          <p:val>
                                            <p:fltVal val="0"/>
                                          </p:val>
                                        </p:tav>
                                        <p:tav tm="100000">
                                          <p:val>
                                            <p:strVal val="#ppt_h"/>
                                          </p:val>
                                        </p:tav>
                                      </p:tavLst>
                                    </p:anim>
                                    <p:animEffect transition="in" filter="fade">
                                      <p:cBhvr>
                                        <p:cTn id="89" dur="500"/>
                                        <p:tgtEl>
                                          <p:spTgt spid="68"/>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ppt_w</p:attrName>
                                        </p:attrNameLst>
                                      </p:cBhvr>
                                      <p:tavLst>
                                        <p:tav tm="0">
                                          <p:val>
                                            <p:fltVal val="0"/>
                                          </p:val>
                                        </p:tav>
                                        <p:tav tm="100000">
                                          <p:val>
                                            <p:strVal val="#ppt_w"/>
                                          </p:val>
                                        </p:tav>
                                      </p:tavLst>
                                    </p:anim>
                                    <p:anim calcmode="lin" valueType="num">
                                      <p:cBhvr>
                                        <p:cTn id="98" dur="500" fill="hold"/>
                                        <p:tgtEl>
                                          <p:spTgt spid="74"/>
                                        </p:tgtEl>
                                        <p:attrNameLst>
                                          <p:attrName>ppt_h</p:attrName>
                                        </p:attrNameLst>
                                      </p:cBhvr>
                                      <p:tavLst>
                                        <p:tav tm="0">
                                          <p:val>
                                            <p:fltVal val="0"/>
                                          </p:val>
                                        </p:tav>
                                        <p:tav tm="100000">
                                          <p:val>
                                            <p:strVal val="#ppt_h"/>
                                          </p:val>
                                        </p:tav>
                                      </p:tavLst>
                                    </p:anim>
                                    <p:animEffect transition="in" filter="fade">
                                      <p:cBhvr>
                                        <p:cTn id="99" dur="500"/>
                                        <p:tgtEl>
                                          <p:spTgt spid="74"/>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1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6" grpId="0" animBg="1"/>
      <p:bldP spid="57" grpId="0" animBg="1"/>
      <p:bldP spid="63" grpId="0" animBg="1"/>
      <p:bldP spid="64" grpId="0"/>
      <p:bldP spid="65" grpId="0" animBg="1"/>
      <p:bldP spid="66" grpId="0"/>
      <p:bldP spid="67" grpId="0" animBg="1"/>
      <p:bldP spid="68" grpId="0"/>
      <p:bldP spid="69" grpId="0"/>
      <p:bldP spid="70" grpId="0"/>
      <p:bldP spid="71" grpId="0"/>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23</a:t>
            </a:r>
            <a:endParaRPr lang="zh-CN" dirty="0">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KSO_Shape"/>
          <p:cNvSpPr>
            <a:spLocks/>
          </p:cNvSpPr>
          <p:nvPr/>
        </p:nvSpPr>
        <p:spPr bwMode="auto">
          <a:xfrm>
            <a:off x="335491" y="231538"/>
            <a:ext cx="290942" cy="2880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14" name="Freeform 6"/>
          <p:cNvSpPr>
            <a:spLocks/>
          </p:cNvSpPr>
          <p:nvPr/>
        </p:nvSpPr>
        <p:spPr bwMode="auto">
          <a:xfrm>
            <a:off x="2457682" y="1549041"/>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15" name="Freeform 7"/>
          <p:cNvSpPr>
            <a:spLocks/>
          </p:cNvSpPr>
          <p:nvPr/>
        </p:nvSpPr>
        <p:spPr bwMode="auto">
          <a:xfrm>
            <a:off x="2457682" y="2672715"/>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16" name="Freeform 8"/>
          <p:cNvSpPr>
            <a:spLocks/>
          </p:cNvSpPr>
          <p:nvPr/>
        </p:nvSpPr>
        <p:spPr bwMode="auto">
          <a:xfrm>
            <a:off x="2795983" y="1549041"/>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17" name="Freeform 9"/>
          <p:cNvSpPr>
            <a:spLocks/>
          </p:cNvSpPr>
          <p:nvPr/>
        </p:nvSpPr>
        <p:spPr bwMode="auto">
          <a:xfrm>
            <a:off x="3134284" y="1549041"/>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18" name="Freeform 10"/>
          <p:cNvSpPr>
            <a:spLocks/>
          </p:cNvSpPr>
          <p:nvPr/>
        </p:nvSpPr>
        <p:spPr bwMode="auto">
          <a:xfrm>
            <a:off x="3474008" y="1549041"/>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19" name="Freeform 11"/>
          <p:cNvSpPr>
            <a:spLocks/>
          </p:cNvSpPr>
          <p:nvPr/>
        </p:nvSpPr>
        <p:spPr bwMode="auto">
          <a:xfrm>
            <a:off x="2795983" y="2334055"/>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0" name="Freeform 12"/>
          <p:cNvSpPr>
            <a:spLocks/>
          </p:cNvSpPr>
          <p:nvPr/>
        </p:nvSpPr>
        <p:spPr bwMode="auto">
          <a:xfrm>
            <a:off x="3134284" y="1984056"/>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1" name="Freeform 13"/>
          <p:cNvSpPr>
            <a:spLocks/>
          </p:cNvSpPr>
          <p:nvPr/>
        </p:nvSpPr>
        <p:spPr bwMode="auto">
          <a:xfrm>
            <a:off x="3474008" y="1754505"/>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2" name="Freeform 14"/>
          <p:cNvSpPr>
            <a:spLocks/>
          </p:cNvSpPr>
          <p:nvPr/>
        </p:nvSpPr>
        <p:spPr bwMode="auto">
          <a:xfrm>
            <a:off x="4520227" y="1549041"/>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3" name="Freeform 15"/>
          <p:cNvSpPr>
            <a:spLocks/>
          </p:cNvSpPr>
          <p:nvPr/>
        </p:nvSpPr>
        <p:spPr bwMode="auto">
          <a:xfrm>
            <a:off x="4858370" y="1549041"/>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4" name="Freeform 16"/>
          <p:cNvSpPr>
            <a:spLocks/>
          </p:cNvSpPr>
          <p:nvPr/>
        </p:nvSpPr>
        <p:spPr bwMode="auto">
          <a:xfrm>
            <a:off x="5197937" y="1549041"/>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5" name="Freeform 17"/>
          <p:cNvSpPr>
            <a:spLocks/>
          </p:cNvSpPr>
          <p:nvPr/>
        </p:nvSpPr>
        <p:spPr bwMode="auto">
          <a:xfrm>
            <a:off x="5537503" y="1549041"/>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6" name="Freeform 18"/>
          <p:cNvSpPr>
            <a:spLocks/>
          </p:cNvSpPr>
          <p:nvPr/>
        </p:nvSpPr>
        <p:spPr bwMode="auto">
          <a:xfrm>
            <a:off x="4520227" y="2929190"/>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7" name="Freeform 19"/>
          <p:cNvSpPr>
            <a:spLocks/>
          </p:cNvSpPr>
          <p:nvPr/>
        </p:nvSpPr>
        <p:spPr bwMode="auto">
          <a:xfrm>
            <a:off x="4858370" y="2341138"/>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8" name="Freeform 20"/>
          <p:cNvSpPr>
            <a:spLocks/>
          </p:cNvSpPr>
          <p:nvPr/>
        </p:nvSpPr>
        <p:spPr bwMode="auto">
          <a:xfrm>
            <a:off x="5197937" y="1754505"/>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29" name="Freeform 21"/>
          <p:cNvSpPr>
            <a:spLocks/>
          </p:cNvSpPr>
          <p:nvPr/>
        </p:nvSpPr>
        <p:spPr bwMode="auto">
          <a:xfrm>
            <a:off x="5537503" y="2548020"/>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0" name="Freeform 22"/>
          <p:cNvSpPr>
            <a:spLocks/>
          </p:cNvSpPr>
          <p:nvPr/>
        </p:nvSpPr>
        <p:spPr bwMode="auto">
          <a:xfrm>
            <a:off x="6582772" y="1549041"/>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1" name="Freeform 23"/>
          <p:cNvSpPr>
            <a:spLocks/>
          </p:cNvSpPr>
          <p:nvPr/>
        </p:nvSpPr>
        <p:spPr bwMode="auto">
          <a:xfrm>
            <a:off x="6923130" y="1549041"/>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2" name="Freeform 24"/>
          <p:cNvSpPr>
            <a:spLocks/>
          </p:cNvSpPr>
          <p:nvPr/>
        </p:nvSpPr>
        <p:spPr bwMode="auto">
          <a:xfrm>
            <a:off x="7262064" y="1549041"/>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3" name="Freeform 25"/>
          <p:cNvSpPr>
            <a:spLocks/>
          </p:cNvSpPr>
          <p:nvPr/>
        </p:nvSpPr>
        <p:spPr bwMode="auto">
          <a:xfrm>
            <a:off x="7600998" y="1549041"/>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4" name="Freeform 26"/>
          <p:cNvSpPr>
            <a:spLocks/>
          </p:cNvSpPr>
          <p:nvPr/>
        </p:nvSpPr>
        <p:spPr bwMode="auto">
          <a:xfrm>
            <a:off x="7600998" y="1747418"/>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5" name="Freeform 27"/>
          <p:cNvSpPr>
            <a:spLocks/>
          </p:cNvSpPr>
          <p:nvPr/>
        </p:nvSpPr>
        <p:spPr bwMode="auto">
          <a:xfrm>
            <a:off x="7262064" y="2010981"/>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6" name="Freeform 28"/>
          <p:cNvSpPr>
            <a:spLocks/>
          </p:cNvSpPr>
          <p:nvPr/>
        </p:nvSpPr>
        <p:spPr bwMode="auto">
          <a:xfrm>
            <a:off x="6923130" y="2341138"/>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7" name="Freeform 29"/>
          <p:cNvSpPr>
            <a:spLocks/>
          </p:cNvSpPr>
          <p:nvPr/>
        </p:nvSpPr>
        <p:spPr bwMode="auto">
          <a:xfrm>
            <a:off x="6582772" y="2684051"/>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8" name="Freeform 30"/>
          <p:cNvSpPr>
            <a:spLocks/>
          </p:cNvSpPr>
          <p:nvPr/>
        </p:nvSpPr>
        <p:spPr bwMode="auto">
          <a:xfrm>
            <a:off x="8646741" y="1549041"/>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39" name="Freeform 31"/>
          <p:cNvSpPr>
            <a:spLocks/>
          </p:cNvSpPr>
          <p:nvPr/>
        </p:nvSpPr>
        <p:spPr bwMode="auto">
          <a:xfrm>
            <a:off x="8986466" y="1549041"/>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0" name="Freeform 32"/>
          <p:cNvSpPr>
            <a:spLocks/>
          </p:cNvSpPr>
          <p:nvPr/>
        </p:nvSpPr>
        <p:spPr bwMode="auto">
          <a:xfrm>
            <a:off x="9326191" y="1549041"/>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1" name="Freeform 33"/>
          <p:cNvSpPr>
            <a:spLocks/>
          </p:cNvSpPr>
          <p:nvPr/>
        </p:nvSpPr>
        <p:spPr bwMode="auto">
          <a:xfrm>
            <a:off x="9664492" y="1549041"/>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2" name="Freeform 34"/>
          <p:cNvSpPr>
            <a:spLocks/>
          </p:cNvSpPr>
          <p:nvPr/>
        </p:nvSpPr>
        <p:spPr bwMode="auto">
          <a:xfrm>
            <a:off x="9664492" y="1763006"/>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3" name="Freeform 35"/>
          <p:cNvSpPr>
            <a:spLocks/>
          </p:cNvSpPr>
          <p:nvPr/>
        </p:nvSpPr>
        <p:spPr bwMode="auto">
          <a:xfrm>
            <a:off x="9326191" y="1886285"/>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4" name="Freeform 36"/>
          <p:cNvSpPr>
            <a:spLocks/>
          </p:cNvSpPr>
          <p:nvPr/>
        </p:nvSpPr>
        <p:spPr bwMode="auto">
          <a:xfrm>
            <a:off x="8986466" y="2824332"/>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5" name="Freeform 37"/>
          <p:cNvSpPr>
            <a:spLocks/>
          </p:cNvSpPr>
          <p:nvPr/>
        </p:nvSpPr>
        <p:spPr bwMode="auto">
          <a:xfrm>
            <a:off x="8646741" y="2182434"/>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6" name="Oval 38"/>
          <p:cNvSpPr>
            <a:spLocks noChangeArrowheads="1"/>
          </p:cNvSpPr>
          <p:nvPr/>
        </p:nvSpPr>
        <p:spPr bwMode="auto">
          <a:xfrm>
            <a:off x="2754169" y="3440302"/>
            <a:ext cx="672799" cy="671079"/>
          </a:xfrm>
          <a:prstGeom prst="ellipse">
            <a:avLst/>
          </a:prstGeom>
          <a:solidFill>
            <a:srgbClr val="2F5EB0"/>
          </a:solidFill>
          <a:ln w="12700" cap="flat">
            <a:noFill/>
            <a:prstDash val="solid"/>
            <a:miter lim="800000"/>
            <a:headEnd/>
            <a:tailEnd/>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7" name="Freeform 39"/>
          <p:cNvSpPr>
            <a:spLocks noEditPoints="1"/>
          </p:cNvSpPr>
          <p:nvPr/>
        </p:nvSpPr>
        <p:spPr bwMode="auto">
          <a:xfrm>
            <a:off x="2926980" y="3596209"/>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8" name="Oval 40"/>
          <p:cNvSpPr>
            <a:spLocks noChangeArrowheads="1"/>
          </p:cNvSpPr>
          <p:nvPr/>
        </p:nvSpPr>
        <p:spPr bwMode="auto">
          <a:xfrm>
            <a:off x="4814231" y="3440302"/>
            <a:ext cx="675073" cy="671079"/>
          </a:xfrm>
          <a:prstGeom prst="ellipse">
            <a:avLst/>
          </a:prstGeom>
          <a:solidFill>
            <a:srgbClr val="2F5EB0"/>
          </a:solidFill>
          <a:ln w="12700" cap="flat">
            <a:noFill/>
            <a:prstDash val="solid"/>
            <a:miter lim="800000"/>
            <a:headEnd/>
            <a:tailEnd/>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49" name="Oval 41"/>
          <p:cNvSpPr>
            <a:spLocks noChangeArrowheads="1"/>
          </p:cNvSpPr>
          <p:nvPr/>
        </p:nvSpPr>
        <p:spPr bwMode="auto">
          <a:xfrm>
            <a:off x="6881297" y="3440302"/>
            <a:ext cx="672799" cy="671079"/>
          </a:xfrm>
          <a:prstGeom prst="ellipse">
            <a:avLst/>
          </a:prstGeom>
          <a:solidFill>
            <a:srgbClr val="2F5EB0"/>
          </a:solidFill>
          <a:ln w="12700" cap="flat">
            <a:noFill/>
            <a:prstDash val="solid"/>
            <a:miter lim="800000"/>
            <a:headEnd/>
            <a:tailEnd/>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50" name="Oval 42"/>
          <p:cNvSpPr>
            <a:spLocks noChangeArrowheads="1"/>
          </p:cNvSpPr>
          <p:nvPr/>
        </p:nvSpPr>
        <p:spPr bwMode="auto">
          <a:xfrm>
            <a:off x="8953212" y="3440302"/>
            <a:ext cx="672799" cy="671079"/>
          </a:xfrm>
          <a:prstGeom prst="ellipse">
            <a:avLst/>
          </a:prstGeom>
          <a:solidFill>
            <a:srgbClr val="2F5EB0"/>
          </a:solidFill>
          <a:ln w="12700" cap="flat">
            <a:noFill/>
            <a:prstDash val="solid"/>
            <a:miter lim="800000"/>
            <a:headEnd/>
            <a:tailEnd/>
          </a:ln>
          <a:effectLst>
            <a:innerShdw blurRad="63500" dist="50800" dir="13500000">
              <a:prstClr val="black">
                <a:alpha val="50000"/>
              </a:prstClr>
            </a:inn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51" name="Freeform 43"/>
          <p:cNvSpPr>
            <a:spLocks noEditPoints="1"/>
          </p:cNvSpPr>
          <p:nvPr/>
        </p:nvSpPr>
        <p:spPr bwMode="auto">
          <a:xfrm>
            <a:off x="7077909" y="3663994"/>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52" name="Freeform 44"/>
          <p:cNvSpPr>
            <a:spLocks noEditPoints="1"/>
          </p:cNvSpPr>
          <p:nvPr/>
        </p:nvSpPr>
        <p:spPr bwMode="auto">
          <a:xfrm>
            <a:off x="4957851" y="3609345"/>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53" name="Freeform 45"/>
          <p:cNvSpPr>
            <a:spLocks noEditPoints="1"/>
          </p:cNvSpPr>
          <p:nvPr/>
        </p:nvSpPr>
        <p:spPr bwMode="auto">
          <a:xfrm>
            <a:off x="9130370" y="3615550"/>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81887" tIns="40943" rIns="81887" bIns="40943" numCol="1" anchor="t" anchorCtr="0" compatLnSpc="1">
            <a:prstTxWarp prst="textNoShape">
              <a:avLst/>
            </a:prstTxWarp>
          </a:bodyPr>
          <a:lstStyle/>
          <a:p>
            <a:endParaRPr lang="zh-CN" altLang="en-US"/>
          </a:p>
        </p:txBody>
      </p:sp>
      <p:sp>
        <p:nvSpPr>
          <p:cNvPr id="54" name="TextBox 53"/>
          <p:cNvSpPr txBox="1"/>
          <p:nvPr/>
        </p:nvSpPr>
        <p:spPr>
          <a:xfrm>
            <a:off x="2197569" y="4548778"/>
            <a:ext cx="1883794"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charset="0"/>
              <a:buNone/>
              <a:defRPr sz="1400">
                <a:solidFill>
                  <a:schemeClr val="tx1">
                    <a:lumMod val="75000"/>
                    <a:lumOff val="2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olidFill>
                  <a:schemeClr val="tx1">
                    <a:lumMod val="50000"/>
                    <a:lumOff val="50000"/>
                  </a:schemeClr>
                </a:solidFill>
              </a:rPr>
              <a:t>您的内容打在这里，或者通过复制您的文本</a:t>
            </a:r>
            <a:r>
              <a:rPr lang="zh-CN" altLang="en-US" dirty="0" smtClean="0">
                <a:solidFill>
                  <a:schemeClr val="tx1">
                    <a:lumMod val="50000"/>
                    <a:lumOff val="50000"/>
                  </a:schemeClr>
                </a:solidFill>
              </a:rPr>
              <a:t>后</a:t>
            </a:r>
            <a:endParaRPr lang="zh-CN" altLang="en-US" dirty="0">
              <a:solidFill>
                <a:schemeClr val="tx1">
                  <a:lumMod val="50000"/>
                  <a:lumOff val="50000"/>
                </a:schemeClr>
              </a:solidFill>
            </a:endParaRPr>
          </a:p>
        </p:txBody>
      </p:sp>
      <p:sp>
        <p:nvSpPr>
          <p:cNvPr id="55" name="TextBox 54"/>
          <p:cNvSpPr txBox="1"/>
          <p:nvPr/>
        </p:nvSpPr>
        <p:spPr>
          <a:xfrm>
            <a:off x="2497187" y="4206839"/>
            <a:ext cx="1107996" cy="369332"/>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56" name="TextBox 55"/>
          <p:cNvSpPr txBox="1"/>
          <p:nvPr/>
        </p:nvSpPr>
        <p:spPr>
          <a:xfrm>
            <a:off x="4285801" y="4548778"/>
            <a:ext cx="1883794"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charset="0"/>
              <a:buNone/>
              <a:defRPr sz="1400">
                <a:solidFill>
                  <a:schemeClr val="tx1">
                    <a:lumMod val="75000"/>
                    <a:lumOff val="2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dirty="0">
                <a:solidFill>
                  <a:schemeClr val="tx1">
                    <a:lumMod val="50000"/>
                    <a:lumOff val="50000"/>
                  </a:schemeClr>
                </a:solidFill>
              </a:rPr>
              <a:t>您的内容打在这里，或者通过复制您的文本后</a:t>
            </a:r>
            <a:r>
              <a:rPr lang="zh-CN" altLang="en-US" dirty="0" smtClean="0">
                <a:solidFill>
                  <a:schemeClr val="tx1">
                    <a:lumMod val="50000"/>
                    <a:lumOff val="50000"/>
                  </a:schemeClr>
                </a:solidFill>
              </a:rPr>
              <a:t>。</a:t>
            </a:r>
            <a:endParaRPr lang="zh-CN" altLang="en-US" dirty="0">
              <a:solidFill>
                <a:schemeClr val="tx1">
                  <a:lumMod val="50000"/>
                  <a:lumOff val="50000"/>
                </a:schemeClr>
              </a:solidFill>
            </a:endParaRPr>
          </a:p>
        </p:txBody>
      </p:sp>
      <p:sp>
        <p:nvSpPr>
          <p:cNvPr id="57" name="TextBox 56"/>
          <p:cNvSpPr txBox="1"/>
          <p:nvPr/>
        </p:nvSpPr>
        <p:spPr>
          <a:xfrm>
            <a:off x="4585419" y="4240706"/>
            <a:ext cx="1107996" cy="369332"/>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58" name="TextBox 57"/>
          <p:cNvSpPr txBox="1"/>
          <p:nvPr/>
        </p:nvSpPr>
        <p:spPr>
          <a:xfrm>
            <a:off x="6374033" y="4548778"/>
            <a:ext cx="1883794"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charset="0"/>
              <a:buNone/>
              <a:defRPr sz="1400">
                <a:solidFill>
                  <a:schemeClr val="tx1">
                    <a:lumMod val="75000"/>
                    <a:lumOff val="2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dirty="0">
                <a:solidFill>
                  <a:schemeClr val="tx1">
                    <a:lumMod val="50000"/>
                    <a:lumOff val="50000"/>
                  </a:schemeClr>
                </a:solidFill>
              </a:rPr>
              <a:t>您的内容打在这里，或者通过复制您的文本后</a:t>
            </a:r>
            <a:r>
              <a:rPr lang="zh-CN" altLang="en-US" dirty="0" smtClean="0">
                <a:solidFill>
                  <a:schemeClr val="tx1">
                    <a:lumMod val="50000"/>
                    <a:lumOff val="50000"/>
                  </a:schemeClr>
                </a:solidFill>
              </a:rPr>
              <a:t>。</a:t>
            </a:r>
            <a:endParaRPr lang="zh-CN" altLang="en-US" dirty="0">
              <a:solidFill>
                <a:schemeClr val="tx1">
                  <a:lumMod val="50000"/>
                  <a:lumOff val="50000"/>
                </a:schemeClr>
              </a:solidFill>
            </a:endParaRPr>
          </a:p>
        </p:txBody>
      </p:sp>
      <p:sp>
        <p:nvSpPr>
          <p:cNvPr id="59" name="TextBox 58"/>
          <p:cNvSpPr txBox="1"/>
          <p:nvPr/>
        </p:nvSpPr>
        <p:spPr>
          <a:xfrm>
            <a:off x="6601643" y="4240706"/>
            <a:ext cx="1107996" cy="369332"/>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60" name="TextBox 59"/>
          <p:cNvSpPr txBox="1"/>
          <p:nvPr/>
        </p:nvSpPr>
        <p:spPr>
          <a:xfrm>
            <a:off x="8390257" y="4548778"/>
            <a:ext cx="1883794" cy="858283"/>
          </a:xfrm>
          <a:prstGeom prst="rect">
            <a:avLst/>
          </a:prstGeom>
          <a:noFill/>
        </p:spPr>
        <p:txBody>
          <a:bodyPr wrap="square" lIns="81887" tIns="40943" rIns="81887" bIns="40943" rtlCol="0">
            <a:spAutoFit/>
          </a:bodyPr>
          <a:lstStyle/>
          <a:p>
            <a:pPr>
              <a:lnSpc>
                <a:spcPct val="12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a:t>
            </a:r>
            <a:r>
              <a:rPr lang="zh-CN" altLang="en-US" sz="1400" dirty="0" smtClean="0">
                <a:solidFill>
                  <a:schemeClr val="tx1">
                    <a:lumMod val="50000"/>
                    <a:lumOff val="50000"/>
                  </a:schemeClr>
                </a:solidFill>
                <a:latin typeface="微软雅黑" pitchFamily="34" charset="-122"/>
                <a:ea typeface="微软雅黑" pitchFamily="34" charset="-122"/>
              </a:rPr>
              <a:t>。</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61" name="TextBox 60"/>
          <p:cNvSpPr txBox="1"/>
          <p:nvPr/>
        </p:nvSpPr>
        <p:spPr>
          <a:xfrm>
            <a:off x="8689875" y="4240706"/>
            <a:ext cx="1107996" cy="369332"/>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62" name="TextBox 6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5753564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ppt_w</p:attrName>
                                        </p:attrNameLst>
                                      </p:cBhvr>
                                      <p:tavLst>
                                        <p:tav tm="0" fmla="#ppt_w*sin(2.5*pi*$)">
                                          <p:val>
                                            <p:fltVal val="0"/>
                                          </p:val>
                                        </p:tav>
                                        <p:tav tm="100000">
                                          <p:val>
                                            <p:fltVal val="1"/>
                                          </p:val>
                                        </p:tav>
                                      </p:tavLst>
                                    </p:anim>
                                    <p:anim calcmode="lin" valueType="num">
                                      <p:cBhvr>
                                        <p:cTn id="9" dur="5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ppt_w</p:attrName>
                                        </p:attrNameLst>
                                      </p:cBhvr>
                                      <p:tavLst>
                                        <p:tav tm="0" fmla="#ppt_w*sin(2.5*pi*$)">
                                          <p:val>
                                            <p:fltVal val="0"/>
                                          </p:val>
                                        </p:tav>
                                        <p:tav tm="100000">
                                          <p:val>
                                            <p:fltVal val="1"/>
                                          </p:val>
                                        </p:tav>
                                      </p:tavLst>
                                    </p:anim>
                                    <p:anim calcmode="lin" valueType="num">
                                      <p:cBhvr>
                                        <p:cTn id="14" dur="500" fill="hold"/>
                                        <p:tgtEl>
                                          <p:spTgt spid="4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anim calcmode="lin" valueType="num">
                                      <p:cBhvr>
                                        <p:cTn id="24" dur="1000" fill="hold"/>
                                        <p:tgtEl>
                                          <p:spTgt spid="54"/>
                                        </p:tgtEl>
                                        <p:attrNameLst>
                                          <p:attrName>ppt_x</p:attrName>
                                        </p:attrNameLst>
                                      </p:cBhvr>
                                      <p:tavLst>
                                        <p:tav tm="0">
                                          <p:val>
                                            <p:strVal val="#ppt_x"/>
                                          </p:val>
                                        </p:tav>
                                        <p:tav tm="100000">
                                          <p:val>
                                            <p:strVal val="#ppt_x"/>
                                          </p:val>
                                        </p:tav>
                                      </p:tavLst>
                                    </p:anim>
                                    <p:anim calcmode="lin" valueType="num">
                                      <p:cBhvr>
                                        <p:cTn id="25" dur="1000" fill="hold"/>
                                        <p:tgtEl>
                                          <p:spTgt spid="5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anim calcmode="lin" valueType="num">
                                      <p:cBhvr>
                                        <p:cTn id="55" dur="500" fill="hold"/>
                                        <p:tgtEl>
                                          <p:spTgt spid="48"/>
                                        </p:tgtEl>
                                        <p:attrNameLst>
                                          <p:attrName>ppt_w</p:attrName>
                                        </p:attrNameLst>
                                      </p:cBhvr>
                                      <p:tavLst>
                                        <p:tav tm="0" fmla="#ppt_w*sin(2.5*pi*$)">
                                          <p:val>
                                            <p:fltVal val="0"/>
                                          </p:val>
                                        </p:tav>
                                        <p:tav tm="100000">
                                          <p:val>
                                            <p:fltVal val="1"/>
                                          </p:val>
                                        </p:tav>
                                      </p:tavLst>
                                    </p:anim>
                                    <p:anim calcmode="lin" valueType="num">
                                      <p:cBhvr>
                                        <p:cTn id="56" dur="500" fill="hold"/>
                                        <p:tgtEl>
                                          <p:spTgt spid="4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anim calcmode="lin" valueType="num">
                                      <p:cBhvr>
                                        <p:cTn id="60" dur="500" fill="hold"/>
                                        <p:tgtEl>
                                          <p:spTgt spid="52"/>
                                        </p:tgtEl>
                                        <p:attrNameLst>
                                          <p:attrName>ppt_w</p:attrName>
                                        </p:attrNameLst>
                                      </p:cBhvr>
                                      <p:tavLst>
                                        <p:tav tm="0" fmla="#ppt_w*sin(2.5*pi*$)">
                                          <p:val>
                                            <p:fltVal val="0"/>
                                          </p:val>
                                        </p:tav>
                                        <p:tav tm="100000">
                                          <p:val>
                                            <p:fltVal val="1"/>
                                          </p:val>
                                        </p:tav>
                                      </p:tavLst>
                                    </p:anim>
                                    <p:anim calcmode="lin" valueType="num">
                                      <p:cBhvr>
                                        <p:cTn id="61" dur="500" fill="hold"/>
                                        <p:tgtEl>
                                          <p:spTgt spid="52"/>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00"/>
                                        <p:tgtEl>
                                          <p:spTgt spid="2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down)">
                                      <p:cBhvr>
                                        <p:cTn id="94" dur="500"/>
                                        <p:tgtEl>
                                          <p:spTgt spid="2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down)">
                                      <p:cBhvr>
                                        <p:cTn id="97" dur="500"/>
                                        <p:tgtEl>
                                          <p:spTgt spid="29"/>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anim calcmode="lin" valueType="num">
                                      <p:cBhvr>
                                        <p:cTn id="102" dur="500" fill="hold"/>
                                        <p:tgtEl>
                                          <p:spTgt spid="49"/>
                                        </p:tgtEl>
                                        <p:attrNameLst>
                                          <p:attrName>ppt_w</p:attrName>
                                        </p:attrNameLst>
                                      </p:cBhvr>
                                      <p:tavLst>
                                        <p:tav tm="0" fmla="#ppt_w*sin(2.5*pi*$)">
                                          <p:val>
                                            <p:fltVal val="0"/>
                                          </p:val>
                                        </p:tav>
                                        <p:tav tm="100000">
                                          <p:val>
                                            <p:fltVal val="1"/>
                                          </p:val>
                                        </p:tav>
                                      </p:tavLst>
                                    </p:anim>
                                    <p:anim calcmode="lin" valueType="num">
                                      <p:cBhvr>
                                        <p:cTn id="103" dur="500" fill="hold"/>
                                        <p:tgtEl>
                                          <p:spTgt spid="4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anim calcmode="lin" valueType="num">
                                      <p:cBhvr>
                                        <p:cTn id="107" dur="500" fill="hold"/>
                                        <p:tgtEl>
                                          <p:spTgt spid="51"/>
                                        </p:tgtEl>
                                        <p:attrNameLst>
                                          <p:attrName>ppt_w</p:attrName>
                                        </p:attrNameLst>
                                      </p:cBhvr>
                                      <p:tavLst>
                                        <p:tav tm="0" fmla="#ppt_w*sin(2.5*pi*$)">
                                          <p:val>
                                            <p:fltVal val="0"/>
                                          </p:val>
                                        </p:tav>
                                        <p:tav tm="100000">
                                          <p:val>
                                            <p:fltVal val="1"/>
                                          </p:val>
                                        </p:tav>
                                      </p:tavLst>
                                    </p:anim>
                                    <p:anim calcmode="lin" valueType="num">
                                      <p:cBhvr>
                                        <p:cTn id="108" dur="500" fill="hold"/>
                                        <p:tgtEl>
                                          <p:spTgt spid="51"/>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1000"/>
                                        <p:tgtEl>
                                          <p:spTgt spid="59"/>
                                        </p:tgtEl>
                                      </p:cBhvr>
                                    </p:animEffect>
                                    <p:anim calcmode="lin" valueType="num">
                                      <p:cBhvr>
                                        <p:cTn id="113" dur="1000" fill="hold"/>
                                        <p:tgtEl>
                                          <p:spTgt spid="59"/>
                                        </p:tgtEl>
                                        <p:attrNameLst>
                                          <p:attrName>ppt_x</p:attrName>
                                        </p:attrNameLst>
                                      </p:cBhvr>
                                      <p:tavLst>
                                        <p:tav tm="0">
                                          <p:val>
                                            <p:strVal val="#ppt_x"/>
                                          </p:val>
                                        </p:tav>
                                        <p:tav tm="100000">
                                          <p:val>
                                            <p:strVal val="#ppt_x"/>
                                          </p:val>
                                        </p:tav>
                                      </p:tavLst>
                                    </p:anim>
                                    <p:anim calcmode="lin" valueType="num">
                                      <p:cBhvr>
                                        <p:cTn id="114" dur="1000" fill="hold"/>
                                        <p:tgtEl>
                                          <p:spTgt spid="5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1000"/>
                                        <p:tgtEl>
                                          <p:spTgt spid="58"/>
                                        </p:tgtEl>
                                      </p:cBhvr>
                                    </p:animEffect>
                                    <p:anim calcmode="lin" valueType="num">
                                      <p:cBhvr>
                                        <p:cTn id="118" dur="1000" fill="hold"/>
                                        <p:tgtEl>
                                          <p:spTgt spid="58"/>
                                        </p:tgtEl>
                                        <p:attrNameLst>
                                          <p:attrName>ppt_x</p:attrName>
                                        </p:attrNameLst>
                                      </p:cBhvr>
                                      <p:tavLst>
                                        <p:tav tm="0">
                                          <p:val>
                                            <p:strVal val="#ppt_x"/>
                                          </p:val>
                                        </p:tav>
                                        <p:tav tm="100000">
                                          <p:val>
                                            <p:strVal val="#ppt_x"/>
                                          </p:val>
                                        </p:tav>
                                      </p:tavLst>
                                    </p:anim>
                                    <p:anim calcmode="lin" valueType="num">
                                      <p:cBhvr>
                                        <p:cTn id="119" dur="1000" fill="hold"/>
                                        <p:tgtEl>
                                          <p:spTgt spid="5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down)">
                                      <p:cBhvr>
                                        <p:cTn id="122" dur="500"/>
                                        <p:tgtEl>
                                          <p:spTgt spid="3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31"/>
                                        </p:tgtEl>
                                        <p:attrNameLst>
                                          <p:attrName>style.visibility</p:attrName>
                                        </p:attrNameLst>
                                      </p:cBhvr>
                                      <p:to>
                                        <p:strVal val="visible"/>
                                      </p:to>
                                    </p:set>
                                    <p:animEffect transition="in" filter="wipe(down)">
                                      <p:cBhvr>
                                        <p:cTn id="125" dur="500"/>
                                        <p:tgtEl>
                                          <p:spTgt spid="3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33"/>
                                        </p:tgtEl>
                                        <p:attrNameLst>
                                          <p:attrName>style.visibility</p:attrName>
                                        </p:attrNameLst>
                                      </p:cBhvr>
                                      <p:to>
                                        <p:strVal val="visible"/>
                                      </p:to>
                                    </p:set>
                                    <p:animEffect transition="in" filter="wipe(down)">
                                      <p:cBhvr>
                                        <p:cTn id="131" dur="500"/>
                                        <p:tgtEl>
                                          <p:spTgt spid="33"/>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down)">
                                      <p:cBhvr>
                                        <p:cTn id="135" dur="500"/>
                                        <p:tgtEl>
                                          <p:spTgt spid="3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down)">
                                      <p:cBhvr>
                                        <p:cTn id="138" dur="500"/>
                                        <p:tgtEl>
                                          <p:spTgt spid="3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wipe(down)">
                                      <p:cBhvr>
                                        <p:cTn id="141" dur="500"/>
                                        <p:tgtEl>
                                          <p:spTgt spid="3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wipe(down)">
                                      <p:cBhvr>
                                        <p:cTn id="144" dur="500"/>
                                        <p:tgtEl>
                                          <p:spTgt spid="34"/>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anim calcmode="lin" valueType="num">
                                      <p:cBhvr>
                                        <p:cTn id="149" dur="500" fill="hold"/>
                                        <p:tgtEl>
                                          <p:spTgt spid="50"/>
                                        </p:tgtEl>
                                        <p:attrNameLst>
                                          <p:attrName>ppt_w</p:attrName>
                                        </p:attrNameLst>
                                      </p:cBhvr>
                                      <p:tavLst>
                                        <p:tav tm="0" fmla="#ppt_w*sin(2.5*pi*$)">
                                          <p:val>
                                            <p:fltVal val="0"/>
                                          </p:val>
                                        </p:tav>
                                        <p:tav tm="100000">
                                          <p:val>
                                            <p:fltVal val="1"/>
                                          </p:val>
                                        </p:tav>
                                      </p:tavLst>
                                    </p:anim>
                                    <p:anim calcmode="lin" valueType="num">
                                      <p:cBhvr>
                                        <p:cTn id="150" dur="500" fill="hold"/>
                                        <p:tgtEl>
                                          <p:spTgt spid="5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fade">
                                      <p:cBhvr>
                                        <p:cTn id="153" dur="500"/>
                                        <p:tgtEl>
                                          <p:spTgt spid="53"/>
                                        </p:tgtEl>
                                      </p:cBhvr>
                                    </p:animEffect>
                                    <p:anim calcmode="lin" valueType="num">
                                      <p:cBhvr>
                                        <p:cTn id="154" dur="500" fill="hold"/>
                                        <p:tgtEl>
                                          <p:spTgt spid="53"/>
                                        </p:tgtEl>
                                        <p:attrNameLst>
                                          <p:attrName>ppt_w</p:attrName>
                                        </p:attrNameLst>
                                      </p:cBhvr>
                                      <p:tavLst>
                                        <p:tav tm="0" fmla="#ppt_w*sin(2.5*pi*$)">
                                          <p:val>
                                            <p:fltVal val="0"/>
                                          </p:val>
                                        </p:tav>
                                        <p:tav tm="100000">
                                          <p:val>
                                            <p:fltVal val="1"/>
                                          </p:val>
                                        </p:tav>
                                      </p:tavLst>
                                    </p:anim>
                                    <p:anim calcmode="lin" valueType="num">
                                      <p:cBhvr>
                                        <p:cTn id="155" dur="500" fill="hold"/>
                                        <p:tgtEl>
                                          <p:spTgt spid="53"/>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61"/>
                                        </p:tgtEl>
                                        <p:attrNameLst>
                                          <p:attrName>style.visibility</p:attrName>
                                        </p:attrNameLst>
                                      </p:cBhvr>
                                      <p:to>
                                        <p:strVal val="visible"/>
                                      </p:to>
                                    </p:set>
                                    <p:animEffect transition="in" filter="fade">
                                      <p:cBhvr>
                                        <p:cTn id="159" dur="1000"/>
                                        <p:tgtEl>
                                          <p:spTgt spid="61"/>
                                        </p:tgtEl>
                                      </p:cBhvr>
                                    </p:animEffect>
                                    <p:anim calcmode="lin" valueType="num">
                                      <p:cBhvr>
                                        <p:cTn id="160" dur="1000" fill="hold"/>
                                        <p:tgtEl>
                                          <p:spTgt spid="61"/>
                                        </p:tgtEl>
                                        <p:attrNameLst>
                                          <p:attrName>ppt_x</p:attrName>
                                        </p:attrNameLst>
                                      </p:cBhvr>
                                      <p:tavLst>
                                        <p:tav tm="0">
                                          <p:val>
                                            <p:strVal val="#ppt_x"/>
                                          </p:val>
                                        </p:tav>
                                        <p:tav tm="100000">
                                          <p:val>
                                            <p:strVal val="#ppt_x"/>
                                          </p:val>
                                        </p:tav>
                                      </p:tavLst>
                                    </p:anim>
                                    <p:anim calcmode="lin" valueType="num">
                                      <p:cBhvr>
                                        <p:cTn id="161" dur="1000" fill="hold"/>
                                        <p:tgtEl>
                                          <p:spTgt spid="6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Effect transition="in" filter="fade">
                                      <p:cBhvr>
                                        <p:cTn id="164" dur="1000"/>
                                        <p:tgtEl>
                                          <p:spTgt spid="60"/>
                                        </p:tgtEl>
                                      </p:cBhvr>
                                    </p:animEffect>
                                    <p:anim calcmode="lin" valueType="num">
                                      <p:cBhvr>
                                        <p:cTn id="165" dur="1000" fill="hold"/>
                                        <p:tgtEl>
                                          <p:spTgt spid="60"/>
                                        </p:tgtEl>
                                        <p:attrNameLst>
                                          <p:attrName>ppt_x</p:attrName>
                                        </p:attrNameLst>
                                      </p:cBhvr>
                                      <p:tavLst>
                                        <p:tav tm="0">
                                          <p:val>
                                            <p:strVal val="#ppt_x"/>
                                          </p:val>
                                        </p:tav>
                                        <p:tav tm="100000">
                                          <p:val>
                                            <p:strVal val="#ppt_x"/>
                                          </p:val>
                                        </p:tav>
                                      </p:tavLst>
                                    </p:anim>
                                    <p:anim calcmode="lin" valueType="num">
                                      <p:cBhvr>
                                        <p:cTn id="166" dur="1000" fill="hold"/>
                                        <p:tgtEl>
                                          <p:spTgt spid="6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wipe(down)">
                                      <p:cBhvr>
                                        <p:cTn id="169" dur="500"/>
                                        <p:tgtEl>
                                          <p:spTgt spid="3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39"/>
                                        </p:tgtEl>
                                        <p:attrNameLst>
                                          <p:attrName>style.visibility</p:attrName>
                                        </p:attrNameLst>
                                      </p:cBhvr>
                                      <p:to>
                                        <p:strVal val="visible"/>
                                      </p:to>
                                    </p:set>
                                    <p:animEffect transition="in" filter="wipe(down)">
                                      <p:cBhvr>
                                        <p:cTn id="172" dur="500"/>
                                        <p:tgtEl>
                                          <p:spTgt spid="3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40"/>
                                        </p:tgtEl>
                                        <p:attrNameLst>
                                          <p:attrName>style.visibility</p:attrName>
                                        </p:attrNameLst>
                                      </p:cBhvr>
                                      <p:to>
                                        <p:strVal val="visible"/>
                                      </p:to>
                                    </p:set>
                                    <p:animEffect transition="in" filter="wipe(down)">
                                      <p:cBhvr>
                                        <p:cTn id="175" dur="500"/>
                                        <p:tgtEl>
                                          <p:spTgt spid="4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41"/>
                                        </p:tgtEl>
                                        <p:attrNameLst>
                                          <p:attrName>style.visibility</p:attrName>
                                        </p:attrNameLst>
                                      </p:cBhvr>
                                      <p:to>
                                        <p:strVal val="visible"/>
                                      </p:to>
                                    </p:set>
                                    <p:animEffect transition="in" filter="wipe(down)">
                                      <p:cBhvr>
                                        <p:cTn id="178" dur="500"/>
                                        <p:tgtEl>
                                          <p:spTgt spid="41"/>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wipe(down)">
                                      <p:cBhvr>
                                        <p:cTn id="182" dur="500"/>
                                        <p:tgtEl>
                                          <p:spTgt spid="4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44"/>
                                        </p:tgtEl>
                                        <p:attrNameLst>
                                          <p:attrName>style.visibility</p:attrName>
                                        </p:attrNameLst>
                                      </p:cBhvr>
                                      <p:to>
                                        <p:strVal val="visible"/>
                                      </p:to>
                                    </p:set>
                                    <p:animEffect transition="in" filter="wipe(down)">
                                      <p:cBhvr>
                                        <p:cTn id="185" dur="500"/>
                                        <p:tgtEl>
                                          <p:spTgt spid="4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wipe(down)">
                                      <p:cBhvr>
                                        <p:cTn id="188" dur="500"/>
                                        <p:tgtEl>
                                          <p:spTgt spid="4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42"/>
                                        </p:tgtEl>
                                        <p:attrNameLst>
                                          <p:attrName>style.visibility</p:attrName>
                                        </p:attrNameLst>
                                      </p:cBhvr>
                                      <p:to>
                                        <p:strVal val="visible"/>
                                      </p:to>
                                    </p:set>
                                    <p:animEffect transition="in" filter="wipe(down)">
                                      <p:cBhvr>
                                        <p:cTn id="191" dur="500"/>
                                        <p:tgtEl>
                                          <p:spTgt spid="42"/>
                                        </p:tgtEl>
                                      </p:cBhvr>
                                    </p:animEffect>
                                  </p:childTnLst>
                                </p:cTn>
                              </p:par>
                            </p:childTnLst>
                          </p:cTn>
                        </p:par>
                        <p:par>
                          <p:cTn id="192" fill="hold">
                            <p:stCondLst>
                              <p:cond delay="8400"/>
                            </p:stCondLst>
                            <p:childTnLst>
                              <p:par>
                                <p:cTn id="193" presetID="10" presetClass="entr" presetSubtype="0" fill="hold" grpId="0" nodeType="afterEffect">
                                  <p:stCondLst>
                                    <p:cond delay="0"/>
                                  </p:stCondLst>
                                  <p:childTnLst>
                                    <p:set>
                                      <p:cBhvr>
                                        <p:cTn id="194" dur="1" fill="hold">
                                          <p:stCondLst>
                                            <p:cond delay="0"/>
                                          </p:stCondLst>
                                        </p:cTn>
                                        <p:tgtEl>
                                          <p:spTgt spid="62"/>
                                        </p:tgtEl>
                                        <p:attrNameLst>
                                          <p:attrName>style.visibility</p:attrName>
                                        </p:attrNameLst>
                                      </p:cBhvr>
                                      <p:to>
                                        <p:strVal val="visible"/>
                                      </p:to>
                                    </p:set>
                                    <p:animEffect transition="in" filter="fade">
                                      <p:cBhvr>
                                        <p:cTn id="195"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24</a:t>
            </a:r>
            <a:endParaRPr lang="zh-CN" dirty="0">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KSO_Shape"/>
          <p:cNvSpPr>
            <a:spLocks/>
          </p:cNvSpPr>
          <p:nvPr/>
        </p:nvSpPr>
        <p:spPr bwMode="auto">
          <a:xfrm>
            <a:off x="335491" y="231538"/>
            <a:ext cx="290942" cy="2880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2"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53" name="矩形 52"/>
          <p:cNvSpPr/>
          <p:nvPr/>
        </p:nvSpPr>
        <p:spPr>
          <a:xfrm>
            <a:off x="1344049" y="1567311"/>
            <a:ext cx="2245895" cy="2887579"/>
          </a:xfrm>
          <a:prstGeom prst="rect">
            <a:avLst/>
          </a:prstGeom>
          <a:blipFill>
            <a:blip r:embed="rId3" cstate="print">
              <a:extLst>
                <a:ext uri="{28A0092B-C50C-407E-A947-70E740481C1C}">
                  <a14:useLocalDpi xmlns:a14="http://schemas.microsoft.com/office/drawing/2010/main" xmln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44049" y="4454890"/>
            <a:ext cx="2245895" cy="625642"/>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417680" y="4548469"/>
            <a:ext cx="2098633"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2" tIns="60956" rIns="121912" bIns="60956"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1376133" y="5176071"/>
            <a:ext cx="2245895" cy="54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400" dirty="0" smtClean="0">
                <a:solidFill>
                  <a:schemeClr val="tx1">
                    <a:lumMod val="50000"/>
                    <a:lumOff val="50000"/>
                  </a:schemeClr>
                </a:solidFill>
                <a:sym typeface="微软雅黑" pitchFamily="34" charset="-122"/>
              </a:rPr>
              <a:t>右键</a:t>
            </a:r>
            <a:r>
              <a:rPr lang="zh-CN" altLang="en-US" sz="1400" dirty="0">
                <a:solidFill>
                  <a:schemeClr val="tx1">
                    <a:lumMod val="50000"/>
                    <a:lumOff val="50000"/>
                  </a:schemeClr>
                </a:solidFill>
                <a:sym typeface="微软雅黑" pitchFamily="34" charset="-122"/>
              </a:rPr>
              <a:t>点击图片选择设置图片格式可直接替换图片</a:t>
            </a:r>
            <a:r>
              <a:rPr lang="zh-CN" altLang="en-US" sz="1400" dirty="0" smtClean="0">
                <a:solidFill>
                  <a:schemeClr val="tx1">
                    <a:lumMod val="50000"/>
                    <a:lumOff val="50000"/>
                  </a:schemeClr>
                </a:solidFill>
                <a:sym typeface="微软雅黑" pitchFamily="34" charset="-122"/>
              </a:rPr>
              <a:t>。</a:t>
            </a:r>
            <a:endParaRPr lang="en-US" altLang="zh-CN" sz="1400" dirty="0">
              <a:solidFill>
                <a:schemeClr val="tx1">
                  <a:lumMod val="50000"/>
                  <a:lumOff val="50000"/>
                </a:schemeClr>
              </a:solidFill>
              <a:sym typeface="微软雅黑" pitchFamily="34" charset="-122"/>
            </a:endParaRPr>
          </a:p>
        </p:txBody>
      </p:sp>
      <p:sp>
        <p:nvSpPr>
          <p:cNvPr id="57" name="矩形 56"/>
          <p:cNvSpPr/>
          <p:nvPr/>
        </p:nvSpPr>
        <p:spPr>
          <a:xfrm>
            <a:off x="3753411" y="1567311"/>
            <a:ext cx="2245895" cy="2887579"/>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3753411" y="4454890"/>
            <a:ext cx="2245895" cy="625642"/>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3827042" y="4548469"/>
            <a:ext cx="2098633"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2" tIns="60956" rIns="121912" bIns="60956"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3785495" y="5176071"/>
            <a:ext cx="2245895"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400" dirty="0" smtClean="0">
                <a:solidFill>
                  <a:schemeClr val="tx1">
                    <a:lumMod val="50000"/>
                    <a:lumOff val="50000"/>
                  </a:schemeClr>
                </a:solidFill>
                <a:sym typeface="微软雅黑" pitchFamily="34" charset="-122"/>
              </a:rPr>
              <a:t>右键</a:t>
            </a:r>
            <a:r>
              <a:rPr lang="zh-CN" altLang="en-US" sz="1400" dirty="0">
                <a:solidFill>
                  <a:schemeClr val="tx1">
                    <a:lumMod val="50000"/>
                    <a:lumOff val="50000"/>
                  </a:schemeClr>
                </a:solidFill>
                <a:sym typeface="微软雅黑" pitchFamily="34" charset="-122"/>
              </a:rPr>
              <a:t>点击图片选择设置图片格式可直接替换图片</a:t>
            </a:r>
            <a:r>
              <a:rPr lang="zh-CN" altLang="en-US" sz="1400" dirty="0" smtClean="0">
                <a:solidFill>
                  <a:schemeClr val="tx1">
                    <a:lumMod val="50000"/>
                    <a:lumOff val="50000"/>
                  </a:schemeClr>
                </a:solidFill>
                <a:sym typeface="微软雅黑" pitchFamily="34" charset="-122"/>
              </a:rPr>
              <a:t>。</a:t>
            </a:r>
            <a:endParaRPr lang="en-US" altLang="zh-CN" sz="1400" dirty="0">
              <a:solidFill>
                <a:schemeClr val="tx1">
                  <a:lumMod val="50000"/>
                  <a:lumOff val="50000"/>
                </a:schemeClr>
              </a:solidFill>
              <a:sym typeface="微软雅黑" pitchFamily="34" charset="-122"/>
            </a:endParaRPr>
          </a:p>
        </p:txBody>
      </p:sp>
      <p:sp>
        <p:nvSpPr>
          <p:cNvPr id="61" name="矩形 60"/>
          <p:cNvSpPr/>
          <p:nvPr/>
        </p:nvSpPr>
        <p:spPr>
          <a:xfrm>
            <a:off x="6162773" y="1567311"/>
            <a:ext cx="2245895" cy="2887579"/>
          </a:xfrm>
          <a:prstGeom prst="rect">
            <a:avLst/>
          </a:prstGeom>
          <a:blipFill>
            <a:blip r:embed="rId5" cstate="print">
              <a:extLst>
                <a:ext uri="{28A0092B-C50C-407E-A947-70E740481C1C}">
                  <a14:useLocalDpi xmlns:a14="http://schemas.microsoft.com/office/drawing/2010/main" xmlns=""/>
                </a:ext>
              </a:extLst>
            </a:blip>
            <a:srcRect/>
            <a:stretch>
              <a:fillRect b="1"/>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162773" y="4454890"/>
            <a:ext cx="2245895" cy="625642"/>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6236404" y="4548469"/>
            <a:ext cx="2098633"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2" tIns="60956" rIns="121912" bIns="60956"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6194857" y="5176071"/>
            <a:ext cx="2245895"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400" dirty="0" smtClean="0">
                <a:solidFill>
                  <a:schemeClr val="tx1">
                    <a:lumMod val="50000"/>
                    <a:lumOff val="50000"/>
                  </a:schemeClr>
                </a:solidFill>
                <a:sym typeface="微软雅黑" pitchFamily="34" charset="-122"/>
              </a:rPr>
              <a:t>右键</a:t>
            </a:r>
            <a:r>
              <a:rPr lang="zh-CN" altLang="en-US" sz="1400" dirty="0">
                <a:solidFill>
                  <a:schemeClr val="tx1">
                    <a:lumMod val="50000"/>
                    <a:lumOff val="50000"/>
                  </a:schemeClr>
                </a:solidFill>
                <a:sym typeface="微软雅黑" pitchFamily="34" charset="-122"/>
              </a:rPr>
              <a:t>点击图片选择设置图片格式可直接替换图片</a:t>
            </a:r>
            <a:r>
              <a:rPr lang="zh-CN" altLang="en-US" sz="1400" dirty="0" smtClean="0">
                <a:solidFill>
                  <a:schemeClr val="tx1">
                    <a:lumMod val="50000"/>
                    <a:lumOff val="50000"/>
                  </a:schemeClr>
                </a:solidFill>
                <a:sym typeface="微软雅黑" pitchFamily="34" charset="-122"/>
              </a:rPr>
              <a:t>。</a:t>
            </a:r>
            <a:endParaRPr lang="en-US" altLang="zh-CN" sz="1400" dirty="0">
              <a:solidFill>
                <a:schemeClr val="tx1">
                  <a:lumMod val="50000"/>
                  <a:lumOff val="50000"/>
                </a:schemeClr>
              </a:solidFill>
              <a:sym typeface="微软雅黑" pitchFamily="34" charset="-122"/>
            </a:endParaRPr>
          </a:p>
        </p:txBody>
      </p:sp>
      <p:sp>
        <p:nvSpPr>
          <p:cNvPr id="65" name="矩形 64"/>
          <p:cNvSpPr/>
          <p:nvPr/>
        </p:nvSpPr>
        <p:spPr>
          <a:xfrm>
            <a:off x="8572136" y="1567311"/>
            <a:ext cx="2245895" cy="2887579"/>
          </a:xfrm>
          <a:prstGeom prst="rect">
            <a:avLst/>
          </a:prstGeom>
          <a:blipFill>
            <a:blip r:embed="rId6" cstate="print">
              <a:extLst>
                <a:ext uri="{28A0092B-C50C-407E-A947-70E740481C1C}">
                  <a14:useLocalDpi xmlns:a14="http://schemas.microsoft.com/office/drawing/2010/main" xmln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572136" y="4454890"/>
            <a:ext cx="2245895" cy="625642"/>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8645767" y="4548469"/>
            <a:ext cx="2098633"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2" tIns="60956" rIns="121912" bIns="60956"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8" name="矩形 47"/>
          <p:cNvSpPr>
            <a:spLocks noChangeArrowheads="1"/>
          </p:cNvSpPr>
          <p:nvPr/>
        </p:nvSpPr>
        <p:spPr bwMode="auto">
          <a:xfrm>
            <a:off x="8604220" y="5176071"/>
            <a:ext cx="2245895"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400" dirty="0" smtClean="0">
                <a:solidFill>
                  <a:schemeClr val="tx1">
                    <a:lumMod val="50000"/>
                    <a:lumOff val="50000"/>
                  </a:schemeClr>
                </a:solidFill>
                <a:sym typeface="微软雅黑" pitchFamily="34" charset="-122"/>
              </a:rPr>
              <a:t>右键</a:t>
            </a:r>
            <a:r>
              <a:rPr lang="zh-CN" altLang="en-US" sz="1400" dirty="0">
                <a:solidFill>
                  <a:schemeClr val="tx1">
                    <a:lumMod val="50000"/>
                    <a:lumOff val="50000"/>
                  </a:schemeClr>
                </a:solidFill>
                <a:sym typeface="微软雅黑" pitchFamily="34" charset="-122"/>
              </a:rPr>
              <a:t>点击图片选择设置图片格式可直接替换图片</a:t>
            </a:r>
            <a:r>
              <a:rPr lang="zh-CN" altLang="en-US" sz="1400" dirty="0" smtClean="0">
                <a:solidFill>
                  <a:schemeClr val="tx1">
                    <a:lumMod val="50000"/>
                    <a:lumOff val="50000"/>
                  </a:schemeClr>
                </a:solidFill>
                <a:sym typeface="微软雅黑" pitchFamily="34" charset="-122"/>
              </a:rPr>
              <a:t>。</a:t>
            </a:r>
            <a:endParaRPr lang="en-US" altLang="zh-CN" sz="1400" dirty="0">
              <a:solidFill>
                <a:schemeClr val="tx1">
                  <a:lumMod val="50000"/>
                  <a:lumOff val="50000"/>
                </a:schemeClr>
              </a:solidFill>
              <a:sym typeface="微软雅黑" pitchFamily="34" charset="-122"/>
            </a:endParaRPr>
          </a:p>
        </p:txBody>
      </p:sp>
      <p:sp>
        <p:nvSpPr>
          <p:cNvPr id="69" name="TextBox 6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15133638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ppt_x"/>
                                          </p:val>
                                        </p:tav>
                                        <p:tav tm="100000">
                                          <p:val>
                                            <p:strVal val="#ppt_x"/>
                                          </p:val>
                                        </p:tav>
                                      </p:tavLst>
                                    </p:anim>
                                    <p:anim calcmode="lin" valueType="num">
                                      <p:cBhvr additive="base">
                                        <p:cTn id="17" dur="500" fill="hold"/>
                                        <p:tgtEl>
                                          <p:spTgt spid="57"/>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ppt_x"/>
                                          </p:val>
                                        </p:tav>
                                        <p:tav tm="100000">
                                          <p:val>
                                            <p:strVal val="#ppt_x"/>
                                          </p:val>
                                        </p:tav>
                                      </p:tavLst>
                                    </p:anim>
                                    <p:anim calcmode="lin" valueType="num">
                                      <p:cBhvr additive="base">
                                        <p:cTn id="21" dur="500" fill="hold"/>
                                        <p:tgtEl>
                                          <p:spTgt spid="5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ppt_x"/>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randombar(horizontal)">
                                      <p:cBhvr>
                                        <p:cTn id="43" dur="400"/>
                                        <p:tgtEl>
                                          <p:spTgt spid="55"/>
                                        </p:tgtEl>
                                      </p:cBhvr>
                                    </p:animEffect>
                                  </p:childTnLst>
                                </p:cTn>
                              </p:par>
                            </p:childTnLst>
                          </p:cTn>
                        </p:par>
                        <p:par>
                          <p:cTn id="44" fill="hold">
                            <p:stCondLst>
                              <p:cond delay="2400"/>
                            </p:stCondLst>
                            <p:childTnLst>
                              <p:par>
                                <p:cTn id="45" presetID="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2900"/>
                            </p:stCondLst>
                            <p:childTnLst>
                              <p:par>
                                <p:cTn id="50" presetID="14" presetClass="entr" presetSubtype="1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randombar(horizontal)">
                                      <p:cBhvr>
                                        <p:cTn id="52" dur="400"/>
                                        <p:tgtEl>
                                          <p:spTgt spid="59"/>
                                        </p:tgtEl>
                                      </p:cBhvr>
                                    </p:animEffect>
                                  </p:childTnLst>
                                </p:cTn>
                              </p:par>
                            </p:childTnLst>
                          </p:cTn>
                        </p:par>
                        <p:par>
                          <p:cTn id="53" fill="hold">
                            <p:stCondLst>
                              <p:cond delay="3300"/>
                            </p:stCondLst>
                            <p:childTnLst>
                              <p:par>
                                <p:cTn id="54" presetID="2" presetClass="entr" presetSubtype="4"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fill="hold"/>
                                        <p:tgtEl>
                                          <p:spTgt spid="60"/>
                                        </p:tgtEl>
                                        <p:attrNameLst>
                                          <p:attrName>ppt_x</p:attrName>
                                        </p:attrNameLst>
                                      </p:cBhvr>
                                      <p:tavLst>
                                        <p:tav tm="0">
                                          <p:val>
                                            <p:strVal val="#ppt_x"/>
                                          </p:val>
                                        </p:tav>
                                        <p:tav tm="100000">
                                          <p:val>
                                            <p:strVal val="#ppt_x"/>
                                          </p:val>
                                        </p:tav>
                                      </p:tavLst>
                                    </p:anim>
                                    <p:anim calcmode="lin" valueType="num">
                                      <p:cBhvr additive="base">
                                        <p:cTn id="57" dur="500" fill="hold"/>
                                        <p:tgtEl>
                                          <p:spTgt spid="60"/>
                                        </p:tgtEl>
                                        <p:attrNameLst>
                                          <p:attrName>ppt_y</p:attrName>
                                        </p:attrNameLst>
                                      </p:cBhvr>
                                      <p:tavLst>
                                        <p:tav tm="0">
                                          <p:val>
                                            <p:strVal val="1+#ppt_h/2"/>
                                          </p:val>
                                        </p:tav>
                                        <p:tav tm="100000">
                                          <p:val>
                                            <p:strVal val="#ppt_y"/>
                                          </p:val>
                                        </p:tav>
                                      </p:tavLst>
                                    </p:anim>
                                  </p:childTnLst>
                                </p:cTn>
                              </p:par>
                            </p:childTnLst>
                          </p:cTn>
                        </p:par>
                        <p:par>
                          <p:cTn id="58" fill="hold">
                            <p:stCondLst>
                              <p:cond delay="3800"/>
                            </p:stCondLst>
                            <p:childTnLst>
                              <p:par>
                                <p:cTn id="59" presetID="14" presetClass="entr" presetSubtype="1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randombar(horizontal)">
                                      <p:cBhvr>
                                        <p:cTn id="61" dur="400"/>
                                        <p:tgtEl>
                                          <p:spTgt spid="63"/>
                                        </p:tgtEl>
                                      </p:cBhvr>
                                    </p:animEffect>
                                  </p:childTnLst>
                                </p:cTn>
                              </p:par>
                            </p:childTnLst>
                          </p:cTn>
                        </p:par>
                        <p:par>
                          <p:cTn id="62" fill="hold">
                            <p:stCondLst>
                              <p:cond delay="4200"/>
                            </p:stCondLst>
                            <p:childTnLst>
                              <p:par>
                                <p:cTn id="63" presetID="2" presetClass="entr" presetSubtype="4"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500" fill="hold"/>
                                        <p:tgtEl>
                                          <p:spTgt spid="64"/>
                                        </p:tgtEl>
                                        <p:attrNameLst>
                                          <p:attrName>ppt_x</p:attrName>
                                        </p:attrNameLst>
                                      </p:cBhvr>
                                      <p:tavLst>
                                        <p:tav tm="0">
                                          <p:val>
                                            <p:strVal val="#ppt_x"/>
                                          </p:val>
                                        </p:tav>
                                        <p:tav tm="100000">
                                          <p:val>
                                            <p:strVal val="#ppt_x"/>
                                          </p:val>
                                        </p:tav>
                                      </p:tavLst>
                                    </p:anim>
                                    <p:anim calcmode="lin" valueType="num">
                                      <p:cBhvr additive="base">
                                        <p:cTn id="66" dur="500" fill="hold"/>
                                        <p:tgtEl>
                                          <p:spTgt spid="64"/>
                                        </p:tgtEl>
                                        <p:attrNameLst>
                                          <p:attrName>ppt_y</p:attrName>
                                        </p:attrNameLst>
                                      </p:cBhvr>
                                      <p:tavLst>
                                        <p:tav tm="0">
                                          <p:val>
                                            <p:strVal val="1+#ppt_h/2"/>
                                          </p:val>
                                        </p:tav>
                                        <p:tav tm="100000">
                                          <p:val>
                                            <p:strVal val="#ppt_y"/>
                                          </p:val>
                                        </p:tav>
                                      </p:tavLst>
                                    </p:anim>
                                  </p:childTnLst>
                                </p:cTn>
                              </p:par>
                            </p:childTnLst>
                          </p:cTn>
                        </p:par>
                        <p:par>
                          <p:cTn id="67" fill="hold">
                            <p:stCondLst>
                              <p:cond delay="4700"/>
                            </p:stCondLst>
                            <p:childTnLst>
                              <p:par>
                                <p:cTn id="68" presetID="14" presetClass="entr" presetSubtype="1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randombar(horizontal)">
                                      <p:cBhvr>
                                        <p:cTn id="70" dur="400"/>
                                        <p:tgtEl>
                                          <p:spTgt spid="67"/>
                                        </p:tgtEl>
                                      </p:cBhvr>
                                    </p:animEffect>
                                  </p:childTnLst>
                                </p:cTn>
                              </p:par>
                            </p:childTnLst>
                          </p:cTn>
                        </p:par>
                        <p:par>
                          <p:cTn id="71" fill="hold">
                            <p:stCondLst>
                              <p:cond delay="5100"/>
                            </p:stCondLst>
                            <p:childTnLst>
                              <p:par>
                                <p:cTn id="72" presetID="2" presetClass="entr" presetSubtype="4"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500" fill="hold"/>
                                        <p:tgtEl>
                                          <p:spTgt spid="68"/>
                                        </p:tgtEl>
                                        <p:attrNameLst>
                                          <p:attrName>ppt_x</p:attrName>
                                        </p:attrNameLst>
                                      </p:cBhvr>
                                      <p:tavLst>
                                        <p:tav tm="0">
                                          <p:val>
                                            <p:strVal val="#ppt_x"/>
                                          </p:val>
                                        </p:tav>
                                        <p:tav tm="100000">
                                          <p:val>
                                            <p:strVal val="#ppt_x"/>
                                          </p:val>
                                        </p:tav>
                                      </p:tavLst>
                                    </p:anim>
                                    <p:anim calcmode="lin" valueType="num">
                                      <p:cBhvr additive="base">
                                        <p:cTn id="75" dur="500" fill="hold"/>
                                        <p:tgtEl>
                                          <p:spTgt spid="68"/>
                                        </p:tgtEl>
                                        <p:attrNameLst>
                                          <p:attrName>ppt_y</p:attrName>
                                        </p:attrNameLst>
                                      </p:cBhvr>
                                      <p:tavLst>
                                        <p:tav tm="0">
                                          <p:val>
                                            <p:strVal val="1+#ppt_h/2"/>
                                          </p:val>
                                        </p:tav>
                                        <p:tav tm="100000">
                                          <p:val>
                                            <p:strVal val="#ppt_y"/>
                                          </p:val>
                                        </p:tav>
                                      </p:tavLst>
                                    </p:anim>
                                  </p:childTnLst>
                                </p:cTn>
                              </p:par>
                            </p:childTnLst>
                          </p:cTn>
                        </p:par>
                        <p:par>
                          <p:cTn id="76" fill="hold">
                            <p:stCondLst>
                              <p:cond delay="56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1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p:bldP spid="56" grpId="0"/>
      <p:bldP spid="57" grpId="0" animBg="1"/>
      <p:bldP spid="58" grpId="0" animBg="1"/>
      <p:bldP spid="59" grpId="0"/>
      <p:bldP spid="60" grpId="0"/>
      <p:bldP spid="61" grpId="0" animBg="1"/>
      <p:bldP spid="62" grpId="0" animBg="1"/>
      <p:bldP spid="63" grpId="0"/>
      <p:bldP spid="64" grpId="0"/>
      <p:bldP spid="65" grpId="0" animBg="1"/>
      <p:bldP spid="66" grpId="0" animBg="1"/>
      <p:bldP spid="67" grpId="0"/>
      <p:bldP spid="68" grpId="0"/>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25</a:t>
            </a:r>
            <a:endParaRPr lang="zh-CN" dirty="0">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95100" y="2132856"/>
            <a:ext cx="12290276" cy="2520280"/>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
          <p:cNvSpPr>
            <a:spLocks/>
          </p:cNvSpPr>
          <p:nvPr/>
        </p:nvSpPr>
        <p:spPr bwMode="auto">
          <a:xfrm>
            <a:off x="4300872" y="2859245"/>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cxnSp>
        <p:nvCxnSpPr>
          <p:cNvPr id="18" name="直接连接符 17"/>
          <p:cNvCxnSpPr/>
          <p:nvPr/>
        </p:nvCxnSpPr>
        <p:spPr>
          <a:xfrm>
            <a:off x="5669024" y="2787237"/>
            <a:ext cx="0" cy="1289835"/>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6" y="2636912"/>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itchFamily="34" charset="-122"/>
                <a:ea typeface="微软雅黑" pitchFamily="34" charset="-122"/>
              </a:rPr>
              <a:t>工作不足之处</a:t>
            </a:r>
            <a:endParaRPr lang="en-US" altLang="zh-CN" sz="2400" b="1" dirty="0" smtClean="0">
              <a:solidFill>
                <a:schemeClr val="bg1"/>
              </a:solidFill>
              <a:latin typeface="微软雅黑" pitchFamily="34" charset="-122"/>
              <a:ea typeface="微软雅黑" pitchFamily="34" charset="-122"/>
            </a:endParaRPr>
          </a:p>
          <a:p>
            <a:pPr marL="0" lvl="1" algn="ctr"/>
            <a:r>
              <a:rPr lang="zh-CN" altLang="en-US" sz="1400" dirty="0" smtClean="0">
                <a:solidFill>
                  <a:schemeClr val="bg1"/>
                </a:solidFill>
                <a:latin typeface="微软雅黑" pitchFamily="34" charset="-122"/>
                <a:ea typeface="微软雅黑" pitchFamily="34" charset="-122"/>
              </a:rPr>
              <a:t>（添加二级标题）</a:t>
            </a:r>
            <a:endParaRPr lang="zh-CN" altLang="en-US" sz="1400" dirty="0">
              <a:solidFill>
                <a:schemeClr val="bg1"/>
              </a:solidFill>
              <a:latin typeface="微软雅黑" pitchFamily="34" charset="-122"/>
              <a:ea typeface="微软雅黑" pitchFamily="34" charset="-122"/>
            </a:endParaRP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5" name="组合 24"/>
          <p:cNvGrpSpPr/>
          <p:nvPr/>
        </p:nvGrpSpPr>
        <p:grpSpPr>
          <a:xfrm>
            <a:off x="7253200" y="3284984"/>
            <a:ext cx="1436675" cy="215444"/>
            <a:chOff x="4369395" y="3284984"/>
            <a:chExt cx="1436675" cy="215444"/>
          </a:xfrm>
        </p:grpSpPr>
        <p:sp>
          <p:nvSpPr>
            <p:cNvPr id="2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54" name="文本框 9"/>
          <p:cNvSpPr txBox="1"/>
          <p:nvPr/>
        </p:nvSpPr>
        <p:spPr>
          <a:xfrm>
            <a:off x="841003" y="202431"/>
            <a:ext cx="2160240"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第四章  </a:t>
            </a:r>
            <a:r>
              <a:rPr lang="en-US" altLang="zh-CN" b="1" dirty="0" smtClean="0">
                <a:solidFill>
                  <a:srgbClr val="2F5EB0"/>
                </a:solidFill>
              </a:rPr>
              <a:t>SECTION</a:t>
            </a:r>
            <a:endParaRPr lang="en-US" altLang="ko-KR" kern="0" dirty="0" smtClean="0">
              <a:solidFill>
                <a:srgbClr val="2F5EB0"/>
              </a:solidFill>
              <a:latin typeface="微软雅黑" pitchFamily="34" charset="-122"/>
              <a:ea typeface="微软雅黑" pitchFamily="34" charset="-122"/>
            </a:endParaRPr>
          </a:p>
        </p:txBody>
      </p:sp>
      <p:sp>
        <p:nvSpPr>
          <p:cNvPr id="56" name="KSO_Shape"/>
          <p:cNvSpPr>
            <a:spLocks/>
          </p:cNvSpPr>
          <p:nvPr/>
        </p:nvSpPr>
        <p:spPr bwMode="auto">
          <a:xfrm>
            <a:off x="4633240" y="3133079"/>
            <a:ext cx="519253" cy="51925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2F5EB0"/>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
        <p:nvSpPr>
          <p:cNvPr id="50" name="KSO_Shape"/>
          <p:cNvSpPr>
            <a:spLocks/>
          </p:cNvSpPr>
          <p:nvPr/>
        </p:nvSpPr>
        <p:spPr bwMode="auto">
          <a:xfrm>
            <a:off x="336794" y="202431"/>
            <a:ext cx="288335" cy="28833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371209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p:bldP spid="56" grpId="0" animBg="1"/>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26</a:t>
            </a:r>
            <a:endParaRPr lang="zh-CN" dirty="0">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KSO_Shape"/>
          <p:cNvSpPr>
            <a:spLocks/>
          </p:cNvSpPr>
          <p:nvPr/>
        </p:nvSpPr>
        <p:spPr bwMode="auto">
          <a:xfrm>
            <a:off x="336794" y="202431"/>
            <a:ext cx="288335" cy="28833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cxnSp>
        <p:nvCxnSpPr>
          <p:cNvPr id="59" name="直接连接符 58"/>
          <p:cNvCxnSpPr/>
          <p:nvPr/>
        </p:nvCxnSpPr>
        <p:spPr>
          <a:xfrm flipH="1">
            <a:off x="6050562" y="472473"/>
            <a:ext cx="1" cy="1300343"/>
          </a:xfrm>
          <a:prstGeom prst="line">
            <a:avLst/>
          </a:prstGeom>
          <a:ln w="9525">
            <a:solidFill>
              <a:srgbClr val="2F5EB0"/>
            </a:solidFill>
            <a:prstDash val="sysDash"/>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4660794" y="1605969"/>
            <a:ext cx="2779537" cy="2779537"/>
            <a:chOff x="3325860" y="1074902"/>
            <a:chExt cx="2531533" cy="2531533"/>
          </a:xfrm>
          <a:gradFill>
            <a:gsLst>
              <a:gs pos="0">
                <a:srgbClr val="0E1A40"/>
              </a:gs>
              <a:gs pos="100000">
                <a:srgbClr val="2F5EB0"/>
              </a:gs>
            </a:gsLst>
            <a:lin ang="13800000" scaled="0"/>
          </a:gradFill>
        </p:grpSpPr>
        <p:sp>
          <p:nvSpPr>
            <p:cNvPr id="61" name="椭圆 60"/>
            <p:cNvSpPr/>
            <p:nvPr/>
          </p:nvSpPr>
          <p:spPr>
            <a:xfrm>
              <a:off x="3325860" y="1074902"/>
              <a:ext cx="2531533" cy="253153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62" name="Freeform 627"/>
            <p:cNvSpPr>
              <a:spLocks noEditPoints="1"/>
            </p:cNvSpPr>
            <p:nvPr/>
          </p:nvSpPr>
          <p:spPr bwMode="auto">
            <a:xfrm>
              <a:off x="4400627" y="1777117"/>
              <a:ext cx="381999" cy="475170"/>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63" name="文本框 23"/>
            <p:cNvSpPr txBox="1"/>
            <p:nvPr/>
          </p:nvSpPr>
          <p:spPr>
            <a:xfrm>
              <a:off x="3505189" y="2341943"/>
              <a:ext cx="2172875" cy="364410"/>
            </a:xfrm>
            <a:prstGeom prst="rect">
              <a:avLst/>
            </a:prstGeom>
            <a:noFill/>
          </p:spPr>
          <p:txBody>
            <a:bodyPr wrap="square" rtlCol="0">
              <a:spAutoFit/>
            </a:bodyPr>
            <a:lstStyle/>
            <a:p>
              <a:pPr algn="ctr"/>
              <a:r>
                <a:rPr lang="zh-CN" altLang="en-US" sz="2000" b="1" dirty="0">
                  <a:solidFill>
                    <a:schemeClr val="bg1"/>
                  </a:solidFill>
                  <a:latin typeface="微软雅黑" pitchFamily="34" charset="-122"/>
                  <a:ea typeface="微软雅黑" pitchFamily="34" charset="-122"/>
                </a:rPr>
                <a:t>添加标题</a:t>
              </a:r>
              <a:endParaRPr lang="en-US" altLang="zh-CN" sz="2000" b="1" dirty="0">
                <a:solidFill>
                  <a:schemeClr val="bg1"/>
                </a:solidFill>
                <a:latin typeface="微软雅黑" pitchFamily="34" charset="-122"/>
                <a:ea typeface="微软雅黑" pitchFamily="34" charset="-122"/>
              </a:endParaRPr>
            </a:p>
          </p:txBody>
        </p:sp>
      </p:grpSp>
      <p:grpSp>
        <p:nvGrpSpPr>
          <p:cNvPr id="64" name="组合 63"/>
          <p:cNvGrpSpPr/>
          <p:nvPr/>
        </p:nvGrpSpPr>
        <p:grpSpPr>
          <a:xfrm>
            <a:off x="4078343" y="1872196"/>
            <a:ext cx="939800" cy="939800"/>
            <a:chOff x="2386060" y="1495059"/>
            <a:chExt cx="939800" cy="939800"/>
          </a:xfrm>
        </p:grpSpPr>
        <p:sp>
          <p:nvSpPr>
            <p:cNvPr id="65" name="椭圆 64"/>
            <p:cNvSpPr/>
            <p:nvPr/>
          </p:nvSpPr>
          <p:spPr>
            <a:xfrm>
              <a:off x="2386060" y="1495059"/>
              <a:ext cx="939800" cy="939800"/>
            </a:xfrm>
            <a:prstGeom prst="ellipse">
              <a:avLst/>
            </a:prstGeom>
            <a:solidFill>
              <a:srgbClr val="2F5EB0"/>
            </a:solidFill>
            <a:ln w="571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66" name="Freeform 1986"/>
            <p:cNvSpPr>
              <a:spLocks/>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773534" y="1593639"/>
            <a:ext cx="939800" cy="939800"/>
            <a:chOff x="5454052" y="1074902"/>
            <a:chExt cx="939800" cy="939800"/>
          </a:xfrm>
        </p:grpSpPr>
        <p:sp>
          <p:nvSpPr>
            <p:cNvPr id="68" name="椭圆 67"/>
            <p:cNvSpPr/>
            <p:nvPr/>
          </p:nvSpPr>
          <p:spPr>
            <a:xfrm>
              <a:off x="5454052" y="1074902"/>
              <a:ext cx="939800" cy="939800"/>
            </a:xfrm>
            <a:prstGeom prst="ellipse">
              <a:avLst/>
            </a:prstGeom>
            <a:solidFill>
              <a:srgbClr val="2F5EB0"/>
            </a:solidFill>
            <a:ln w="571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69" name="组合 68"/>
            <p:cNvGrpSpPr/>
            <p:nvPr/>
          </p:nvGrpSpPr>
          <p:grpSpPr>
            <a:xfrm>
              <a:off x="5729640" y="1309909"/>
              <a:ext cx="411300" cy="441104"/>
              <a:chOff x="5995987" y="547688"/>
              <a:chExt cx="219075" cy="234950"/>
            </a:xfrm>
            <a:solidFill>
              <a:schemeClr val="bg1"/>
            </a:solidFill>
          </p:grpSpPr>
          <p:sp>
            <p:nvSpPr>
              <p:cNvPr id="70"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71"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4653731" y="3501008"/>
            <a:ext cx="939800" cy="939800"/>
            <a:chOff x="3080330" y="2789142"/>
            <a:chExt cx="939800" cy="939800"/>
          </a:xfrm>
        </p:grpSpPr>
        <p:sp>
          <p:nvSpPr>
            <p:cNvPr id="73" name="椭圆 72"/>
            <p:cNvSpPr/>
            <p:nvPr/>
          </p:nvSpPr>
          <p:spPr>
            <a:xfrm>
              <a:off x="3080330" y="2789142"/>
              <a:ext cx="939800" cy="939800"/>
            </a:xfrm>
            <a:prstGeom prst="ellipse">
              <a:avLst/>
            </a:prstGeom>
            <a:solidFill>
              <a:srgbClr val="2F5EB0"/>
            </a:solidFill>
            <a:ln w="571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74" name="组合 73"/>
            <p:cNvGrpSpPr/>
            <p:nvPr/>
          </p:nvGrpSpPr>
          <p:grpSpPr>
            <a:xfrm>
              <a:off x="3294687" y="3010257"/>
              <a:ext cx="497794" cy="491067"/>
              <a:chOff x="8123237" y="3667126"/>
              <a:chExt cx="234950" cy="231775"/>
            </a:xfrm>
            <a:solidFill>
              <a:schemeClr val="bg1"/>
            </a:solidFill>
          </p:grpSpPr>
          <p:sp>
            <p:nvSpPr>
              <p:cNvPr id="75"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76"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83" name="组合 82"/>
          <p:cNvGrpSpPr/>
          <p:nvPr/>
        </p:nvGrpSpPr>
        <p:grpSpPr>
          <a:xfrm>
            <a:off x="7076985" y="3242525"/>
            <a:ext cx="901165" cy="901165"/>
            <a:chOff x="5719249" y="3077288"/>
            <a:chExt cx="767347" cy="767347"/>
          </a:xfrm>
        </p:grpSpPr>
        <p:sp>
          <p:nvSpPr>
            <p:cNvPr id="84" name="椭圆 83"/>
            <p:cNvSpPr/>
            <p:nvPr/>
          </p:nvSpPr>
          <p:spPr>
            <a:xfrm>
              <a:off x="5719249" y="3077288"/>
              <a:ext cx="767347" cy="767347"/>
            </a:xfrm>
            <a:prstGeom prst="ellipse">
              <a:avLst/>
            </a:prstGeom>
            <a:solidFill>
              <a:srgbClr val="2F5EB0"/>
            </a:solidFill>
            <a:ln w="571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85"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grpSp>
      <p:sp>
        <p:nvSpPr>
          <p:cNvPr id="86" name="椭圆 85"/>
          <p:cNvSpPr/>
          <p:nvPr/>
        </p:nvSpPr>
        <p:spPr>
          <a:xfrm>
            <a:off x="5733891" y="419393"/>
            <a:ext cx="633343" cy="63334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2857227" y="3861048"/>
            <a:ext cx="1656184" cy="369324"/>
          </a:xfrm>
          <a:prstGeom prst="rect">
            <a:avLst/>
          </a:prstGeom>
        </p:spPr>
        <p:txBody>
          <a:bodyPr wrap="square" lIns="91431" tIns="45716" rIns="91431" bIns="45716">
            <a:spAutoFit/>
          </a:bodyPr>
          <a:lstStyle/>
          <a:p>
            <a:pPr algn="r"/>
            <a:r>
              <a:rPr lang="zh-CN" altLang="en-US" b="1" dirty="0" smtClean="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88" name="矩形 87"/>
          <p:cNvSpPr/>
          <p:nvPr/>
        </p:nvSpPr>
        <p:spPr>
          <a:xfrm>
            <a:off x="2065139" y="2204864"/>
            <a:ext cx="1841984" cy="369324"/>
          </a:xfrm>
          <a:prstGeom prst="rect">
            <a:avLst/>
          </a:prstGeom>
        </p:spPr>
        <p:txBody>
          <a:bodyPr wrap="square" lIns="91431" tIns="45716" rIns="91431" bIns="45716">
            <a:spAutoFit/>
          </a:bodyPr>
          <a:lstStyle/>
          <a:p>
            <a:pPr algn="r"/>
            <a:r>
              <a:rPr lang="zh-CN" altLang="en-US" b="1" dirty="0" smtClean="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89" name="矩形 88"/>
          <p:cNvSpPr/>
          <p:nvPr/>
        </p:nvSpPr>
        <p:spPr>
          <a:xfrm>
            <a:off x="7825779" y="1772816"/>
            <a:ext cx="1841984" cy="369324"/>
          </a:xfrm>
          <a:prstGeom prst="rect">
            <a:avLst/>
          </a:prstGeom>
        </p:spPr>
        <p:txBody>
          <a:bodyPr wrap="square" lIns="91431" tIns="45716" rIns="91431" bIns="45716">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90" name="矩形 89"/>
          <p:cNvSpPr/>
          <p:nvPr/>
        </p:nvSpPr>
        <p:spPr>
          <a:xfrm>
            <a:off x="8113811" y="3501008"/>
            <a:ext cx="2171800" cy="369324"/>
          </a:xfrm>
          <a:prstGeom prst="rect">
            <a:avLst/>
          </a:prstGeom>
        </p:spPr>
        <p:txBody>
          <a:bodyPr wrap="square" lIns="91431" tIns="45716" rIns="91431" bIns="45716">
            <a:spAutoFit/>
          </a:bodyPr>
          <a:lstStyle/>
          <a:p>
            <a:r>
              <a:rPr lang="zh-CN" altLang="en-US" b="1" dirty="0" smtClean="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91" name="Freeform 12"/>
          <p:cNvSpPr>
            <a:spLocks/>
          </p:cNvSpPr>
          <p:nvPr/>
        </p:nvSpPr>
        <p:spPr bwMode="auto">
          <a:xfrm>
            <a:off x="1608509" y="450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50000"/>
                  <a:lumOff val="50000"/>
                </a:schemeClr>
              </a:solidFill>
            </a:endParaRPr>
          </a:p>
        </p:txBody>
      </p:sp>
      <p:sp>
        <p:nvSpPr>
          <p:cNvPr id="92" name="Freeform 12"/>
          <p:cNvSpPr>
            <a:spLocks/>
          </p:cNvSpPr>
          <p:nvPr/>
        </p:nvSpPr>
        <p:spPr bwMode="auto">
          <a:xfrm flipH="1" flipV="1">
            <a:off x="10202043"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50000"/>
                  <a:lumOff val="50000"/>
                </a:schemeClr>
              </a:solidFill>
            </a:endParaRPr>
          </a:p>
        </p:txBody>
      </p:sp>
      <p:sp>
        <p:nvSpPr>
          <p:cNvPr id="93" name="TextBox 92"/>
          <p:cNvSpPr txBox="1"/>
          <p:nvPr/>
        </p:nvSpPr>
        <p:spPr>
          <a:xfrm>
            <a:off x="1968549" y="4816822"/>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94" name="TextBox 9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10026719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par>
                                <p:cTn id="13" presetID="23" presetClass="entr" presetSubtype="3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strVal val="4*#ppt_w"/>
                                          </p:val>
                                        </p:tav>
                                        <p:tav tm="100000">
                                          <p:val>
                                            <p:strVal val="#ppt_w"/>
                                          </p:val>
                                        </p:tav>
                                      </p:tavLst>
                                    </p:anim>
                                    <p:anim calcmode="lin" valueType="num">
                                      <p:cBhvr>
                                        <p:cTn id="16" dur="500" fill="hold"/>
                                        <p:tgtEl>
                                          <p:spTgt spid="60"/>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p:cTn id="20" dur="400" fill="hold"/>
                                        <p:tgtEl>
                                          <p:spTgt spid="64"/>
                                        </p:tgtEl>
                                        <p:attrNameLst>
                                          <p:attrName>ppt_w</p:attrName>
                                        </p:attrNameLst>
                                      </p:cBhvr>
                                      <p:tavLst>
                                        <p:tav tm="0">
                                          <p:val>
                                            <p:fltVal val="0"/>
                                          </p:val>
                                        </p:tav>
                                        <p:tav tm="100000">
                                          <p:val>
                                            <p:strVal val="#ppt_w"/>
                                          </p:val>
                                        </p:tav>
                                      </p:tavLst>
                                    </p:anim>
                                    <p:anim calcmode="lin" valueType="num">
                                      <p:cBhvr>
                                        <p:cTn id="21" dur="400" fill="hold"/>
                                        <p:tgtEl>
                                          <p:spTgt spid="64"/>
                                        </p:tgtEl>
                                        <p:attrNameLst>
                                          <p:attrName>ppt_h</p:attrName>
                                        </p:attrNameLst>
                                      </p:cBhvr>
                                      <p:tavLst>
                                        <p:tav tm="0">
                                          <p:val>
                                            <p:fltVal val="0"/>
                                          </p:val>
                                        </p:tav>
                                        <p:tav tm="100000">
                                          <p:val>
                                            <p:strVal val="#ppt_h"/>
                                          </p:val>
                                        </p:tav>
                                      </p:tavLst>
                                    </p:anim>
                                    <p:animEffect transition="in" filter="fade">
                                      <p:cBhvr>
                                        <p:cTn id="22" dur="400"/>
                                        <p:tgtEl>
                                          <p:spTgt spid="6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randombar(horizontal)">
                                      <p:cBhvr>
                                        <p:cTn id="25" dur="400"/>
                                        <p:tgtEl>
                                          <p:spTgt spid="88"/>
                                        </p:tgtEl>
                                      </p:cBhvr>
                                    </p:animEffect>
                                  </p:childTnLst>
                                </p:cTn>
                              </p:par>
                            </p:childTnLst>
                          </p:cTn>
                        </p:par>
                        <p:par>
                          <p:cTn id="26" fill="hold">
                            <p:stCondLst>
                              <p:cond delay="1400"/>
                            </p:stCondLst>
                            <p:childTnLst>
                              <p:par>
                                <p:cTn id="27" presetID="53" presetClass="entr" presetSubtype="16"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400" fill="hold"/>
                                        <p:tgtEl>
                                          <p:spTgt spid="72"/>
                                        </p:tgtEl>
                                        <p:attrNameLst>
                                          <p:attrName>ppt_w</p:attrName>
                                        </p:attrNameLst>
                                      </p:cBhvr>
                                      <p:tavLst>
                                        <p:tav tm="0">
                                          <p:val>
                                            <p:fltVal val="0"/>
                                          </p:val>
                                        </p:tav>
                                        <p:tav tm="100000">
                                          <p:val>
                                            <p:strVal val="#ppt_w"/>
                                          </p:val>
                                        </p:tav>
                                      </p:tavLst>
                                    </p:anim>
                                    <p:anim calcmode="lin" valueType="num">
                                      <p:cBhvr>
                                        <p:cTn id="30" dur="400" fill="hold"/>
                                        <p:tgtEl>
                                          <p:spTgt spid="72"/>
                                        </p:tgtEl>
                                        <p:attrNameLst>
                                          <p:attrName>ppt_h</p:attrName>
                                        </p:attrNameLst>
                                      </p:cBhvr>
                                      <p:tavLst>
                                        <p:tav tm="0">
                                          <p:val>
                                            <p:fltVal val="0"/>
                                          </p:val>
                                        </p:tav>
                                        <p:tav tm="100000">
                                          <p:val>
                                            <p:strVal val="#ppt_h"/>
                                          </p:val>
                                        </p:tav>
                                      </p:tavLst>
                                    </p:anim>
                                    <p:animEffect transition="in" filter="fade">
                                      <p:cBhvr>
                                        <p:cTn id="31" dur="400"/>
                                        <p:tgtEl>
                                          <p:spTgt spid="7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randombar(horizontal)">
                                      <p:cBhvr>
                                        <p:cTn id="34" dur="400"/>
                                        <p:tgtEl>
                                          <p:spTgt spid="87"/>
                                        </p:tgtEl>
                                      </p:cBhvr>
                                    </p:animEffect>
                                  </p:childTnLst>
                                </p:cTn>
                              </p:par>
                            </p:childTnLst>
                          </p:cTn>
                        </p:par>
                        <p:par>
                          <p:cTn id="35" fill="hold">
                            <p:stCondLst>
                              <p:cond delay="1800"/>
                            </p:stCondLst>
                            <p:childTnLst>
                              <p:par>
                                <p:cTn id="36" presetID="53" presetClass="entr" presetSubtype="16"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p:cTn id="38" dur="400" fill="hold"/>
                                        <p:tgtEl>
                                          <p:spTgt spid="83"/>
                                        </p:tgtEl>
                                        <p:attrNameLst>
                                          <p:attrName>ppt_w</p:attrName>
                                        </p:attrNameLst>
                                      </p:cBhvr>
                                      <p:tavLst>
                                        <p:tav tm="0">
                                          <p:val>
                                            <p:fltVal val="0"/>
                                          </p:val>
                                        </p:tav>
                                        <p:tav tm="100000">
                                          <p:val>
                                            <p:strVal val="#ppt_w"/>
                                          </p:val>
                                        </p:tav>
                                      </p:tavLst>
                                    </p:anim>
                                    <p:anim calcmode="lin" valueType="num">
                                      <p:cBhvr>
                                        <p:cTn id="39" dur="400" fill="hold"/>
                                        <p:tgtEl>
                                          <p:spTgt spid="83"/>
                                        </p:tgtEl>
                                        <p:attrNameLst>
                                          <p:attrName>ppt_h</p:attrName>
                                        </p:attrNameLst>
                                      </p:cBhvr>
                                      <p:tavLst>
                                        <p:tav tm="0">
                                          <p:val>
                                            <p:fltVal val="0"/>
                                          </p:val>
                                        </p:tav>
                                        <p:tav tm="100000">
                                          <p:val>
                                            <p:strVal val="#ppt_h"/>
                                          </p:val>
                                        </p:tav>
                                      </p:tavLst>
                                    </p:anim>
                                    <p:animEffect transition="in" filter="fade">
                                      <p:cBhvr>
                                        <p:cTn id="40" dur="400"/>
                                        <p:tgtEl>
                                          <p:spTgt spid="8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randombar(horizontal)">
                                      <p:cBhvr>
                                        <p:cTn id="43" dur="400"/>
                                        <p:tgtEl>
                                          <p:spTgt spid="90"/>
                                        </p:tgtEl>
                                      </p:cBhvr>
                                    </p:animEffect>
                                  </p:childTnLst>
                                </p:cTn>
                              </p:par>
                            </p:childTnLst>
                          </p:cTn>
                        </p:par>
                        <p:par>
                          <p:cTn id="44" fill="hold">
                            <p:stCondLst>
                              <p:cond delay="2200"/>
                            </p:stCondLst>
                            <p:childTnLst>
                              <p:par>
                                <p:cTn id="45" presetID="53" presetClass="entr" presetSubtype="16"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400" fill="hold"/>
                                        <p:tgtEl>
                                          <p:spTgt spid="67"/>
                                        </p:tgtEl>
                                        <p:attrNameLst>
                                          <p:attrName>ppt_w</p:attrName>
                                        </p:attrNameLst>
                                      </p:cBhvr>
                                      <p:tavLst>
                                        <p:tav tm="0">
                                          <p:val>
                                            <p:fltVal val="0"/>
                                          </p:val>
                                        </p:tav>
                                        <p:tav tm="100000">
                                          <p:val>
                                            <p:strVal val="#ppt_w"/>
                                          </p:val>
                                        </p:tav>
                                      </p:tavLst>
                                    </p:anim>
                                    <p:anim calcmode="lin" valueType="num">
                                      <p:cBhvr>
                                        <p:cTn id="48" dur="400" fill="hold"/>
                                        <p:tgtEl>
                                          <p:spTgt spid="67"/>
                                        </p:tgtEl>
                                        <p:attrNameLst>
                                          <p:attrName>ppt_h</p:attrName>
                                        </p:attrNameLst>
                                      </p:cBhvr>
                                      <p:tavLst>
                                        <p:tav tm="0">
                                          <p:val>
                                            <p:fltVal val="0"/>
                                          </p:val>
                                        </p:tav>
                                        <p:tav tm="100000">
                                          <p:val>
                                            <p:strVal val="#ppt_h"/>
                                          </p:val>
                                        </p:tav>
                                      </p:tavLst>
                                    </p:anim>
                                    <p:animEffect transition="in" filter="fade">
                                      <p:cBhvr>
                                        <p:cTn id="49" dur="400"/>
                                        <p:tgtEl>
                                          <p:spTgt spid="6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randombar(horizontal)">
                                      <p:cBhvr>
                                        <p:cTn id="52" dur="400"/>
                                        <p:tgtEl>
                                          <p:spTgt spid="89"/>
                                        </p:tgtEl>
                                      </p:cBhvr>
                                    </p:animEffect>
                                  </p:childTnLst>
                                </p:cTn>
                              </p:par>
                            </p:childTnLst>
                          </p:cTn>
                        </p:par>
                        <p:par>
                          <p:cTn id="53" fill="hold">
                            <p:stCondLst>
                              <p:cond delay="2600"/>
                            </p:stCondLst>
                            <p:childTnLst>
                              <p:par>
                                <p:cTn id="54" presetID="1" presetClass="entr" presetSubtype="0"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91"/>
                                        </p:tgtEl>
                                        <p:attrNameLst>
                                          <p:attrName>ppt_x,ppt_y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92"/>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92"/>
                                        </p:tgtEl>
                                        <p:attrNameLst>
                                          <p:attrName>ppt_x,ppt_y</p:attrName>
                                        </p:attrNameLst>
                                      </p:cBhvr>
                                      <p:rCtr x="-19748" y="-5509"/>
                                    </p:animMotion>
                                  </p:childTnLst>
                                </p:cTn>
                              </p:par>
                            </p:childTnLst>
                          </p:cTn>
                        </p:par>
                        <p:par>
                          <p:cTn id="62" fill="hold">
                            <p:stCondLst>
                              <p:cond delay="3100"/>
                            </p:stCondLst>
                            <p:childTnLst>
                              <p:par>
                                <p:cTn id="63" presetID="18" presetClass="entr" presetSubtype="3"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strips(upRight)">
                                      <p:cBhvr>
                                        <p:cTn id="65" dur="500"/>
                                        <p:tgtEl>
                                          <p:spTgt spid="93"/>
                                        </p:tgtEl>
                                      </p:cBhvr>
                                    </p:animEffect>
                                  </p:childTnLst>
                                </p:cTn>
                              </p:par>
                            </p:childTnLst>
                          </p:cTn>
                        </p:par>
                        <p:par>
                          <p:cTn id="66" fill="hold">
                            <p:stCondLst>
                              <p:cond delay="3600"/>
                            </p:stCondLst>
                            <p:childTnLst>
                              <p:par>
                                <p:cTn id="67" presetID="10" presetClass="entr" presetSubtype="0" fill="hold" grpId="0" nodeType="after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1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8" grpId="0"/>
      <p:bldP spid="89" grpId="0"/>
      <p:bldP spid="90" grpId="0"/>
      <p:bldP spid="91" grpId="0" animBg="1"/>
      <p:bldP spid="91" grpId="1" animBg="1"/>
      <p:bldP spid="92" grpId="0" animBg="1"/>
      <p:bldP spid="92" grpId="1" animBg="1"/>
      <p:bldP spid="93" grpId="0"/>
      <p:bldP spid="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27</a:t>
            </a:r>
            <a:endParaRPr lang="zh-CN" dirty="0">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KSO_Shape"/>
          <p:cNvSpPr>
            <a:spLocks/>
          </p:cNvSpPr>
          <p:nvPr/>
        </p:nvSpPr>
        <p:spPr bwMode="auto">
          <a:xfrm>
            <a:off x="336794" y="202431"/>
            <a:ext cx="288335" cy="28833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14" name="Freeform 6"/>
          <p:cNvSpPr>
            <a:spLocks/>
          </p:cNvSpPr>
          <p:nvPr/>
        </p:nvSpPr>
        <p:spPr bwMode="auto">
          <a:xfrm>
            <a:off x="8952414" y="2532034"/>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 name="Freeform 7"/>
          <p:cNvSpPr>
            <a:spLocks/>
          </p:cNvSpPr>
          <p:nvPr/>
        </p:nvSpPr>
        <p:spPr bwMode="auto">
          <a:xfrm>
            <a:off x="6379651" y="3547199"/>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 name="Oval 8"/>
          <p:cNvSpPr>
            <a:spLocks noChangeArrowheads="1"/>
          </p:cNvSpPr>
          <p:nvPr/>
        </p:nvSpPr>
        <p:spPr bwMode="auto">
          <a:xfrm>
            <a:off x="1993131" y="1923926"/>
            <a:ext cx="1840882" cy="1833732"/>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r>
              <a:rPr lang="zh-CN" altLang="en-US" dirty="0" smtClean="0">
                <a:solidFill>
                  <a:schemeClr val="bg1"/>
                </a:solidFill>
                <a:latin typeface="微软雅黑" pitchFamily="34" charset="-122"/>
                <a:ea typeface="微软雅黑" pitchFamily="34" charset="-122"/>
              </a:rPr>
              <a:t>添加标题</a:t>
            </a:r>
            <a:endParaRPr lang="zh-CN" altLang="en-US" dirty="0">
              <a:solidFill>
                <a:schemeClr val="bg1"/>
              </a:solidFill>
              <a:latin typeface="微软雅黑" pitchFamily="34" charset="-122"/>
              <a:ea typeface="微软雅黑" pitchFamily="34" charset="-122"/>
            </a:endParaRPr>
          </a:p>
        </p:txBody>
      </p:sp>
      <p:sp>
        <p:nvSpPr>
          <p:cNvPr id="17" name="Oval 9"/>
          <p:cNvSpPr>
            <a:spLocks noChangeArrowheads="1"/>
          </p:cNvSpPr>
          <p:nvPr/>
        </p:nvSpPr>
        <p:spPr bwMode="auto">
          <a:xfrm>
            <a:off x="3362176" y="1830988"/>
            <a:ext cx="2287698" cy="2280548"/>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algn="r"/>
            <a:r>
              <a:rPr lang="zh-CN" altLang="en-US" sz="2400" dirty="0" smtClean="0">
                <a:solidFill>
                  <a:schemeClr val="bg1"/>
                </a:solidFill>
                <a:latin typeface="微软雅黑" pitchFamily="34" charset="-122"/>
                <a:ea typeface="微软雅黑" pitchFamily="34" charset="-122"/>
              </a:rPr>
              <a:t>添加标题</a:t>
            </a:r>
            <a:endParaRPr lang="zh-CN" altLang="en-US" sz="2400" dirty="0">
              <a:solidFill>
                <a:schemeClr val="bg1"/>
              </a:solidFill>
              <a:latin typeface="微软雅黑" pitchFamily="34" charset="-122"/>
              <a:ea typeface="微软雅黑" pitchFamily="34" charset="-122"/>
            </a:endParaRPr>
          </a:p>
        </p:txBody>
      </p:sp>
      <p:sp>
        <p:nvSpPr>
          <p:cNvPr id="18" name="Freeform 15"/>
          <p:cNvSpPr>
            <a:spLocks/>
          </p:cNvSpPr>
          <p:nvPr/>
        </p:nvSpPr>
        <p:spPr bwMode="auto">
          <a:xfrm>
            <a:off x="7659750" y="3146574"/>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 name="TextBox 14"/>
          <p:cNvSpPr txBox="1"/>
          <p:nvPr/>
        </p:nvSpPr>
        <p:spPr>
          <a:xfrm>
            <a:off x="6556740" y="3060423"/>
            <a:ext cx="617478" cy="523220"/>
          </a:xfrm>
          <a:prstGeom prst="rect">
            <a:avLst/>
          </a:prstGeom>
          <a:noFill/>
        </p:spPr>
        <p:txBody>
          <a:bodyPr wrap="none" rtlCol="0" anchor="ctr">
            <a:spAutoFit/>
          </a:bodyPr>
          <a:lstStyle/>
          <a:p>
            <a:pPr lvl="0" algn="ctr"/>
            <a:r>
              <a:rPr lang="en-US" altLang="zh-CN" sz="2800" dirty="0" smtClean="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0" name="TextBox 18"/>
          <p:cNvSpPr txBox="1"/>
          <p:nvPr/>
        </p:nvSpPr>
        <p:spPr>
          <a:xfrm>
            <a:off x="7856991" y="2564755"/>
            <a:ext cx="620684" cy="523220"/>
          </a:xfrm>
          <a:prstGeom prst="rect">
            <a:avLst/>
          </a:prstGeom>
          <a:noFill/>
        </p:spPr>
        <p:txBody>
          <a:bodyPr wrap="none" rtlCol="0" anchor="ctr">
            <a:spAutoFit/>
          </a:bodyPr>
          <a:lstStyle/>
          <a:p>
            <a:pPr lvl="0" algn="ctr"/>
            <a:r>
              <a:rPr lang="en-US" altLang="zh-CN" sz="2800" dirty="0" smtClean="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1" name="TextBox 19"/>
          <p:cNvSpPr txBox="1"/>
          <p:nvPr/>
        </p:nvSpPr>
        <p:spPr>
          <a:xfrm>
            <a:off x="9146266" y="1972386"/>
            <a:ext cx="623889" cy="523220"/>
          </a:xfrm>
          <a:prstGeom prst="rect">
            <a:avLst/>
          </a:prstGeom>
          <a:noFill/>
        </p:spPr>
        <p:txBody>
          <a:bodyPr wrap="none" rtlCol="0" anchor="ctr">
            <a:spAutoFit/>
          </a:bodyPr>
          <a:lstStyle/>
          <a:p>
            <a:pPr lvl="0" algn="ctr"/>
            <a:r>
              <a:rPr lang="en-US" altLang="zh-CN" sz="2800" dirty="0" smtClean="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cxnSp>
        <p:nvCxnSpPr>
          <p:cNvPr id="22" name="直接连接符 21"/>
          <p:cNvCxnSpPr/>
          <p:nvPr/>
        </p:nvCxnSpPr>
        <p:spPr>
          <a:xfrm>
            <a:off x="4343220" y="3223361"/>
            <a:ext cx="1655835" cy="101729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99055" y="4240657"/>
            <a:ext cx="4252983"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flipH="1">
            <a:off x="5999055" y="4627236"/>
            <a:ext cx="2786907"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spcBef>
                <a:spcPct val="0"/>
              </a:spcBef>
              <a:buFont typeface="Arial" charset="0"/>
              <a:buNone/>
            </a:pPr>
            <a:r>
              <a:rPr lang="zh-CN" altLang="en-US" sz="1800" dirty="0">
                <a:solidFill>
                  <a:srgbClr val="2F5EB0"/>
                </a:solidFill>
                <a:latin typeface="微软雅黑" panose="020B0503020204020204" pitchFamily="34" charset="-122"/>
                <a:cs typeface="Arial" panose="020B0604020202020204" pitchFamily="34" charset="0"/>
              </a:rPr>
              <a:t>点击输入标题</a:t>
            </a:r>
          </a:p>
        </p:txBody>
      </p:sp>
      <p:sp>
        <p:nvSpPr>
          <p:cNvPr id="25" name="TextBox 30"/>
          <p:cNvSpPr txBox="1"/>
          <p:nvPr/>
        </p:nvSpPr>
        <p:spPr>
          <a:xfrm>
            <a:off x="5999054" y="4941168"/>
            <a:ext cx="4602129"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itchFamily="34" charset="-122"/>
                <a:ea typeface="微软雅黑" pitchFamily="34" charset="-122"/>
              </a:rPr>
              <a:t>。您的内容打在这里，或者通过复制您的文本后。</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6" name="Oval 10"/>
          <p:cNvSpPr>
            <a:spLocks noChangeArrowheads="1"/>
          </p:cNvSpPr>
          <p:nvPr/>
        </p:nvSpPr>
        <p:spPr bwMode="auto">
          <a:xfrm>
            <a:off x="2568630" y="3049902"/>
            <a:ext cx="1915947" cy="1923095"/>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bodyPr>
          <a:lstStyle/>
          <a:p>
            <a:pPr algn="ctr"/>
            <a:r>
              <a:rPr lang="zh-CN" altLang="en-US" sz="2000" dirty="0" smtClean="0">
                <a:solidFill>
                  <a:schemeClr val="bg1"/>
                </a:solidFill>
                <a:latin typeface="微软雅黑" pitchFamily="34" charset="-122"/>
                <a:ea typeface="微软雅黑" pitchFamily="34" charset="-122"/>
              </a:rPr>
              <a:t>添加标题</a:t>
            </a:r>
            <a:endParaRPr lang="zh-CN" altLang="en-US" sz="2000" dirty="0">
              <a:solidFill>
                <a:schemeClr val="bg1"/>
              </a:solidFill>
              <a:latin typeface="微软雅黑" pitchFamily="34" charset="-122"/>
              <a:ea typeface="微软雅黑" pitchFamily="34" charset="-122"/>
            </a:endParaRPr>
          </a:p>
        </p:txBody>
      </p:sp>
      <p:sp>
        <p:nvSpPr>
          <p:cNvPr id="27" name="TextBox 26"/>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6353122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50" fill="hold"/>
                                        <p:tgtEl>
                                          <p:spTgt spid="16"/>
                                        </p:tgtEl>
                                        <p:attrNameLst>
                                          <p:attrName>ppt_x</p:attrName>
                                        </p:attrNameLst>
                                      </p:cBhvr>
                                      <p:tavLst>
                                        <p:tav tm="0">
                                          <p:val>
                                            <p:strVal val="0-#ppt_w/2"/>
                                          </p:val>
                                        </p:tav>
                                        <p:tav tm="100000">
                                          <p:val>
                                            <p:strVal val="#ppt_x"/>
                                          </p:val>
                                        </p:tav>
                                      </p:tavLst>
                                    </p:anim>
                                    <p:anim calcmode="lin" valueType="num">
                                      <p:cBhvr additive="base">
                                        <p:cTn id="8" dur="3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fill="hold"/>
                                        <p:tgtEl>
                                          <p:spTgt spid="26"/>
                                        </p:tgtEl>
                                        <p:attrNameLst>
                                          <p:attrName>ppt_x</p:attrName>
                                        </p:attrNameLst>
                                      </p:cBhvr>
                                      <p:tavLst>
                                        <p:tav tm="0">
                                          <p:val>
                                            <p:strVal val="#ppt_x"/>
                                          </p:val>
                                        </p:tav>
                                        <p:tav tm="100000">
                                          <p:val>
                                            <p:strVal val="#ppt_x"/>
                                          </p:val>
                                        </p:tav>
                                      </p:tavLst>
                                    </p:anim>
                                    <p:anim calcmode="lin" valueType="num">
                                      <p:cBhvr additive="base">
                                        <p:cTn id="12" dur="4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fill="hold"/>
                                        <p:tgtEl>
                                          <p:spTgt spid="17"/>
                                        </p:tgtEl>
                                        <p:attrNameLst>
                                          <p:attrName>ppt_x</p:attrName>
                                        </p:attrNameLst>
                                      </p:cBhvr>
                                      <p:tavLst>
                                        <p:tav tm="0">
                                          <p:val>
                                            <p:strVal val="1+#ppt_w/2"/>
                                          </p:val>
                                        </p:tav>
                                        <p:tav tm="100000">
                                          <p:val>
                                            <p:strVal val="#ppt_x"/>
                                          </p:val>
                                        </p:tav>
                                      </p:tavLst>
                                    </p:anim>
                                    <p:anim calcmode="lin" valueType="num">
                                      <p:cBhvr additive="base">
                                        <p:cTn id="16" dur="4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9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400"/>
                                        <p:tgtEl>
                                          <p:spTgt spid="22"/>
                                        </p:tgtEl>
                                      </p:cBhvr>
                                    </p:animEffect>
                                  </p:childTnLst>
                                </p:cTn>
                              </p:par>
                            </p:childTnLst>
                          </p:cTn>
                        </p:par>
                        <p:par>
                          <p:cTn id="21" fill="hold">
                            <p:stCondLst>
                              <p:cond delay="13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350"/>
                                        <p:tgtEl>
                                          <p:spTgt spid="23"/>
                                        </p:tgtEl>
                                      </p:cBhvr>
                                    </p:animEffect>
                                  </p:childTnLst>
                                </p:cTn>
                              </p:par>
                            </p:childTnLst>
                          </p:cTn>
                        </p:par>
                        <p:par>
                          <p:cTn id="25" fill="hold">
                            <p:stCondLst>
                              <p:cond delay="1650"/>
                            </p:stCondLst>
                            <p:childTnLst>
                              <p:par>
                                <p:cTn id="26" presetID="2" presetClass="entr" presetSubtype="4" decel="10000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29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34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Effect transition="in" filter="fade">
                                      <p:cBhvr>
                                        <p:cTn id="51" dur="100"/>
                                        <p:tgtEl>
                                          <p:spTgt spid="24"/>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25"/>
                                        </p:tgtEl>
                                        <p:attrNameLst>
                                          <p:attrName>style.visibility</p:attrName>
                                        </p:attrNameLst>
                                      </p:cBhvr>
                                      <p:to>
                                        <p:strVal val="visible"/>
                                      </p:to>
                                    </p:set>
                                    <p:animEffect transition="in" filter="fade">
                                      <p:cBhvr>
                                        <p:cTn id="54" dur="100"/>
                                        <p:tgtEl>
                                          <p:spTgt spid="25"/>
                                        </p:tgtEl>
                                      </p:cBhvr>
                                    </p:animEffect>
                                  </p:childTnLst>
                                </p:cTn>
                              </p:par>
                            </p:childTnLst>
                          </p:cTn>
                        </p:par>
                        <p:par>
                          <p:cTn id="55" fill="hold">
                            <p:stCondLst>
                              <p:cond delay="409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p:bldP spid="21" grpId="0"/>
      <p:bldP spid="24" grpId="0"/>
      <p:bldP spid="25" grpId="0"/>
      <p:bldP spid="26"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28</a:t>
            </a:r>
            <a:endParaRPr lang="zh-CN" dirty="0">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KSO_Shape"/>
          <p:cNvSpPr>
            <a:spLocks/>
          </p:cNvSpPr>
          <p:nvPr/>
        </p:nvSpPr>
        <p:spPr bwMode="auto">
          <a:xfrm>
            <a:off x="336794" y="202431"/>
            <a:ext cx="288335" cy="28833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14" name="Bent Arrow 21"/>
          <p:cNvSpPr/>
          <p:nvPr/>
        </p:nvSpPr>
        <p:spPr>
          <a:xfrm>
            <a:off x="8415711" y="2206058"/>
            <a:ext cx="2428892" cy="1550916"/>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sz="3200">
              <a:solidFill>
                <a:prstClr val="black"/>
              </a:solidFill>
            </a:endParaRPr>
          </a:p>
        </p:txBody>
      </p:sp>
      <p:sp>
        <p:nvSpPr>
          <p:cNvPr id="15" name="Bent Arrow 18"/>
          <p:cNvSpPr/>
          <p:nvPr/>
        </p:nvSpPr>
        <p:spPr>
          <a:xfrm>
            <a:off x="1129035" y="3756975"/>
            <a:ext cx="2428892" cy="1550916"/>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sz="3200">
              <a:solidFill>
                <a:prstClr val="black"/>
              </a:solidFill>
            </a:endParaRPr>
          </a:p>
        </p:txBody>
      </p:sp>
      <p:sp>
        <p:nvSpPr>
          <p:cNvPr id="16" name="Bent Arrow 20"/>
          <p:cNvSpPr/>
          <p:nvPr/>
        </p:nvSpPr>
        <p:spPr>
          <a:xfrm>
            <a:off x="5986817" y="2809191"/>
            <a:ext cx="2428892" cy="1550916"/>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sz="3200">
              <a:solidFill>
                <a:prstClr val="black"/>
              </a:solidFill>
            </a:endParaRPr>
          </a:p>
        </p:txBody>
      </p:sp>
      <p:sp>
        <p:nvSpPr>
          <p:cNvPr id="17" name="Bent Arrow 19"/>
          <p:cNvSpPr/>
          <p:nvPr/>
        </p:nvSpPr>
        <p:spPr>
          <a:xfrm>
            <a:off x="3557925" y="3240003"/>
            <a:ext cx="2428892" cy="1550916"/>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3200">
              <a:solidFill>
                <a:prstClr val="black"/>
              </a:solidFill>
            </a:endParaRPr>
          </a:p>
        </p:txBody>
      </p:sp>
      <p:grpSp>
        <p:nvGrpSpPr>
          <p:cNvPr id="18" name="组合 17"/>
          <p:cNvGrpSpPr/>
          <p:nvPr/>
        </p:nvGrpSpPr>
        <p:grpSpPr>
          <a:xfrm>
            <a:off x="9377495" y="980728"/>
            <a:ext cx="887355" cy="1291435"/>
            <a:chOff x="8516938" y="5619750"/>
            <a:chExt cx="693738" cy="1009650"/>
          </a:xfrm>
          <a:solidFill>
            <a:srgbClr val="2F5EB0"/>
          </a:solidFill>
          <a:effectLst>
            <a:innerShdw blurRad="63500" dist="50800" dir="13500000">
              <a:prstClr val="black">
                <a:alpha val="50000"/>
              </a:prstClr>
            </a:innerShdw>
          </a:effectLst>
        </p:grpSpPr>
        <p:sp>
          <p:nvSpPr>
            <p:cNvPr id="19" name="Freeform 190"/>
            <p:cNvSpPr>
              <a:spLocks/>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20" name="Freeform 191"/>
            <p:cNvSpPr>
              <a:spLocks/>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21" name="Freeform 192"/>
            <p:cNvSpPr>
              <a:spLocks/>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22" name="Freeform 193"/>
            <p:cNvSpPr>
              <a:spLocks/>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23" name="Freeform 194"/>
            <p:cNvSpPr>
              <a:spLocks/>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24" name="Freeform 195"/>
            <p:cNvSpPr>
              <a:spLocks/>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25" name="Freeform 196"/>
            <p:cNvSpPr>
              <a:spLocks/>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grpSp>
      <p:sp>
        <p:nvSpPr>
          <p:cNvPr id="26" name="Freeform 368"/>
          <p:cNvSpPr>
            <a:spLocks/>
          </p:cNvSpPr>
          <p:nvPr/>
        </p:nvSpPr>
        <p:spPr bwMode="auto">
          <a:xfrm>
            <a:off x="2115487" y="3454107"/>
            <a:ext cx="378906" cy="382257"/>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 name="Freeform 336"/>
          <p:cNvSpPr>
            <a:spLocks noEditPoints="1"/>
          </p:cNvSpPr>
          <p:nvPr/>
        </p:nvSpPr>
        <p:spPr bwMode="auto">
          <a:xfrm>
            <a:off x="4603358" y="2981516"/>
            <a:ext cx="338026" cy="338026"/>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 name="Freeform 261"/>
          <p:cNvSpPr>
            <a:spLocks noEditPoints="1"/>
          </p:cNvSpPr>
          <p:nvPr/>
        </p:nvSpPr>
        <p:spPr bwMode="auto">
          <a:xfrm>
            <a:off x="6973790" y="2536082"/>
            <a:ext cx="406222" cy="320702"/>
          </a:xfrm>
          <a:custGeom>
            <a:avLst/>
            <a:gdLst>
              <a:gd name="T0" fmla="*/ 47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4 w 48"/>
              <a:gd name="T19" fmla="*/ 26 h 38"/>
              <a:gd name="T20" fmla="*/ 4 w 48"/>
              <a:gd name="T21" fmla="*/ 23 h 38"/>
              <a:gd name="T22" fmla="*/ 19 w 48"/>
              <a:gd name="T23" fmla="*/ 6 h 38"/>
              <a:gd name="T24" fmla="*/ 39 w 48"/>
              <a:gd name="T25" fmla="*/ 2 h 38"/>
              <a:gd name="T26" fmla="*/ 44 w 48"/>
              <a:gd name="T27" fmla="*/ 0 h 38"/>
              <a:gd name="T28" fmla="*/ 48 w 48"/>
              <a:gd name="T29" fmla="*/ 10 h 38"/>
              <a:gd name="T30" fmla="*/ 47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 name="TextBox 7"/>
          <p:cNvSpPr>
            <a:spLocks noChangeArrowheads="1"/>
          </p:cNvSpPr>
          <p:nvPr/>
        </p:nvSpPr>
        <p:spPr bwMode="auto">
          <a:xfrm>
            <a:off x="1870799" y="4804778"/>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30" name="圆角矩形 29"/>
          <p:cNvSpPr/>
          <p:nvPr/>
        </p:nvSpPr>
        <p:spPr>
          <a:xfrm>
            <a:off x="1659591" y="4725144"/>
            <a:ext cx="1646552"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1" name="文本框 49"/>
          <p:cNvSpPr txBox="1"/>
          <p:nvPr/>
        </p:nvSpPr>
        <p:spPr>
          <a:xfrm>
            <a:off x="1561083" y="5264197"/>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7"/>
          <p:cNvSpPr>
            <a:spLocks noChangeArrowheads="1"/>
          </p:cNvSpPr>
          <p:nvPr/>
        </p:nvSpPr>
        <p:spPr bwMode="auto">
          <a:xfrm>
            <a:off x="4302203" y="4300722"/>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33" name="圆角矩形 32"/>
          <p:cNvSpPr/>
          <p:nvPr/>
        </p:nvSpPr>
        <p:spPr>
          <a:xfrm>
            <a:off x="4090995" y="4221088"/>
            <a:ext cx="1646552"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4" name="文本框 49"/>
          <p:cNvSpPr txBox="1"/>
          <p:nvPr/>
        </p:nvSpPr>
        <p:spPr>
          <a:xfrm>
            <a:off x="3992487" y="4760141"/>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7"/>
          <p:cNvSpPr>
            <a:spLocks noChangeArrowheads="1"/>
          </p:cNvSpPr>
          <p:nvPr/>
        </p:nvSpPr>
        <p:spPr bwMode="auto">
          <a:xfrm>
            <a:off x="6750475" y="3856578"/>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36" name="圆角矩形 35"/>
          <p:cNvSpPr/>
          <p:nvPr/>
        </p:nvSpPr>
        <p:spPr>
          <a:xfrm>
            <a:off x="6539267" y="3776944"/>
            <a:ext cx="1646552"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7" name="文本框 49"/>
          <p:cNvSpPr txBox="1"/>
          <p:nvPr/>
        </p:nvSpPr>
        <p:spPr>
          <a:xfrm>
            <a:off x="6440759" y="4315997"/>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7"/>
          <p:cNvSpPr>
            <a:spLocks noChangeArrowheads="1"/>
          </p:cNvSpPr>
          <p:nvPr/>
        </p:nvSpPr>
        <p:spPr bwMode="auto">
          <a:xfrm>
            <a:off x="9215615" y="3280514"/>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39" name="圆角矩形 38"/>
          <p:cNvSpPr/>
          <p:nvPr/>
        </p:nvSpPr>
        <p:spPr>
          <a:xfrm>
            <a:off x="9004407" y="3200880"/>
            <a:ext cx="1646552"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文本框 49"/>
          <p:cNvSpPr txBox="1"/>
          <p:nvPr/>
        </p:nvSpPr>
        <p:spPr>
          <a:xfrm>
            <a:off x="8905899" y="3739933"/>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13"/>
          <p:cNvSpPr txBox="1"/>
          <p:nvPr/>
        </p:nvSpPr>
        <p:spPr>
          <a:xfrm flipH="1">
            <a:off x="1134916" y="1196752"/>
            <a:ext cx="2786907" cy="369326"/>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a:spcBef>
                <a:spcPct val="0"/>
              </a:spcBef>
              <a:buFont typeface="Arial" charset="0"/>
              <a:buNone/>
            </a:pPr>
            <a:r>
              <a:rPr lang="zh-CN" altLang="en-US" sz="1800" dirty="0">
                <a:solidFill>
                  <a:srgbClr val="2F5EB0"/>
                </a:solidFill>
                <a:cs typeface="Arial" panose="020B0604020202020204" pitchFamily="34" charset="0"/>
              </a:rPr>
              <a:t>点击输入标题</a:t>
            </a:r>
          </a:p>
        </p:txBody>
      </p:sp>
      <p:sp>
        <p:nvSpPr>
          <p:cNvPr id="42" name="TextBox 14"/>
          <p:cNvSpPr txBox="1"/>
          <p:nvPr/>
        </p:nvSpPr>
        <p:spPr>
          <a:xfrm>
            <a:off x="1134916" y="1561402"/>
            <a:ext cx="5250703"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itchFamily="34" charset="-122"/>
                <a:ea typeface="微软雅黑" pitchFamily="34" charset="-122"/>
              </a:rPr>
              <a:t>。您的内容打在这里，或者通过复制您的文本</a:t>
            </a:r>
            <a:r>
              <a:rPr lang="zh-CN" altLang="en-US" sz="1400" dirty="0">
                <a:solidFill>
                  <a:schemeClr val="tx1">
                    <a:lumMod val="50000"/>
                    <a:lumOff val="50000"/>
                  </a:schemeClr>
                </a:solidFill>
                <a:latin typeface="微软雅黑" pitchFamily="34" charset="-122"/>
                <a:ea typeface="微软雅黑" pitchFamily="34" charset="-122"/>
              </a:rPr>
              <a:t>后您的内容打在这里</a:t>
            </a:r>
            <a:r>
              <a:rPr lang="zh-CN" altLang="en-US" sz="1400" dirty="0" smtClean="0">
                <a:solidFill>
                  <a:schemeClr val="tx1">
                    <a:lumMod val="50000"/>
                    <a:lumOff val="50000"/>
                  </a:schemeClr>
                </a:solidFill>
                <a:latin typeface="微软雅黑" pitchFamily="34" charset="-122"/>
                <a:ea typeface="微软雅黑" pitchFamily="34" charset="-122"/>
              </a:rPr>
              <a:t>。</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43" name="TextBox 42"/>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9723494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childTnLst>
                          </p:cTn>
                        </p:par>
                        <p:par>
                          <p:cTn id="76" fill="hold">
                            <p:stCondLst>
                              <p:cond delay="90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0"/>
                                        <p:tgtEl>
                                          <p:spTgt spid="14"/>
                                        </p:tgtEl>
                                      </p:cBhvr>
                                    </p:animEffect>
                                    <p:anim calcmode="lin" valueType="num">
                                      <p:cBhvr>
                                        <p:cTn id="98" dur="1000" fill="hold"/>
                                        <p:tgtEl>
                                          <p:spTgt spid="14"/>
                                        </p:tgtEl>
                                        <p:attrNameLst>
                                          <p:attrName>ppt_x</p:attrName>
                                        </p:attrNameLst>
                                      </p:cBhvr>
                                      <p:tavLst>
                                        <p:tav tm="0">
                                          <p:val>
                                            <p:strVal val="#ppt_x"/>
                                          </p:val>
                                        </p:tav>
                                        <p:tav tm="100000">
                                          <p:val>
                                            <p:strVal val="#ppt_x"/>
                                          </p:val>
                                        </p:tav>
                                      </p:tavLst>
                                    </p:anim>
                                    <p:anim calcmode="lin" valueType="num">
                                      <p:cBhvr>
                                        <p:cTn id="99" dur="1000" fill="hold"/>
                                        <p:tgtEl>
                                          <p:spTgt spid="14"/>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down)">
                                      <p:cBhvr>
                                        <p:cTn id="103" dur="500"/>
                                        <p:tgtEl>
                                          <p:spTgt spid="39"/>
                                        </p:tgtEl>
                                      </p:cBhvr>
                                    </p:animEffect>
                                  </p:childTnLst>
                                </p:cTn>
                              </p:par>
                            </p:childTnLst>
                          </p:cTn>
                        </p:par>
                        <p:par>
                          <p:cTn id="104" fill="hold">
                            <p:stCondLst>
                              <p:cond delay="1250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1000"/>
                                        <p:tgtEl>
                                          <p:spTgt spid="40"/>
                                        </p:tgtEl>
                                      </p:cBhvr>
                                    </p:animEffect>
                                    <p:anim calcmode="lin" valueType="num">
                                      <p:cBhvr>
                                        <p:cTn id="114" dur="1000" fill="hold"/>
                                        <p:tgtEl>
                                          <p:spTgt spid="40"/>
                                        </p:tgtEl>
                                        <p:attrNameLst>
                                          <p:attrName>ppt_x</p:attrName>
                                        </p:attrNameLst>
                                      </p:cBhvr>
                                      <p:tavLst>
                                        <p:tav tm="0">
                                          <p:val>
                                            <p:strVal val="#ppt_x"/>
                                          </p:val>
                                        </p:tav>
                                        <p:tav tm="100000">
                                          <p:val>
                                            <p:strVal val="#ppt_x"/>
                                          </p:val>
                                        </p:tav>
                                      </p:tavLst>
                                    </p:anim>
                                    <p:anim calcmode="lin" valueType="num">
                                      <p:cBhvr>
                                        <p:cTn id="115" dur="1000" fill="hold"/>
                                        <p:tgtEl>
                                          <p:spTgt spid="40"/>
                                        </p:tgtEl>
                                        <p:attrNameLst>
                                          <p:attrName>ppt_y</p:attrName>
                                        </p:attrNameLst>
                                      </p:cBhvr>
                                      <p:tavLst>
                                        <p:tav tm="0">
                                          <p:val>
                                            <p:strVal val="#ppt_y+.1"/>
                                          </p:val>
                                        </p:tav>
                                        <p:tav tm="100000">
                                          <p:val>
                                            <p:strVal val="#ppt_y"/>
                                          </p:val>
                                        </p:tav>
                                      </p:tavLst>
                                    </p:anim>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41"/>
                                        </p:tgtEl>
                                        <p:attrNameLst>
                                          <p:attrName>style.visibility</p:attrName>
                                        </p:attrNameLst>
                                      </p:cBhvr>
                                      <p:to>
                                        <p:strVal val="visible"/>
                                      </p:to>
                                    </p:set>
                                    <p:animEffect transition="in" filter="fade">
                                      <p:cBhvr>
                                        <p:cTn id="118" dur="100"/>
                                        <p:tgtEl>
                                          <p:spTgt spid="41"/>
                                        </p:tgtEl>
                                      </p:cBhvr>
                                    </p:animEffect>
                                  </p:childTnLst>
                                </p:cTn>
                              </p:par>
                              <p:par>
                                <p:cTn id="119" presetID="10" presetClass="entr" presetSubtype="0" fill="hold" grpId="0" nodeType="withEffect">
                                  <p:stCondLst>
                                    <p:cond delay="1000"/>
                                  </p:stCondLst>
                                  <p:iterate type="lt">
                                    <p:tmPct val="10000"/>
                                  </p:iterate>
                                  <p:childTnLst>
                                    <p:set>
                                      <p:cBhvr>
                                        <p:cTn id="120" dur="1" fill="hold">
                                          <p:stCondLst>
                                            <p:cond delay="0"/>
                                          </p:stCondLst>
                                        </p:cTn>
                                        <p:tgtEl>
                                          <p:spTgt spid="42"/>
                                        </p:tgtEl>
                                        <p:attrNameLst>
                                          <p:attrName>style.visibility</p:attrName>
                                        </p:attrNameLst>
                                      </p:cBhvr>
                                      <p:to>
                                        <p:strVal val="visible"/>
                                      </p:to>
                                    </p:set>
                                    <p:animEffect transition="in" filter="fade">
                                      <p:cBhvr>
                                        <p:cTn id="121" dur="100"/>
                                        <p:tgtEl>
                                          <p:spTgt spid="42"/>
                                        </p:tgtEl>
                                      </p:cBhvr>
                                    </p:animEffect>
                                  </p:childTnLst>
                                </p:cTn>
                              </p:par>
                            </p:childTnLst>
                          </p:cTn>
                        </p:par>
                        <p:par>
                          <p:cTn id="122" fill="hold">
                            <p:stCondLst>
                              <p:cond delay="14770"/>
                            </p:stCondLst>
                            <p:childTnLst>
                              <p:par>
                                <p:cTn id="123" presetID="10" presetClass="entr" presetSubtype="0"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6" grpId="0" animBg="1"/>
      <p:bldP spid="27" grpId="0" animBg="1"/>
      <p:bldP spid="28" grpId="0" animBg="1"/>
      <p:bldP spid="29" grpId="0"/>
      <p:bldP spid="30" grpId="0" animBg="1"/>
      <p:bldP spid="31" grpId="0"/>
      <p:bldP spid="32" grpId="0"/>
      <p:bldP spid="33" grpId="0" animBg="1"/>
      <p:bldP spid="34" grpId="0"/>
      <p:bldP spid="35" grpId="0"/>
      <p:bldP spid="36" grpId="0" animBg="1"/>
      <p:bldP spid="37" grpId="0"/>
      <p:bldP spid="38" grpId="0"/>
      <p:bldP spid="39" grpId="0" animBg="1"/>
      <p:bldP spid="40" grpId="0"/>
      <p:bldP spid="41" grpId="0"/>
      <p:bldP spid="4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29</a:t>
            </a:r>
            <a:endParaRPr lang="zh-CN" dirty="0">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KSO_Shape"/>
          <p:cNvSpPr>
            <a:spLocks/>
          </p:cNvSpPr>
          <p:nvPr/>
        </p:nvSpPr>
        <p:spPr bwMode="auto">
          <a:xfrm>
            <a:off x="336794" y="202431"/>
            <a:ext cx="288335" cy="28833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grpSp>
        <p:nvGrpSpPr>
          <p:cNvPr id="14" name="组合 13"/>
          <p:cNvGrpSpPr/>
          <p:nvPr/>
        </p:nvGrpSpPr>
        <p:grpSpPr>
          <a:xfrm>
            <a:off x="3660207"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5" name="椭圆 14"/>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 name="组合 16"/>
          <p:cNvGrpSpPr/>
          <p:nvPr/>
        </p:nvGrpSpPr>
        <p:grpSpPr>
          <a:xfrm>
            <a:off x="4790547"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8" name="椭圆 17"/>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 name="组合 19"/>
          <p:cNvGrpSpPr/>
          <p:nvPr/>
        </p:nvGrpSpPr>
        <p:grpSpPr>
          <a:xfrm>
            <a:off x="6039793"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1" name="椭圆 20"/>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23" name="Straight Connector 22"/>
          <p:cNvCxnSpPr/>
          <p:nvPr/>
        </p:nvCxnSpPr>
        <p:spPr>
          <a:xfrm rot="16200000" flipH="1">
            <a:off x="2342860" y="1618489"/>
            <a:ext cx="0" cy="2180861"/>
          </a:xfrm>
          <a:prstGeom prst="line">
            <a:avLst/>
          </a:prstGeom>
          <a:ln>
            <a:solidFill>
              <a:srgbClr val="2F5EB0"/>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7177707"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5" name="椭圆 24"/>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27" name="Straight Connector 21"/>
          <p:cNvCxnSpPr/>
          <p:nvPr/>
        </p:nvCxnSpPr>
        <p:spPr>
          <a:xfrm rot="5400000">
            <a:off x="9852314" y="1618489"/>
            <a:ext cx="0" cy="2180861"/>
          </a:xfrm>
          <a:prstGeom prst="line">
            <a:avLst/>
          </a:prstGeom>
          <a:ln>
            <a:solidFill>
              <a:srgbClr val="2F5EB0"/>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148089" y="2460287"/>
            <a:ext cx="392388" cy="569273"/>
            <a:chOff x="5690315" y="3674507"/>
            <a:chExt cx="314729" cy="458061"/>
          </a:xfrm>
          <a:solidFill>
            <a:srgbClr val="2F5EB0"/>
          </a:solidFill>
          <a:effectLst>
            <a:outerShdw blurRad="50800" dist="38100" dir="2700000" algn="tl" rotWithShape="0">
              <a:prstClr val="black">
                <a:alpha val="40000"/>
              </a:prstClr>
            </a:outerShdw>
          </a:effectLst>
        </p:grpSpPr>
        <p:sp>
          <p:nvSpPr>
            <p:cNvPr id="29"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grpSp>
        <p:nvGrpSpPr>
          <p:cNvPr id="31" name="组合 30"/>
          <p:cNvGrpSpPr/>
          <p:nvPr/>
        </p:nvGrpSpPr>
        <p:grpSpPr>
          <a:xfrm>
            <a:off x="5192903" y="2482866"/>
            <a:ext cx="563439" cy="546694"/>
            <a:chOff x="6345238" y="2830513"/>
            <a:chExt cx="908050" cy="881063"/>
          </a:xfrm>
          <a:solidFill>
            <a:srgbClr val="2F5EB0"/>
          </a:solidFill>
          <a:effectLst>
            <a:outerShdw blurRad="50800" dist="38100" dir="2700000" algn="tl" rotWithShape="0">
              <a:prstClr val="black">
                <a:alpha val="40000"/>
              </a:prstClr>
            </a:outerShdw>
          </a:effectLst>
        </p:grpSpPr>
        <p:sp>
          <p:nvSpPr>
            <p:cNvPr id="32" name="Freeform 15"/>
            <p:cNvSpPr>
              <a:spLocks/>
            </p:cNvSpPr>
            <p:nvPr/>
          </p:nvSpPr>
          <p:spPr bwMode="auto">
            <a:xfrm>
              <a:off x="6464300" y="3198813"/>
              <a:ext cx="369887" cy="50482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b="1">
                <a:solidFill>
                  <a:srgbClr val="0EDEBA"/>
                </a:solidFill>
                <a:latin typeface="微软雅黑" panose="020B0503020204020204" pitchFamily="34" charset="-122"/>
                <a:ea typeface="微软雅黑" panose="020B0503020204020204" pitchFamily="34" charset="-122"/>
              </a:endParaRPr>
            </a:p>
          </p:txBody>
        </p:sp>
        <p:sp>
          <p:nvSpPr>
            <p:cNvPr id="33" name="Freeform 16"/>
            <p:cNvSpPr>
              <a:spLocks/>
            </p:cNvSpPr>
            <p:nvPr/>
          </p:nvSpPr>
          <p:spPr bwMode="auto">
            <a:xfrm>
              <a:off x="6345238" y="2830513"/>
              <a:ext cx="908050" cy="63658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b="1">
                <a:solidFill>
                  <a:srgbClr val="0EDEBA"/>
                </a:solidFill>
                <a:latin typeface="微软雅黑" panose="020B0503020204020204" pitchFamily="34" charset="-122"/>
                <a:ea typeface="微软雅黑" panose="020B0503020204020204" pitchFamily="34" charset="-122"/>
              </a:endParaRPr>
            </a:p>
          </p:txBody>
        </p:sp>
        <p:sp>
          <p:nvSpPr>
            <p:cNvPr id="34" name="Freeform 17"/>
            <p:cNvSpPr>
              <a:spLocks/>
            </p:cNvSpPr>
            <p:nvPr/>
          </p:nvSpPr>
          <p:spPr bwMode="auto">
            <a:xfrm>
              <a:off x="6780213" y="3205163"/>
              <a:ext cx="369887" cy="506413"/>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b="1">
                <a:solidFill>
                  <a:srgbClr val="0EDEBA"/>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460801" y="2564904"/>
            <a:ext cx="526133" cy="440310"/>
            <a:chOff x="10593388" y="692150"/>
            <a:chExt cx="1119187" cy="936625"/>
          </a:xfrm>
          <a:solidFill>
            <a:srgbClr val="2F5EB0"/>
          </a:solidFill>
          <a:effectLst>
            <a:outerShdw blurRad="50800" dist="38100" dir="2700000" algn="tl" rotWithShape="0">
              <a:prstClr val="black">
                <a:alpha val="40000"/>
              </a:prstClr>
            </a:outerShdw>
          </a:effectLst>
        </p:grpSpPr>
        <p:sp>
          <p:nvSpPr>
            <p:cNvPr id="36" name="Freeform 12"/>
            <p:cNvSpPr>
              <a:spLocks noEditPoints="1"/>
            </p:cNvSpPr>
            <p:nvPr/>
          </p:nvSpPr>
          <p:spPr bwMode="auto">
            <a:xfrm>
              <a:off x="10593388" y="827088"/>
              <a:ext cx="679450" cy="679450"/>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b="1">
                <a:solidFill>
                  <a:schemeClr val="tx2">
                    <a:lumMod val="50000"/>
                  </a:schemeClr>
                </a:solidFill>
                <a:latin typeface="微软雅黑" panose="020B0503020204020204" pitchFamily="34" charset="-122"/>
                <a:ea typeface="微软雅黑" panose="020B0503020204020204" pitchFamily="34" charset="-122"/>
              </a:endParaRPr>
            </a:p>
          </p:txBody>
        </p:sp>
        <p:sp>
          <p:nvSpPr>
            <p:cNvPr id="37" name="Freeform 13"/>
            <p:cNvSpPr>
              <a:spLocks noEditPoints="1"/>
            </p:cNvSpPr>
            <p:nvPr/>
          </p:nvSpPr>
          <p:spPr bwMode="auto">
            <a:xfrm>
              <a:off x="11268075" y="1190625"/>
              <a:ext cx="438150" cy="438150"/>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b="1">
                <a:solidFill>
                  <a:schemeClr val="tx2">
                    <a:lumMod val="50000"/>
                  </a:schemeClr>
                </a:solidFill>
                <a:latin typeface="微软雅黑" panose="020B0503020204020204" pitchFamily="34" charset="-122"/>
                <a:ea typeface="微软雅黑" panose="020B0503020204020204" pitchFamily="34" charset="-122"/>
              </a:endParaRPr>
            </a:p>
          </p:txBody>
        </p:sp>
        <p:sp>
          <p:nvSpPr>
            <p:cNvPr id="38" name="Freeform 14"/>
            <p:cNvSpPr>
              <a:spLocks noEditPoints="1"/>
            </p:cNvSpPr>
            <p:nvPr/>
          </p:nvSpPr>
          <p:spPr bwMode="auto">
            <a:xfrm>
              <a:off x="11256963" y="692150"/>
              <a:ext cx="455612" cy="454025"/>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b="1">
                <a:solidFill>
                  <a:schemeClr val="tx2">
                    <a:lumMod val="50000"/>
                  </a:schemeClr>
                </a:solidFill>
                <a:latin typeface="微软雅黑" panose="020B0503020204020204" pitchFamily="34" charset="-122"/>
                <a:ea typeface="微软雅黑" panose="020B0503020204020204" pitchFamily="34" charset="-122"/>
              </a:endParaRPr>
            </a:p>
          </p:txBody>
        </p:sp>
      </p:grpSp>
      <p:sp>
        <p:nvSpPr>
          <p:cNvPr id="39" name="KSO_Shape"/>
          <p:cNvSpPr>
            <a:spLocks/>
          </p:cNvSpPr>
          <p:nvPr/>
        </p:nvSpPr>
        <p:spPr bwMode="auto">
          <a:xfrm>
            <a:off x="7601641" y="2564904"/>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2F5EB0"/>
          </a:solidFill>
          <a:ln>
            <a:noFill/>
          </a:ln>
          <a:effectLst>
            <a:outerShdw blurRad="50800" dist="38100" dir="2700000" algn="tl" rotWithShape="0">
              <a:prstClr val="black">
                <a:alpha val="40000"/>
              </a:prstClr>
            </a:outerShdw>
          </a:effectLst>
        </p:spPr>
        <p:txBody>
          <a:bodyPr anchor="ctr"/>
          <a:lstStyle/>
          <a:p>
            <a:endParaRPr lang="zh-CN" altLang="en-US"/>
          </a:p>
        </p:txBody>
      </p:sp>
      <p:sp>
        <p:nvSpPr>
          <p:cNvPr id="40" name="文本框 58"/>
          <p:cNvSpPr txBox="1"/>
          <p:nvPr/>
        </p:nvSpPr>
        <p:spPr>
          <a:xfrm>
            <a:off x="2745253" y="3852337"/>
            <a:ext cx="665568" cy="584775"/>
          </a:xfrm>
          <a:prstGeom prst="rect">
            <a:avLst/>
          </a:prstGeom>
          <a:noFill/>
          <a:effectLst/>
        </p:spPr>
        <p:txBody>
          <a:bodyPr wrap="none" rtlCol="0">
            <a:spAutoFit/>
          </a:bodyPr>
          <a:lstStyle/>
          <a:p>
            <a:pPr algn="ctr"/>
            <a:r>
              <a:rPr lang="en-US" altLang="zh-CN" sz="3200"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2000"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文本框 59"/>
          <p:cNvSpPr txBox="1"/>
          <p:nvPr/>
        </p:nvSpPr>
        <p:spPr>
          <a:xfrm>
            <a:off x="4754316" y="3852337"/>
            <a:ext cx="665568" cy="584775"/>
          </a:xfrm>
          <a:prstGeom prst="rect">
            <a:avLst/>
          </a:prstGeom>
          <a:noFill/>
          <a:effectLst/>
        </p:spPr>
        <p:txBody>
          <a:bodyPr wrap="none" rtlCol="0">
            <a:spAutoFit/>
          </a:bodyPr>
          <a:lstStyle/>
          <a:p>
            <a:pPr algn="ctr"/>
            <a:r>
              <a:rPr lang="en-US" altLang="zh-CN" sz="3200"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2000"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文本框 60"/>
          <p:cNvSpPr txBox="1"/>
          <p:nvPr/>
        </p:nvSpPr>
        <p:spPr>
          <a:xfrm>
            <a:off x="6763378" y="3852337"/>
            <a:ext cx="665567" cy="584775"/>
          </a:xfrm>
          <a:prstGeom prst="rect">
            <a:avLst/>
          </a:prstGeom>
          <a:noFill/>
          <a:effectLst/>
        </p:spPr>
        <p:txBody>
          <a:bodyPr wrap="none" rtlCol="0">
            <a:spAutoFit/>
          </a:bodyPr>
          <a:lstStyle/>
          <a:p>
            <a:pPr algn="ctr"/>
            <a:r>
              <a:rPr lang="en-US" altLang="zh-CN" sz="3200"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2000"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文本框 61"/>
          <p:cNvSpPr txBox="1"/>
          <p:nvPr/>
        </p:nvSpPr>
        <p:spPr>
          <a:xfrm>
            <a:off x="8772441" y="3852337"/>
            <a:ext cx="665567" cy="584775"/>
          </a:xfrm>
          <a:prstGeom prst="rect">
            <a:avLst/>
          </a:prstGeom>
          <a:noFill/>
          <a:effectLst/>
        </p:spPr>
        <p:txBody>
          <a:bodyPr wrap="none" rtlCol="0">
            <a:spAutoFit/>
          </a:bodyPr>
          <a:lstStyle/>
          <a:p>
            <a:pPr algn="ctr"/>
            <a:r>
              <a:rPr lang="en-US" altLang="zh-CN" sz="3200"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2000"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TextBox 7"/>
          <p:cNvSpPr>
            <a:spLocks noChangeArrowheads="1"/>
          </p:cNvSpPr>
          <p:nvPr/>
        </p:nvSpPr>
        <p:spPr bwMode="auto">
          <a:xfrm>
            <a:off x="2446863" y="4586645"/>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45" name="圆角矩形 44"/>
          <p:cNvSpPr/>
          <p:nvPr/>
        </p:nvSpPr>
        <p:spPr>
          <a:xfrm>
            <a:off x="2235655" y="4491622"/>
            <a:ext cx="1646552" cy="46704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endParaRPr>
          </a:p>
        </p:txBody>
      </p:sp>
      <p:sp>
        <p:nvSpPr>
          <p:cNvPr id="46" name="文本框 49"/>
          <p:cNvSpPr txBox="1"/>
          <p:nvPr/>
        </p:nvSpPr>
        <p:spPr>
          <a:xfrm>
            <a:off x="2137147" y="5013176"/>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7"/>
          <p:cNvSpPr>
            <a:spLocks noChangeArrowheads="1"/>
          </p:cNvSpPr>
          <p:nvPr/>
        </p:nvSpPr>
        <p:spPr bwMode="auto">
          <a:xfrm>
            <a:off x="4463087" y="4586645"/>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48" name="圆角矩形 47"/>
          <p:cNvSpPr/>
          <p:nvPr/>
        </p:nvSpPr>
        <p:spPr>
          <a:xfrm>
            <a:off x="4251879" y="4491622"/>
            <a:ext cx="1646552" cy="46704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endParaRPr>
          </a:p>
        </p:txBody>
      </p:sp>
      <p:sp>
        <p:nvSpPr>
          <p:cNvPr id="49" name="文本框 49"/>
          <p:cNvSpPr txBox="1"/>
          <p:nvPr/>
        </p:nvSpPr>
        <p:spPr>
          <a:xfrm>
            <a:off x="4153371" y="5036077"/>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7"/>
          <p:cNvSpPr>
            <a:spLocks noChangeArrowheads="1"/>
          </p:cNvSpPr>
          <p:nvPr/>
        </p:nvSpPr>
        <p:spPr bwMode="auto">
          <a:xfrm>
            <a:off x="6534451" y="4586645"/>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51" name="圆角矩形 50"/>
          <p:cNvSpPr/>
          <p:nvPr/>
        </p:nvSpPr>
        <p:spPr>
          <a:xfrm>
            <a:off x="6323243" y="4491622"/>
            <a:ext cx="1646552" cy="46704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endParaRPr>
          </a:p>
        </p:txBody>
      </p:sp>
      <p:sp>
        <p:nvSpPr>
          <p:cNvPr id="52" name="文本框 49"/>
          <p:cNvSpPr txBox="1"/>
          <p:nvPr/>
        </p:nvSpPr>
        <p:spPr>
          <a:xfrm>
            <a:off x="6224735" y="5048173"/>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7"/>
          <p:cNvSpPr>
            <a:spLocks noChangeArrowheads="1"/>
          </p:cNvSpPr>
          <p:nvPr/>
        </p:nvSpPr>
        <p:spPr bwMode="auto">
          <a:xfrm>
            <a:off x="8550675" y="4586645"/>
            <a:ext cx="122413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60" name="圆角矩形 59"/>
          <p:cNvSpPr/>
          <p:nvPr/>
        </p:nvSpPr>
        <p:spPr>
          <a:xfrm>
            <a:off x="8339467" y="4491622"/>
            <a:ext cx="1646552" cy="46704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endParaRPr>
          </a:p>
        </p:txBody>
      </p:sp>
      <p:sp>
        <p:nvSpPr>
          <p:cNvPr id="61" name="文本框 49"/>
          <p:cNvSpPr txBox="1"/>
          <p:nvPr/>
        </p:nvSpPr>
        <p:spPr>
          <a:xfrm>
            <a:off x="8240959" y="5048173"/>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18659461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53" presetClass="entr" presetSubtype="16" fill="hold"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16" fill="hold" nodeType="withEffect">
                                  <p:stCondLst>
                                    <p:cond delay="5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750"/>
                                        <p:tgtEl>
                                          <p:spTgt spid="40"/>
                                        </p:tgtEl>
                                      </p:cBhvr>
                                    </p:animEffect>
                                    <p:anim calcmode="lin" valueType="num">
                                      <p:cBhvr>
                                        <p:cTn id="58" dur="750" fill="hold"/>
                                        <p:tgtEl>
                                          <p:spTgt spid="40"/>
                                        </p:tgtEl>
                                        <p:attrNameLst>
                                          <p:attrName>ppt_x</p:attrName>
                                        </p:attrNameLst>
                                      </p:cBhvr>
                                      <p:tavLst>
                                        <p:tav tm="0">
                                          <p:val>
                                            <p:strVal val="#ppt_x"/>
                                          </p:val>
                                        </p:tav>
                                        <p:tav tm="100000">
                                          <p:val>
                                            <p:strVal val="#ppt_x"/>
                                          </p:val>
                                        </p:tav>
                                      </p:tavLst>
                                    </p:anim>
                                    <p:anim calcmode="lin" valueType="num">
                                      <p:cBhvr>
                                        <p:cTn id="59" dur="750" fill="hold"/>
                                        <p:tgtEl>
                                          <p:spTgt spid="40"/>
                                        </p:tgtEl>
                                        <p:attrNameLst>
                                          <p:attrName>ppt_y</p:attrName>
                                        </p:attrNameLst>
                                      </p:cBhvr>
                                      <p:tavLst>
                                        <p:tav tm="0">
                                          <p:val>
                                            <p:strVal val="#ppt_y+.1"/>
                                          </p:val>
                                        </p:tav>
                                        <p:tav tm="100000">
                                          <p:val>
                                            <p:strVal val="#ppt_y"/>
                                          </p:val>
                                        </p:tav>
                                      </p:tavLst>
                                    </p:anim>
                                  </p:childTnLst>
                                </p:cTn>
                              </p:par>
                            </p:childTnLst>
                          </p:cTn>
                        </p:par>
                        <p:par>
                          <p:cTn id="60" fill="hold">
                            <p:stCondLst>
                              <p:cond delay="2250"/>
                            </p:stCondLst>
                            <p:childTnLst>
                              <p:par>
                                <p:cTn id="61" presetID="42"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750"/>
                                        <p:tgtEl>
                                          <p:spTgt spid="44"/>
                                        </p:tgtEl>
                                      </p:cBhvr>
                                    </p:animEffect>
                                    <p:anim calcmode="lin" valueType="num">
                                      <p:cBhvr>
                                        <p:cTn id="64" dur="750" fill="hold"/>
                                        <p:tgtEl>
                                          <p:spTgt spid="44"/>
                                        </p:tgtEl>
                                        <p:attrNameLst>
                                          <p:attrName>ppt_x</p:attrName>
                                        </p:attrNameLst>
                                      </p:cBhvr>
                                      <p:tavLst>
                                        <p:tav tm="0">
                                          <p:val>
                                            <p:strVal val="#ppt_x"/>
                                          </p:val>
                                        </p:tav>
                                        <p:tav tm="100000">
                                          <p:val>
                                            <p:strVal val="#ppt_x"/>
                                          </p:val>
                                        </p:tav>
                                      </p:tavLst>
                                    </p:anim>
                                    <p:anim calcmode="lin" valueType="num">
                                      <p:cBhvr>
                                        <p:cTn id="65" dur="75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3000"/>
                            </p:stCondLst>
                            <p:childTnLst>
                              <p:par>
                                <p:cTn id="67" presetID="22" presetClass="entr" presetSubtype="4"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down)">
                                      <p:cBhvr>
                                        <p:cTn id="69" dur="500"/>
                                        <p:tgtEl>
                                          <p:spTgt spid="45"/>
                                        </p:tgtEl>
                                      </p:cBhvr>
                                    </p:animEffect>
                                  </p:childTnLst>
                                </p:cTn>
                              </p:par>
                            </p:childTnLst>
                          </p:cTn>
                        </p:par>
                        <p:par>
                          <p:cTn id="70" fill="hold">
                            <p:stCondLst>
                              <p:cond delay="35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750"/>
                                        <p:tgtEl>
                                          <p:spTgt spid="46"/>
                                        </p:tgtEl>
                                      </p:cBhvr>
                                    </p:animEffect>
                                    <p:anim calcmode="lin" valueType="num">
                                      <p:cBhvr>
                                        <p:cTn id="74" dur="750" fill="hold"/>
                                        <p:tgtEl>
                                          <p:spTgt spid="46"/>
                                        </p:tgtEl>
                                        <p:attrNameLst>
                                          <p:attrName>ppt_x</p:attrName>
                                        </p:attrNameLst>
                                      </p:cBhvr>
                                      <p:tavLst>
                                        <p:tav tm="0">
                                          <p:val>
                                            <p:strVal val="#ppt_x"/>
                                          </p:val>
                                        </p:tav>
                                        <p:tav tm="100000">
                                          <p:val>
                                            <p:strVal val="#ppt_x"/>
                                          </p:val>
                                        </p:tav>
                                      </p:tavLst>
                                    </p:anim>
                                    <p:anim calcmode="lin" valueType="num">
                                      <p:cBhvr>
                                        <p:cTn id="75" dur="750" fill="hold"/>
                                        <p:tgtEl>
                                          <p:spTgt spid="46"/>
                                        </p:tgtEl>
                                        <p:attrNameLst>
                                          <p:attrName>ppt_y</p:attrName>
                                        </p:attrNameLst>
                                      </p:cBhvr>
                                      <p:tavLst>
                                        <p:tav tm="0">
                                          <p:val>
                                            <p:strVal val="#ppt_y+.1"/>
                                          </p:val>
                                        </p:tav>
                                        <p:tav tm="100000">
                                          <p:val>
                                            <p:strVal val="#ppt_y"/>
                                          </p:val>
                                        </p:tav>
                                      </p:tavLst>
                                    </p:anim>
                                  </p:childTnLst>
                                </p:cTn>
                              </p:par>
                            </p:childTnLst>
                          </p:cTn>
                        </p:par>
                        <p:par>
                          <p:cTn id="76" fill="hold">
                            <p:stCondLst>
                              <p:cond delay="4250"/>
                            </p:stCondLst>
                            <p:childTnLst>
                              <p:par>
                                <p:cTn id="77" presetID="42"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750"/>
                                        <p:tgtEl>
                                          <p:spTgt spid="41"/>
                                        </p:tgtEl>
                                      </p:cBhvr>
                                    </p:animEffect>
                                    <p:anim calcmode="lin" valueType="num">
                                      <p:cBhvr>
                                        <p:cTn id="80" dur="750" fill="hold"/>
                                        <p:tgtEl>
                                          <p:spTgt spid="41"/>
                                        </p:tgtEl>
                                        <p:attrNameLst>
                                          <p:attrName>ppt_x</p:attrName>
                                        </p:attrNameLst>
                                      </p:cBhvr>
                                      <p:tavLst>
                                        <p:tav tm="0">
                                          <p:val>
                                            <p:strVal val="#ppt_x"/>
                                          </p:val>
                                        </p:tav>
                                        <p:tav tm="100000">
                                          <p:val>
                                            <p:strVal val="#ppt_x"/>
                                          </p:val>
                                        </p:tav>
                                      </p:tavLst>
                                    </p:anim>
                                    <p:anim calcmode="lin" valueType="num">
                                      <p:cBhvr>
                                        <p:cTn id="81" dur="75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42"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750"/>
                                        <p:tgtEl>
                                          <p:spTgt spid="47"/>
                                        </p:tgtEl>
                                      </p:cBhvr>
                                    </p:animEffect>
                                    <p:anim calcmode="lin" valueType="num">
                                      <p:cBhvr>
                                        <p:cTn id="86" dur="750" fill="hold"/>
                                        <p:tgtEl>
                                          <p:spTgt spid="47"/>
                                        </p:tgtEl>
                                        <p:attrNameLst>
                                          <p:attrName>ppt_x</p:attrName>
                                        </p:attrNameLst>
                                      </p:cBhvr>
                                      <p:tavLst>
                                        <p:tav tm="0">
                                          <p:val>
                                            <p:strVal val="#ppt_x"/>
                                          </p:val>
                                        </p:tav>
                                        <p:tav tm="100000">
                                          <p:val>
                                            <p:strVal val="#ppt_x"/>
                                          </p:val>
                                        </p:tav>
                                      </p:tavLst>
                                    </p:anim>
                                    <p:anim calcmode="lin" valueType="num">
                                      <p:cBhvr>
                                        <p:cTn id="87" dur="750" fill="hold"/>
                                        <p:tgtEl>
                                          <p:spTgt spid="47"/>
                                        </p:tgtEl>
                                        <p:attrNameLst>
                                          <p:attrName>ppt_y</p:attrName>
                                        </p:attrNameLst>
                                      </p:cBhvr>
                                      <p:tavLst>
                                        <p:tav tm="0">
                                          <p:val>
                                            <p:strVal val="#ppt_y+.1"/>
                                          </p:val>
                                        </p:tav>
                                        <p:tav tm="100000">
                                          <p:val>
                                            <p:strVal val="#ppt_y"/>
                                          </p:val>
                                        </p:tav>
                                      </p:tavLst>
                                    </p:anim>
                                  </p:childTnLst>
                                </p:cTn>
                              </p:par>
                            </p:childTnLst>
                          </p:cTn>
                        </p:par>
                        <p:par>
                          <p:cTn id="88" fill="hold">
                            <p:stCondLst>
                              <p:cond delay="5750"/>
                            </p:stCondLst>
                            <p:childTnLst>
                              <p:par>
                                <p:cTn id="89" presetID="22" presetClass="entr" presetSubtype="4"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62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750"/>
                                        <p:tgtEl>
                                          <p:spTgt spid="49"/>
                                        </p:tgtEl>
                                      </p:cBhvr>
                                    </p:animEffect>
                                    <p:anim calcmode="lin" valueType="num">
                                      <p:cBhvr>
                                        <p:cTn id="96" dur="750" fill="hold"/>
                                        <p:tgtEl>
                                          <p:spTgt spid="49"/>
                                        </p:tgtEl>
                                        <p:attrNameLst>
                                          <p:attrName>ppt_x</p:attrName>
                                        </p:attrNameLst>
                                      </p:cBhvr>
                                      <p:tavLst>
                                        <p:tav tm="0">
                                          <p:val>
                                            <p:strVal val="#ppt_x"/>
                                          </p:val>
                                        </p:tav>
                                        <p:tav tm="100000">
                                          <p:val>
                                            <p:strVal val="#ppt_x"/>
                                          </p:val>
                                        </p:tav>
                                      </p:tavLst>
                                    </p:anim>
                                    <p:anim calcmode="lin" valueType="num">
                                      <p:cBhvr>
                                        <p:cTn id="97" dur="75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7000"/>
                            </p:stCondLst>
                            <p:childTnLst>
                              <p:par>
                                <p:cTn id="99" presetID="42"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750"/>
                                        <p:tgtEl>
                                          <p:spTgt spid="42"/>
                                        </p:tgtEl>
                                      </p:cBhvr>
                                    </p:animEffect>
                                    <p:anim calcmode="lin" valueType="num">
                                      <p:cBhvr>
                                        <p:cTn id="102" dur="750" fill="hold"/>
                                        <p:tgtEl>
                                          <p:spTgt spid="42"/>
                                        </p:tgtEl>
                                        <p:attrNameLst>
                                          <p:attrName>ppt_x</p:attrName>
                                        </p:attrNameLst>
                                      </p:cBhvr>
                                      <p:tavLst>
                                        <p:tav tm="0">
                                          <p:val>
                                            <p:strVal val="#ppt_x"/>
                                          </p:val>
                                        </p:tav>
                                        <p:tav tm="100000">
                                          <p:val>
                                            <p:strVal val="#ppt_x"/>
                                          </p:val>
                                        </p:tav>
                                      </p:tavLst>
                                    </p:anim>
                                    <p:anim calcmode="lin" valueType="num">
                                      <p:cBhvr>
                                        <p:cTn id="103" dur="750" fill="hold"/>
                                        <p:tgtEl>
                                          <p:spTgt spid="42"/>
                                        </p:tgtEl>
                                        <p:attrNameLst>
                                          <p:attrName>ppt_y</p:attrName>
                                        </p:attrNameLst>
                                      </p:cBhvr>
                                      <p:tavLst>
                                        <p:tav tm="0">
                                          <p:val>
                                            <p:strVal val="#ppt_y+.1"/>
                                          </p:val>
                                        </p:tav>
                                        <p:tav tm="100000">
                                          <p:val>
                                            <p:strVal val="#ppt_y"/>
                                          </p:val>
                                        </p:tav>
                                      </p:tavLst>
                                    </p:anim>
                                  </p:childTnLst>
                                </p:cTn>
                              </p:par>
                            </p:childTnLst>
                          </p:cTn>
                        </p:par>
                        <p:par>
                          <p:cTn id="104" fill="hold">
                            <p:stCondLst>
                              <p:cond delay="7750"/>
                            </p:stCondLst>
                            <p:childTnLst>
                              <p:par>
                                <p:cTn id="105" presetID="42" presetClass="entr" presetSubtype="0"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750"/>
                                        <p:tgtEl>
                                          <p:spTgt spid="50"/>
                                        </p:tgtEl>
                                      </p:cBhvr>
                                    </p:animEffect>
                                    <p:anim calcmode="lin" valueType="num">
                                      <p:cBhvr>
                                        <p:cTn id="108" dur="750" fill="hold"/>
                                        <p:tgtEl>
                                          <p:spTgt spid="50"/>
                                        </p:tgtEl>
                                        <p:attrNameLst>
                                          <p:attrName>ppt_x</p:attrName>
                                        </p:attrNameLst>
                                      </p:cBhvr>
                                      <p:tavLst>
                                        <p:tav tm="0">
                                          <p:val>
                                            <p:strVal val="#ppt_x"/>
                                          </p:val>
                                        </p:tav>
                                        <p:tav tm="100000">
                                          <p:val>
                                            <p:strVal val="#ppt_x"/>
                                          </p:val>
                                        </p:tav>
                                      </p:tavLst>
                                    </p:anim>
                                    <p:anim calcmode="lin" valueType="num">
                                      <p:cBhvr>
                                        <p:cTn id="109" dur="750" fill="hold"/>
                                        <p:tgtEl>
                                          <p:spTgt spid="50"/>
                                        </p:tgtEl>
                                        <p:attrNameLst>
                                          <p:attrName>ppt_y</p:attrName>
                                        </p:attrNameLst>
                                      </p:cBhvr>
                                      <p:tavLst>
                                        <p:tav tm="0">
                                          <p:val>
                                            <p:strVal val="#ppt_y+.1"/>
                                          </p:val>
                                        </p:tav>
                                        <p:tav tm="100000">
                                          <p:val>
                                            <p:strVal val="#ppt_y"/>
                                          </p:val>
                                        </p:tav>
                                      </p:tavLst>
                                    </p:anim>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fade">
                                      <p:cBhvr>
                                        <p:cTn id="117" dur="750"/>
                                        <p:tgtEl>
                                          <p:spTgt spid="52"/>
                                        </p:tgtEl>
                                      </p:cBhvr>
                                    </p:animEffect>
                                    <p:anim calcmode="lin" valueType="num">
                                      <p:cBhvr>
                                        <p:cTn id="118" dur="750" fill="hold"/>
                                        <p:tgtEl>
                                          <p:spTgt spid="52"/>
                                        </p:tgtEl>
                                        <p:attrNameLst>
                                          <p:attrName>ppt_x</p:attrName>
                                        </p:attrNameLst>
                                      </p:cBhvr>
                                      <p:tavLst>
                                        <p:tav tm="0">
                                          <p:val>
                                            <p:strVal val="#ppt_x"/>
                                          </p:val>
                                        </p:tav>
                                        <p:tav tm="100000">
                                          <p:val>
                                            <p:strVal val="#ppt_x"/>
                                          </p:val>
                                        </p:tav>
                                      </p:tavLst>
                                    </p:anim>
                                    <p:anim calcmode="lin" valueType="num">
                                      <p:cBhvr>
                                        <p:cTn id="119" dur="750" fill="hold"/>
                                        <p:tgtEl>
                                          <p:spTgt spid="52"/>
                                        </p:tgtEl>
                                        <p:attrNameLst>
                                          <p:attrName>ppt_y</p:attrName>
                                        </p:attrNameLst>
                                      </p:cBhvr>
                                      <p:tavLst>
                                        <p:tav tm="0">
                                          <p:val>
                                            <p:strVal val="#ppt_y+.1"/>
                                          </p:val>
                                        </p:tav>
                                        <p:tav tm="100000">
                                          <p:val>
                                            <p:strVal val="#ppt_y"/>
                                          </p:val>
                                        </p:tav>
                                      </p:tavLst>
                                    </p:anim>
                                  </p:childTnLst>
                                </p:cTn>
                              </p:par>
                            </p:childTnLst>
                          </p:cTn>
                        </p:par>
                        <p:par>
                          <p:cTn id="120" fill="hold">
                            <p:stCondLst>
                              <p:cond delay="9750"/>
                            </p:stCondLst>
                            <p:childTnLst>
                              <p:par>
                                <p:cTn id="121" presetID="42" presetClass="entr" presetSubtype="0"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750"/>
                                        <p:tgtEl>
                                          <p:spTgt spid="43"/>
                                        </p:tgtEl>
                                      </p:cBhvr>
                                    </p:animEffect>
                                    <p:anim calcmode="lin" valueType="num">
                                      <p:cBhvr>
                                        <p:cTn id="124" dur="750" fill="hold"/>
                                        <p:tgtEl>
                                          <p:spTgt spid="43"/>
                                        </p:tgtEl>
                                        <p:attrNameLst>
                                          <p:attrName>ppt_x</p:attrName>
                                        </p:attrNameLst>
                                      </p:cBhvr>
                                      <p:tavLst>
                                        <p:tav tm="0">
                                          <p:val>
                                            <p:strVal val="#ppt_x"/>
                                          </p:val>
                                        </p:tav>
                                        <p:tav tm="100000">
                                          <p:val>
                                            <p:strVal val="#ppt_x"/>
                                          </p:val>
                                        </p:tav>
                                      </p:tavLst>
                                    </p:anim>
                                    <p:anim calcmode="lin" valueType="num">
                                      <p:cBhvr>
                                        <p:cTn id="125" dur="750" fill="hold"/>
                                        <p:tgtEl>
                                          <p:spTgt spid="43"/>
                                        </p:tgtEl>
                                        <p:attrNameLst>
                                          <p:attrName>ppt_y</p:attrName>
                                        </p:attrNameLst>
                                      </p:cBhvr>
                                      <p:tavLst>
                                        <p:tav tm="0">
                                          <p:val>
                                            <p:strVal val="#ppt_y+.1"/>
                                          </p:val>
                                        </p:tav>
                                        <p:tav tm="100000">
                                          <p:val>
                                            <p:strVal val="#ppt_y"/>
                                          </p:val>
                                        </p:tav>
                                      </p:tavLst>
                                    </p:anim>
                                  </p:childTnLst>
                                </p:cTn>
                              </p:par>
                            </p:childTnLst>
                          </p:cTn>
                        </p:par>
                        <p:par>
                          <p:cTn id="126" fill="hold">
                            <p:stCondLst>
                              <p:cond delay="10500"/>
                            </p:stCondLst>
                            <p:childTnLst>
                              <p:par>
                                <p:cTn id="127" presetID="42"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750"/>
                                        <p:tgtEl>
                                          <p:spTgt spid="59"/>
                                        </p:tgtEl>
                                      </p:cBhvr>
                                    </p:animEffect>
                                    <p:anim calcmode="lin" valueType="num">
                                      <p:cBhvr>
                                        <p:cTn id="130" dur="750" fill="hold"/>
                                        <p:tgtEl>
                                          <p:spTgt spid="59"/>
                                        </p:tgtEl>
                                        <p:attrNameLst>
                                          <p:attrName>ppt_x</p:attrName>
                                        </p:attrNameLst>
                                      </p:cBhvr>
                                      <p:tavLst>
                                        <p:tav tm="0">
                                          <p:val>
                                            <p:strVal val="#ppt_x"/>
                                          </p:val>
                                        </p:tav>
                                        <p:tav tm="100000">
                                          <p:val>
                                            <p:strVal val="#ppt_x"/>
                                          </p:val>
                                        </p:tav>
                                      </p:tavLst>
                                    </p:anim>
                                    <p:anim calcmode="lin" valueType="num">
                                      <p:cBhvr>
                                        <p:cTn id="131" dur="750" fill="hold"/>
                                        <p:tgtEl>
                                          <p:spTgt spid="59"/>
                                        </p:tgtEl>
                                        <p:attrNameLst>
                                          <p:attrName>ppt_y</p:attrName>
                                        </p:attrNameLst>
                                      </p:cBhvr>
                                      <p:tavLst>
                                        <p:tav tm="0">
                                          <p:val>
                                            <p:strVal val="#ppt_y+.1"/>
                                          </p:val>
                                        </p:tav>
                                        <p:tav tm="100000">
                                          <p:val>
                                            <p:strVal val="#ppt_y"/>
                                          </p:val>
                                        </p:tav>
                                      </p:tavLst>
                                    </p:anim>
                                  </p:childTnLst>
                                </p:cTn>
                              </p:par>
                            </p:childTnLst>
                          </p:cTn>
                        </p:par>
                        <p:par>
                          <p:cTn id="132" fill="hold">
                            <p:stCondLst>
                              <p:cond delay="11250"/>
                            </p:stCondLst>
                            <p:childTnLst>
                              <p:par>
                                <p:cTn id="133" presetID="22" presetClass="entr" presetSubtype="4"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wipe(down)">
                                      <p:cBhvr>
                                        <p:cTn id="135" dur="500"/>
                                        <p:tgtEl>
                                          <p:spTgt spid="60"/>
                                        </p:tgtEl>
                                      </p:cBhvr>
                                    </p:animEffect>
                                  </p:childTnLst>
                                </p:cTn>
                              </p:par>
                            </p:childTnLst>
                          </p:cTn>
                        </p:par>
                        <p:par>
                          <p:cTn id="136" fill="hold">
                            <p:stCondLst>
                              <p:cond delay="11750"/>
                            </p:stCondLst>
                            <p:childTnLst>
                              <p:par>
                                <p:cTn id="137" presetID="42" presetClass="entr" presetSubtype="0"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750"/>
                                        <p:tgtEl>
                                          <p:spTgt spid="61"/>
                                        </p:tgtEl>
                                      </p:cBhvr>
                                    </p:animEffect>
                                    <p:anim calcmode="lin" valueType="num">
                                      <p:cBhvr>
                                        <p:cTn id="140" dur="750" fill="hold"/>
                                        <p:tgtEl>
                                          <p:spTgt spid="61"/>
                                        </p:tgtEl>
                                        <p:attrNameLst>
                                          <p:attrName>ppt_x</p:attrName>
                                        </p:attrNameLst>
                                      </p:cBhvr>
                                      <p:tavLst>
                                        <p:tav tm="0">
                                          <p:val>
                                            <p:strVal val="#ppt_x"/>
                                          </p:val>
                                        </p:tav>
                                        <p:tav tm="100000">
                                          <p:val>
                                            <p:strVal val="#ppt_x"/>
                                          </p:val>
                                        </p:tav>
                                      </p:tavLst>
                                    </p:anim>
                                    <p:anim calcmode="lin" valueType="num">
                                      <p:cBhvr>
                                        <p:cTn id="141" dur="750" fill="hold"/>
                                        <p:tgtEl>
                                          <p:spTgt spid="61"/>
                                        </p:tgtEl>
                                        <p:attrNameLst>
                                          <p:attrName>ppt_y</p:attrName>
                                        </p:attrNameLst>
                                      </p:cBhvr>
                                      <p:tavLst>
                                        <p:tav tm="0">
                                          <p:val>
                                            <p:strVal val="#ppt_y+.1"/>
                                          </p:val>
                                        </p:tav>
                                        <p:tav tm="100000">
                                          <p:val>
                                            <p:strVal val="#ppt_y"/>
                                          </p:val>
                                        </p:tav>
                                      </p:tavLst>
                                    </p:anim>
                                  </p:childTnLst>
                                </p:cTn>
                              </p:par>
                            </p:childTnLst>
                          </p:cTn>
                        </p:par>
                        <p:par>
                          <p:cTn id="142" fill="hold">
                            <p:stCondLst>
                              <p:cond delay="12500"/>
                            </p:stCondLst>
                            <p:childTnLst>
                              <p:par>
                                <p:cTn id="143" presetID="10" presetClass="entr" presetSubtype="0" fill="hold" grpId="0" nodeType="after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P spid="44" grpId="0"/>
      <p:bldP spid="45" grpId="0" animBg="1"/>
      <p:bldP spid="46" grpId="0"/>
      <p:bldP spid="47" grpId="0"/>
      <p:bldP spid="48" grpId="0" animBg="1"/>
      <p:bldP spid="49" grpId="0"/>
      <p:bldP spid="50" grpId="0"/>
      <p:bldP spid="51" grpId="0" animBg="1"/>
      <p:bldP spid="52" grpId="0"/>
      <p:bldP spid="59" grpId="0"/>
      <p:bldP spid="60" grpId="0" animBg="1"/>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100" y="2132856"/>
            <a:ext cx="12290276" cy="2520280"/>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5"/>
          <p:cNvSpPr>
            <a:spLocks/>
          </p:cNvSpPr>
          <p:nvPr/>
        </p:nvSpPr>
        <p:spPr bwMode="auto">
          <a:xfrm>
            <a:off x="4300872" y="2859245"/>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4" name="KSO_Shape"/>
          <p:cNvSpPr>
            <a:spLocks/>
          </p:cNvSpPr>
          <p:nvPr/>
        </p:nvSpPr>
        <p:spPr bwMode="auto">
          <a:xfrm>
            <a:off x="4612702" y="3170930"/>
            <a:ext cx="585667" cy="44413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2F5EB0"/>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5669024" y="2787237"/>
            <a:ext cx="0" cy="1289835"/>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文本框 9"/>
          <p:cNvSpPr txBox="1"/>
          <p:nvPr/>
        </p:nvSpPr>
        <p:spPr>
          <a:xfrm>
            <a:off x="6014256" y="2636912"/>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itchFamily="34" charset="-122"/>
                <a:ea typeface="微软雅黑" pitchFamily="34" charset="-122"/>
              </a:rPr>
              <a:t>年度工作概述</a:t>
            </a:r>
            <a:endParaRPr lang="en-US" altLang="zh-CN" sz="2400" b="1" dirty="0" smtClean="0">
              <a:solidFill>
                <a:schemeClr val="bg1"/>
              </a:solidFill>
              <a:latin typeface="微软雅黑" pitchFamily="34" charset="-122"/>
              <a:ea typeface="微软雅黑" pitchFamily="34" charset="-122"/>
            </a:endParaRPr>
          </a:p>
          <a:p>
            <a:pPr marL="0" lvl="1" algn="ctr"/>
            <a:r>
              <a:rPr lang="zh-CN" altLang="en-US" sz="1400" dirty="0" smtClean="0">
                <a:solidFill>
                  <a:schemeClr val="bg1"/>
                </a:solidFill>
                <a:latin typeface="微软雅黑" pitchFamily="34" charset="-122"/>
                <a:ea typeface="微软雅黑" pitchFamily="34" charset="-122"/>
              </a:rPr>
              <a:t>（添加二级标题）</a:t>
            </a:r>
            <a:endParaRPr lang="zh-CN" altLang="en-US" sz="1400" dirty="0">
              <a:solidFill>
                <a:schemeClr val="bg1"/>
              </a:solidFill>
              <a:latin typeface="微软雅黑" pitchFamily="34" charset="-122"/>
              <a:ea typeface="微软雅黑" pitchFamily="34" charset="-122"/>
            </a:endParaRPr>
          </a:p>
        </p:txBody>
      </p:sp>
      <p:grpSp>
        <p:nvGrpSpPr>
          <p:cNvPr id="8" name="组合 7"/>
          <p:cNvGrpSpPr/>
          <p:nvPr/>
        </p:nvGrpSpPr>
        <p:grpSpPr>
          <a:xfrm>
            <a:off x="5888533" y="3284984"/>
            <a:ext cx="1436675" cy="215444"/>
            <a:chOff x="4369395" y="3284984"/>
            <a:chExt cx="1436675" cy="215444"/>
          </a:xfrm>
        </p:grpSpPr>
        <p:sp>
          <p:nvSpPr>
            <p:cNvPr id="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工作概述</a:t>
              </a:r>
              <a:endParaRPr lang="zh-CN" altLang="en-US" sz="1400" dirty="0">
                <a:solidFill>
                  <a:schemeClr val="bg1"/>
                </a:solidFill>
                <a:latin typeface="微软雅黑" pitchFamily="34" charset="-122"/>
                <a:ea typeface="微软雅黑" pitchFamily="34" charset="-122"/>
              </a:endParaRP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3" name="组合 12"/>
          <p:cNvGrpSpPr/>
          <p:nvPr/>
        </p:nvGrpSpPr>
        <p:grpSpPr>
          <a:xfrm>
            <a:off x="7253200" y="3284984"/>
            <a:ext cx="1436675" cy="215444"/>
            <a:chOff x="4369395" y="3284984"/>
            <a:chExt cx="1436675" cy="215444"/>
          </a:xfrm>
        </p:grpSpPr>
        <p:sp>
          <p:nvSpPr>
            <p:cNvPr id="1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月度报表</a:t>
              </a:r>
              <a:endParaRPr lang="zh-CN" altLang="en-US" sz="1400" dirty="0">
                <a:solidFill>
                  <a:schemeClr val="bg1"/>
                </a:solidFill>
                <a:latin typeface="微软雅黑" pitchFamily="34" charset="-122"/>
                <a:ea typeface="微软雅黑" pitchFamily="34" charset="-122"/>
              </a:endParaRP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3" name="组合 22"/>
          <p:cNvGrpSpPr/>
          <p:nvPr/>
        </p:nvGrpSpPr>
        <p:grpSpPr>
          <a:xfrm>
            <a:off x="5885048" y="3573596"/>
            <a:ext cx="1436675" cy="215444"/>
            <a:chOff x="4369395" y="3284984"/>
            <a:chExt cx="1436675" cy="215444"/>
          </a:xfrm>
        </p:grpSpPr>
        <p:sp>
          <p:nvSpPr>
            <p:cNvPr id="2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月度概况</a:t>
              </a:r>
              <a:endParaRPr lang="zh-CN" altLang="en-US" sz="1400" dirty="0">
                <a:solidFill>
                  <a:schemeClr val="bg1"/>
                </a:solidFill>
                <a:latin typeface="微软雅黑" pitchFamily="34" charset="-122"/>
                <a:ea typeface="微软雅黑" pitchFamily="34" charset="-122"/>
              </a:endParaRPr>
            </a:p>
          </p:txBody>
        </p:sp>
        <p:grpSp>
          <p:nvGrpSpPr>
            <p:cNvPr id="25" name="组合 24"/>
            <p:cNvGrpSpPr/>
            <p:nvPr/>
          </p:nvGrpSpPr>
          <p:grpSpPr>
            <a:xfrm>
              <a:off x="4369395" y="3316401"/>
              <a:ext cx="168551" cy="168551"/>
              <a:chOff x="5005199" y="3717032"/>
              <a:chExt cx="168551" cy="168551"/>
            </a:xfrm>
          </p:grpSpPr>
          <p:sp>
            <p:nvSpPr>
              <p:cNvPr id="26" name="椭圆 2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等腰三角形 2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8" name="组合 27"/>
          <p:cNvGrpSpPr/>
          <p:nvPr/>
        </p:nvGrpSpPr>
        <p:grpSpPr>
          <a:xfrm>
            <a:off x="7253200" y="3573016"/>
            <a:ext cx="1436675" cy="215444"/>
            <a:chOff x="4369395" y="3284984"/>
            <a:chExt cx="1436675" cy="215444"/>
          </a:xfrm>
        </p:grpSpPr>
        <p:sp>
          <p:nvSpPr>
            <p:cNvPr id="2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历年对比</a:t>
              </a:r>
              <a:endParaRPr lang="zh-CN" altLang="en-US" sz="1400" dirty="0">
                <a:solidFill>
                  <a:schemeClr val="bg1"/>
                </a:solidFill>
                <a:latin typeface="微软雅黑" pitchFamily="34" charset="-122"/>
                <a:ea typeface="微软雅黑" pitchFamily="34" charset="-122"/>
              </a:endParaRPr>
            </a:p>
          </p:txBody>
        </p:sp>
        <p:grpSp>
          <p:nvGrpSpPr>
            <p:cNvPr id="30" name="组合 29"/>
            <p:cNvGrpSpPr/>
            <p:nvPr/>
          </p:nvGrpSpPr>
          <p:grpSpPr>
            <a:xfrm>
              <a:off x="4369395" y="3316401"/>
              <a:ext cx="168551" cy="168551"/>
              <a:chOff x="5005199" y="3717032"/>
              <a:chExt cx="168551" cy="168551"/>
            </a:xfrm>
          </p:grpSpPr>
          <p:sp>
            <p:nvSpPr>
              <p:cNvPr id="31" name="椭圆 3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等腰三角形 3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8" name="组合 37"/>
          <p:cNvGrpSpPr/>
          <p:nvPr/>
        </p:nvGrpSpPr>
        <p:grpSpPr>
          <a:xfrm>
            <a:off x="5885048" y="3861628"/>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月度数据</a:t>
              </a:r>
              <a:endParaRPr lang="zh-CN" altLang="en-US" sz="1400" dirty="0">
                <a:solidFill>
                  <a:schemeClr val="bg1"/>
                </a:solidFill>
                <a:latin typeface="微软雅黑" pitchFamily="34" charset="-122"/>
                <a:ea typeface="微软雅黑" pitchFamily="34" charset="-122"/>
              </a:endParaRP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3" name="组合 42"/>
          <p:cNvGrpSpPr/>
          <p:nvPr/>
        </p:nvGrpSpPr>
        <p:grpSpPr>
          <a:xfrm>
            <a:off x="7253200" y="3861048"/>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总体概述</a:t>
              </a:r>
              <a:endParaRPr lang="zh-CN" altLang="en-US" sz="1400" dirty="0">
                <a:solidFill>
                  <a:schemeClr val="bg1"/>
                </a:solidFill>
                <a:latin typeface="微软雅黑" pitchFamily="34" charset="-122"/>
                <a:ea typeface="微软雅黑" pitchFamily="3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51" name="矩形 50"/>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03</a:t>
            </a:r>
            <a:endParaRPr lang="zh-CN" dirty="0">
              <a:latin typeface="方正兰亭超细黑简体" panose="02000000000000000000" pitchFamily="2" charset="-122"/>
              <a:ea typeface="方正兰亭超细黑简体" panose="02000000000000000000" pitchFamily="2" charset="-122"/>
            </a:endParaRPr>
          </a:p>
        </p:txBody>
      </p:sp>
      <p:sp>
        <p:nvSpPr>
          <p:cNvPr id="56" name="矩形 55"/>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8" name="矩形 5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9"/>
          <p:cNvSpPr txBox="1"/>
          <p:nvPr/>
        </p:nvSpPr>
        <p:spPr>
          <a:xfrm>
            <a:off x="841003" y="202431"/>
            <a:ext cx="2160240"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第一章  </a:t>
            </a:r>
            <a:r>
              <a:rPr lang="en-US" altLang="zh-CN" b="1" dirty="0" smtClean="0">
                <a:solidFill>
                  <a:srgbClr val="2F5EB0"/>
                </a:solidFill>
              </a:rPr>
              <a:t>SECTION</a:t>
            </a:r>
            <a:endParaRPr lang="en-US" altLang="ko-KR" kern="0" dirty="0" smtClean="0">
              <a:solidFill>
                <a:srgbClr val="2F5EB0"/>
              </a:solidFill>
              <a:latin typeface="微软雅黑" pitchFamily="34" charset="-122"/>
              <a:ea typeface="微软雅黑" pitchFamily="34" charset="-122"/>
            </a:endParaRPr>
          </a:p>
        </p:txBody>
      </p:sp>
      <p:sp>
        <p:nvSpPr>
          <p:cNvPr id="61"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40400580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ppt_x"/>
                                          </p:val>
                                        </p:tav>
                                        <p:tav tm="100000">
                                          <p:val>
                                            <p:strVal val="#ppt_x"/>
                                          </p:val>
                                        </p:tav>
                                      </p:tavLst>
                                    </p:anim>
                                    <p:anim calcmode="lin" valueType="num">
                                      <p:cBhvr additive="base">
                                        <p:cTn id="59" dur="500" fill="hold"/>
                                        <p:tgtEl>
                                          <p:spTgt spid="4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30</a:t>
            </a:r>
            <a:endParaRPr lang="zh-CN" dirty="0">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KSO_Shape"/>
          <p:cNvSpPr>
            <a:spLocks/>
          </p:cNvSpPr>
          <p:nvPr/>
        </p:nvSpPr>
        <p:spPr bwMode="auto">
          <a:xfrm>
            <a:off x="336794" y="202431"/>
            <a:ext cx="288335" cy="28833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grpSp>
        <p:nvGrpSpPr>
          <p:cNvPr id="14" name="组合 13"/>
          <p:cNvGrpSpPr/>
          <p:nvPr/>
        </p:nvGrpSpPr>
        <p:grpSpPr>
          <a:xfrm>
            <a:off x="3878788" y="1802967"/>
            <a:ext cx="4768768" cy="4794385"/>
            <a:chOff x="3513680" y="1931126"/>
            <a:chExt cx="5164640" cy="5192384"/>
          </a:xfrm>
        </p:grpSpPr>
        <p:pic>
          <p:nvPicPr>
            <p:cNvPr id="15" name="Picture 2" descr="E:\lizzy\PPT-by lizzy\自制PNG\iphone5-b.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 b="43229"/>
            <a:stretch/>
          </p:blipFill>
          <p:spPr bwMode="auto">
            <a:xfrm>
              <a:off x="3513680" y="1931126"/>
              <a:ext cx="5164640" cy="519238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矩形 15"/>
            <p:cNvSpPr/>
            <p:nvPr/>
          </p:nvSpPr>
          <p:spPr>
            <a:xfrm>
              <a:off x="4405360" y="3112169"/>
              <a:ext cx="3276704" cy="4011341"/>
            </a:xfrm>
            <a:prstGeom prst="rect">
              <a:avLst/>
            </a:prstGeom>
            <a:blipFill>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534614" y="3121485"/>
            <a:ext cx="1484148" cy="1484148"/>
            <a:chOff x="3427660" y="3452388"/>
            <a:chExt cx="1484148" cy="1484148"/>
          </a:xfrm>
        </p:grpSpPr>
        <p:sp>
          <p:nvSpPr>
            <p:cNvPr id="18" name="椭圆 17"/>
            <p:cNvSpPr/>
            <p:nvPr/>
          </p:nvSpPr>
          <p:spPr>
            <a:xfrm>
              <a:off x="3427660" y="3452388"/>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a:grpSpLocks noChangeAspect="1"/>
            </p:cNvGrpSpPr>
            <p:nvPr/>
          </p:nvGrpSpPr>
          <p:grpSpPr>
            <a:xfrm>
              <a:off x="3809886" y="3874477"/>
              <a:ext cx="719696" cy="551771"/>
              <a:chOff x="5611813" y="1835150"/>
              <a:chExt cx="285750" cy="219076"/>
            </a:xfrm>
            <a:solidFill>
              <a:schemeClr val="bg1"/>
            </a:solidFill>
          </p:grpSpPr>
          <p:sp>
            <p:nvSpPr>
              <p:cNvPr id="20" name="Freeform 57"/>
              <p:cNvSpPr>
                <a:spLocks/>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58"/>
              <p:cNvSpPr>
                <a:spLocks noChangeArrowheads="1"/>
              </p:cNvSpPr>
              <p:nvPr/>
            </p:nvSpPr>
            <p:spPr bwMode="auto">
              <a:xfrm>
                <a:off x="5648326" y="1884363"/>
                <a:ext cx="41275" cy="139700"/>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59"/>
              <p:cNvSpPr>
                <a:spLocks noChangeArrowheads="1"/>
              </p:cNvSpPr>
              <p:nvPr/>
            </p:nvSpPr>
            <p:spPr bwMode="auto">
              <a:xfrm>
                <a:off x="5708651" y="1835150"/>
                <a:ext cx="41275" cy="188913"/>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60"/>
              <p:cNvSpPr>
                <a:spLocks noChangeArrowheads="1"/>
              </p:cNvSpPr>
              <p:nvPr/>
            </p:nvSpPr>
            <p:spPr bwMode="auto">
              <a:xfrm>
                <a:off x="5768976" y="1895475"/>
                <a:ext cx="41275" cy="1285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61"/>
              <p:cNvSpPr>
                <a:spLocks noChangeArrowheads="1"/>
              </p:cNvSpPr>
              <p:nvPr/>
            </p:nvSpPr>
            <p:spPr bwMode="auto">
              <a:xfrm>
                <a:off x="5829301" y="1936750"/>
                <a:ext cx="41275" cy="87313"/>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5" name="组合 24"/>
          <p:cNvGrpSpPr/>
          <p:nvPr/>
        </p:nvGrpSpPr>
        <p:grpSpPr>
          <a:xfrm>
            <a:off x="7327338" y="4086261"/>
            <a:ext cx="1484148" cy="1484148"/>
            <a:chOff x="7270150" y="4604902"/>
            <a:chExt cx="1484148" cy="1484148"/>
          </a:xfrm>
        </p:grpSpPr>
        <p:sp>
          <p:nvSpPr>
            <p:cNvPr id="26" name="椭圆 25"/>
            <p:cNvSpPr/>
            <p:nvPr/>
          </p:nvSpPr>
          <p:spPr>
            <a:xfrm>
              <a:off x="7270150" y="4604902"/>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形标注 26"/>
            <p:cNvSpPr/>
            <p:nvPr/>
          </p:nvSpPr>
          <p:spPr>
            <a:xfrm>
              <a:off x="7640426" y="5076976"/>
              <a:ext cx="743596" cy="540000"/>
            </a:xfrm>
            <a:prstGeom prst="wedgeEllipseCallout">
              <a:avLst>
                <a:gd name="adj1" fmla="val -38188"/>
                <a:gd name="adj2" fmla="val 6182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8496746" y="1257483"/>
            <a:ext cx="1107984" cy="369328"/>
          </a:xfrm>
          <a:prstGeom prst="rect">
            <a:avLst/>
          </a:prstGeom>
        </p:spPr>
        <p:txBody>
          <a:bodyPr wrap="none" lIns="91434" tIns="45718" rIns="91434" bIns="45718">
            <a:spAutoFit/>
          </a:bodyPr>
          <a:lstStyle/>
          <a:p>
            <a:r>
              <a:rPr lang="zh-CN" altLang="en-US" b="1" dirty="0" smtClean="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29" name="矩形 47"/>
          <p:cNvSpPr>
            <a:spLocks noChangeArrowheads="1"/>
          </p:cNvSpPr>
          <p:nvPr/>
        </p:nvSpPr>
        <p:spPr bwMode="auto">
          <a:xfrm>
            <a:off x="8496748" y="1556792"/>
            <a:ext cx="2119039" cy="867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charset="0"/>
              <a:buNone/>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说明。</a:t>
            </a:r>
            <a:endPar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30" name="组合 29"/>
          <p:cNvGrpSpPr/>
          <p:nvPr/>
        </p:nvGrpSpPr>
        <p:grpSpPr>
          <a:xfrm>
            <a:off x="6799501" y="1239158"/>
            <a:ext cx="1484148" cy="1484148"/>
            <a:chOff x="7270150" y="1939337"/>
            <a:chExt cx="1484148" cy="1484148"/>
          </a:xfrm>
        </p:grpSpPr>
        <p:sp>
          <p:nvSpPr>
            <p:cNvPr id="31" name="椭圆 30"/>
            <p:cNvSpPr/>
            <p:nvPr/>
          </p:nvSpPr>
          <p:spPr>
            <a:xfrm>
              <a:off x="7270150" y="1939337"/>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7628394" y="2388545"/>
              <a:ext cx="767661" cy="585733"/>
              <a:chOff x="12227116" y="4392007"/>
              <a:chExt cx="627436" cy="478740"/>
            </a:xfrm>
          </p:grpSpPr>
          <p:sp>
            <p:nvSpPr>
              <p:cNvPr id="33"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5" name="矩形 34"/>
          <p:cNvSpPr/>
          <p:nvPr/>
        </p:nvSpPr>
        <p:spPr>
          <a:xfrm>
            <a:off x="8991728" y="4154192"/>
            <a:ext cx="1107984" cy="369328"/>
          </a:xfrm>
          <a:prstGeom prst="rect">
            <a:avLst/>
          </a:prstGeom>
        </p:spPr>
        <p:txBody>
          <a:bodyPr wrap="none" lIns="91434" tIns="45718" rIns="91434" bIns="45718">
            <a:spAutoFit/>
          </a:bodyPr>
          <a:lstStyle/>
          <a:p>
            <a:r>
              <a:rPr lang="zh-CN" altLang="en-US" b="1" dirty="0" smtClean="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36" name="矩形 47"/>
          <p:cNvSpPr>
            <a:spLocks noChangeArrowheads="1"/>
          </p:cNvSpPr>
          <p:nvPr/>
        </p:nvSpPr>
        <p:spPr bwMode="auto">
          <a:xfrm>
            <a:off x="8991729" y="4453501"/>
            <a:ext cx="2434449"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charset="0"/>
              <a:buNone/>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说明</a:t>
            </a:r>
            <a:endPar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7" name="矩形 36"/>
          <p:cNvSpPr/>
          <p:nvPr/>
        </p:nvSpPr>
        <p:spPr>
          <a:xfrm>
            <a:off x="2265030" y="3113205"/>
            <a:ext cx="1107984" cy="369328"/>
          </a:xfrm>
          <a:prstGeom prst="rect">
            <a:avLst/>
          </a:prstGeom>
        </p:spPr>
        <p:txBody>
          <a:bodyPr wrap="none" lIns="91434" tIns="45718" rIns="91434" bIns="45718">
            <a:spAutoFit/>
          </a:bodyPr>
          <a:lstStyle/>
          <a:p>
            <a:pPr algn="r"/>
            <a:r>
              <a:rPr lang="zh-CN" altLang="en-US" b="1" dirty="0" smtClean="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38" name="矩形 47"/>
          <p:cNvSpPr>
            <a:spLocks noChangeArrowheads="1"/>
          </p:cNvSpPr>
          <p:nvPr/>
        </p:nvSpPr>
        <p:spPr bwMode="auto">
          <a:xfrm>
            <a:off x="985019" y="3412514"/>
            <a:ext cx="2387995"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charset="0"/>
              <a:buNone/>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录入本图表的综合描述</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说明，在此录入本图表的描述说明</a:t>
            </a:r>
            <a:endPar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9" name="TextBox 3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5777016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1+#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0-#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175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31</a:t>
            </a:r>
            <a:endParaRPr lang="zh-CN" dirty="0">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KSO_Shape"/>
          <p:cNvSpPr>
            <a:spLocks/>
          </p:cNvSpPr>
          <p:nvPr/>
        </p:nvSpPr>
        <p:spPr bwMode="auto">
          <a:xfrm>
            <a:off x="336794" y="202431"/>
            <a:ext cx="288335" cy="28833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cxnSp>
        <p:nvCxnSpPr>
          <p:cNvPr id="14" name="肘形连接符 13"/>
          <p:cNvCxnSpPr>
            <a:stCxn id="16" idx="6"/>
            <a:endCxn id="41" idx="2"/>
          </p:cNvCxnSpPr>
          <p:nvPr/>
        </p:nvCxnSpPr>
        <p:spPr>
          <a:xfrm>
            <a:off x="4899620" y="2088460"/>
            <a:ext cx="5359962" cy="109697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143620" y="1710460"/>
            <a:ext cx="756000" cy="756000"/>
            <a:chOff x="4534974" y="2492893"/>
            <a:chExt cx="756000" cy="756000"/>
          </a:xfrm>
        </p:grpSpPr>
        <p:sp>
          <p:nvSpPr>
            <p:cNvPr id="16" name="椭圆 15"/>
            <p:cNvSpPr/>
            <p:nvPr/>
          </p:nvSpPr>
          <p:spPr>
            <a:xfrm>
              <a:off x="4534974" y="2492893"/>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687974" y="2629656"/>
              <a:ext cx="450000" cy="434596"/>
              <a:chOff x="5512720" y="2152017"/>
              <a:chExt cx="583915" cy="496874"/>
            </a:xfrm>
          </p:grpSpPr>
          <p:sp>
            <p:nvSpPr>
              <p:cNvPr id="18" name="Freeform 159"/>
              <p:cNvSpPr>
                <a:spLocks/>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p>
            </p:txBody>
          </p:sp>
          <p:sp>
            <p:nvSpPr>
              <p:cNvPr id="19" name="Freeform 160"/>
              <p:cNvSpPr>
                <a:spLocks/>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p>
            </p:txBody>
          </p:sp>
        </p:grpSp>
      </p:grpSp>
      <p:cxnSp>
        <p:nvCxnSpPr>
          <p:cNvPr id="20" name="肘形连接符 19"/>
          <p:cNvCxnSpPr>
            <a:stCxn id="22" idx="6"/>
            <a:endCxn id="43" idx="2"/>
          </p:cNvCxnSpPr>
          <p:nvPr/>
        </p:nvCxnSpPr>
        <p:spPr>
          <a:xfrm>
            <a:off x="4899620" y="4275092"/>
            <a:ext cx="2891928" cy="53173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143620" y="3897092"/>
            <a:ext cx="756000" cy="756000"/>
            <a:chOff x="4534974" y="4368345"/>
            <a:chExt cx="756000" cy="756000"/>
          </a:xfrm>
        </p:grpSpPr>
        <p:sp>
          <p:nvSpPr>
            <p:cNvPr id="22" name="椭圆 21"/>
            <p:cNvSpPr/>
            <p:nvPr/>
          </p:nvSpPr>
          <p:spPr>
            <a:xfrm>
              <a:off x="4534974" y="4368345"/>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cs typeface="Arial" panose="020B0604020202020204" pitchFamily="34" charset="0"/>
              </a:endParaRPr>
            </a:p>
          </p:txBody>
        </p:sp>
      </p:grpSp>
      <p:cxnSp>
        <p:nvCxnSpPr>
          <p:cNvPr id="24" name="肘形连接符 23"/>
          <p:cNvCxnSpPr>
            <a:stCxn id="26" idx="6"/>
            <a:endCxn id="42" idx="2"/>
          </p:cNvCxnSpPr>
          <p:nvPr/>
        </p:nvCxnSpPr>
        <p:spPr>
          <a:xfrm>
            <a:off x="4899620" y="3181776"/>
            <a:ext cx="4125946" cy="98507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143620" y="2803776"/>
            <a:ext cx="756000" cy="756000"/>
            <a:chOff x="4534974" y="3430619"/>
            <a:chExt cx="756000" cy="756000"/>
          </a:xfrm>
        </p:grpSpPr>
        <p:sp>
          <p:nvSpPr>
            <p:cNvPr id="26" name="椭圆 25"/>
            <p:cNvSpPr/>
            <p:nvPr/>
          </p:nvSpPr>
          <p:spPr>
            <a:xfrm>
              <a:off x="4534974" y="3430619"/>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7" name="Group 92"/>
            <p:cNvGrpSpPr/>
            <p:nvPr/>
          </p:nvGrpSpPr>
          <p:grpSpPr>
            <a:xfrm>
              <a:off x="4688410" y="3660828"/>
              <a:ext cx="474528" cy="295582"/>
              <a:chOff x="5172076" y="1938338"/>
              <a:chExt cx="471488" cy="293688"/>
            </a:xfrm>
            <a:solidFill>
              <a:schemeClr val="bg1"/>
            </a:solidFill>
          </p:grpSpPr>
          <p:sp>
            <p:nvSpPr>
              <p:cNvPr id="2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p>
            </p:txBody>
          </p:sp>
          <p:sp>
            <p:nvSpPr>
              <p:cNvPr id="29" name="Rectangle 9"/>
              <p:cNvSpPr>
                <a:spLocks noChangeArrowheads="1"/>
              </p:cNvSpPr>
              <p:nvPr/>
            </p:nvSpPr>
            <p:spPr bwMode="auto">
              <a:xfrm>
                <a:off x="5235576" y="2001838"/>
                <a:ext cx="90488"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p>
            </p:txBody>
          </p:sp>
          <p:sp>
            <p:nvSpPr>
              <p:cNvPr id="30" name="Rectangle 10"/>
              <p:cNvSpPr>
                <a:spLocks noChangeArrowheads="1"/>
              </p:cNvSpPr>
              <p:nvPr/>
            </p:nvSpPr>
            <p:spPr bwMode="auto">
              <a:xfrm>
                <a:off x="5341938" y="2001838"/>
                <a:ext cx="85725"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p>
            </p:txBody>
          </p:sp>
        </p:grpSp>
      </p:grpSp>
      <p:cxnSp>
        <p:nvCxnSpPr>
          <p:cNvPr id="31" name="直接连接符 30"/>
          <p:cNvCxnSpPr>
            <a:endCxn id="33" idx="6"/>
          </p:cNvCxnSpPr>
          <p:nvPr/>
        </p:nvCxnSpPr>
        <p:spPr>
          <a:xfrm flipH="1" flipV="1">
            <a:off x="4899620" y="5368407"/>
            <a:ext cx="128008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143620" y="4990407"/>
            <a:ext cx="756000" cy="756000"/>
            <a:chOff x="4534974" y="5306072"/>
            <a:chExt cx="756000" cy="756000"/>
          </a:xfrm>
        </p:grpSpPr>
        <p:sp>
          <p:nvSpPr>
            <p:cNvPr id="33" name="椭圆 32"/>
            <p:cNvSpPr/>
            <p:nvPr/>
          </p:nvSpPr>
          <p:spPr>
            <a:xfrm>
              <a:off x="4534974" y="5306072"/>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9"/>
            <p:cNvGrpSpPr/>
            <p:nvPr/>
          </p:nvGrpSpPr>
          <p:grpSpPr>
            <a:xfrm>
              <a:off x="4659950" y="5504420"/>
              <a:ext cx="516045" cy="382660"/>
              <a:chOff x="4572000" y="3414713"/>
              <a:chExt cx="374651" cy="277813"/>
            </a:xfrm>
            <a:solidFill>
              <a:schemeClr val="bg1"/>
            </a:solidFill>
          </p:grpSpPr>
          <p:sp>
            <p:nvSpPr>
              <p:cNvPr id="35"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sp>
            <p:nvSpPr>
              <p:cNvPr id="36"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grpSp>
      </p:grpSp>
      <p:sp>
        <p:nvSpPr>
          <p:cNvPr id="37" name="任意多边形 36"/>
          <p:cNvSpPr/>
          <p:nvPr/>
        </p:nvSpPr>
        <p:spPr>
          <a:xfrm>
            <a:off x="9813031" y="2004588"/>
            <a:ext cx="1181100"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579015" y="3781607"/>
            <a:ext cx="1181100"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344997" y="4541708"/>
            <a:ext cx="1181100"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5355331" y="5080381"/>
            <a:ext cx="1936748"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259582" y="3041430"/>
            <a:ext cx="288000" cy="288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025566" y="4022849"/>
            <a:ext cx="288000" cy="288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791548" y="4662823"/>
            <a:ext cx="288000" cy="288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179706" y="5229841"/>
            <a:ext cx="288000" cy="288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991738" y="1631783"/>
            <a:ext cx="1107977" cy="369324"/>
          </a:xfrm>
          <a:prstGeom prst="rect">
            <a:avLst/>
          </a:prstGeom>
        </p:spPr>
        <p:txBody>
          <a:bodyPr wrap="none" lIns="91431" tIns="45716" rIns="91431" bIns="45716">
            <a:spAutoFit/>
          </a:bodyPr>
          <a:lstStyle/>
          <a:p>
            <a:pPr algn="r"/>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46" name="矩形 45"/>
          <p:cNvSpPr/>
          <p:nvPr/>
        </p:nvSpPr>
        <p:spPr>
          <a:xfrm>
            <a:off x="1536689" y="2011760"/>
            <a:ext cx="2563026" cy="523220"/>
          </a:xfrm>
          <a:prstGeom prst="rect">
            <a:avLst/>
          </a:prstGeom>
        </p:spPr>
        <p:txBody>
          <a:bodyPr wrap="square">
            <a:spAutoFit/>
          </a:bodyPr>
          <a:lstStyle/>
          <a:p>
            <a:pPr algn="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点击输入图表</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说明，</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点击输入图表的描述说明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2991738" y="2733604"/>
            <a:ext cx="1107977" cy="369324"/>
          </a:xfrm>
          <a:prstGeom prst="rect">
            <a:avLst/>
          </a:prstGeom>
        </p:spPr>
        <p:txBody>
          <a:bodyPr wrap="none" lIns="91431" tIns="45716" rIns="91431" bIns="45716">
            <a:spAutoFit/>
          </a:bodyPr>
          <a:lstStyle/>
          <a:p>
            <a:pPr algn="r"/>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48" name="矩形 47"/>
          <p:cNvSpPr/>
          <p:nvPr/>
        </p:nvSpPr>
        <p:spPr>
          <a:xfrm>
            <a:off x="1536689" y="3113581"/>
            <a:ext cx="2563026" cy="523220"/>
          </a:xfrm>
          <a:prstGeom prst="rect">
            <a:avLst/>
          </a:prstGeom>
        </p:spPr>
        <p:txBody>
          <a:bodyPr wrap="square">
            <a:spAutoFit/>
          </a:bodyPr>
          <a:lstStyle/>
          <a:p>
            <a:pPr algn="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点击输入图表</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的描述说明，点击输入图表的描述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2991738" y="3835425"/>
            <a:ext cx="1107977" cy="369324"/>
          </a:xfrm>
          <a:prstGeom prst="rect">
            <a:avLst/>
          </a:prstGeom>
        </p:spPr>
        <p:txBody>
          <a:bodyPr wrap="none" lIns="91431" tIns="45716" rIns="91431" bIns="45716">
            <a:spAutoFit/>
          </a:bodyPr>
          <a:lstStyle/>
          <a:p>
            <a:pPr algn="r"/>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50" name="矩形 49"/>
          <p:cNvSpPr/>
          <p:nvPr/>
        </p:nvSpPr>
        <p:spPr>
          <a:xfrm>
            <a:off x="1536689" y="4215402"/>
            <a:ext cx="2563026" cy="523220"/>
          </a:xfrm>
          <a:prstGeom prst="rect">
            <a:avLst/>
          </a:prstGeom>
        </p:spPr>
        <p:txBody>
          <a:bodyPr wrap="square">
            <a:spAutoFit/>
          </a:bodyPr>
          <a:lstStyle/>
          <a:p>
            <a:pPr algn="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点击输入图表</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的描述说明，点击输入图表的描述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2991738" y="4937246"/>
            <a:ext cx="1107977" cy="369324"/>
          </a:xfrm>
          <a:prstGeom prst="rect">
            <a:avLst/>
          </a:prstGeom>
        </p:spPr>
        <p:txBody>
          <a:bodyPr wrap="none" lIns="91431" tIns="45716" rIns="91431" bIns="45716">
            <a:spAutoFit/>
          </a:bodyPr>
          <a:lstStyle/>
          <a:p>
            <a:pPr algn="r"/>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52" name="矩形 51"/>
          <p:cNvSpPr/>
          <p:nvPr/>
        </p:nvSpPr>
        <p:spPr>
          <a:xfrm>
            <a:off x="1536689" y="5317223"/>
            <a:ext cx="2563026" cy="523220"/>
          </a:xfrm>
          <a:prstGeom prst="rect">
            <a:avLst/>
          </a:prstGeom>
        </p:spPr>
        <p:txBody>
          <a:bodyPr wrap="square">
            <a:spAutoFit/>
          </a:bodyPr>
          <a:lstStyle/>
          <a:p>
            <a:pPr algn="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点击输入图表</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的描述说明，点击输入图表的描述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060578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2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4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6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9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50"/>
                                        <p:tgtEl>
                                          <p:spTgt spid="4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50"/>
                                        <p:tgtEl>
                                          <p:spTgt spid="4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par>
                          <p:cTn id="29" fill="hold">
                            <p:stCondLst>
                              <p:cond delay="1500"/>
                            </p:stCondLst>
                            <p:childTnLst>
                              <p:par>
                                <p:cTn id="30" presetID="26" presetClass="emph" presetSubtype="0" fill="hold" grpId="1" nodeType="afterEffect">
                                  <p:stCondLst>
                                    <p:cond delay="0"/>
                                  </p:stCondLst>
                                  <p:childTnLst>
                                    <p:animEffect transition="out" filter="fade">
                                      <p:cBhvr>
                                        <p:cTn id="31" dur="500" tmFilter="0, 0; .2, .5; .8, .5; 1, 0"/>
                                        <p:tgtEl>
                                          <p:spTgt spid="44"/>
                                        </p:tgtEl>
                                      </p:cBhvr>
                                    </p:animEffect>
                                    <p:animScale>
                                      <p:cBhvr>
                                        <p:cTn id="32" dur="250" autoRev="1" fill="hold"/>
                                        <p:tgtEl>
                                          <p:spTgt spid="44"/>
                                        </p:tgtEl>
                                      </p:cBhvr>
                                      <p:by x="105000" y="105000"/>
                                    </p:animScale>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right)">
                                      <p:cBhvr>
                                        <p:cTn id="36" dur="250"/>
                                        <p:tgtEl>
                                          <p:spTgt spid="31"/>
                                        </p:tgtEl>
                                      </p:cBhvr>
                                    </p:animEffect>
                                  </p:childTnLst>
                                </p:cTn>
                              </p:par>
                            </p:childTnLst>
                          </p:cTn>
                        </p:par>
                        <p:par>
                          <p:cTn id="37" fill="hold">
                            <p:stCondLst>
                              <p:cond delay="225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2750"/>
                            </p:stCondLst>
                            <p:childTnLst>
                              <p:par>
                                <p:cTn id="42" presetID="14" presetClass="entr" presetSubtype="1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500"/>
                                        <p:tgtEl>
                                          <p:spTgt spid="52"/>
                                        </p:tgtEl>
                                      </p:cBhvr>
                                    </p:animEffect>
                                  </p:childTnLst>
                                </p:cTn>
                              </p:par>
                            </p:childTnLst>
                          </p:cTn>
                        </p:par>
                        <p:par>
                          <p:cTn id="48" fill="hold">
                            <p:stCondLst>
                              <p:cond delay="3250"/>
                            </p:stCondLst>
                            <p:childTnLst>
                              <p:par>
                                <p:cTn id="49" presetID="26" presetClass="emph" presetSubtype="0" fill="hold" grpId="1" nodeType="afterEffect">
                                  <p:stCondLst>
                                    <p:cond delay="0"/>
                                  </p:stCondLst>
                                  <p:childTnLst>
                                    <p:animEffect transition="out" filter="fade">
                                      <p:cBhvr>
                                        <p:cTn id="50" dur="500" tmFilter="0, 0; .2, .5; .8, .5; 1, 0"/>
                                        <p:tgtEl>
                                          <p:spTgt spid="43"/>
                                        </p:tgtEl>
                                      </p:cBhvr>
                                    </p:animEffect>
                                    <p:animScale>
                                      <p:cBhvr>
                                        <p:cTn id="51" dur="250" autoRev="1" fill="hold"/>
                                        <p:tgtEl>
                                          <p:spTgt spid="43"/>
                                        </p:tgtEl>
                                      </p:cBhvr>
                                      <p:by x="105000" y="105000"/>
                                    </p:animScale>
                                  </p:childTnLst>
                                </p:cTn>
                              </p:par>
                            </p:childTnLst>
                          </p:cTn>
                        </p:par>
                        <p:par>
                          <p:cTn id="52" fill="hold">
                            <p:stCondLst>
                              <p:cond delay="375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425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4750"/>
                            </p:stCondLst>
                            <p:childTnLst>
                              <p:par>
                                <p:cTn id="61" presetID="14" presetClass="entr" presetSubtype="1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randombar(horizontal)">
                                      <p:cBhvr>
                                        <p:cTn id="63" dur="500"/>
                                        <p:tgtEl>
                                          <p:spTgt spid="5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randombar(horizontal)">
                                      <p:cBhvr>
                                        <p:cTn id="66" dur="500"/>
                                        <p:tgtEl>
                                          <p:spTgt spid="49"/>
                                        </p:tgtEl>
                                      </p:cBhvr>
                                    </p:animEffect>
                                  </p:childTnLst>
                                </p:cTn>
                              </p:par>
                            </p:childTnLst>
                          </p:cTn>
                        </p:par>
                        <p:par>
                          <p:cTn id="67" fill="hold">
                            <p:stCondLst>
                              <p:cond delay="5250"/>
                            </p:stCondLst>
                            <p:childTnLst>
                              <p:par>
                                <p:cTn id="68" presetID="26" presetClass="emph" presetSubtype="0" fill="hold" grpId="1" nodeType="afterEffect">
                                  <p:stCondLst>
                                    <p:cond delay="0"/>
                                  </p:stCondLst>
                                  <p:childTnLst>
                                    <p:animEffect transition="out" filter="fade">
                                      <p:cBhvr>
                                        <p:cTn id="69" dur="500" tmFilter="0, 0; .2, .5; .8, .5; 1, 0"/>
                                        <p:tgtEl>
                                          <p:spTgt spid="42"/>
                                        </p:tgtEl>
                                      </p:cBhvr>
                                    </p:animEffect>
                                    <p:animScale>
                                      <p:cBhvr>
                                        <p:cTn id="70" dur="250" autoRev="1" fill="hold"/>
                                        <p:tgtEl>
                                          <p:spTgt spid="42"/>
                                        </p:tgtEl>
                                      </p:cBhvr>
                                      <p:by x="105000" y="105000"/>
                                    </p:animScale>
                                  </p:childTnLst>
                                </p:cTn>
                              </p:par>
                            </p:childTnLst>
                          </p:cTn>
                        </p:par>
                        <p:par>
                          <p:cTn id="71" fill="hold">
                            <p:stCondLst>
                              <p:cond delay="5750"/>
                            </p:stCondLst>
                            <p:childTnLst>
                              <p:par>
                                <p:cTn id="72" presetID="22" presetClass="entr" presetSubtype="2"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right)">
                                      <p:cBhvr>
                                        <p:cTn id="74" dur="600"/>
                                        <p:tgtEl>
                                          <p:spTgt spid="24"/>
                                        </p:tgtEl>
                                      </p:cBhvr>
                                    </p:animEffect>
                                  </p:childTnLst>
                                </p:cTn>
                              </p:par>
                            </p:childTnLst>
                          </p:cTn>
                        </p:par>
                        <p:par>
                          <p:cTn id="75" fill="hold">
                            <p:stCondLst>
                              <p:cond delay="6350"/>
                            </p:stCondLst>
                            <p:childTnLst>
                              <p:par>
                                <p:cTn id="76" presetID="10" presetClass="entr" presetSubtype="0"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par>
                          <p:cTn id="79" fill="hold">
                            <p:stCondLst>
                              <p:cond delay="6850"/>
                            </p:stCondLst>
                            <p:childTnLst>
                              <p:par>
                                <p:cTn id="80" presetID="14" presetClass="entr" presetSubtype="1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randombar(horizontal)">
                                      <p:cBhvr>
                                        <p:cTn id="82" dur="500"/>
                                        <p:tgtEl>
                                          <p:spTgt spid="4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randombar(horizontal)">
                                      <p:cBhvr>
                                        <p:cTn id="85" dur="500"/>
                                        <p:tgtEl>
                                          <p:spTgt spid="48"/>
                                        </p:tgtEl>
                                      </p:cBhvr>
                                    </p:animEffect>
                                  </p:childTnLst>
                                </p:cTn>
                              </p:par>
                            </p:childTnLst>
                          </p:cTn>
                        </p:par>
                        <p:par>
                          <p:cTn id="86" fill="hold">
                            <p:stCondLst>
                              <p:cond delay="7350"/>
                            </p:stCondLst>
                            <p:childTnLst>
                              <p:par>
                                <p:cTn id="87" presetID="26" presetClass="emph" presetSubtype="0" fill="hold" grpId="1" nodeType="afterEffect">
                                  <p:stCondLst>
                                    <p:cond delay="0"/>
                                  </p:stCondLst>
                                  <p:childTnLst>
                                    <p:animEffect transition="out" filter="fade">
                                      <p:cBhvr>
                                        <p:cTn id="88" dur="500" tmFilter="0, 0; .2, .5; .8, .5; 1, 0"/>
                                        <p:tgtEl>
                                          <p:spTgt spid="41"/>
                                        </p:tgtEl>
                                      </p:cBhvr>
                                    </p:animEffect>
                                    <p:animScale>
                                      <p:cBhvr>
                                        <p:cTn id="89" dur="250" autoRev="1" fill="hold"/>
                                        <p:tgtEl>
                                          <p:spTgt spid="41"/>
                                        </p:tgtEl>
                                      </p:cBhvr>
                                      <p:by x="105000" y="105000"/>
                                    </p:animScale>
                                  </p:childTnLst>
                                </p:cTn>
                              </p:par>
                            </p:childTnLst>
                          </p:cTn>
                        </p:par>
                        <p:par>
                          <p:cTn id="90" fill="hold">
                            <p:stCondLst>
                              <p:cond delay="7850"/>
                            </p:stCondLst>
                            <p:childTnLst>
                              <p:par>
                                <p:cTn id="91" presetID="22" presetClass="entr" presetSubtype="2"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right)">
                                      <p:cBhvr>
                                        <p:cTn id="93" dur="750"/>
                                        <p:tgtEl>
                                          <p:spTgt spid="14"/>
                                        </p:tgtEl>
                                      </p:cBhvr>
                                    </p:animEffect>
                                  </p:childTnLst>
                                </p:cTn>
                              </p:par>
                            </p:childTnLst>
                          </p:cTn>
                        </p:par>
                        <p:par>
                          <p:cTn id="94" fill="hold">
                            <p:stCondLst>
                              <p:cond delay="8600"/>
                            </p:stCondLst>
                            <p:childTnLst>
                              <p:par>
                                <p:cTn id="95" presetID="10" presetClass="entr" presetSubtype="0"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par>
                          <p:cTn id="98" fill="hold">
                            <p:stCondLst>
                              <p:cond delay="9100"/>
                            </p:stCondLst>
                            <p:childTnLst>
                              <p:par>
                                <p:cTn id="99" presetID="14" presetClass="entr" presetSubtype="1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randombar(horizontal)">
                                      <p:cBhvr>
                                        <p:cTn id="101" dur="500"/>
                                        <p:tgtEl>
                                          <p:spTgt spid="45"/>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childTnLst>
                          </p:cTn>
                        </p:par>
                        <p:par>
                          <p:cTn id="105" fill="hold">
                            <p:stCondLst>
                              <p:cond delay="9600"/>
                            </p:stCondLst>
                            <p:childTnLst>
                              <p:par>
                                <p:cTn id="106" presetID="10" presetClass="entr" presetSubtype="0"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p:bldP spid="46" grpId="0"/>
      <p:bldP spid="47" grpId="0"/>
      <p:bldP spid="48" grpId="0"/>
      <p:bldP spid="49" grpId="0"/>
      <p:bldP spid="50" grpId="0"/>
      <p:bldP spid="51" grpId="0"/>
      <p:bldP spid="52" grpId="0"/>
      <p:bldP spid="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32</a:t>
            </a:r>
            <a:endParaRPr lang="zh-CN" dirty="0">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167108" y="2132856"/>
            <a:ext cx="12362284" cy="2520280"/>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
          <p:cNvSpPr>
            <a:spLocks/>
          </p:cNvSpPr>
          <p:nvPr/>
        </p:nvSpPr>
        <p:spPr bwMode="auto">
          <a:xfrm>
            <a:off x="4300872" y="2859245"/>
            <a:ext cx="1183990" cy="10675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cxnSp>
        <p:nvCxnSpPr>
          <p:cNvPr id="18" name="直接连接符 17"/>
          <p:cNvCxnSpPr/>
          <p:nvPr/>
        </p:nvCxnSpPr>
        <p:spPr>
          <a:xfrm>
            <a:off x="5669024" y="2787237"/>
            <a:ext cx="0" cy="1289835"/>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6" y="2636912"/>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itchFamily="34" charset="-122"/>
                <a:ea typeface="微软雅黑" pitchFamily="34" charset="-122"/>
              </a:rPr>
              <a:t>明年工作计划</a:t>
            </a:r>
            <a:endParaRPr lang="en-US" altLang="zh-CN" sz="2400" b="1" dirty="0" smtClean="0">
              <a:solidFill>
                <a:schemeClr val="bg1"/>
              </a:solidFill>
              <a:latin typeface="微软雅黑" pitchFamily="34" charset="-122"/>
              <a:ea typeface="微软雅黑" pitchFamily="34" charset="-122"/>
            </a:endParaRPr>
          </a:p>
          <a:p>
            <a:pPr marL="0" lvl="1" algn="ctr"/>
            <a:r>
              <a:rPr lang="zh-CN" altLang="en-US" sz="1400" dirty="0" smtClean="0">
                <a:solidFill>
                  <a:schemeClr val="bg1"/>
                </a:solidFill>
                <a:latin typeface="微软雅黑" pitchFamily="34" charset="-122"/>
                <a:ea typeface="微软雅黑" pitchFamily="34" charset="-122"/>
              </a:rPr>
              <a:t>（添加二级标题）</a:t>
            </a:r>
            <a:endParaRPr lang="zh-CN" altLang="en-US" sz="1400" dirty="0">
              <a:solidFill>
                <a:schemeClr val="bg1"/>
              </a:solidFill>
              <a:latin typeface="微软雅黑" pitchFamily="34" charset="-122"/>
              <a:ea typeface="微软雅黑" pitchFamily="34" charset="-122"/>
            </a:endParaRP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5" name="组合 24"/>
          <p:cNvGrpSpPr/>
          <p:nvPr/>
        </p:nvGrpSpPr>
        <p:grpSpPr>
          <a:xfrm>
            <a:off x="7253200" y="3284984"/>
            <a:ext cx="1436675" cy="215444"/>
            <a:chOff x="4369395" y="3284984"/>
            <a:chExt cx="1436675" cy="215444"/>
          </a:xfrm>
        </p:grpSpPr>
        <p:sp>
          <p:nvSpPr>
            <p:cNvPr id="2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itchFamily="34" charset="-122"/>
                  <a:ea typeface="微软雅黑" pitchFamily="34" charset="-122"/>
                </a:rPr>
                <a:t>标题标题</a:t>
              </a:r>
              <a:endParaRPr lang="zh-CN" altLang="en-US" sz="1400" dirty="0">
                <a:solidFill>
                  <a:schemeClr val="bg1"/>
                </a:solidFill>
                <a:latin typeface="微软雅黑" pitchFamily="34" charset="-122"/>
                <a:ea typeface="微软雅黑" pitchFamily="34" charset="-122"/>
              </a:endParaRP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54" name="文本框 9"/>
          <p:cNvSpPr txBox="1"/>
          <p:nvPr/>
        </p:nvSpPr>
        <p:spPr>
          <a:xfrm>
            <a:off x="841003" y="202431"/>
            <a:ext cx="2160240"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第五章  </a:t>
            </a:r>
            <a:r>
              <a:rPr lang="en-US" altLang="zh-CN" b="1" dirty="0" smtClean="0">
                <a:solidFill>
                  <a:srgbClr val="2F5EB0"/>
                </a:solidFill>
              </a:rPr>
              <a:t>SECTION</a:t>
            </a:r>
            <a:endParaRPr lang="en-US" altLang="ko-KR" kern="0" dirty="0" smtClean="0">
              <a:solidFill>
                <a:srgbClr val="2F5EB0"/>
              </a:solidFill>
              <a:latin typeface="微软雅黑" pitchFamily="34" charset="-122"/>
              <a:ea typeface="微软雅黑"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KSO_Shape"/>
          <p:cNvSpPr>
            <a:spLocks/>
          </p:cNvSpPr>
          <p:nvPr/>
        </p:nvSpPr>
        <p:spPr bwMode="auto">
          <a:xfrm>
            <a:off x="340953" y="219029"/>
            <a:ext cx="303111" cy="25764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1" name="KSO_Shape"/>
          <p:cNvSpPr>
            <a:spLocks/>
          </p:cNvSpPr>
          <p:nvPr/>
        </p:nvSpPr>
        <p:spPr bwMode="auto">
          <a:xfrm>
            <a:off x="4633459" y="3165298"/>
            <a:ext cx="518816" cy="44099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2F5EB0"/>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2" name="TextBox 5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15300960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p:bldP spid="51" grpId="0" animBg="1"/>
      <p:bldP spid="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14475" y="6509007"/>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33</a:t>
            </a:r>
            <a:endParaRPr lang="zh-CN" dirty="0">
              <a:latin typeface="方正兰亭超细黑简体" panose="02000000000000000000" pitchFamily="2" charset="-122"/>
              <a:ea typeface="方正兰亭超细黑简体" panose="02000000000000000000" pitchFamily="2" charset="-122"/>
            </a:endParaRPr>
          </a:p>
        </p:txBody>
      </p:sp>
      <p:sp>
        <p:nvSpPr>
          <p:cNvPr id="58" name="文本框 9"/>
          <p:cNvSpPr txBox="1"/>
          <p:nvPr/>
        </p:nvSpPr>
        <p:spPr>
          <a:xfrm>
            <a:off x="881897"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KSO_Shape"/>
          <p:cNvSpPr>
            <a:spLocks/>
          </p:cNvSpPr>
          <p:nvPr/>
        </p:nvSpPr>
        <p:spPr bwMode="auto">
          <a:xfrm>
            <a:off x="340953" y="219029"/>
            <a:ext cx="303111" cy="25764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4" name="Rectangle 2"/>
          <p:cNvSpPr/>
          <p:nvPr/>
        </p:nvSpPr>
        <p:spPr>
          <a:xfrm>
            <a:off x="0" y="1549106"/>
            <a:ext cx="10967459" cy="2332788"/>
          </a:xfrm>
          <a:prstGeom prst="rect">
            <a:avLst/>
          </a:prstGeom>
          <a:solidFill>
            <a:schemeClr val="bg1">
              <a:lumMod val="65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65" name="Rectangle 2"/>
          <p:cNvSpPr/>
          <p:nvPr/>
        </p:nvSpPr>
        <p:spPr>
          <a:xfrm>
            <a:off x="6111713" y="1549106"/>
            <a:ext cx="4883150" cy="2332788"/>
          </a:xfrm>
          <a:prstGeom prst="rect">
            <a:avLst/>
          </a:prstGeom>
          <a:blipFill>
            <a:blip r:embed="rId3" cstate="print"/>
            <a:srcRect/>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66" name="矩形 65"/>
          <p:cNvSpPr/>
          <p:nvPr/>
        </p:nvSpPr>
        <p:spPr>
          <a:xfrm>
            <a:off x="4566663" y="2013698"/>
            <a:ext cx="1210570" cy="400101"/>
          </a:xfrm>
          <a:prstGeom prst="rect">
            <a:avLst/>
          </a:prstGeom>
          <a:effectLst/>
        </p:spPr>
        <p:txBody>
          <a:bodyPr wrap="none" lIns="91431" tIns="45716" rIns="91431" bIns="45716">
            <a:spAutoFit/>
          </a:bodyPr>
          <a:lstStyle/>
          <a:p>
            <a:pPr algn="r"/>
            <a:r>
              <a:rPr lang="zh-CN" altLang="en-US" sz="2000" b="1" dirty="0" smtClean="0">
                <a:solidFill>
                  <a:srgbClr val="2F5EB0"/>
                </a:solidFill>
                <a:latin typeface="微软雅黑" pitchFamily="34" charset="-122"/>
                <a:ea typeface="微软雅黑" pitchFamily="34" charset="-122"/>
              </a:rPr>
              <a:t>添加标题</a:t>
            </a:r>
            <a:endParaRPr lang="en-US" altLang="zh-CN" sz="2000" b="1" dirty="0">
              <a:solidFill>
                <a:srgbClr val="2F5EB0"/>
              </a:solidFill>
              <a:latin typeface="微软雅黑" pitchFamily="34" charset="-122"/>
              <a:ea typeface="微软雅黑" pitchFamily="34" charset="-122"/>
            </a:endParaRPr>
          </a:p>
        </p:txBody>
      </p:sp>
      <p:sp>
        <p:nvSpPr>
          <p:cNvPr id="67" name="矩形 47"/>
          <p:cNvSpPr>
            <a:spLocks noChangeArrowheads="1"/>
          </p:cNvSpPr>
          <p:nvPr/>
        </p:nvSpPr>
        <p:spPr bwMode="auto">
          <a:xfrm>
            <a:off x="1345059" y="2445746"/>
            <a:ext cx="4359786" cy="1212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3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68" name="TextBox 7"/>
          <p:cNvSpPr>
            <a:spLocks noChangeArrowheads="1"/>
          </p:cNvSpPr>
          <p:nvPr/>
        </p:nvSpPr>
        <p:spPr bwMode="auto">
          <a:xfrm>
            <a:off x="2281163" y="4452585"/>
            <a:ext cx="1728192"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smtClean="0">
                <a:solidFill>
                  <a:srgbClr val="2F5EB0"/>
                </a:solidFill>
                <a:latin typeface="Impact MT Std" pitchFamily="34" charset="0"/>
                <a:ea typeface="微软雅黑" pitchFamily="34" charset="-122"/>
                <a:sym typeface="微软雅黑" pitchFamily="34" charset="-122"/>
              </a:rPr>
              <a:t>添加标题文字</a:t>
            </a:r>
            <a:endParaRPr lang="zh-CN" altLang="en-US" b="1" dirty="0">
              <a:solidFill>
                <a:srgbClr val="2F5EB0"/>
              </a:solidFill>
              <a:latin typeface="微软雅黑" pitchFamily="34" charset="-122"/>
              <a:ea typeface="微软雅黑" pitchFamily="34" charset="-122"/>
              <a:sym typeface="微软雅黑" pitchFamily="34" charset="-122"/>
            </a:endParaRPr>
          </a:p>
        </p:txBody>
      </p:sp>
      <p:sp>
        <p:nvSpPr>
          <p:cNvPr id="69" name="圆角矩形 68"/>
          <p:cNvSpPr/>
          <p:nvPr/>
        </p:nvSpPr>
        <p:spPr>
          <a:xfrm>
            <a:off x="1719241" y="4372951"/>
            <a:ext cx="2290114"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endParaRPr>
          </a:p>
        </p:txBody>
      </p:sp>
      <p:sp>
        <p:nvSpPr>
          <p:cNvPr id="70" name="TextBox 7"/>
          <p:cNvSpPr>
            <a:spLocks noChangeArrowheads="1"/>
          </p:cNvSpPr>
          <p:nvPr/>
        </p:nvSpPr>
        <p:spPr bwMode="auto">
          <a:xfrm>
            <a:off x="1417067" y="5079239"/>
            <a:ext cx="2592288"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意义，在此输入章节详细文字</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介绍。</a:t>
            </a:r>
            <a:endPar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71" name="组合 70"/>
          <p:cNvGrpSpPr/>
          <p:nvPr/>
        </p:nvGrpSpPr>
        <p:grpSpPr>
          <a:xfrm>
            <a:off x="1417067" y="4277724"/>
            <a:ext cx="657499" cy="657499"/>
            <a:chOff x="1417067" y="4277724"/>
            <a:chExt cx="657499" cy="657499"/>
          </a:xfrm>
        </p:grpSpPr>
        <p:grpSp>
          <p:nvGrpSpPr>
            <p:cNvPr id="72" name="组合 71"/>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74" name="椭圆 73"/>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sp>
            <p:nvSpPr>
              <p:cNvPr id="75" name="椭圆 74"/>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sp>
          <p:nvSpPr>
            <p:cNvPr id="73" name="TextBox 7"/>
            <p:cNvSpPr>
              <a:spLocks noChangeArrowheads="1"/>
            </p:cNvSpPr>
            <p:nvPr/>
          </p:nvSpPr>
          <p:spPr bwMode="auto">
            <a:xfrm>
              <a:off x="1517646" y="4452585"/>
              <a:ext cx="456340"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smtClean="0">
                  <a:solidFill>
                    <a:srgbClr val="2F5EB0"/>
                  </a:solidFill>
                  <a:latin typeface="微软雅黑" panose="020B0503020204020204" pitchFamily="34" charset="-122"/>
                  <a:ea typeface="微软雅黑" panose="020B0503020204020204" pitchFamily="34" charset="-122"/>
                  <a:sym typeface="微软雅黑" pitchFamily="34" charset="-122"/>
                </a:rPr>
                <a:t>1</a:t>
              </a:r>
              <a:endParaRPr lang="zh-CN" altLang="en-US" sz="2000" b="1" dirty="0">
                <a:solidFill>
                  <a:srgbClr val="2F5EB0"/>
                </a:solidFill>
                <a:latin typeface="微软雅黑" panose="020B0503020204020204" pitchFamily="34" charset="-122"/>
                <a:ea typeface="微软雅黑" panose="020B0503020204020204" pitchFamily="34" charset="-122"/>
                <a:sym typeface="微软雅黑" pitchFamily="34" charset="-122"/>
              </a:endParaRPr>
            </a:p>
          </p:txBody>
        </p:sp>
      </p:grpSp>
      <p:sp>
        <p:nvSpPr>
          <p:cNvPr id="76" name="TextBox 7"/>
          <p:cNvSpPr>
            <a:spLocks noChangeArrowheads="1"/>
          </p:cNvSpPr>
          <p:nvPr/>
        </p:nvSpPr>
        <p:spPr bwMode="auto">
          <a:xfrm>
            <a:off x="5521523" y="4467957"/>
            <a:ext cx="1728192"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smtClean="0">
                <a:solidFill>
                  <a:srgbClr val="2F5EB0"/>
                </a:solidFill>
                <a:latin typeface="Impact MT Std" pitchFamily="34" charset="0"/>
                <a:ea typeface="微软雅黑" pitchFamily="34" charset="-122"/>
                <a:sym typeface="微软雅黑" pitchFamily="34" charset="-122"/>
              </a:rPr>
              <a:t>添加标题文字</a:t>
            </a:r>
            <a:endParaRPr lang="zh-CN" altLang="en-US" b="1" dirty="0">
              <a:solidFill>
                <a:srgbClr val="2F5EB0"/>
              </a:solidFill>
              <a:latin typeface="微软雅黑" pitchFamily="34" charset="-122"/>
              <a:ea typeface="微软雅黑" pitchFamily="34" charset="-122"/>
              <a:sym typeface="微软雅黑" pitchFamily="34" charset="-122"/>
            </a:endParaRPr>
          </a:p>
        </p:txBody>
      </p:sp>
      <p:sp>
        <p:nvSpPr>
          <p:cNvPr id="77" name="圆角矩形 76"/>
          <p:cNvSpPr/>
          <p:nvPr/>
        </p:nvSpPr>
        <p:spPr>
          <a:xfrm>
            <a:off x="4959601" y="4388323"/>
            <a:ext cx="2290114"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endParaRPr>
          </a:p>
        </p:txBody>
      </p:sp>
      <p:sp>
        <p:nvSpPr>
          <p:cNvPr id="78" name="TextBox 7"/>
          <p:cNvSpPr>
            <a:spLocks noChangeArrowheads="1"/>
          </p:cNvSpPr>
          <p:nvPr/>
        </p:nvSpPr>
        <p:spPr bwMode="auto">
          <a:xfrm>
            <a:off x="4657427" y="5094611"/>
            <a:ext cx="2592288"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意义，在此输入章节详细文字</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介绍。</a:t>
            </a:r>
            <a:endPar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79" name="组合 78"/>
          <p:cNvGrpSpPr/>
          <p:nvPr/>
        </p:nvGrpSpPr>
        <p:grpSpPr>
          <a:xfrm>
            <a:off x="4662895" y="4293096"/>
            <a:ext cx="657499" cy="657499"/>
            <a:chOff x="1417067" y="4277724"/>
            <a:chExt cx="657499" cy="657499"/>
          </a:xfrm>
        </p:grpSpPr>
        <p:grpSp>
          <p:nvGrpSpPr>
            <p:cNvPr id="80" name="组合 79"/>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82" name="椭圆 81"/>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sp>
            <p:nvSpPr>
              <p:cNvPr id="83" name="椭圆 82"/>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sp>
          <p:nvSpPr>
            <p:cNvPr id="81" name="TextBox 7"/>
            <p:cNvSpPr>
              <a:spLocks noChangeArrowheads="1"/>
            </p:cNvSpPr>
            <p:nvPr/>
          </p:nvSpPr>
          <p:spPr bwMode="auto">
            <a:xfrm>
              <a:off x="1517646" y="4452585"/>
              <a:ext cx="456340"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2F5EB0"/>
                  </a:solidFill>
                  <a:latin typeface="微软雅黑" panose="020B0503020204020204" pitchFamily="34" charset="-122"/>
                  <a:ea typeface="微软雅黑" panose="020B0503020204020204" pitchFamily="34" charset="-122"/>
                  <a:sym typeface="微软雅黑" pitchFamily="34" charset="-122"/>
                </a:rPr>
                <a:t>2</a:t>
              </a:r>
              <a:endParaRPr lang="zh-CN" altLang="en-US" sz="2000" b="1" dirty="0">
                <a:solidFill>
                  <a:srgbClr val="2F5EB0"/>
                </a:solidFill>
                <a:latin typeface="微软雅黑" panose="020B0503020204020204" pitchFamily="34" charset="-122"/>
                <a:ea typeface="微软雅黑" panose="020B0503020204020204" pitchFamily="34" charset="-122"/>
                <a:sym typeface="微软雅黑" pitchFamily="34" charset="-122"/>
              </a:endParaRPr>
            </a:p>
          </p:txBody>
        </p:sp>
      </p:grpSp>
      <p:sp>
        <p:nvSpPr>
          <p:cNvPr id="84" name="TextBox 7"/>
          <p:cNvSpPr>
            <a:spLocks noChangeArrowheads="1"/>
          </p:cNvSpPr>
          <p:nvPr/>
        </p:nvSpPr>
        <p:spPr bwMode="auto">
          <a:xfrm>
            <a:off x="8761883" y="4467957"/>
            <a:ext cx="1728192"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smtClean="0">
                <a:solidFill>
                  <a:srgbClr val="2F5EB0"/>
                </a:solidFill>
                <a:latin typeface="Impact MT Std" pitchFamily="34" charset="0"/>
                <a:ea typeface="微软雅黑" pitchFamily="34" charset="-122"/>
                <a:sym typeface="微软雅黑" pitchFamily="34" charset="-122"/>
              </a:rPr>
              <a:t>添加标题文字</a:t>
            </a:r>
            <a:endParaRPr lang="zh-CN" altLang="en-US" b="1" dirty="0">
              <a:solidFill>
                <a:srgbClr val="2F5EB0"/>
              </a:solidFill>
              <a:latin typeface="微软雅黑" pitchFamily="34" charset="-122"/>
              <a:ea typeface="微软雅黑" pitchFamily="34" charset="-122"/>
              <a:sym typeface="微软雅黑" pitchFamily="34" charset="-122"/>
            </a:endParaRPr>
          </a:p>
        </p:txBody>
      </p:sp>
      <p:sp>
        <p:nvSpPr>
          <p:cNvPr id="85" name="圆角矩形 84"/>
          <p:cNvSpPr/>
          <p:nvPr/>
        </p:nvSpPr>
        <p:spPr>
          <a:xfrm>
            <a:off x="8199961" y="4388323"/>
            <a:ext cx="2285755"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endParaRPr>
          </a:p>
        </p:txBody>
      </p:sp>
      <p:sp>
        <p:nvSpPr>
          <p:cNvPr id="86" name="TextBox 7"/>
          <p:cNvSpPr>
            <a:spLocks noChangeArrowheads="1"/>
          </p:cNvSpPr>
          <p:nvPr/>
        </p:nvSpPr>
        <p:spPr bwMode="auto">
          <a:xfrm>
            <a:off x="7897787" y="5094611"/>
            <a:ext cx="2592288"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a:t>
            </a: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意义，在此输入章节详细文字</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介绍。</a:t>
            </a:r>
            <a:endPar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87" name="组合 86"/>
          <p:cNvGrpSpPr/>
          <p:nvPr/>
        </p:nvGrpSpPr>
        <p:grpSpPr>
          <a:xfrm>
            <a:off x="7897787" y="4293096"/>
            <a:ext cx="657499" cy="657499"/>
            <a:chOff x="1417067" y="4277724"/>
            <a:chExt cx="657499" cy="657499"/>
          </a:xfrm>
        </p:grpSpPr>
        <p:grpSp>
          <p:nvGrpSpPr>
            <p:cNvPr id="88" name="组合 87"/>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90" name="椭圆 89"/>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sp>
            <p:nvSpPr>
              <p:cNvPr id="91" name="椭圆 90"/>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sp>
          <p:nvSpPr>
            <p:cNvPr id="89" name="TextBox 7"/>
            <p:cNvSpPr>
              <a:spLocks noChangeArrowheads="1"/>
            </p:cNvSpPr>
            <p:nvPr/>
          </p:nvSpPr>
          <p:spPr bwMode="auto">
            <a:xfrm>
              <a:off x="1517646" y="4452585"/>
              <a:ext cx="456340"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2F5EB0"/>
                  </a:solidFill>
                  <a:latin typeface="微软雅黑" panose="020B0503020204020204" pitchFamily="34" charset="-122"/>
                  <a:ea typeface="微软雅黑" panose="020B0503020204020204" pitchFamily="34" charset="-122"/>
                  <a:sym typeface="微软雅黑" pitchFamily="34" charset="-122"/>
                </a:rPr>
                <a:t>3</a:t>
              </a:r>
              <a:endParaRPr lang="zh-CN" altLang="en-US" sz="2000" b="1" dirty="0">
                <a:solidFill>
                  <a:srgbClr val="2F5EB0"/>
                </a:solidFill>
                <a:latin typeface="微软雅黑" panose="020B0503020204020204" pitchFamily="34" charset="-122"/>
                <a:ea typeface="微软雅黑" panose="020B0503020204020204" pitchFamily="34" charset="-122"/>
                <a:sym typeface="微软雅黑" pitchFamily="34" charset="-122"/>
              </a:endParaRPr>
            </a:p>
          </p:txBody>
        </p:sp>
      </p:grpSp>
      <p:sp>
        <p:nvSpPr>
          <p:cNvPr id="92" name="TextBox 9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9445130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0-#ppt_w/2"/>
                                          </p:val>
                                        </p:tav>
                                        <p:tav tm="100000">
                                          <p:val>
                                            <p:strVal val="#ppt_x"/>
                                          </p:val>
                                        </p:tav>
                                      </p:tavLst>
                                    </p:anim>
                                    <p:anim calcmode="lin" valueType="num">
                                      <p:cBhvr additive="base">
                                        <p:cTn id="13" dur="500" fill="hold"/>
                                        <p:tgtEl>
                                          <p:spTgt spid="6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0-#ppt_w/2"/>
                                          </p:val>
                                        </p:tav>
                                        <p:tav tm="100000">
                                          <p:val>
                                            <p:strVal val="#ppt_x"/>
                                          </p:val>
                                        </p:tav>
                                      </p:tavLst>
                                    </p:anim>
                                    <p:anim calcmode="lin" valueType="num">
                                      <p:cBhvr additive="base">
                                        <p:cTn id="18" dur="500" fill="hold"/>
                                        <p:tgtEl>
                                          <p:spTgt spid="6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0-#ppt_w/2"/>
                                          </p:val>
                                        </p:tav>
                                        <p:tav tm="100000">
                                          <p:val>
                                            <p:strVal val="#ppt_x"/>
                                          </p:val>
                                        </p:tav>
                                      </p:tavLst>
                                    </p:anim>
                                    <p:anim calcmode="lin" valueType="num">
                                      <p:cBhvr additive="base">
                                        <p:cTn id="23" dur="500" fill="hold"/>
                                        <p:tgtEl>
                                          <p:spTgt spid="6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500" fill="hold"/>
                                        <p:tgtEl>
                                          <p:spTgt spid="68"/>
                                        </p:tgtEl>
                                        <p:attrNameLst>
                                          <p:attrName>ppt_w</p:attrName>
                                        </p:attrNameLst>
                                      </p:cBhvr>
                                      <p:tavLst>
                                        <p:tav tm="0">
                                          <p:val>
                                            <p:fltVal val="0"/>
                                          </p:val>
                                        </p:tav>
                                        <p:tav tm="100000">
                                          <p:val>
                                            <p:strVal val="#ppt_w"/>
                                          </p:val>
                                        </p:tav>
                                      </p:tavLst>
                                    </p:anim>
                                    <p:anim calcmode="lin" valueType="num">
                                      <p:cBhvr>
                                        <p:cTn id="38" dur="500" fill="hold"/>
                                        <p:tgtEl>
                                          <p:spTgt spid="68"/>
                                        </p:tgtEl>
                                        <p:attrNameLst>
                                          <p:attrName>ppt_h</p:attrName>
                                        </p:attrNameLst>
                                      </p:cBhvr>
                                      <p:tavLst>
                                        <p:tav tm="0">
                                          <p:val>
                                            <p:fltVal val="0"/>
                                          </p:val>
                                        </p:tav>
                                        <p:tav tm="100000">
                                          <p:val>
                                            <p:strVal val="#ppt_h"/>
                                          </p:val>
                                        </p:tav>
                                      </p:tavLst>
                                    </p:anim>
                                    <p:animEffect transition="in" filter="fade">
                                      <p:cBhvr>
                                        <p:cTn id="39" dur="500"/>
                                        <p:tgtEl>
                                          <p:spTgt spid="68"/>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0"/>
                                        <p:tgtEl>
                                          <p:spTgt spid="70"/>
                                        </p:tgtEl>
                                      </p:cBhvr>
                                    </p:animEffect>
                                    <p:anim calcmode="lin" valueType="num">
                                      <p:cBhvr>
                                        <p:cTn id="44" dur="1000" fill="hold"/>
                                        <p:tgtEl>
                                          <p:spTgt spid="70"/>
                                        </p:tgtEl>
                                        <p:attrNameLst>
                                          <p:attrName>ppt_x</p:attrName>
                                        </p:attrNameLst>
                                      </p:cBhvr>
                                      <p:tavLst>
                                        <p:tav tm="0">
                                          <p:val>
                                            <p:strVal val="#ppt_x"/>
                                          </p:val>
                                        </p:tav>
                                        <p:tav tm="100000">
                                          <p:val>
                                            <p:strVal val="#ppt_x"/>
                                          </p:val>
                                        </p:tav>
                                      </p:tavLst>
                                    </p:anim>
                                    <p:anim calcmode="lin" valueType="num">
                                      <p:cBhvr>
                                        <p:cTn id="45" dur="1000" fill="hold"/>
                                        <p:tgtEl>
                                          <p:spTgt spid="7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p:cTn id="49" dur="500" fill="hold"/>
                                        <p:tgtEl>
                                          <p:spTgt spid="79"/>
                                        </p:tgtEl>
                                        <p:attrNameLst>
                                          <p:attrName>ppt_w</p:attrName>
                                        </p:attrNameLst>
                                      </p:cBhvr>
                                      <p:tavLst>
                                        <p:tav tm="0">
                                          <p:val>
                                            <p:fltVal val="0"/>
                                          </p:val>
                                        </p:tav>
                                        <p:tav tm="100000">
                                          <p:val>
                                            <p:strVal val="#ppt_w"/>
                                          </p:val>
                                        </p:tav>
                                      </p:tavLst>
                                    </p:anim>
                                    <p:anim calcmode="lin" valueType="num">
                                      <p:cBhvr>
                                        <p:cTn id="50" dur="500" fill="hold"/>
                                        <p:tgtEl>
                                          <p:spTgt spid="79"/>
                                        </p:tgtEl>
                                        <p:attrNameLst>
                                          <p:attrName>ppt_h</p:attrName>
                                        </p:attrNameLst>
                                      </p:cBhvr>
                                      <p:tavLst>
                                        <p:tav tm="0">
                                          <p:val>
                                            <p:fltVal val="0"/>
                                          </p:val>
                                        </p:tav>
                                        <p:tav tm="100000">
                                          <p:val>
                                            <p:strVal val="#ppt_h"/>
                                          </p:val>
                                        </p:tav>
                                      </p:tavLst>
                                    </p:anim>
                                    <p:animEffect transition="in" filter="fade">
                                      <p:cBhvr>
                                        <p:cTn id="51" dur="500"/>
                                        <p:tgtEl>
                                          <p:spTgt spid="79"/>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500" fill="hold"/>
                                        <p:tgtEl>
                                          <p:spTgt spid="87"/>
                                        </p:tgtEl>
                                        <p:attrNameLst>
                                          <p:attrName>ppt_w</p:attrName>
                                        </p:attrNameLst>
                                      </p:cBhvr>
                                      <p:tavLst>
                                        <p:tav tm="0">
                                          <p:val>
                                            <p:fltVal val="0"/>
                                          </p:val>
                                        </p:tav>
                                        <p:tav tm="100000">
                                          <p:val>
                                            <p:strVal val="#ppt_w"/>
                                          </p:val>
                                        </p:tav>
                                      </p:tavLst>
                                    </p:anim>
                                    <p:anim calcmode="lin" valueType="num">
                                      <p:cBhvr>
                                        <p:cTn id="72" dur="500" fill="hold"/>
                                        <p:tgtEl>
                                          <p:spTgt spid="87"/>
                                        </p:tgtEl>
                                        <p:attrNameLst>
                                          <p:attrName>ppt_h</p:attrName>
                                        </p:attrNameLst>
                                      </p:cBhvr>
                                      <p:tavLst>
                                        <p:tav tm="0">
                                          <p:val>
                                            <p:fltVal val="0"/>
                                          </p:val>
                                        </p:tav>
                                        <p:tav tm="100000">
                                          <p:val>
                                            <p:strVal val="#ppt_h"/>
                                          </p:val>
                                        </p:tav>
                                      </p:tavLst>
                                    </p:anim>
                                    <p:animEffect transition="in" filter="fade">
                                      <p:cBhvr>
                                        <p:cTn id="73" dur="500"/>
                                        <p:tgtEl>
                                          <p:spTgt spid="87"/>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left)">
                                      <p:cBhvr>
                                        <p:cTn id="77" dur="500"/>
                                        <p:tgtEl>
                                          <p:spTgt spid="85"/>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p:cTn id="81" dur="500" fill="hold"/>
                                        <p:tgtEl>
                                          <p:spTgt spid="84"/>
                                        </p:tgtEl>
                                        <p:attrNameLst>
                                          <p:attrName>ppt_w</p:attrName>
                                        </p:attrNameLst>
                                      </p:cBhvr>
                                      <p:tavLst>
                                        <p:tav tm="0">
                                          <p:val>
                                            <p:fltVal val="0"/>
                                          </p:val>
                                        </p:tav>
                                        <p:tav tm="100000">
                                          <p:val>
                                            <p:strVal val="#ppt_w"/>
                                          </p:val>
                                        </p:tav>
                                      </p:tavLst>
                                    </p:anim>
                                    <p:anim calcmode="lin" valueType="num">
                                      <p:cBhvr>
                                        <p:cTn id="82" dur="500" fill="hold"/>
                                        <p:tgtEl>
                                          <p:spTgt spid="84"/>
                                        </p:tgtEl>
                                        <p:attrNameLst>
                                          <p:attrName>ppt_h</p:attrName>
                                        </p:attrNameLst>
                                      </p:cBhvr>
                                      <p:tavLst>
                                        <p:tav tm="0">
                                          <p:val>
                                            <p:fltVal val="0"/>
                                          </p:val>
                                        </p:tav>
                                        <p:tav tm="100000">
                                          <p:val>
                                            <p:strVal val="#ppt_h"/>
                                          </p:val>
                                        </p:tav>
                                      </p:tavLst>
                                    </p:anim>
                                    <p:animEffect transition="in" filter="fade">
                                      <p:cBhvr>
                                        <p:cTn id="83" dur="500"/>
                                        <p:tgtEl>
                                          <p:spTgt spid="84"/>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fade">
                                      <p:cBhvr>
                                        <p:cTn id="87" dur="1000"/>
                                        <p:tgtEl>
                                          <p:spTgt spid="86"/>
                                        </p:tgtEl>
                                      </p:cBhvr>
                                    </p:animEffect>
                                    <p:anim calcmode="lin" valueType="num">
                                      <p:cBhvr>
                                        <p:cTn id="88" dur="1000" fill="hold"/>
                                        <p:tgtEl>
                                          <p:spTgt spid="86"/>
                                        </p:tgtEl>
                                        <p:attrNameLst>
                                          <p:attrName>ppt_x</p:attrName>
                                        </p:attrNameLst>
                                      </p:cBhvr>
                                      <p:tavLst>
                                        <p:tav tm="0">
                                          <p:val>
                                            <p:strVal val="#ppt_x"/>
                                          </p:val>
                                        </p:tav>
                                        <p:tav tm="100000">
                                          <p:val>
                                            <p:strVal val="#ppt_x"/>
                                          </p:val>
                                        </p:tav>
                                      </p:tavLst>
                                    </p:anim>
                                    <p:anim calcmode="lin" valueType="num">
                                      <p:cBhvr>
                                        <p:cTn id="89" dur="1000" fill="hold"/>
                                        <p:tgtEl>
                                          <p:spTgt spid="86"/>
                                        </p:tgtEl>
                                        <p:attrNameLst>
                                          <p:attrName>ppt_y</p:attrName>
                                        </p:attrNameLst>
                                      </p:cBhvr>
                                      <p:tavLst>
                                        <p:tav tm="0">
                                          <p:val>
                                            <p:strVal val="#ppt_y+.1"/>
                                          </p:val>
                                        </p:tav>
                                        <p:tav tm="100000">
                                          <p:val>
                                            <p:strVal val="#ppt_y"/>
                                          </p:val>
                                        </p:tav>
                                      </p:tavLst>
                                    </p:anim>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1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p:bldP spid="67" grpId="0"/>
      <p:bldP spid="68" grpId="0"/>
      <p:bldP spid="69" grpId="0" animBg="1"/>
      <p:bldP spid="70" grpId="0"/>
      <p:bldP spid="76" grpId="0"/>
      <p:bldP spid="77" grpId="0" animBg="1"/>
      <p:bldP spid="78" grpId="0"/>
      <p:bldP spid="84" grpId="0"/>
      <p:bldP spid="85" grpId="0" animBg="1"/>
      <p:bldP spid="86" grpId="0"/>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6821"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34</a:t>
            </a:r>
            <a:endParaRPr lang="zh-CN" dirty="0">
              <a:latin typeface="方正兰亭超细黑简体" panose="02000000000000000000" pitchFamily="2" charset="-122"/>
              <a:ea typeface="方正兰亭超细黑简体" panose="02000000000000000000" pitchFamily="2"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KSO_Shape"/>
          <p:cNvSpPr>
            <a:spLocks/>
          </p:cNvSpPr>
          <p:nvPr/>
        </p:nvSpPr>
        <p:spPr bwMode="auto">
          <a:xfrm>
            <a:off x="340953" y="219029"/>
            <a:ext cx="303111" cy="25764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4" name="矩形 13"/>
          <p:cNvSpPr/>
          <p:nvPr/>
        </p:nvSpPr>
        <p:spPr>
          <a:xfrm>
            <a:off x="1736432" y="1412776"/>
            <a:ext cx="1488640" cy="1483915"/>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5" name="矩形 14"/>
          <p:cNvSpPr/>
          <p:nvPr/>
        </p:nvSpPr>
        <p:spPr>
          <a:xfrm>
            <a:off x="1716888" y="2896691"/>
            <a:ext cx="1488640" cy="890349"/>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itchFamily="34" charset="-122"/>
                <a:ea typeface="微软雅黑" pitchFamily="34" charset="-122"/>
                <a:cs typeface="华文黑体" pitchFamily="2" charset="-122"/>
              </a:rPr>
              <a:t>点击添加标题</a:t>
            </a:r>
          </a:p>
          <a:p>
            <a:pPr algn="ctr"/>
            <a:r>
              <a:rPr lang="zh-CN" altLang="en-US" sz="1600" dirty="0">
                <a:latin typeface="微软雅黑" pitchFamily="34" charset="-122"/>
                <a:ea typeface="微软雅黑" pitchFamily="34" charset="-122"/>
                <a:cs typeface="华文黑体" pitchFamily="2" charset="-122"/>
              </a:rPr>
              <a:t>点击添加</a:t>
            </a:r>
            <a:r>
              <a:rPr lang="zh-CN" altLang="en-US" sz="1600" dirty="0" smtClean="0">
                <a:latin typeface="微软雅黑" pitchFamily="34" charset="-122"/>
                <a:ea typeface="微软雅黑" pitchFamily="34" charset="-122"/>
                <a:cs typeface="华文黑体" pitchFamily="2" charset="-122"/>
              </a:rPr>
              <a:t>标题</a:t>
            </a:r>
            <a:endParaRPr lang="zh-CN" altLang="en-US" sz="1600" dirty="0">
              <a:latin typeface="微软雅黑" pitchFamily="34" charset="-122"/>
              <a:ea typeface="微软雅黑" pitchFamily="34" charset="-122"/>
              <a:cs typeface="华文黑体" pitchFamily="2" charset="-122"/>
            </a:endParaRPr>
          </a:p>
        </p:txBody>
      </p:sp>
      <p:sp>
        <p:nvSpPr>
          <p:cNvPr id="16" name="矩形 15"/>
          <p:cNvSpPr/>
          <p:nvPr/>
        </p:nvSpPr>
        <p:spPr>
          <a:xfrm>
            <a:off x="3558033" y="1412776"/>
            <a:ext cx="1488640" cy="1483915"/>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7" name="矩形 16"/>
          <p:cNvSpPr/>
          <p:nvPr/>
        </p:nvSpPr>
        <p:spPr>
          <a:xfrm>
            <a:off x="3538489" y="2896691"/>
            <a:ext cx="1488640" cy="890349"/>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18" name="矩形 17"/>
          <p:cNvSpPr/>
          <p:nvPr/>
        </p:nvSpPr>
        <p:spPr>
          <a:xfrm>
            <a:off x="5379634" y="1412776"/>
            <a:ext cx="1488640" cy="1483915"/>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9" name="矩形 18"/>
          <p:cNvSpPr/>
          <p:nvPr/>
        </p:nvSpPr>
        <p:spPr>
          <a:xfrm>
            <a:off x="5360090" y="2896691"/>
            <a:ext cx="1488640" cy="890349"/>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20" name="矩形 19"/>
          <p:cNvSpPr/>
          <p:nvPr/>
        </p:nvSpPr>
        <p:spPr>
          <a:xfrm>
            <a:off x="7201235" y="1412776"/>
            <a:ext cx="1488640" cy="1483915"/>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1" name="矩形 20"/>
          <p:cNvSpPr/>
          <p:nvPr/>
        </p:nvSpPr>
        <p:spPr>
          <a:xfrm>
            <a:off x="7181691" y="2896691"/>
            <a:ext cx="1488640" cy="890349"/>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22" name="矩形 21"/>
          <p:cNvSpPr/>
          <p:nvPr/>
        </p:nvSpPr>
        <p:spPr>
          <a:xfrm>
            <a:off x="9007062" y="1412776"/>
            <a:ext cx="1488640" cy="148391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3" name="矩形 22"/>
          <p:cNvSpPr/>
          <p:nvPr/>
        </p:nvSpPr>
        <p:spPr>
          <a:xfrm>
            <a:off x="9007062" y="2896691"/>
            <a:ext cx="1488640" cy="890349"/>
          </a:xfrm>
          <a:prstGeom prst="rect">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solidFill>
                  <a:srgbClr val="2F5EB0"/>
                </a:solidFill>
                <a:latin typeface="微软雅黑" pitchFamily="34" charset="-122"/>
                <a:ea typeface="微软雅黑" pitchFamily="34" charset="-122"/>
                <a:cs typeface="华文黑体" pitchFamily="2" charset="-122"/>
              </a:rPr>
              <a:t>点击添加标题</a:t>
            </a:r>
          </a:p>
          <a:p>
            <a:pPr algn="ctr"/>
            <a:r>
              <a:rPr lang="zh-CN" altLang="en-US" sz="1600" dirty="0">
                <a:solidFill>
                  <a:srgbClr val="2F5EB0"/>
                </a:solidFill>
                <a:latin typeface="微软雅黑" pitchFamily="34" charset="-122"/>
                <a:ea typeface="微软雅黑" pitchFamily="34" charset="-122"/>
                <a:cs typeface="华文黑体" pitchFamily="2" charset="-122"/>
              </a:rPr>
              <a:t>点击添加</a:t>
            </a:r>
            <a:r>
              <a:rPr lang="zh-CN" altLang="en-US" sz="1600" dirty="0" smtClean="0">
                <a:solidFill>
                  <a:srgbClr val="2F5EB0"/>
                </a:solidFill>
                <a:latin typeface="微软雅黑" pitchFamily="34" charset="-122"/>
                <a:ea typeface="微软雅黑" pitchFamily="34" charset="-122"/>
                <a:cs typeface="华文黑体" pitchFamily="2" charset="-122"/>
              </a:rPr>
              <a:t>标题</a:t>
            </a:r>
            <a:endParaRPr lang="zh-CN" altLang="en-US" sz="1600" dirty="0">
              <a:solidFill>
                <a:srgbClr val="2F5EB0"/>
              </a:solidFill>
              <a:latin typeface="微软雅黑" pitchFamily="34" charset="-122"/>
              <a:ea typeface="微软雅黑" pitchFamily="34" charset="-122"/>
              <a:cs typeface="华文黑体" pitchFamily="2" charset="-122"/>
            </a:endParaRPr>
          </a:p>
        </p:txBody>
      </p:sp>
      <p:grpSp>
        <p:nvGrpSpPr>
          <p:cNvPr id="24" name="组合 23"/>
          <p:cNvGrpSpPr/>
          <p:nvPr/>
        </p:nvGrpSpPr>
        <p:grpSpPr>
          <a:xfrm>
            <a:off x="2172882" y="1590845"/>
            <a:ext cx="535474" cy="686136"/>
            <a:chOff x="3095876" y="2479873"/>
            <a:chExt cx="366231" cy="470769"/>
          </a:xfrm>
          <a:effectLst>
            <a:outerShdw blurRad="50800" dist="38100" dir="2700000" algn="tl" rotWithShape="0">
              <a:prstClr val="black">
                <a:alpha val="40000"/>
              </a:prstClr>
            </a:outerShdw>
          </a:effectLst>
        </p:grpSpPr>
        <p:sp>
          <p:nvSpPr>
            <p:cNvPr id="25"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26"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27"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28"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29" name="Freeform 64"/>
          <p:cNvSpPr>
            <a:spLocks noEditPoints="1"/>
          </p:cNvSpPr>
          <p:nvPr/>
        </p:nvSpPr>
        <p:spPr bwMode="auto">
          <a:xfrm flipH="1">
            <a:off x="3893646" y="1629323"/>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30" name="组合 29"/>
          <p:cNvGrpSpPr/>
          <p:nvPr/>
        </p:nvGrpSpPr>
        <p:grpSpPr>
          <a:xfrm>
            <a:off x="5853735" y="1600107"/>
            <a:ext cx="460172" cy="667613"/>
            <a:chOff x="5690315" y="3674507"/>
            <a:chExt cx="314729" cy="458061"/>
          </a:xfrm>
          <a:effectLst>
            <a:outerShdw blurRad="50800" dist="38100" dir="2700000" algn="tl" rotWithShape="0">
              <a:prstClr val="black">
                <a:alpha val="40000"/>
              </a:prstClr>
            </a:outerShdw>
          </a:effectLst>
        </p:grpSpPr>
        <p:sp>
          <p:nvSpPr>
            <p:cNvPr id="31"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33" name="Freeform 9"/>
          <p:cNvSpPr>
            <a:spLocks/>
          </p:cNvSpPr>
          <p:nvPr/>
        </p:nvSpPr>
        <p:spPr bwMode="auto">
          <a:xfrm flipH="1">
            <a:off x="7522925" y="1695062"/>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34" name="组合 33"/>
          <p:cNvGrpSpPr/>
          <p:nvPr/>
        </p:nvGrpSpPr>
        <p:grpSpPr>
          <a:xfrm>
            <a:off x="9425307" y="1628593"/>
            <a:ext cx="652151" cy="610641"/>
            <a:chOff x="1784487" y="2486066"/>
            <a:chExt cx="446032" cy="418971"/>
          </a:xfrm>
          <a:effectLst>
            <a:outerShdw blurRad="50800" dist="38100" dir="2700000" algn="tl" rotWithShape="0">
              <a:prstClr val="black">
                <a:alpha val="40000"/>
              </a:prstClr>
            </a:outerShdw>
          </a:effectLst>
        </p:grpSpPr>
        <p:sp>
          <p:nvSpPr>
            <p:cNvPr id="35"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6"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7"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8"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9"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0"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grpSp>
        <p:nvGrpSpPr>
          <p:cNvPr id="41" name="组合 40"/>
          <p:cNvGrpSpPr/>
          <p:nvPr/>
        </p:nvGrpSpPr>
        <p:grpSpPr>
          <a:xfrm>
            <a:off x="2337010" y="2485456"/>
            <a:ext cx="7516800" cy="190800"/>
            <a:chOff x="1918742" y="3212976"/>
            <a:chExt cx="8352927" cy="216024"/>
          </a:xfrm>
          <a:effectLst>
            <a:outerShdw blurRad="50800" dist="38100" dir="2700000" algn="tl" rotWithShape="0">
              <a:prstClr val="black">
                <a:alpha val="40000"/>
              </a:prstClr>
            </a:outerShdw>
          </a:effectLst>
        </p:grpSpPr>
        <p:sp>
          <p:nvSpPr>
            <p:cNvPr id="42" name="椭圆 41"/>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等腰三角形 47"/>
          <p:cNvSpPr/>
          <p:nvPr/>
        </p:nvSpPr>
        <p:spPr>
          <a:xfrm flipV="1">
            <a:off x="2337009" y="3787039"/>
            <a:ext cx="207219" cy="178070"/>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tx2">
                  <a:lumMod val="50000"/>
                </a:schemeClr>
              </a:solidFill>
            </a:endParaRPr>
          </a:p>
        </p:txBody>
      </p:sp>
      <p:sp>
        <p:nvSpPr>
          <p:cNvPr id="49" name="等腰三角形 48"/>
          <p:cNvSpPr/>
          <p:nvPr/>
        </p:nvSpPr>
        <p:spPr>
          <a:xfrm flipV="1">
            <a:off x="4158611" y="3787039"/>
            <a:ext cx="207219" cy="178070"/>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tx2">
                  <a:lumMod val="50000"/>
                </a:schemeClr>
              </a:solidFill>
            </a:endParaRPr>
          </a:p>
        </p:txBody>
      </p:sp>
      <p:sp>
        <p:nvSpPr>
          <p:cNvPr id="50" name="等腰三角形 49"/>
          <p:cNvSpPr/>
          <p:nvPr/>
        </p:nvSpPr>
        <p:spPr>
          <a:xfrm flipV="1">
            <a:off x="5980212" y="3787039"/>
            <a:ext cx="207219" cy="178070"/>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tx2">
                  <a:lumMod val="50000"/>
                </a:schemeClr>
              </a:solidFill>
            </a:endParaRPr>
          </a:p>
        </p:txBody>
      </p:sp>
      <p:sp>
        <p:nvSpPr>
          <p:cNvPr id="51" name="等腰三角形 50"/>
          <p:cNvSpPr/>
          <p:nvPr/>
        </p:nvSpPr>
        <p:spPr>
          <a:xfrm flipV="1">
            <a:off x="7801812" y="3787039"/>
            <a:ext cx="207219" cy="178070"/>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tx2">
                  <a:lumMod val="50000"/>
                </a:schemeClr>
              </a:solidFill>
            </a:endParaRPr>
          </a:p>
        </p:txBody>
      </p:sp>
      <p:sp>
        <p:nvSpPr>
          <p:cNvPr id="52" name="等腰三角形 51"/>
          <p:cNvSpPr/>
          <p:nvPr/>
        </p:nvSpPr>
        <p:spPr>
          <a:xfrm flipV="1">
            <a:off x="9647773" y="3787039"/>
            <a:ext cx="207219" cy="178070"/>
          </a:xfrm>
          <a:prstGeom prs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tx2">
                  <a:lumMod val="50000"/>
                </a:schemeClr>
              </a:solidFill>
            </a:endParaRPr>
          </a:p>
        </p:txBody>
      </p:sp>
      <p:sp>
        <p:nvSpPr>
          <p:cNvPr id="53" name="TextBox 64"/>
          <p:cNvSpPr txBox="1"/>
          <p:nvPr/>
        </p:nvSpPr>
        <p:spPr>
          <a:xfrm>
            <a:off x="2042134" y="4101563"/>
            <a:ext cx="1075846" cy="353256"/>
          </a:xfrm>
          <a:prstGeom prst="rect">
            <a:avLst/>
          </a:prstGeom>
          <a:noFill/>
        </p:spPr>
        <p:txBody>
          <a:bodyPr wrap="none" lIns="75520" tIns="37760" rIns="75520" bIns="37760" rtlCol="0">
            <a:spAutoFit/>
          </a:bodyPr>
          <a:lstStyle/>
          <a:p>
            <a:pPr algn="ctr"/>
            <a:r>
              <a:rPr lang="zh-CN" altLang="en-US" b="1" dirty="0" smtClean="0">
                <a:solidFill>
                  <a:srgbClr val="2F5EB0"/>
                </a:solidFill>
                <a:latin typeface="微软雅黑" pitchFamily="34" charset="-122"/>
                <a:ea typeface="微软雅黑" pitchFamily="34" charset="-122"/>
              </a:rPr>
              <a:t>添加文字</a:t>
            </a:r>
            <a:endParaRPr lang="zh-CN" altLang="en-US" b="1" dirty="0">
              <a:solidFill>
                <a:srgbClr val="2F5EB0"/>
              </a:solidFill>
              <a:latin typeface="微软雅黑" pitchFamily="34" charset="-122"/>
              <a:ea typeface="微软雅黑" pitchFamily="34" charset="-122"/>
            </a:endParaRPr>
          </a:p>
        </p:txBody>
      </p:sp>
      <p:sp>
        <p:nvSpPr>
          <p:cNvPr id="54" name="TextBox 65"/>
          <p:cNvSpPr txBox="1"/>
          <p:nvPr/>
        </p:nvSpPr>
        <p:spPr>
          <a:xfrm>
            <a:off x="3724298" y="4101563"/>
            <a:ext cx="1075846" cy="353256"/>
          </a:xfrm>
          <a:prstGeom prst="rect">
            <a:avLst/>
          </a:prstGeom>
          <a:noFill/>
        </p:spPr>
        <p:txBody>
          <a:bodyPr wrap="none" lIns="75520" tIns="37760" rIns="75520" bIns="37760" rtlCol="0">
            <a:spAutoFit/>
          </a:bodyPr>
          <a:lstStyle/>
          <a:p>
            <a:pPr algn="ctr"/>
            <a:r>
              <a:rPr lang="zh-CN" altLang="en-US" b="1">
                <a:solidFill>
                  <a:srgbClr val="2F5EB0"/>
                </a:solidFill>
                <a:latin typeface="微软雅黑" pitchFamily="34" charset="-122"/>
                <a:ea typeface="微软雅黑" pitchFamily="34" charset="-122"/>
              </a:rPr>
              <a:t>添加文字</a:t>
            </a:r>
          </a:p>
        </p:txBody>
      </p:sp>
      <p:sp>
        <p:nvSpPr>
          <p:cNvPr id="55" name="TextBox 66"/>
          <p:cNvSpPr txBox="1"/>
          <p:nvPr/>
        </p:nvSpPr>
        <p:spPr>
          <a:xfrm>
            <a:off x="5406462" y="4101563"/>
            <a:ext cx="1075846" cy="353256"/>
          </a:xfrm>
          <a:prstGeom prst="rect">
            <a:avLst/>
          </a:prstGeom>
          <a:noFill/>
        </p:spPr>
        <p:txBody>
          <a:bodyPr wrap="none" lIns="75520" tIns="37760" rIns="75520" bIns="37760" rtlCol="0">
            <a:spAutoFit/>
          </a:bodyPr>
          <a:lstStyle/>
          <a:p>
            <a:pPr algn="ctr"/>
            <a:r>
              <a:rPr lang="zh-CN" altLang="en-US" b="1">
                <a:solidFill>
                  <a:srgbClr val="2F5EB0"/>
                </a:solidFill>
                <a:latin typeface="微软雅黑" pitchFamily="34" charset="-122"/>
                <a:ea typeface="微软雅黑" pitchFamily="34" charset="-122"/>
              </a:rPr>
              <a:t>添加文字</a:t>
            </a:r>
          </a:p>
        </p:txBody>
      </p:sp>
      <p:sp>
        <p:nvSpPr>
          <p:cNvPr id="56" name="TextBox 67"/>
          <p:cNvSpPr txBox="1"/>
          <p:nvPr/>
        </p:nvSpPr>
        <p:spPr>
          <a:xfrm>
            <a:off x="7228063" y="4101563"/>
            <a:ext cx="1075846" cy="353256"/>
          </a:xfrm>
          <a:prstGeom prst="rect">
            <a:avLst/>
          </a:prstGeom>
          <a:noFill/>
        </p:spPr>
        <p:txBody>
          <a:bodyPr wrap="none" lIns="75520" tIns="37760" rIns="75520" bIns="37760" rtlCol="0">
            <a:spAutoFit/>
          </a:bodyPr>
          <a:lstStyle/>
          <a:p>
            <a:pPr algn="ctr"/>
            <a:r>
              <a:rPr lang="zh-CN" altLang="en-US" b="1">
                <a:solidFill>
                  <a:srgbClr val="2F5EB0"/>
                </a:solidFill>
                <a:latin typeface="微软雅黑" pitchFamily="34" charset="-122"/>
                <a:ea typeface="微软雅黑" pitchFamily="34" charset="-122"/>
              </a:rPr>
              <a:t>添加文字</a:t>
            </a:r>
          </a:p>
        </p:txBody>
      </p:sp>
      <p:sp>
        <p:nvSpPr>
          <p:cNvPr id="57" name="TextBox 68"/>
          <p:cNvSpPr txBox="1"/>
          <p:nvPr/>
        </p:nvSpPr>
        <p:spPr>
          <a:xfrm>
            <a:off x="9074023" y="4101563"/>
            <a:ext cx="1075846" cy="353256"/>
          </a:xfrm>
          <a:prstGeom prst="rect">
            <a:avLst/>
          </a:prstGeom>
          <a:noFill/>
        </p:spPr>
        <p:txBody>
          <a:bodyPr wrap="none" lIns="75520" tIns="37760" rIns="75520" bIns="37760" rtlCol="0">
            <a:spAutoFit/>
          </a:bodyPr>
          <a:lstStyle/>
          <a:p>
            <a:pPr algn="ctr"/>
            <a:r>
              <a:rPr lang="zh-CN" altLang="en-US" b="1">
                <a:solidFill>
                  <a:srgbClr val="2F5EB0"/>
                </a:solidFill>
                <a:latin typeface="微软雅黑" pitchFamily="34" charset="-122"/>
                <a:ea typeface="微软雅黑" pitchFamily="34" charset="-122"/>
              </a:rPr>
              <a:t>添加文字</a:t>
            </a:r>
          </a:p>
        </p:txBody>
      </p:sp>
      <p:sp>
        <p:nvSpPr>
          <p:cNvPr id="64" name="矩形 63"/>
          <p:cNvSpPr/>
          <p:nvPr/>
        </p:nvSpPr>
        <p:spPr>
          <a:xfrm>
            <a:off x="1696299" y="4681581"/>
            <a:ext cx="8799403" cy="485687"/>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b="1" dirty="0" smtClean="0">
                <a:latin typeface="微软雅黑" pitchFamily="34" charset="-122"/>
                <a:ea typeface="微软雅黑" pitchFamily="34" charset="-122"/>
              </a:rPr>
              <a:t>输入文字</a:t>
            </a:r>
            <a:endParaRPr lang="zh-CN" altLang="en-US" b="1" dirty="0">
              <a:latin typeface="微软雅黑" pitchFamily="34" charset="-122"/>
              <a:ea typeface="微软雅黑" pitchFamily="34" charset="-122"/>
            </a:endParaRPr>
          </a:p>
        </p:txBody>
      </p:sp>
      <p:sp>
        <p:nvSpPr>
          <p:cNvPr id="65" name="矩形 64"/>
          <p:cNvSpPr>
            <a:spLocks noChangeArrowheads="1"/>
          </p:cNvSpPr>
          <p:nvPr/>
        </p:nvSpPr>
        <p:spPr bwMode="auto">
          <a:xfrm>
            <a:off x="1920239" y="5355262"/>
            <a:ext cx="8351523"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sym typeface="微软雅黑" pitchFamily="34" charset="-122"/>
            </a:endParaRPr>
          </a:p>
        </p:txBody>
      </p:sp>
      <p:sp>
        <p:nvSpPr>
          <p:cNvPr id="66" name="TextBox 65"/>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6887819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anim calcmode="lin" valueType="num">
                                      <p:cBhvr>
                                        <p:cTn id="79" dur="500" fill="hold"/>
                                        <p:tgtEl>
                                          <p:spTgt spid="53"/>
                                        </p:tgtEl>
                                        <p:attrNameLst>
                                          <p:attrName>ppt_x</p:attrName>
                                        </p:attrNameLst>
                                      </p:cBhvr>
                                      <p:tavLst>
                                        <p:tav tm="0">
                                          <p:val>
                                            <p:strVal val="#ppt_x"/>
                                          </p:val>
                                        </p:tav>
                                        <p:tav tm="100000">
                                          <p:val>
                                            <p:strVal val="#ppt_x"/>
                                          </p:val>
                                        </p:tav>
                                      </p:tavLst>
                                    </p:anim>
                                    <p:anim calcmode="lin" valueType="num">
                                      <p:cBhvr>
                                        <p:cTn id="80" dur="500" fill="hold"/>
                                        <p:tgtEl>
                                          <p:spTgt spid="53"/>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anim calcmode="lin" valueType="num">
                                      <p:cBhvr>
                                        <p:cTn id="111" dur="500" fill="hold"/>
                                        <p:tgtEl>
                                          <p:spTgt spid="57"/>
                                        </p:tgtEl>
                                        <p:attrNameLst>
                                          <p:attrName>ppt_x</p:attrName>
                                        </p:attrNameLst>
                                      </p:cBhvr>
                                      <p:tavLst>
                                        <p:tav tm="0">
                                          <p:val>
                                            <p:strVal val="#ppt_x"/>
                                          </p:val>
                                        </p:tav>
                                        <p:tav tm="100000">
                                          <p:val>
                                            <p:strVal val="#ppt_x"/>
                                          </p:val>
                                        </p:tav>
                                      </p:tavLst>
                                    </p:anim>
                                    <p:anim calcmode="lin" valueType="num">
                                      <p:cBhvr>
                                        <p:cTn id="112" dur="500" fill="hold"/>
                                        <p:tgtEl>
                                          <p:spTgt spid="57"/>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6000"/>
                            </p:stCondLst>
                            <p:childTnLst>
                              <p:par>
                                <p:cTn id="120" presetID="16" presetClass="entr" presetSubtype="37"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outVertical)">
                                      <p:cBhvr>
                                        <p:cTn id="122" dur="500"/>
                                        <p:tgtEl>
                                          <p:spTgt spid="65"/>
                                        </p:tgtEl>
                                      </p:cBhvr>
                                    </p:animEffect>
                                  </p:childTnLst>
                                </p:cTn>
                              </p:par>
                            </p:childTnLst>
                          </p:cTn>
                        </p:par>
                        <p:par>
                          <p:cTn id="123" fill="hold">
                            <p:stCondLst>
                              <p:cond delay="6500"/>
                            </p:stCondLst>
                            <p:childTnLst>
                              <p:par>
                                <p:cTn id="124" presetID="10" presetClass="entr" presetSubtype="0" fill="hold" grpId="0" nodeType="after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fade">
                                      <p:cBhvr>
                                        <p:cTn id="126"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9" grpId="0" animBg="1"/>
      <p:bldP spid="33" grpId="0" animBg="1"/>
      <p:bldP spid="48" grpId="0" animBg="1"/>
      <p:bldP spid="49" grpId="0" animBg="1"/>
      <p:bldP spid="50" grpId="0" animBg="1"/>
      <p:bldP spid="51" grpId="0" animBg="1"/>
      <p:bldP spid="52" grpId="0" animBg="1"/>
      <p:bldP spid="53" grpId="0"/>
      <p:bldP spid="54" grpId="0"/>
      <p:bldP spid="55" grpId="0"/>
      <p:bldP spid="56" grpId="0"/>
      <p:bldP spid="57" grpId="0"/>
      <p:bldP spid="64" grpId="0" animBg="1"/>
      <p:bldP spid="65"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35</a:t>
            </a:r>
            <a:endParaRPr lang="zh-CN" dirty="0">
              <a:latin typeface="方正兰亭超细黑简体" panose="02000000000000000000" pitchFamily="2" charset="-122"/>
              <a:ea typeface="方正兰亭超细黑简体" panose="02000000000000000000" pitchFamily="2"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KSO_Shape"/>
          <p:cNvSpPr>
            <a:spLocks/>
          </p:cNvSpPr>
          <p:nvPr/>
        </p:nvSpPr>
        <p:spPr bwMode="auto">
          <a:xfrm>
            <a:off x="340953" y="219029"/>
            <a:ext cx="303111" cy="25764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grpSp>
        <p:nvGrpSpPr>
          <p:cNvPr id="14" name="组合 13"/>
          <p:cNvGrpSpPr/>
          <p:nvPr/>
        </p:nvGrpSpPr>
        <p:grpSpPr>
          <a:xfrm>
            <a:off x="2934849" y="1982882"/>
            <a:ext cx="1868593" cy="1866715"/>
            <a:chOff x="5305425" y="2638424"/>
            <a:chExt cx="1579563" cy="1577975"/>
          </a:xfrm>
          <a:solidFill>
            <a:srgbClr val="000000">
              <a:alpha val="60000"/>
            </a:srgbClr>
          </a:solidFill>
        </p:grpSpPr>
        <p:sp>
          <p:nvSpPr>
            <p:cNvPr id="15"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17" name="组合 16"/>
          <p:cNvGrpSpPr/>
          <p:nvPr/>
        </p:nvGrpSpPr>
        <p:grpSpPr>
          <a:xfrm>
            <a:off x="4034622" y="3135809"/>
            <a:ext cx="2345601" cy="2341845"/>
            <a:chOff x="5102225" y="2441575"/>
            <a:chExt cx="1982788" cy="1979613"/>
          </a:xfrm>
          <a:solidFill>
            <a:srgbClr val="000000">
              <a:alpha val="60000"/>
            </a:srgbClr>
          </a:solidFill>
        </p:grpSpPr>
        <p:sp>
          <p:nvSpPr>
            <p:cNvPr id="18"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20" name="组合 19"/>
          <p:cNvGrpSpPr/>
          <p:nvPr/>
        </p:nvGrpSpPr>
        <p:grpSpPr>
          <a:xfrm>
            <a:off x="6081897" y="2677074"/>
            <a:ext cx="1538068" cy="1560603"/>
            <a:chOff x="5803900" y="2852738"/>
            <a:chExt cx="1300163" cy="1319212"/>
          </a:xfrm>
          <a:solidFill>
            <a:srgbClr val="000000">
              <a:alpha val="60000"/>
            </a:srgbClr>
          </a:solidFill>
        </p:grpSpPr>
        <p:sp>
          <p:nvSpPr>
            <p:cNvPr id="21"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22" name="Freeform 19"/>
            <p:cNvSpPr>
              <a:spLocks noEditPoints="1"/>
            </p:cNvSpPr>
            <p:nvPr/>
          </p:nvSpPr>
          <p:spPr bwMode="auto">
            <a:xfrm>
              <a:off x="608357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23" name="组合 22"/>
          <p:cNvGrpSpPr/>
          <p:nvPr/>
        </p:nvGrpSpPr>
        <p:grpSpPr>
          <a:xfrm>
            <a:off x="7410253" y="2968776"/>
            <a:ext cx="1868593" cy="1866715"/>
            <a:chOff x="5305425" y="2638425"/>
            <a:chExt cx="1579563" cy="1577975"/>
          </a:xfrm>
          <a:solidFill>
            <a:srgbClr val="000000">
              <a:alpha val="60000"/>
            </a:srgbClr>
          </a:solidFill>
        </p:grpSpPr>
        <p:sp>
          <p:nvSpPr>
            <p:cNvPr id="24"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25"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26" name="TextBox 51"/>
          <p:cNvSpPr txBox="1"/>
          <p:nvPr/>
        </p:nvSpPr>
        <p:spPr>
          <a:xfrm>
            <a:off x="1417067" y="2668806"/>
            <a:ext cx="1271652"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27" name="矩形 26"/>
          <p:cNvSpPr/>
          <p:nvPr/>
        </p:nvSpPr>
        <p:spPr>
          <a:xfrm>
            <a:off x="3039924" y="1430419"/>
            <a:ext cx="1598895" cy="369332"/>
          </a:xfrm>
          <a:prstGeom prst="rect">
            <a:avLst/>
          </a:prstGeom>
        </p:spPr>
        <p:txBody>
          <a:bodyPr wrap="square">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53"/>
          <p:cNvSpPr txBox="1"/>
          <p:nvPr/>
        </p:nvSpPr>
        <p:spPr>
          <a:xfrm>
            <a:off x="1785659" y="4458095"/>
            <a:ext cx="1981594"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itchFamily="34" charset="-122"/>
            </a:endParaRPr>
          </a:p>
        </p:txBody>
      </p:sp>
      <p:sp>
        <p:nvSpPr>
          <p:cNvPr id="29" name="矩形 28"/>
          <p:cNvSpPr/>
          <p:nvPr/>
        </p:nvSpPr>
        <p:spPr>
          <a:xfrm>
            <a:off x="4426266" y="5579948"/>
            <a:ext cx="1598895" cy="369332"/>
          </a:xfrm>
          <a:prstGeom prst="rect">
            <a:avLst/>
          </a:prstGeom>
        </p:spPr>
        <p:txBody>
          <a:bodyPr wrap="square">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TextBox 55"/>
          <p:cNvSpPr txBox="1"/>
          <p:nvPr/>
        </p:nvSpPr>
        <p:spPr>
          <a:xfrm>
            <a:off x="8041939" y="1971918"/>
            <a:ext cx="1752017"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itchFamily="34" charset="-122"/>
            </a:endParaRPr>
          </a:p>
        </p:txBody>
      </p:sp>
      <p:sp>
        <p:nvSpPr>
          <p:cNvPr id="31" name="矩形 30"/>
          <p:cNvSpPr/>
          <p:nvPr/>
        </p:nvSpPr>
        <p:spPr>
          <a:xfrm>
            <a:off x="6021070" y="2103434"/>
            <a:ext cx="1598895" cy="369332"/>
          </a:xfrm>
          <a:prstGeom prst="rect">
            <a:avLst/>
          </a:prstGeom>
        </p:spPr>
        <p:txBody>
          <a:bodyPr wrap="square">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57"/>
          <p:cNvSpPr txBox="1"/>
          <p:nvPr/>
        </p:nvSpPr>
        <p:spPr>
          <a:xfrm>
            <a:off x="9500832" y="4201919"/>
            <a:ext cx="1670679" cy="609398"/>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录入上述图表的描述说明</a:t>
            </a:r>
          </a:p>
        </p:txBody>
      </p:sp>
      <p:sp>
        <p:nvSpPr>
          <p:cNvPr id="33" name="矩形 32"/>
          <p:cNvSpPr/>
          <p:nvPr/>
        </p:nvSpPr>
        <p:spPr>
          <a:xfrm>
            <a:off x="7548683" y="4947548"/>
            <a:ext cx="1598895" cy="369332"/>
          </a:xfrm>
          <a:prstGeom prst="rect">
            <a:avLst/>
          </a:prstGeom>
        </p:spPr>
        <p:txBody>
          <a:bodyPr wrap="square">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4" name="肘形连接符 33"/>
          <p:cNvCxnSpPr/>
          <p:nvPr/>
        </p:nvCxnSpPr>
        <p:spPr>
          <a:xfrm rot="10800000" flipV="1">
            <a:off x="1492040" y="2718498"/>
            <a:ext cx="1530873"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10800000">
            <a:off x="1887301" y="4394265"/>
            <a:ext cx="2473569"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rot="10800000" flipV="1">
            <a:off x="8607790" y="4144245"/>
            <a:ext cx="2424229"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rot="10800000" flipV="1">
            <a:off x="7385666" y="1916293"/>
            <a:ext cx="2267929"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818616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14"/>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17"/>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500"/>
                                        <p:tgtEl>
                                          <p:spTgt spid="35"/>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20"/>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23"/>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36</a:t>
            </a:r>
            <a:endParaRPr lang="zh-CN" dirty="0">
              <a:latin typeface="方正兰亭超细黑简体" panose="02000000000000000000" pitchFamily="2" charset="-122"/>
              <a:ea typeface="方正兰亭超细黑简体" panose="02000000000000000000" pitchFamily="2"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KSO_Shape"/>
          <p:cNvSpPr>
            <a:spLocks/>
          </p:cNvSpPr>
          <p:nvPr/>
        </p:nvSpPr>
        <p:spPr bwMode="auto">
          <a:xfrm>
            <a:off x="340953" y="219029"/>
            <a:ext cx="303111" cy="25764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4" name="任意多边形 13"/>
          <p:cNvSpPr/>
          <p:nvPr/>
        </p:nvSpPr>
        <p:spPr>
          <a:xfrm>
            <a:off x="-32084" y="2826234"/>
            <a:ext cx="12240125" cy="1866148"/>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73725" y="3147915"/>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2016</a:t>
            </a:r>
          </a:p>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16" name="矩形 15"/>
          <p:cNvSpPr/>
          <p:nvPr/>
        </p:nvSpPr>
        <p:spPr>
          <a:xfrm>
            <a:off x="3283970" y="3435947"/>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2017</a:t>
            </a:r>
          </a:p>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17" name="矩形 16"/>
          <p:cNvSpPr/>
          <p:nvPr/>
        </p:nvSpPr>
        <p:spPr>
          <a:xfrm>
            <a:off x="5306173" y="4268685"/>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2018</a:t>
            </a:r>
          </a:p>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18" name="矩形 17"/>
          <p:cNvSpPr/>
          <p:nvPr/>
        </p:nvSpPr>
        <p:spPr>
          <a:xfrm>
            <a:off x="7226250" y="2888664"/>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2019</a:t>
            </a:r>
          </a:p>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19" name="矩形 18"/>
          <p:cNvSpPr/>
          <p:nvPr/>
        </p:nvSpPr>
        <p:spPr>
          <a:xfrm>
            <a:off x="9337947" y="2676158"/>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2020</a:t>
            </a:r>
          </a:p>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grpSp>
        <p:nvGrpSpPr>
          <p:cNvPr id="20" name="组合 19"/>
          <p:cNvGrpSpPr/>
          <p:nvPr/>
        </p:nvGrpSpPr>
        <p:grpSpPr>
          <a:xfrm>
            <a:off x="2032939" y="2460134"/>
            <a:ext cx="663125" cy="663125"/>
            <a:chOff x="8077071" y="845254"/>
            <a:chExt cx="2036801" cy="2036802"/>
          </a:xfrm>
        </p:grpSpPr>
        <p:sp>
          <p:nvSpPr>
            <p:cNvPr id="21" name="椭圆 20"/>
            <p:cNvSpPr/>
            <p:nvPr/>
          </p:nvSpPr>
          <p:spPr>
            <a:xfrm>
              <a:off x="8077071" y="845254"/>
              <a:ext cx="2036801"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2"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3" name="组合 22"/>
          <p:cNvGrpSpPr/>
          <p:nvPr/>
        </p:nvGrpSpPr>
        <p:grpSpPr>
          <a:xfrm>
            <a:off x="4043184" y="2748166"/>
            <a:ext cx="663125" cy="663125"/>
            <a:chOff x="8125599" y="1434035"/>
            <a:chExt cx="2036802" cy="2036802"/>
          </a:xfrm>
        </p:grpSpPr>
        <p:sp>
          <p:nvSpPr>
            <p:cNvPr id="24" name="椭圆 23"/>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5" name="Freeform 261"/>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26" name="组合 25"/>
          <p:cNvGrpSpPr/>
          <p:nvPr/>
        </p:nvGrpSpPr>
        <p:grpSpPr>
          <a:xfrm>
            <a:off x="6065390" y="3580904"/>
            <a:ext cx="663125" cy="663125"/>
            <a:chOff x="8125599" y="1434035"/>
            <a:chExt cx="2036802" cy="2036802"/>
          </a:xfrm>
        </p:grpSpPr>
        <p:sp>
          <p:nvSpPr>
            <p:cNvPr id="27" name="椭圆 26"/>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8" name="组合 27"/>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9"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1"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2" name="组合 31"/>
          <p:cNvGrpSpPr/>
          <p:nvPr/>
        </p:nvGrpSpPr>
        <p:grpSpPr>
          <a:xfrm>
            <a:off x="7985466" y="4245281"/>
            <a:ext cx="663125" cy="663125"/>
            <a:chOff x="8125599" y="1434035"/>
            <a:chExt cx="2036802" cy="2036802"/>
          </a:xfrm>
        </p:grpSpPr>
        <p:sp>
          <p:nvSpPr>
            <p:cNvPr id="33" name="椭圆 32"/>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4"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35" name="组合 34"/>
          <p:cNvGrpSpPr/>
          <p:nvPr/>
        </p:nvGrpSpPr>
        <p:grpSpPr>
          <a:xfrm>
            <a:off x="10097162" y="4098685"/>
            <a:ext cx="663125" cy="663125"/>
            <a:chOff x="8125599" y="1434035"/>
            <a:chExt cx="2036802" cy="2036802"/>
          </a:xfrm>
        </p:grpSpPr>
        <p:sp>
          <p:nvSpPr>
            <p:cNvPr id="36" name="椭圆 35"/>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7"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8" name="TextBox 3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4679578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 presetClass="entr" presetSubtype="1" fill="hold" nodeType="afterEffect" p14:presetBounceEnd="53333">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53333">
                                          <p:cBhvr additive="base">
                                            <p:cTn id="11" dur="750" fill="hold"/>
                                            <p:tgtEl>
                                              <p:spTgt spid="20"/>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750"/>
                                </p:stCondLst>
                                <p:childTnLst>
                                  <p:par>
                                    <p:cTn id="17" presetID="2" presetClass="entr" presetSubtype="1" fill="hold" nodeType="afterEffect" p14:presetBounceEnd="53333">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3333">
                                          <p:cBhvr additive="base">
                                            <p:cTn id="19" dur="750" fill="hold"/>
                                            <p:tgtEl>
                                              <p:spTgt spid="23"/>
                                            </p:tgtEl>
                                            <p:attrNameLst>
                                              <p:attrName>ppt_x</p:attrName>
                                            </p:attrNameLst>
                                          </p:cBhvr>
                                          <p:tavLst>
                                            <p:tav tm="0">
                                              <p:val>
                                                <p:strVal val="#ppt_x"/>
                                              </p:val>
                                            </p:tav>
                                            <p:tav tm="100000">
                                              <p:val>
                                                <p:strVal val="#ppt_x"/>
                                              </p:val>
                                            </p:tav>
                                          </p:tavLst>
                                        </p:anim>
                                        <p:anim calcmode="lin" valueType="num" p14:bounceEnd="53333">
                                          <p:cBhvr additive="base">
                                            <p:cTn id="20" dur="750" fill="hold"/>
                                            <p:tgtEl>
                                              <p:spTgt spid="23"/>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 presetClass="entr" presetSubtype="1" fill="hold" nodeType="afterEffect" p14:presetBounceEnd="53333">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14:bounceEnd="53333">
                                          <p:cBhvr additive="base">
                                            <p:cTn id="27" dur="750" fill="hold"/>
                                            <p:tgtEl>
                                              <p:spTgt spid="26"/>
                                            </p:tgtEl>
                                            <p:attrNameLst>
                                              <p:attrName>ppt_x</p:attrName>
                                            </p:attrNameLst>
                                          </p:cBhvr>
                                          <p:tavLst>
                                            <p:tav tm="0">
                                              <p:val>
                                                <p:strVal val="#ppt_x"/>
                                              </p:val>
                                            </p:tav>
                                            <p:tav tm="100000">
                                              <p:val>
                                                <p:strVal val="#ppt_x"/>
                                              </p:val>
                                            </p:tav>
                                          </p:tavLst>
                                        </p:anim>
                                        <p:anim calcmode="lin" valueType="num" p14:bounceEnd="53333">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250"/>
                                </p:stCondLst>
                                <p:childTnLst>
                                  <p:par>
                                    <p:cTn id="33" presetID="2" presetClass="entr" presetSubtype="1" fill="hold" nodeType="afterEffect" p14:presetBounceEnd="53333">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14:bounceEnd="53333">
                                          <p:cBhvr additive="base">
                                            <p:cTn id="35" dur="750" fill="hold"/>
                                            <p:tgtEl>
                                              <p:spTgt spid="32"/>
                                            </p:tgtEl>
                                            <p:attrNameLst>
                                              <p:attrName>ppt_x</p:attrName>
                                            </p:attrNameLst>
                                          </p:cBhvr>
                                          <p:tavLst>
                                            <p:tav tm="0">
                                              <p:val>
                                                <p:strVal val="#ppt_x"/>
                                              </p:val>
                                            </p:tav>
                                            <p:tav tm="100000">
                                              <p:val>
                                                <p:strVal val="#ppt_x"/>
                                              </p:val>
                                            </p:tav>
                                          </p:tavLst>
                                        </p:anim>
                                        <p:anim calcmode="lin" valueType="num" p14:bounceEnd="53333">
                                          <p:cBhvr additive="base">
                                            <p:cTn id="36" dur="750" fill="hold"/>
                                            <p:tgtEl>
                                              <p:spTgt spid="32"/>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000"/>
                                </p:stCondLst>
                                <p:childTnLst>
                                  <p:par>
                                    <p:cTn id="41" presetID="2" presetClass="entr" presetSubtype="1" fill="hold" nodeType="afterEffect" p14:presetBounceEnd="53333">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14:bounceEnd="53333">
                                          <p:cBhvr additive="base">
                                            <p:cTn id="43" dur="750" fill="hold"/>
                                            <p:tgtEl>
                                              <p:spTgt spid="35"/>
                                            </p:tgtEl>
                                            <p:attrNameLst>
                                              <p:attrName>ppt_x</p:attrName>
                                            </p:attrNameLst>
                                          </p:cBhvr>
                                          <p:tavLst>
                                            <p:tav tm="0">
                                              <p:val>
                                                <p:strVal val="#ppt_x"/>
                                              </p:val>
                                            </p:tav>
                                            <p:tav tm="100000">
                                              <p:val>
                                                <p:strVal val="#ppt_x"/>
                                              </p:val>
                                            </p:tav>
                                          </p:tavLst>
                                        </p:anim>
                                        <p:anim calcmode="lin" valueType="num" p14:bounceEnd="53333">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par>
                              <p:cTn id="48" fill="hold">
                                <p:stCondLst>
                                  <p:cond delay="475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750"/>
                                </p:stCondLst>
                                <p:childTnLst>
                                  <p:par>
                                    <p:cTn id="17" presetID="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ppt_x"/>
                                              </p:val>
                                            </p:tav>
                                            <p:tav tm="100000">
                                              <p:val>
                                                <p:strVal val="#ppt_x"/>
                                              </p:val>
                                            </p:tav>
                                          </p:tavLst>
                                        </p:anim>
                                        <p:anim calcmode="lin" valueType="num">
                                          <p:cBhvr additive="base">
                                            <p:cTn id="20" dur="750" fill="hold"/>
                                            <p:tgtEl>
                                              <p:spTgt spid="23"/>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250"/>
                                </p:stCondLst>
                                <p:childTnLst>
                                  <p:par>
                                    <p:cTn id="33" presetID="2" presetClass="entr" presetSubtype="1"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ppt_x"/>
                                              </p:val>
                                            </p:tav>
                                            <p:tav tm="100000">
                                              <p:val>
                                                <p:strVal val="#ppt_x"/>
                                              </p:val>
                                            </p:tav>
                                          </p:tavLst>
                                        </p:anim>
                                        <p:anim calcmode="lin" valueType="num">
                                          <p:cBhvr additive="base">
                                            <p:cTn id="36" dur="750" fill="hold"/>
                                            <p:tgtEl>
                                              <p:spTgt spid="32"/>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par>
                              <p:cTn id="48" fill="hold">
                                <p:stCondLst>
                                  <p:cond delay="475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38"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37</a:t>
            </a:r>
            <a:endParaRPr lang="zh-CN" dirty="0">
              <a:latin typeface="方正兰亭超细黑简体" panose="02000000000000000000" pitchFamily="2" charset="-122"/>
              <a:ea typeface="方正兰亭超细黑简体" panose="02000000000000000000" pitchFamily="2"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KSO_Shape"/>
          <p:cNvSpPr>
            <a:spLocks/>
          </p:cNvSpPr>
          <p:nvPr/>
        </p:nvSpPr>
        <p:spPr bwMode="auto">
          <a:xfrm>
            <a:off x="340953" y="219029"/>
            <a:ext cx="303111" cy="25764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4" name="矩形 5"/>
          <p:cNvSpPr/>
          <p:nvPr/>
        </p:nvSpPr>
        <p:spPr>
          <a:xfrm rot="2919292">
            <a:off x="6196380" y="2854311"/>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5"/>
          <p:cNvSpPr/>
          <p:nvPr/>
        </p:nvSpPr>
        <p:spPr>
          <a:xfrm rot="18719445">
            <a:off x="5063059" y="2788156"/>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516126" y="2247372"/>
            <a:ext cx="1008112" cy="1008112"/>
            <a:chOff x="4416945" y="2276872"/>
            <a:chExt cx="1008112" cy="1008112"/>
          </a:xfrm>
        </p:grpSpPr>
        <p:sp>
          <p:nvSpPr>
            <p:cNvPr id="17" name="椭圆 16"/>
            <p:cNvSpPr/>
            <p:nvPr/>
          </p:nvSpPr>
          <p:spPr>
            <a:xfrm>
              <a:off x="4416945" y="2276872"/>
              <a:ext cx="1008112" cy="100811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389677" y="3039460"/>
            <a:ext cx="1285817" cy="1285817"/>
            <a:chOff x="5290496" y="3068960"/>
            <a:chExt cx="1285817" cy="1285817"/>
          </a:xfrm>
        </p:grpSpPr>
        <p:sp>
          <p:nvSpPr>
            <p:cNvPr id="20" name="椭圆 19"/>
            <p:cNvSpPr/>
            <p:nvPr/>
          </p:nvSpPr>
          <p:spPr>
            <a:xfrm>
              <a:off x="5290496" y="3068960"/>
              <a:ext cx="1285817" cy="128581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556808" y="1848286"/>
            <a:ext cx="1512168" cy="1512168"/>
            <a:chOff x="6457627" y="1877786"/>
            <a:chExt cx="1512168" cy="1512168"/>
          </a:xfrm>
        </p:grpSpPr>
        <p:sp>
          <p:nvSpPr>
            <p:cNvPr id="23" name="椭圆 22"/>
            <p:cNvSpPr/>
            <p:nvPr/>
          </p:nvSpPr>
          <p:spPr>
            <a:xfrm>
              <a:off x="6457627" y="1877786"/>
              <a:ext cx="1512168" cy="151216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25" name="弧形 24"/>
          <p:cNvSpPr/>
          <p:nvPr/>
        </p:nvSpPr>
        <p:spPr>
          <a:xfrm rot="15231781">
            <a:off x="4275713" y="2112926"/>
            <a:ext cx="1328675" cy="1328675"/>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弧形 25"/>
          <p:cNvSpPr/>
          <p:nvPr/>
        </p:nvSpPr>
        <p:spPr>
          <a:xfrm rot="8176387">
            <a:off x="5318376" y="3020138"/>
            <a:ext cx="1546686"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椭圆 26"/>
          <p:cNvSpPr/>
          <p:nvPr/>
        </p:nvSpPr>
        <p:spPr>
          <a:xfrm>
            <a:off x="4760030" y="1979654"/>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标题 4"/>
          <p:cNvSpPr txBox="1">
            <a:spLocks/>
          </p:cNvSpPr>
          <p:nvPr/>
        </p:nvSpPr>
        <p:spPr>
          <a:xfrm>
            <a:off x="4717151" y="1990356"/>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微软雅黑" panose="020B0503020204020204" pitchFamily="34" charset="-122"/>
                <a:ea typeface="微软雅黑" panose="020B0503020204020204" pitchFamily="34" charset="-122"/>
              </a:rPr>
              <a:t>01</a:t>
            </a:r>
          </a:p>
        </p:txBody>
      </p:sp>
      <p:sp>
        <p:nvSpPr>
          <p:cNvPr id="29" name="椭圆 28"/>
          <p:cNvSpPr/>
          <p:nvPr/>
        </p:nvSpPr>
        <p:spPr>
          <a:xfrm>
            <a:off x="5289793" y="3964861"/>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标题 4"/>
          <p:cNvSpPr txBox="1">
            <a:spLocks/>
          </p:cNvSpPr>
          <p:nvPr/>
        </p:nvSpPr>
        <p:spPr>
          <a:xfrm>
            <a:off x="5246914" y="3975563"/>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微软雅黑" panose="020B0503020204020204" pitchFamily="34" charset="-122"/>
                <a:ea typeface="微软雅黑" panose="020B0503020204020204" pitchFamily="34" charset="-122"/>
              </a:rPr>
              <a:t>02</a:t>
            </a:r>
          </a:p>
        </p:txBody>
      </p:sp>
      <p:sp>
        <p:nvSpPr>
          <p:cNvPr id="31" name="椭圆 30"/>
          <p:cNvSpPr/>
          <p:nvPr/>
        </p:nvSpPr>
        <p:spPr>
          <a:xfrm>
            <a:off x="7378025" y="159930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标题 4"/>
          <p:cNvSpPr txBox="1">
            <a:spLocks/>
          </p:cNvSpPr>
          <p:nvPr/>
        </p:nvSpPr>
        <p:spPr>
          <a:xfrm>
            <a:off x="7335146" y="1610002"/>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微软雅黑" panose="020B0503020204020204" pitchFamily="34" charset="-122"/>
                <a:ea typeface="微软雅黑" panose="020B0503020204020204" pitchFamily="34" charset="-122"/>
              </a:rPr>
              <a:t>03</a:t>
            </a:r>
          </a:p>
        </p:txBody>
      </p:sp>
      <p:sp>
        <p:nvSpPr>
          <p:cNvPr id="33" name="矩形 32"/>
          <p:cNvSpPr/>
          <p:nvPr/>
        </p:nvSpPr>
        <p:spPr>
          <a:xfrm>
            <a:off x="1633778" y="1887332"/>
            <a:ext cx="2385512" cy="369324"/>
          </a:xfrm>
          <a:prstGeom prst="rect">
            <a:avLst/>
          </a:prstGeom>
        </p:spPr>
        <p:txBody>
          <a:bodyPr wrap="square" lIns="91431" tIns="45716" rIns="91431" bIns="45716">
            <a:spAutoFit/>
          </a:body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34" name="矩形 47"/>
          <p:cNvSpPr>
            <a:spLocks noChangeArrowheads="1"/>
          </p:cNvSpPr>
          <p:nvPr/>
        </p:nvSpPr>
        <p:spPr bwMode="auto">
          <a:xfrm>
            <a:off x="1633091" y="2210330"/>
            <a:ext cx="230425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35" name="矩形 34"/>
          <p:cNvSpPr/>
          <p:nvPr/>
        </p:nvSpPr>
        <p:spPr>
          <a:xfrm>
            <a:off x="3243407" y="4269171"/>
            <a:ext cx="2146270" cy="369324"/>
          </a:xfrm>
          <a:prstGeom prst="rect">
            <a:avLst/>
          </a:prstGeom>
        </p:spPr>
        <p:txBody>
          <a:bodyPr wrap="square" lIns="91431" tIns="45716" rIns="91431" bIns="45716">
            <a:spAutoFit/>
          </a:body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36" name="矩形 47"/>
          <p:cNvSpPr>
            <a:spLocks noChangeArrowheads="1"/>
          </p:cNvSpPr>
          <p:nvPr/>
        </p:nvSpPr>
        <p:spPr bwMode="auto">
          <a:xfrm>
            <a:off x="3242720" y="4592169"/>
            <a:ext cx="2350811" cy="587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a:t>
            </a:r>
          </a:p>
        </p:txBody>
      </p:sp>
      <p:sp>
        <p:nvSpPr>
          <p:cNvPr id="37" name="矩形 36"/>
          <p:cNvSpPr/>
          <p:nvPr/>
        </p:nvSpPr>
        <p:spPr>
          <a:xfrm>
            <a:off x="8429703" y="2829011"/>
            <a:ext cx="2276396" cy="369324"/>
          </a:xfrm>
          <a:prstGeom prst="rect">
            <a:avLst/>
          </a:prstGeom>
        </p:spPr>
        <p:txBody>
          <a:bodyPr wrap="square" lIns="91431" tIns="45716" rIns="91431" bIns="45716">
            <a:spAutoFit/>
          </a:bodyPr>
          <a:lstStyle/>
          <a:p>
            <a:pPr marL="0" lvl="1"/>
            <a:r>
              <a:rPr lang="zh-CN" altLang="en-US" b="1" dirty="0" smtClean="0">
                <a:solidFill>
                  <a:srgbClr val="2F5EB0"/>
                </a:solidFill>
                <a:latin typeface="微软雅黑" pitchFamily="34" charset="-122"/>
                <a:ea typeface="微软雅黑" pitchFamily="34" charset="-122"/>
              </a:rPr>
              <a:t>添加标题</a:t>
            </a:r>
            <a:endParaRPr lang="zh-CN" altLang="en-US" b="1" dirty="0">
              <a:solidFill>
                <a:srgbClr val="2F5EB0"/>
              </a:solidFill>
              <a:latin typeface="微软雅黑" pitchFamily="34" charset="-122"/>
              <a:ea typeface="微软雅黑" pitchFamily="34" charset="-122"/>
            </a:endParaRPr>
          </a:p>
        </p:txBody>
      </p:sp>
      <p:sp>
        <p:nvSpPr>
          <p:cNvPr id="38" name="矩形 47"/>
          <p:cNvSpPr>
            <a:spLocks noChangeArrowheads="1"/>
          </p:cNvSpPr>
          <p:nvPr/>
        </p:nvSpPr>
        <p:spPr bwMode="auto">
          <a:xfrm>
            <a:off x="8429016" y="3152009"/>
            <a:ext cx="2277083" cy="587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a:t>
            </a:r>
          </a:p>
        </p:txBody>
      </p:sp>
      <p:sp>
        <p:nvSpPr>
          <p:cNvPr id="39" name="矩形 85"/>
          <p:cNvSpPr>
            <a:spLocks noChangeArrowheads="1"/>
          </p:cNvSpPr>
          <p:nvPr/>
        </p:nvSpPr>
        <p:spPr bwMode="auto">
          <a:xfrm>
            <a:off x="8040426" y="4446330"/>
            <a:ext cx="3097721" cy="424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lvl="1" indent="0" algn="r">
              <a:buNone/>
            </a:pPr>
            <a:r>
              <a:rPr lang="zh-CN" altLang="en-US" sz="2000" b="1" dirty="0">
                <a:solidFill>
                  <a:srgbClr val="2F5EB0"/>
                </a:solidFill>
              </a:rPr>
              <a:t>添加标题</a:t>
            </a:r>
          </a:p>
        </p:txBody>
      </p:sp>
      <p:sp>
        <p:nvSpPr>
          <p:cNvPr id="40" name="文本框 13"/>
          <p:cNvSpPr txBox="1"/>
          <p:nvPr/>
        </p:nvSpPr>
        <p:spPr>
          <a:xfrm>
            <a:off x="7483979" y="4822826"/>
            <a:ext cx="3654168" cy="1126454"/>
          </a:xfrm>
          <a:prstGeom prst="rect">
            <a:avLst/>
          </a:prstGeom>
          <a:noFill/>
        </p:spPr>
        <p:txBody>
          <a:bodyPr wrap="square" lIns="91435" tIns="45716" rIns="91435" bIns="45716" rtlCol="0">
            <a:spAutoFit/>
          </a:bodyPr>
          <a:lstStyle/>
          <a:p>
            <a:pPr algn="r">
              <a:lnSpc>
                <a:spcPct val="120000"/>
              </a:lnSpc>
              <a:spcBef>
                <a:spcPct val="0"/>
              </a:spcBef>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a:p>
            <a:pPr algn="r">
              <a:lnSpc>
                <a:spcPct val="120000"/>
              </a:lnSpc>
              <a:spcBef>
                <a:spcPct val="0"/>
              </a:spcBef>
              <a:buNone/>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74" name="TextBox 7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1882306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33"/>
                                        </p:tgtEl>
                                        <p:attrNameLst>
                                          <p:attrName>style.visibility</p:attrName>
                                        </p:attrNameLst>
                                      </p:cBhvr>
                                      <p:to>
                                        <p:strVal val="visible"/>
                                      </p:to>
                                    </p:set>
                                    <p:animEffect transition="in" filter="randombar(horizontal)">
                                      <p:cBhvr>
                                        <p:cTn id="58" dur="400"/>
                                        <p:tgtEl>
                                          <p:spTgt spid="33"/>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34"/>
                                        </p:tgtEl>
                                        <p:attrNameLst>
                                          <p:attrName>style.visibility</p:attrName>
                                        </p:attrNameLst>
                                      </p:cBhvr>
                                      <p:to>
                                        <p:strVal val="visible"/>
                                      </p:to>
                                    </p:set>
                                    <p:animEffect transition="in" filter="randombar(horizontal)">
                                      <p:cBhvr>
                                        <p:cTn id="61" dur="400"/>
                                        <p:tgtEl>
                                          <p:spTgt spid="34"/>
                                        </p:tgtEl>
                                      </p:cBhvr>
                                    </p:animEffect>
                                  </p:childTnLst>
                                </p:cTn>
                              </p:par>
                            </p:childTnLst>
                          </p:cTn>
                        </p:par>
                        <p:par>
                          <p:cTn id="62" fill="hold">
                            <p:stCondLst>
                              <p:cond delay="2400"/>
                            </p:stCondLst>
                            <p:childTnLst>
                              <p:par>
                                <p:cTn id="63" presetID="22" presetClass="entr" presetSubtype="1"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35"/>
                                        </p:tgtEl>
                                        <p:attrNameLst>
                                          <p:attrName>style.visibility</p:attrName>
                                        </p:attrNameLst>
                                      </p:cBhvr>
                                      <p:to>
                                        <p:strVal val="visible"/>
                                      </p:to>
                                    </p:set>
                                    <p:animEffect transition="in" filter="randombar(horizontal)">
                                      <p:cBhvr>
                                        <p:cTn id="68" dur="400"/>
                                        <p:tgtEl>
                                          <p:spTgt spid="35"/>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400"/>
                                        <p:tgtEl>
                                          <p:spTgt spid="36"/>
                                        </p:tgtEl>
                                      </p:cBhvr>
                                    </p:animEffect>
                                  </p:childTnLst>
                                </p:cTn>
                              </p:par>
                            </p:childTnLst>
                          </p:cTn>
                        </p:par>
                        <p:par>
                          <p:cTn id="72" fill="hold">
                            <p:stCondLst>
                              <p:cond delay="3300"/>
                            </p:stCondLst>
                            <p:childTnLst>
                              <p:par>
                                <p:cTn id="73" presetID="22" presetClass="entr" presetSubtype="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400"/>
                                        <p:tgtEl>
                                          <p:spTgt spid="37"/>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randombar(horizontal)">
                                      <p:cBhvr>
                                        <p:cTn id="81" dur="400"/>
                                        <p:tgtEl>
                                          <p:spTgt spid="38"/>
                                        </p:tgtEl>
                                      </p:cBhvr>
                                    </p:animEffect>
                                  </p:childTnLst>
                                </p:cTn>
                              </p:par>
                            </p:childTnLst>
                          </p:cTn>
                        </p:par>
                        <p:par>
                          <p:cTn id="82" fill="hold">
                            <p:stCondLst>
                              <p:cond delay="4200"/>
                            </p:stCondLst>
                            <p:childTnLst>
                              <p:par>
                                <p:cTn id="83" presetID="22" presetClass="entr" presetSubtype="2"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750"/>
                                        <p:tgtEl>
                                          <p:spTgt spid="40"/>
                                        </p:tgtEl>
                                      </p:cBhvr>
                                    </p:animEffect>
                                  </p:childTnLst>
                                </p:cTn>
                              </p:par>
                            </p:childTnLst>
                          </p:cTn>
                        </p:par>
                        <p:par>
                          <p:cTn id="89" fill="hold">
                            <p:stCondLst>
                              <p:cond delay="4950"/>
                            </p:stCondLst>
                            <p:childTnLst>
                              <p:par>
                                <p:cTn id="90" presetID="10" presetClass="entr" presetSubtype="0"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1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5" grpId="0" animBg="1"/>
      <p:bldP spid="26" grpId="0" animBg="1"/>
      <p:bldP spid="27" grpId="0" animBg="1"/>
      <p:bldP spid="28" grpId="0"/>
      <p:bldP spid="29" grpId="0" animBg="1"/>
      <p:bldP spid="30" grpId="0"/>
      <p:bldP spid="31" grpId="0" animBg="1"/>
      <p:bldP spid="32" grpId="0"/>
      <p:bldP spid="33" grpId="0"/>
      <p:bldP spid="34" grpId="0"/>
      <p:bldP spid="35" grpId="0"/>
      <p:bldP spid="36" grpId="0"/>
      <p:bldP spid="37" grpId="0"/>
      <p:bldP spid="38" grpId="0"/>
      <p:bldP spid="39" grpId="0"/>
      <p:bldP spid="40" grpId="0"/>
      <p:bldP spid="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38</a:t>
            </a:r>
            <a:endParaRPr lang="zh-CN" dirty="0">
              <a:latin typeface="方正兰亭超细黑简体" panose="02000000000000000000" pitchFamily="2" charset="-122"/>
              <a:ea typeface="方正兰亭超细黑简体" panose="02000000000000000000" pitchFamily="2" charset="-122"/>
            </a:endParaRPr>
          </a:p>
        </p:txBody>
      </p:sp>
      <p:sp>
        <p:nvSpPr>
          <p:cNvPr id="58"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添加标题</a:t>
            </a:r>
            <a:endParaRPr lang="zh-CN" altLang="en-US" dirty="0">
              <a:solidFill>
                <a:srgbClr val="2F5EB0"/>
              </a:solidFill>
              <a:latin typeface="微软雅黑" pitchFamily="34" charset="-122"/>
              <a:ea typeface="微软雅黑" pitchFamily="34" charset="-122"/>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KSO_Shape"/>
          <p:cNvSpPr>
            <a:spLocks/>
          </p:cNvSpPr>
          <p:nvPr/>
        </p:nvSpPr>
        <p:spPr bwMode="auto">
          <a:xfrm>
            <a:off x="340953" y="219029"/>
            <a:ext cx="303111" cy="25764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3" name="燕尾形 42"/>
          <p:cNvSpPr/>
          <p:nvPr/>
        </p:nvSpPr>
        <p:spPr>
          <a:xfrm>
            <a:off x="3454171" y="1988840"/>
            <a:ext cx="1152128" cy="1944216"/>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4" name="燕尾形 43"/>
          <p:cNvSpPr/>
          <p:nvPr/>
        </p:nvSpPr>
        <p:spPr>
          <a:xfrm>
            <a:off x="6382915" y="1988840"/>
            <a:ext cx="1152128" cy="1944216"/>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5" name="燕尾形 44"/>
          <p:cNvSpPr/>
          <p:nvPr/>
        </p:nvSpPr>
        <p:spPr>
          <a:xfrm>
            <a:off x="9337947" y="1988840"/>
            <a:ext cx="1152128" cy="1944216"/>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6" name="文本框 47"/>
          <p:cNvSpPr txBox="1"/>
          <p:nvPr/>
        </p:nvSpPr>
        <p:spPr>
          <a:xfrm>
            <a:off x="2054090" y="2235344"/>
            <a:ext cx="1107996" cy="369332"/>
          </a:xfrm>
          <a:prstGeom prst="rect">
            <a:avLst/>
          </a:prstGeom>
          <a:noFill/>
          <a:effectLst/>
        </p:spPr>
        <p:txBody>
          <a:bodyPr wrap="none" rtlCol="0">
            <a:spAutoFit/>
          </a:bodyPr>
          <a:lstStyle/>
          <a:p>
            <a:r>
              <a:rPr lang="zh-CN" altLang="en-US" b="1" dirty="0" smtClean="0">
                <a:solidFill>
                  <a:srgbClr val="2F5EB0"/>
                </a:solidFill>
                <a:latin typeface="微软雅黑" panose="020B0503020204020204" pitchFamily="34" charset="-122"/>
                <a:ea typeface="微软雅黑" panose="020B0503020204020204" pitchFamily="34" charset="-122"/>
              </a:rPr>
              <a:t>添加标题</a:t>
            </a:r>
            <a:endParaRPr lang="zh-CN" altLang="en-US" b="1" dirty="0">
              <a:solidFill>
                <a:srgbClr val="2F5EB0"/>
              </a:solidFill>
              <a:latin typeface="微软雅黑" panose="020B0503020204020204" pitchFamily="34" charset="-122"/>
              <a:ea typeface="微软雅黑" panose="020B0503020204020204" pitchFamily="34" charset="-122"/>
            </a:endParaRPr>
          </a:p>
        </p:txBody>
      </p:sp>
      <p:sp>
        <p:nvSpPr>
          <p:cNvPr id="47" name="文本框 48"/>
          <p:cNvSpPr txBox="1"/>
          <p:nvPr/>
        </p:nvSpPr>
        <p:spPr>
          <a:xfrm>
            <a:off x="1633091" y="2576400"/>
            <a:ext cx="1944216" cy="1212640"/>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a:t>
            </a:r>
          </a:p>
          <a:p>
            <a:pPr algn="just">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639715" y="2600908"/>
            <a:ext cx="720080" cy="720080"/>
            <a:chOff x="3639715" y="2600908"/>
            <a:chExt cx="720080" cy="720080"/>
          </a:xfrm>
        </p:grpSpPr>
        <p:sp>
          <p:nvSpPr>
            <p:cNvPr id="49" name="椭圆 48"/>
            <p:cNvSpPr/>
            <p:nvPr/>
          </p:nvSpPr>
          <p:spPr>
            <a:xfrm>
              <a:off x="3639715"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0" name="Freeform 66"/>
            <p:cNvSpPr>
              <a:spLocks noEditPoints="1"/>
            </p:cNvSpPr>
            <p:nvPr/>
          </p:nvSpPr>
          <p:spPr bwMode="auto">
            <a:xfrm>
              <a:off x="3807803" y="2722630"/>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rgbClr val="2F5EB0"/>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rgbClr val="0070C0"/>
                </a:solidFill>
              </a:endParaRPr>
            </a:p>
          </p:txBody>
        </p:sp>
      </p:grpSp>
      <p:grpSp>
        <p:nvGrpSpPr>
          <p:cNvPr id="51" name="组合 50"/>
          <p:cNvGrpSpPr/>
          <p:nvPr/>
        </p:nvGrpSpPr>
        <p:grpSpPr>
          <a:xfrm>
            <a:off x="6568459" y="2600908"/>
            <a:ext cx="720080" cy="720080"/>
            <a:chOff x="6568459" y="2600908"/>
            <a:chExt cx="720080" cy="720080"/>
          </a:xfrm>
        </p:grpSpPr>
        <p:sp>
          <p:nvSpPr>
            <p:cNvPr id="52" name="椭圆 51"/>
            <p:cNvSpPr/>
            <p:nvPr/>
          </p:nvSpPr>
          <p:spPr>
            <a:xfrm>
              <a:off x="6568459"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3" name="Freeform 107"/>
            <p:cNvSpPr>
              <a:spLocks noEditPoints="1"/>
            </p:cNvSpPr>
            <p:nvPr/>
          </p:nvSpPr>
          <p:spPr bwMode="auto">
            <a:xfrm>
              <a:off x="6746415" y="2820736"/>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2F5EB0"/>
            </a:solidFill>
            <a:ln>
              <a:solidFill>
                <a:srgbClr val="2F5EB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rgbClr val="0070C0"/>
                </a:solidFill>
              </a:endParaRPr>
            </a:p>
          </p:txBody>
        </p:sp>
      </p:grpSp>
      <p:grpSp>
        <p:nvGrpSpPr>
          <p:cNvPr id="54" name="组合 53"/>
          <p:cNvGrpSpPr/>
          <p:nvPr/>
        </p:nvGrpSpPr>
        <p:grpSpPr>
          <a:xfrm>
            <a:off x="9523491" y="2600908"/>
            <a:ext cx="720080" cy="720080"/>
            <a:chOff x="9523491" y="2600908"/>
            <a:chExt cx="720080" cy="720080"/>
          </a:xfrm>
        </p:grpSpPr>
        <p:sp>
          <p:nvSpPr>
            <p:cNvPr id="55" name="椭圆 54"/>
            <p:cNvSpPr/>
            <p:nvPr/>
          </p:nvSpPr>
          <p:spPr>
            <a:xfrm>
              <a:off x="9523491" y="2600908"/>
              <a:ext cx="720080" cy="720080"/>
            </a:xfrm>
            <a:prstGeom prst="ellipse">
              <a:avLst/>
            </a:prstGeom>
            <a:solidFill>
              <a:schemeClr val="bg1"/>
            </a:solidFill>
            <a:ln w="57150">
              <a:solidFill>
                <a:srgbClr val="2F5EB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6" name="Freeform 105"/>
            <p:cNvSpPr>
              <a:spLocks/>
            </p:cNvSpPr>
            <p:nvPr/>
          </p:nvSpPr>
          <p:spPr bwMode="auto">
            <a:xfrm>
              <a:off x="9704217" y="278228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2F5EB0"/>
            </a:solidFill>
            <a:ln>
              <a:solidFill>
                <a:srgbClr val="2F5EB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rgbClr val="0070C0"/>
                </a:solidFill>
              </a:endParaRPr>
            </a:p>
          </p:txBody>
        </p:sp>
      </p:grpSp>
      <p:sp>
        <p:nvSpPr>
          <p:cNvPr id="57" name="文本框 47"/>
          <p:cNvSpPr txBox="1"/>
          <p:nvPr/>
        </p:nvSpPr>
        <p:spPr>
          <a:xfrm>
            <a:off x="5013645" y="2235344"/>
            <a:ext cx="1107996" cy="369332"/>
          </a:xfrm>
          <a:prstGeom prst="rect">
            <a:avLst/>
          </a:prstGeom>
          <a:noFill/>
          <a:effectLst/>
        </p:spPr>
        <p:txBody>
          <a:bodyPr wrap="none" rtlCol="0">
            <a:spAutoFit/>
          </a:bodyPr>
          <a:lstStyle/>
          <a:p>
            <a:r>
              <a:rPr lang="zh-CN" altLang="en-US" b="1" dirty="0" smtClean="0">
                <a:solidFill>
                  <a:srgbClr val="2F5EB0"/>
                </a:solidFill>
                <a:latin typeface="微软雅黑" panose="020B0503020204020204" pitchFamily="34" charset="-122"/>
                <a:ea typeface="微软雅黑" panose="020B0503020204020204" pitchFamily="34" charset="-122"/>
              </a:rPr>
              <a:t>添加标题</a:t>
            </a:r>
            <a:endParaRPr lang="zh-CN" altLang="en-US" b="1" dirty="0">
              <a:solidFill>
                <a:srgbClr val="2F5EB0"/>
              </a:solidFill>
              <a:latin typeface="微软雅黑" panose="020B0503020204020204" pitchFamily="34" charset="-122"/>
              <a:ea typeface="微软雅黑" panose="020B0503020204020204" pitchFamily="34" charset="-122"/>
            </a:endParaRPr>
          </a:p>
        </p:txBody>
      </p:sp>
      <p:sp>
        <p:nvSpPr>
          <p:cNvPr id="64" name="文本框 48"/>
          <p:cNvSpPr txBox="1"/>
          <p:nvPr/>
        </p:nvSpPr>
        <p:spPr>
          <a:xfrm>
            <a:off x="4592646" y="2576400"/>
            <a:ext cx="1944216" cy="1212640"/>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a:t>
            </a:r>
          </a:p>
          <a:p>
            <a:pPr algn="just">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47"/>
          <p:cNvSpPr txBox="1"/>
          <p:nvPr/>
        </p:nvSpPr>
        <p:spPr>
          <a:xfrm>
            <a:off x="7965973" y="2235344"/>
            <a:ext cx="1107996" cy="369332"/>
          </a:xfrm>
          <a:prstGeom prst="rect">
            <a:avLst/>
          </a:prstGeom>
          <a:noFill/>
          <a:effectLst/>
        </p:spPr>
        <p:txBody>
          <a:bodyPr wrap="none" rtlCol="0">
            <a:spAutoFit/>
          </a:bodyPr>
          <a:lstStyle/>
          <a:p>
            <a:r>
              <a:rPr lang="zh-CN" altLang="en-US" b="1" dirty="0" smtClean="0">
                <a:solidFill>
                  <a:srgbClr val="2F5EB0"/>
                </a:solidFill>
                <a:latin typeface="微软雅黑" panose="020B0503020204020204" pitchFamily="34" charset="-122"/>
                <a:ea typeface="微软雅黑" panose="020B0503020204020204" pitchFamily="34" charset="-122"/>
              </a:rPr>
              <a:t>添加标题</a:t>
            </a:r>
            <a:endParaRPr lang="zh-CN" altLang="en-US" b="1" dirty="0">
              <a:solidFill>
                <a:srgbClr val="2F5EB0"/>
              </a:solidFill>
              <a:latin typeface="微软雅黑" panose="020B0503020204020204" pitchFamily="34" charset="-122"/>
              <a:ea typeface="微软雅黑" panose="020B0503020204020204" pitchFamily="34" charset="-122"/>
            </a:endParaRPr>
          </a:p>
        </p:txBody>
      </p:sp>
      <p:sp>
        <p:nvSpPr>
          <p:cNvPr id="66" name="文本框 48"/>
          <p:cNvSpPr txBox="1"/>
          <p:nvPr/>
        </p:nvSpPr>
        <p:spPr>
          <a:xfrm>
            <a:off x="7544974" y="2576400"/>
            <a:ext cx="1944216" cy="1212640"/>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a:t>
            </a:r>
          </a:p>
          <a:p>
            <a:pPr algn="just">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Freeform 12"/>
          <p:cNvSpPr>
            <a:spLocks/>
          </p:cNvSpPr>
          <p:nvPr/>
        </p:nvSpPr>
        <p:spPr bwMode="auto">
          <a:xfrm>
            <a:off x="1608509" y="450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50000"/>
                  <a:lumOff val="50000"/>
                </a:schemeClr>
              </a:solidFill>
            </a:endParaRPr>
          </a:p>
        </p:txBody>
      </p:sp>
      <p:sp>
        <p:nvSpPr>
          <p:cNvPr id="70" name="Freeform 12"/>
          <p:cNvSpPr>
            <a:spLocks/>
          </p:cNvSpPr>
          <p:nvPr/>
        </p:nvSpPr>
        <p:spPr bwMode="auto">
          <a:xfrm flipH="1" flipV="1">
            <a:off x="10202043"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50000"/>
                  <a:lumOff val="50000"/>
                </a:schemeClr>
              </a:solidFill>
            </a:endParaRPr>
          </a:p>
        </p:txBody>
      </p:sp>
      <p:sp>
        <p:nvSpPr>
          <p:cNvPr id="71" name="TextBox 70"/>
          <p:cNvSpPr txBox="1"/>
          <p:nvPr/>
        </p:nvSpPr>
        <p:spPr>
          <a:xfrm>
            <a:off x="1968549" y="4816822"/>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72" name="TextBox 7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27970268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0-#ppt_w/2"/>
                                          </p:val>
                                        </p:tav>
                                        <p:tav tm="100000">
                                          <p:val>
                                            <p:strVal val="#ppt_x"/>
                                          </p:val>
                                        </p:tav>
                                      </p:tavLst>
                                    </p:anim>
                                    <p:anim calcmode="lin" valueType="num">
                                      <p:cBhvr additive="base">
                                        <p:cTn id="29" dur="500" fill="hold"/>
                                        <p:tgtEl>
                                          <p:spTgt spid="5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0-#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0-#ppt_w/2"/>
                                          </p:val>
                                        </p:tav>
                                        <p:tav tm="100000">
                                          <p:val>
                                            <p:strVal val="#ppt_x"/>
                                          </p:val>
                                        </p:tav>
                                      </p:tavLst>
                                    </p:anim>
                                    <p:anim calcmode="lin" valueType="num">
                                      <p:cBhvr additive="base">
                                        <p:cTn id="39" dur="500" fill="hold"/>
                                        <p:tgtEl>
                                          <p:spTgt spid="4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0-#ppt_w/2"/>
                                          </p:val>
                                        </p:tav>
                                        <p:tav tm="100000">
                                          <p:val>
                                            <p:strVal val="#ppt_x"/>
                                          </p:val>
                                        </p:tav>
                                      </p:tavLst>
                                    </p:anim>
                                    <p:anim calcmode="lin" valueType="num">
                                      <p:cBhvr additive="base">
                                        <p:cTn id="50" dur="500" fill="hold"/>
                                        <p:tgtEl>
                                          <p:spTgt spid="65"/>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additive="base">
                                        <p:cTn id="54" dur="500" fill="hold"/>
                                        <p:tgtEl>
                                          <p:spTgt spid="66"/>
                                        </p:tgtEl>
                                        <p:attrNameLst>
                                          <p:attrName>ppt_x</p:attrName>
                                        </p:attrNameLst>
                                      </p:cBhvr>
                                      <p:tavLst>
                                        <p:tav tm="0">
                                          <p:val>
                                            <p:strVal val="0-#ppt_w/2"/>
                                          </p:val>
                                        </p:tav>
                                        <p:tav tm="100000">
                                          <p:val>
                                            <p:strVal val="#ppt_x"/>
                                          </p:val>
                                        </p:tav>
                                      </p:tavLst>
                                    </p:anim>
                                    <p:anim calcmode="lin" valueType="num">
                                      <p:cBhvr additive="base">
                                        <p:cTn id="55" dur="500" fill="hold"/>
                                        <p:tgtEl>
                                          <p:spTgt spid="66"/>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0-#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Effect transition="in" filter="fade">
                                      <p:cBhvr>
                                        <p:cTn id="66" dur="500"/>
                                        <p:tgtEl>
                                          <p:spTgt spid="54"/>
                                        </p:tgtEl>
                                      </p:cBhvr>
                                    </p:animEffect>
                                  </p:childTnLst>
                                </p:cTn>
                              </p:par>
                            </p:childTnLst>
                          </p:cTn>
                        </p:par>
                        <p:par>
                          <p:cTn id="67" fill="hold">
                            <p:stCondLst>
                              <p:cond delay="6000"/>
                            </p:stCondLst>
                            <p:childTnLst>
                              <p:par>
                                <p:cTn id="68" presetID="1" presetClass="entr" presetSubtype="0"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par>
                                <p:cTn id="70" presetID="35" presetClass="path" presetSubtype="0" accel="50000" decel="50000" fill="hold" grpId="1" nodeType="withEffect">
                                  <p:stCondLst>
                                    <p:cond delay="0"/>
                                  </p:stCondLst>
                                  <p:childTnLst>
                                    <p:animMotion origin="layout" path="M -3.56836E-6 -3.7037E-7 L 0.36686 0.15278 " pathEditMode="relative" rAng="0" ptsTypes="AA">
                                      <p:cBhvr>
                                        <p:cTn id="71" dur="500" spd="-99900" fill="hold"/>
                                        <p:tgtEl>
                                          <p:spTgt spid="69"/>
                                        </p:tgtEl>
                                        <p:attrNameLst>
                                          <p:attrName>ppt_x,ppt_y</p:attrName>
                                        </p:attrNameLst>
                                      </p:cBhvr>
                                      <p:rCtr x="18343" y="7639"/>
                                    </p:animMotion>
                                  </p:childTnLst>
                                </p:cTn>
                              </p:par>
                              <p:par>
                                <p:cTn id="72" presetID="1"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childTnLst>
                                </p:cTn>
                              </p:par>
                              <p:par>
                                <p:cTn id="74" presetID="35" presetClass="path" presetSubtype="0" accel="50000" decel="50000" fill="hold" grpId="1" nodeType="withEffect">
                                  <p:stCondLst>
                                    <p:cond delay="0"/>
                                  </p:stCondLst>
                                  <p:childTnLst>
                                    <p:animMotion origin="layout" path="M 7.85742E-7 -3.33333E-6 L -0.39495 -0.11018 " pathEditMode="relative" rAng="0" ptsTypes="AA">
                                      <p:cBhvr>
                                        <p:cTn id="75" dur="500" spd="-99900" fill="hold"/>
                                        <p:tgtEl>
                                          <p:spTgt spid="70"/>
                                        </p:tgtEl>
                                        <p:attrNameLst>
                                          <p:attrName>ppt_x,ppt_y</p:attrName>
                                        </p:attrNameLst>
                                      </p:cBhvr>
                                      <p:rCtr x="-19748" y="-5509"/>
                                    </p:animMotion>
                                  </p:childTnLst>
                                </p:cTn>
                              </p:par>
                            </p:childTnLst>
                          </p:cTn>
                        </p:par>
                        <p:par>
                          <p:cTn id="76" fill="hold">
                            <p:stCondLst>
                              <p:cond delay="6500"/>
                            </p:stCondLst>
                            <p:childTnLst>
                              <p:par>
                                <p:cTn id="77" presetID="18" presetClass="entr" presetSubtype="3" fill="hold" grpId="0"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strips(upRight)">
                                      <p:cBhvr>
                                        <p:cTn id="79" dur="500"/>
                                        <p:tgtEl>
                                          <p:spTgt spid="71"/>
                                        </p:tgtEl>
                                      </p:cBhvr>
                                    </p:animEffect>
                                  </p:childTnLst>
                                </p:cTn>
                              </p:par>
                            </p:childTnLst>
                          </p:cTn>
                        </p:par>
                        <p:par>
                          <p:cTn id="80" fill="hold">
                            <p:stCondLst>
                              <p:cond delay="7000"/>
                            </p:stCondLst>
                            <p:childTnLst>
                              <p:par>
                                <p:cTn id="81" presetID="10" presetClass="entr" presetSubtype="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1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57" grpId="0"/>
      <p:bldP spid="64" grpId="0"/>
      <p:bldP spid="65" grpId="0"/>
      <p:bldP spid="66" grpId="0"/>
      <p:bldP spid="69" grpId="0" animBg="1"/>
      <p:bldP spid="69" grpId="1" animBg="1"/>
      <p:bldP spid="70" grpId="0" animBg="1"/>
      <p:bldP spid="70" grpId="1" animBg="1"/>
      <p:bldP spid="71" grpId="0"/>
      <p:bldP spid="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39</a:t>
            </a:r>
            <a:endParaRPr lang="zh-CN" dirty="0">
              <a:latin typeface="方正兰亭超细黑简体" panose="02000000000000000000" pitchFamily="2" charset="-122"/>
              <a:ea typeface="方正兰亭超细黑简体" panose="02000000000000000000" pitchFamily="2" charset="-122"/>
            </a:endParaRPr>
          </a:p>
        </p:txBody>
      </p:sp>
      <p:sp>
        <p:nvSpPr>
          <p:cNvPr id="14" name="Freeform 5"/>
          <p:cNvSpPr>
            <a:spLocks/>
          </p:cNvSpPr>
          <p:nvPr/>
        </p:nvSpPr>
        <p:spPr bwMode="auto">
          <a:xfrm>
            <a:off x="4513411" y="-99392"/>
            <a:ext cx="3167443" cy="1440160"/>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5" name="TextBox 59"/>
          <p:cNvSpPr txBox="1">
            <a:spLocks noChangeArrowheads="1"/>
          </p:cNvSpPr>
          <p:nvPr/>
        </p:nvSpPr>
        <p:spPr bwMode="auto">
          <a:xfrm>
            <a:off x="4441403" y="421038"/>
            <a:ext cx="3312368" cy="149579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4377">
              <a:lnSpc>
                <a:spcPct val="120000"/>
              </a:lnSpc>
              <a:defRPr/>
            </a:pPr>
            <a:r>
              <a:rPr lang="zh-CN" altLang="en-US" sz="4800" b="1" kern="0" dirty="0">
                <a:solidFill>
                  <a:schemeClr val="bg1"/>
                </a:solidFill>
                <a:latin typeface="微软雅黑" pitchFamily="34" charset="-122"/>
                <a:ea typeface="微软雅黑" pitchFamily="34" charset="-122"/>
              </a:rPr>
              <a:t>结束语</a:t>
            </a:r>
            <a:r>
              <a:rPr lang="zh-CN" altLang="en-US" sz="4000" b="1" kern="0" dirty="0" smtClean="0">
                <a:solidFill>
                  <a:schemeClr val="bg1"/>
                </a:solidFill>
                <a:latin typeface="微软雅黑" pitchFamily="34" charset="-122"/>
                <a:ea typeface="微软雅黑" pitchFamily="34" charset="-122"/>
              </a:rPr>
              <a:t> </a:t>
            </a:r>
            <a:endParaRPr lang="en-US" altLang="zh-CN" sz="4000" b="1" kern="0" dirty="0" smtClean="0">
              <a:solidFill>
                <a:schemeClr val="bg1"/>
              </a:solidFill>
              <a:latin typeface="微软雅黑" pitchFamily="34" charset="-122"/>
              <a:ea typeface="微软雅黑" pitchFamily="34" charset="-122"/>
            </a:endParaRPr>
          </a:p>
          <a:p>
            <a:pPr algn="ctr" defTabSz="914377">
              <a:lnSpc>
                <a:spcPct val="120000"/>
              </a:lnSpc>
              <a:defRPr/>
            </a:pPr>
            <a:r>
              <a:rPr lang="en-US" altLang="zh-CN" sz="2800" b="1" dirty="0">
                <a:solidFill>
                  <a:srgbClr val="2F5EB0"/>
                </a:solidFill>
              </a:rPr>
              <a:t>conclusion</a:t>
            </a:r>
            <a:endParaRPr lang="en-US" altLang="ko-KR" sz="2800" kern="0" dirty="0">
              <a:solidFill>
                <a:srgbClr val="2F5EB0"/>
              </a:solidFill>
              <a:latin typeface="微软雅黑" pitchFamily="34" charset="-122"/>
              <a:ea typeface="微软雅黑" pitchFamily="34" charset="-122"/>
            </a:endParaRPr>
          </a:p>
        </p:txBody>
      </p:sp>
      <p:sp>
        <p:nvSpPr>
          <p:cNvPr id="16" name="文本框 1"/>
          <p:cNvSpPr txBox="1"/>
          <p:nvPr/>
        </p:nvSpPr>
        <p:spPr>
          <a:xfrm>
            <a:off x="1563914" y="1973075"/>
            <a:ext cx="9358209" cy="978729"/>
          </a:xfrm>
          <a:prstGeom prst="rect">
            <a:avLst/>
          </a:prstGeom>
          <a:noFill/>
        </p:spPr>
        <p:txBody>
          <a:bodyPr wrap="square" rtlCol="0">
            <a:spAutoFit/>
          </a:bodyPr>
          <a:lstStyle/>
          <a:p>
            <a:pPr>
              <a:lnSpc>
                <a:spcPct val="120000"/>
              </a:lnSpc>
            </a:pPr>
            <a:r>
              <a:rPr lang="zh-CN" altLang="en-US" sz="2000" b="1" dirty="0" smtClean="0">
                <a:solidFill>
                  <a:srgbClr val="2F5EB0"/>
                </a:solidFill>
                <a:latin typeface="微软雅黑" panose="020B0503020204020204" pitchFamily="34" charset="-122"/>
                <a:ea typeface="微软雅黑" panose="020B0503020204020204" pitchFamily="34" charset="-122"/>
              </a:rPr>
              <a:t>概述：</a:t>
            </a:r>
            <a:r>
              <a:rPr lang="zh-CN" altLang="en-US" sz="1400" dirty="0" smtClean="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p>
        </p:txBody>
      </p:sp>
      <p:sp>
        <p:nvSpPr>
          <p:cNvPr id="17" name="文本框 25"/>
          <p:cNvSpPr txBox="1"/>
          <p:nvPr/>
        </p:nvSpPr>
        <p:spPr>
          <a:xfrm>
            <a:off x="1563914" y="3103026"/>
            <a:ext cx="9358209" cy="1856919"/>
          </a:xfrm>
          <a:prstGeom prst="rect">
            <a:avLst/>
          </a:prstGeom>
          <a:noFill/>
        </p:spPr>
        <p:txBody>
          <a:bodyPr wrap="square" rtlCol="0">
            <a:spAutoFit/>
          </a:bodyPr>
          <a:lstStyle/>
          <a:p>
            <a:pPr>
              <a:lnSpc>
                <a:spcPct val="120000"/>
              </a:lnSpc>
              <a:spcAft>
                <a:spcPts val="800"/>
              </a:spcAft>
            </a:pPr>
            <a:r>
              <a:rPr lang="zh-CN" altLang="en-US" sz="2000" b="1" dirty="0">
                <a:solidFill>
                  <a:srgbClr val="2F5EB0"/>
                </a:solidFill>
                <a:latin typeface="微软雅黑" panose="020B0503020204020204" pitchFamily="34" charset="-122"/>
                <a:ea typeface="微软雅黑" panose="020B0503020204020204" pitchFamily="34" charset="-122"/>
              </a:rPr>
              <a:t>摘要</a:t>
            </a:r>
            <a:r>
              <a:rPr lang="zh-CN" altLang="en-US" sz="2000" b="1" dirty="0" smtClean="0">
                <a:solidFill>
                  <a:srgbClr val="2F5EB0"/>
                </a:solidFill>
                <a:latin typeface="微软雅黑" panose="020B0503020204020204" pitchFamily="34" charset="-122"/>
                <a:ea typeface="微软雅黑" panose="020B0503020204020204" pitchFamily="34" charset="-122"/>
              </a:rPr>
              <a:t>：</a:t>
            </a:r>
            <a:r>
              <a:rPr lang="zh-CN" altLang="en-US" sz="1400" dirty="0" smtClean="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r>
              <a:rPr lang="zh-CN" altLang="en-US" sz="1400" dirty="0" smtClean="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p>
          <a:p>
            <a:pPr>
              <a:lnSpc>
                <a:spcPct val="120000"/>
              </a:lnSpc>
              <a:spcAft>
                <a:spcPts val="800"/>
              </a:spcAft>
            </a:pPr>
            <a:r>
              <a:rPr lang="zh-CN" altLang="en-US" sz="1400" dirty="0" smtClean="0">
                <a:solidFill>
                  <a:schemeClr val="tx1">
                    <a:lumMod val="50000"/>
                    <a:lumOff val="50000"/>
                  </a:schemeClr>
                </a:solidFill>
                <a:latin typeface="微软雅黑" pitchFamily="34" charset="-122"/>
                <a:ea typeface="微软雅黑" pitchFamily="34" charset="-122"/>
              </a:rPr>
              <a:t>亮亮图文旗舰店</a:t>
            </a:r>
            <a:r>
              <a:rPr lang="en-US" altLang="zh-CN" sz="1400" smtClean="0">
                <a:solidFill>
                  <a:schemeClr val="tx1">
                    <a:lumMod val="50000"/>
                    <a:lumOff val="50000"/>
                  </a:schemeClr>
                </a:solidFill>
                <a:latin typeface="微软雅黑" pitchFamily="34" charset="-122"/>
                <a:ea typeface="微软雅黑" pitchFamily="34" charset="-122"/>
              </a:rPr>
              <a:t>https://liangliangtuwen.tmall.com</a:t>
            </a:r>
            <a:endPar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8" name="文本框 26"/>
          <p:cNvSpPr txBox="1"/>
          <p:nvPr/>
        </p:nvSpPr>
        <p:spPr>
          <a:xfrm>
            <a:off x="1547872" y="5480689"/>
            <a:ext cx="9183779" cy="396583"/>
          </a:xfrm>
          <a:prstGeom prst="rect">
            <a:avLst/>
          </a:prstGeom>
          <a:noFill/>
        </p:spPr>
        <p:txBody>
          <a:bodyPr wrap="square" rtlCol="0">
            <a:spAutoFit/>
          </a:bodyPr>
          <a:lstStyle/>
          <a:p>
            <a:pPr>
              <a:lnSpc>
                <a:spcPct val="120000"/>
              </a:lnSpc>
            </a:pPr>
            <a:r>
              <a:rPr lang="zh-CN" altLang="en-US" b="1" dirty="0" smtClean="0">
                <a:solidFill>
                  <a:srgbClr val="2F5EB0"/>
                </a:solidFill>
                <a:latin typeface="微软雅黑" panose="020B0503020204020204" pitchFamily="34" charset="-122"/>
                <a:ea typeface="微软雅黑" panose="020B0503020204020204" pitchFamily="34" charset="-122"/>
              </a:rPr>
              <a:t>关键字：   输入关键字      输入关键字      输入关键字</a:t>
            </a:r>
            <a:endParaRPr lang="zh-CN" altLang="en-US" sz="1200" dirty="0" smtClean="0">
              <a:solidFill>
                <a:srgbClr val="2F5EB0"/>
              </a:solidFill>
              <a:latin typeface="微软雅黑" pitchFamily="34" charset="-122"/>
              <a:ea typeface="微软雅黑" pitchFamily="34" charset="-122"/>
              <a:sym typeface="微软雅黑" pitchFamily="34" charset="-122"/>
            </a:endParaRPr>
          </a:p>
        </p:txBody>
      </p:sp>
      <p:sp>
        <p:nvSpPr>
          <p:cNvPr id="19" name="TextBox 1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6136693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工作概述</a:t>
            </a:r>
            <a:endParaRPr lang="zh-CN" altLang="en-US" dirty="0">
              <a:solidFill>
                <a:srgbClr val="2F5EB0"/>
              </a:solidFill>
              <a:latin typeface="微软雅黑" pitchFamily="34" charset="-122"/>
              <a:ea typeface="微软雅黑" pitchFamily="34" charset="-122"/>
            </a:endParaRP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04</a:t>
            </a:r>
            <a:endParaRPr lang="zh-CN" dirty="0">
              <a:latin typeface="方正兰亭超细黑简体" panose="02000000000000000000" pitchFamily="2" charset="-122"/>
              <a:ea typeface="方正兰亭超细黑简体" panose="02000000000000000000" pitchFamily="2" charset="-122"/>
            </a:endParaRPr>
          </a:p>
        </p:txBody>
      </p:sp>
      <p:sp>
        <p:nvSpPr>
          <p:cNvPr id="14"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657427" y="1639999"/>
            <a:ext cx="2812732" cy="4381289"/>
            <a:chOff x="913011" y="764704"/>
            <a:chExt cx="2812732" cy="4381289"/>
          </a:xfrm>
        </p:grpSpPr>
        <p:grpSp>
          <p:nvGrpSpPr>
            <p:cNvPr id="16" name="组合 15"/>
            <p:cNvGrpSpPr/>
            <p:nvPr/>
          </p:nvGrpSpPr>
          <p:grpSpPr>
            <a:xfrm>
              <a:off x="1747692" y="4222426"/>
              <a:ext cx="1289708" cy="923567"/>
              <a:chOff x="4350532" y="1811995"/>
              <a:chExt cx="3661868" cy="2622287"/>
            </a:xfrm>
          </p:grpSpPr>
          <p:sp>
            <p:nvSpPr>
              <p:cNvPr id="135" name="Freeform 36"/>
              <p:cNvSpPr>
                <a:spLocks/>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82939 w 3282939"/>
                  <a:gd name="connsiteY4" fmla="*/ 0 h 340225"/>
                  <a:gd name="connsiteX5" fmla="*/ 3202017 w 3282939"/>
                  <a:gd name="connsiteY5" fmla="*/ 103183 h 340225"/>
                  <a:gd name="connsiteX6" fmla="*/ 3217148 w 3282939"/>
                  <a:gd name="connsiteY6" fmla="*/ 145976 h 340225"/>
                  <a:gd name="connsiteX7" fmla="*/ 15867 w 3282939"/>
                  <a:gd name="connsiteY7" fmla="*/ 144596 h 340225"/>
                  <a:gd name="connsiteX8" fmla="*/ 13528 w 3282939"/>
                  <a:gd name="connsiteY8" fmla="*/ 151326 h 340225"/>
                  <a:gd name="connsiteX9" fmla="*/ 0 w 3282939"/>
                  <a:gd name="connsiteY9" fmla="*/ 145014 h 340225"/>
                  <a:gd name="connsiteX10" fmla="*/ 3282939 w 3282939"/>
                  <a:gd name="connsiteY10" fmla="*/ 0 h 340225"/>
                  <a:gd name="connsiteX0" fmla="*/ 0 w 3282939"/>
                  <a:gd name="connsiteY0" fmla="*/ 340225 h 340225"/>
                  <a:gd name="connsiteX1" fmla="*/ 48093 w 3282939"/>
                  <a:gd name="connsiteY1" fmla="*/ 338101 h 340225"/>
                  <a:gd name="connsiteX2" fmla="*/ 0 w 3282939"/>
                  <a:gd name="connsiteY2" fmla="*/ 340225 h 340225"/>
                  <a:gd name="connsiteX3" fmla="*/ 3282939 w 3282939"/>
                  <a:gd name="connsiteY3" fmla="*/ 0 h 340225"/>
                  <a:gd name="connsiteX4" fmla="*/ 3202017 w 3282939"/>
                  <a:gd name="connsiteY4" fmla="*/ 103183 h 340225"/>
                  <a:gd name="connsiteX5" fmla="*/ 3217148 w 3282939"/>
                  <a:gd name="connsiteY5" fmla="*/ 145976 h 340225"/>
                  <a:gd name="connsiteX6" fmla="*/ 15867 w 3282939"/>
                  <a:gd name="connsiteY6" fmla="*/ 144596 h 340225"/>
                  <a:gd name="connsiteX7" fmla="*/ 13528 w 3282939"/>
                  <a:gd name="connsiteY7" fmla="*/ 151326 h 340225"/>
                  <a:gd name="connsiteX8" fmla="*/ 0 w 3282939"/>
                  <a:gd name="connsiteY8" fmla="*/ 145014 h 340225"/>
                  <a:gd name="connsiteX9" fmla="*/ 3282939 w 3282939"/>
                  <a:gd name="connsiteY9" fmla="*/ 0 h 340225"/>
                  <a:gd name="connsiteX0" fmla="*/ 3282939 w 3374379"/>
                  <a:gd name="connsiteY0" fmla="*/ 0 h 151326"/>
                  <a:gd name="connsiteX1" fmla="*/ 3202017 w 3374379"/>
                  <a:gd name="connsiteY1" fmla="*/ 103183 h 151326"/>
                  <a:gd name="connsiteX2" fmla="*/ 3217148 w 3374379"/>
                  <a:gd name="connsiteY2" fmla="*/ 145976 h 151326"/>
                  <a:gd name="connsiteX3" fmla="*/ 15867 w 3374379"/>
                  <a:gd name="connsiteY3" fmla="*/ 144596 h 151326"/>
                  <a:gd name="connsiteX4" fmla="*/ 13528 w 3374379"/>
                  <a:gd name="connsiteY4" fmla="*/ 151326 h 151326"/>
                  <a:gd name="connsiteX5" fmla="*/ 0 w 3374379"/>
                  <a:gd name="connsiteY5" fmla="*/ 145014 h 151326"/>
                  <a:gd name="connsiteX6" fmla="*/ 3374379 w 3374379"/>
                  <a:gd name="connsiteY6" fmla="*/ 81944 h 151326"/>
                  <a:gd name="connsiteX0" fmla="*/ 3282939 w 3282939"/>
                  <a:gd name="connsiteY0" fmla="*/ 0 h 151326"/>
                  <a:gd name="connsiteX1" fmla="*/ 3202017 w 3282939"/>
                  <a:gd name="connsiteY1" fmla="*/ 103183 h 151326"/>
                  <a:gd name="connsiteX2" fmla="*/ 3217148 w 3282939"/>
                  <a:gd name="connsiteY2" fmla="*/ 145976 h 151326"/>
                  <a:gd name="connsiteX3" fmla="*/ 15867 w 3282939"/>
                  <a:gd name="connsiteY3" fmla="*/ 144596 h 151326"/>
                  <a:gd name="connsiteX4" fmla="*/ 13528 w 3282939"/>
                  <a:gd name="connsiteY4" fmla="*/ 151326 h 151326"/>
                  <a:gd name="connsiteX5" fmla="*/ 0 w 3282939"/>
                  <a:gd name="connsiteY5" fmla="*/ 145014 h 151326"/>
                  <a:gd name="connsiteX6" fmla="*/ 3272779 w 3282939"/>
                  <a:gd name="connsiteY6" fmla="*/ 7967 h 151326"/>
                  <a:gd name="connsiteX0" fmla="*/ 3282939 w 3282939"/>
                  <a:gd name="connsiteY0" fmla="*/ 0 h 145976"/>
                  <a:gd name="connsiteX1" fmla="*/ 3202017 w 3282939"/>
                  <a:gd name="connsiteY1" fmla="*/ 103183 h 145976"/>
                  <a:gd name="connsiteX2" fmla="*/ 3217148 w 3282939"/>
                  <a:gd name="connsiteY2" fmla="*/ 145976 h 145976"/>
                  <a:gd name="connsiteX3" fmla="*/ 15867 w 3282939"/>
                  <a:gd name="connsiteY3" fmla="*/ 144596 h 145976"/>
                  <a:gd name="connsiteX4" fmla="*/ 0 w 3282939"/>
                  <a:gd name="connsiteY4" fmla="*/ 145014 h 145976"/>
                  <a:gd name="connsiteX5" fmla="*/ 3272779 w 3282939"/>
                  <a:gd name="connsiteY5" fmla="*/ 7967 h 14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6" name="Freeform 38"/>
              <p:cNvSpPr>
                <a:spLocks/>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7" name="Freeform 38"/>
              <p:cNvSpPr>
                <a:spLocks/>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8"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9" name="组合 138"/>
              <p:cNvGrpSpPr/>
              <p:nvPr/>
            </p:nvGrpSpPr>
            <p:grpSpPr>
              <a:xfrm>
                <a:off x="4350532" y="1811995"/>
                <a:ext cx="3661868" cy="598986"/>
                <a:chOff x="4350532" y="2259168"/>
                <a:chExt cx="3661868" cy="598986"/>
              </a:xfrm>
            </p:grpSpPr>
            <p:sp>
              <p:nvSpPr>
                <p:cNvPr id="154" name="Freeform 35"/>
                <p:cNvSpPr>
                  <a:spLocks/>
                </p:cNvSpPr>
                <p:nvPr/>
              </p:nvSpPr>
              <p:spPr bwMode="auto">
                <a:xfrm>
                  <a:off x="4466938" y="2451775"/>
                  <a:ext cx="3396348" cy="406379"/>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55" name="Freeform 40"/>
                <p:cNvSpPr>
                  <a:spLocks/>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4513666" y="2274205"/>
                <a:ext cx="3282939" cy="340225"/>
                <a:chOff x="4513666" y="2710466"/>
                <a:chExt cx="3282939" cy="340225"/>
              </a:xfrm>
            </p:grpSpPr>
            <p:sp>
              <p:nvSpPr>
                <p:cNvPr id="152" name="Freeform 36"/>
                <p:cNvSpPr>
                  <a:spLocks/>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3"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4513666" y="2657696"/>
                <a:ext cx="3282939" cy="340225"/>
                <a:chOff x="4513666" y="2710466"/>
                <a:chExt cx="3282939" cy="340225"/>
              </a:xfrm>
            </p:grpSpPr>
            <p:sp>
              <p:nvSpPr>
                <p:cNvPr id="150" name="Freeform 36"/>
                <p:cNvSpPr>
                  <a:spLocks/>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1"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2" name="Freeform 37"/>
              <p:cNvSpPr>
                <a:spLocks/>
              </p:cNvSpPr>
              <p:nvPr/>
            </p:nvSpPr>
            <p:spPr bwMode="auto">
              <a:xfrm>
                <a:off x="4438213" y="2463286"/>
                <a:ext cx="3464275"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43" name="组合 142"/>
              <p:cNvGrpSpPr/>
              <p:nvPr/>
            </p:nvGrpSpPr>
            <p:grpSpPr>
              <a:xfrm>
                <a:off x="4513666" y="3041297"/>
                <a:ext cx="3282939" cy="340225"/>
                <a:chOff x="4513666" y="2710466"/>
                <a:chExt cx="3282939" cy="340225"/>
              </a:xfrm>
            </p:grpSpPr>
            <p:sp>
              <p:nvSpPr>
                <p:cNvPr id="148" name="Freeform 36"/>
                <p:cNvSpPr>
                  <a:spLocks/>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9" name="矩形 2788"/>
                <p:cNvSpPr/>
                <p:nvPr/>
              </p:nvSpPr>
              <p:spPr>
                <a:xfrm rot="21348992">
                  <a:off x="4628996" y="2777337"/>
                  <a:ext cx="3125315" cy="193464"/>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Freeform 37"/>
              <p:cNvSpPr>
                <a:spLocks/>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5" name="Freeform 37"/>
              <p:cNvSpPr>
                <a:spLocks/>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6" name="Freeform 38"/>
              <p:cNvSpPr>
                <a:spLocks/>
              </p:cNvSpPr>
              <p:nvPr/>
            </p:nvSpPr>
            <p:spPr bwMode="auto">
              <a:xfrm rot="1313089">
                <a:off x="4499718" y="3552380"/>
                <a:ext cx="3266399"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7" name="Freeform 39"/>
              <p:cNvSpPr>
                <a:spLocks/>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7" name="Oval 129"/>
            <p:cNvSpPr>
              <a:spLocks noChangeArrowheads="1"/>
            </p:cNvSpPr>
            <p:nvPr/>
          </p:nvSpPr>
          <p:spPr bwMode="auto">
            <a:xfrm>
              <a:off x="3463805" y="2219759"/>
              <a:ext cx="261938" cy="261938"/>
            </a:xfrm>
            <a:prstGeom prst="ellipse">
              <a:avLst/>
            </a:prstGeom>
            <a:gradFill>
              <a:gsLst>
                <a:gs pos="0">
                  <a:srgbClr val="0E1A40"/>
                </a:gs>
                <a:gs pos="100000">
                  <a:srgbClr val="2F5EB0"/>
                </a:gs>
              </a:gsLst>
              <a:lin ang="138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AutoShape 291"/>
            <p:cNvSpPr>
              <a:spLocks noChangeAspect="1" noChangeArrowheads="1" noTextEdit="1"/>
            </p:cNvSpPr>
            <p:nvPr/>
          </p:nvSpPr>
          <p:spPr bwMode="auto">
            <a:xfrm>
              <a:off x="913011" y="764704"/>
              <a:ext cx="2806701" cy="339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293"/>
            <p:cNvSpPr>
              <a:spLocks noChangeArrowheads="1"/>
            </p:cNvSpPr>
            <p:nvPr/>
          </p:nvSpPr>
          <p:spPr bwMode="auto">
            <a:xfrm>
              <a:off x="2306836" y="3182467"/>
              <a:ext cx="26988" cy="857250"/>
            </a:xfrm>
            <a:prstGeom prst="rect">
              <a:avLst/>
            </a:prstGeom>
            <a:solidFill>
              <a:srgbClr val="2F5E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94"/>
            <p:cNvSpPr>
              <a:spLocks/>
            </p:cNvSpPr>
            <p:nvPr/>
          </p:nvSpPr>
          <p:spPr bwMode="auto">
            <a:xfrm>
              <a:off x="2316361" y="4023842"/>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5"/>
            <p:cNvSpPr>
              <a:spLocks/>
            </p:cNvSpPr>
            <p:nvPr/>
          </p:nvSpPr>
          <p:spPr bwMode="auto">
            <a:xfrm>
              <a:off x="2021086" y="3652367"/>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96"/>
            <p:cNvSpPr>
              <a:spLocks/>
            </p:cNvSpPr>
            <p:nvPr/>
          </p:nvSpPr>
          <p:spPr bwMode="auto">
            <a:xfrm>
              <a:off x="2300486" y="3696817"/>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97"/>
            <p:cNvSpPr>
              <a:spLocks/>
            </p:cNvSpPr>
            <p:nvPr/>
          </p:nvSpPr>
          <p:spPr bwMode="auto">
            <a:xfrm>
              <a:off x="1694061" y="4031779"/>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98"/>
            <p:cNvSpPr>
              <a:spLocks/>
            </p:cNvSpPr>
            <p:nvPr/>
          </p:nvSpPr>
          <p:spPr bwMode="auto">
            <a:xfrm>
              <a:off x="1554361" y="3595217"/>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99"/>
            <p:cNvSpPr>
              <a:spLocks/>
            </p:cNvSpPr>
            <p:nvPr/>
          </p:nvSpPr>
          <p:spPr bwMode="auto">
            <a:xfrm>
              <a:off x="1679774" y="3657129"/>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00"/>
            <p:cNvSpPr>
              <a:spLocks/>
            </p:cNvSpPr>
            <p:nvPr/>
          </p:nvSpPr>
          <p:spPr bwMode="auto">
            <a:xfrm>
              <a:off x="1557536" y="3584104"/>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01"/>
            <p:cNvSpPr>
              <a:spLocks/>
            </p:cNvSpPr>
            <p:nvPr/>
          </p:nvSpPr>
          <p:spPr bwMode="auto">
            <a:xfrm>
              <a:off x="2019499" y="3182467"/>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02"/>
            <p:cNvSpPr>
              <a:spLocks/>
            </p:cNvSpPr>
            <p:nvPr/>
          </p:nvSpPr>
          <p:spPr bwMode="auto">
            <a:xfrm>
              <a:off x="2729112" y="3439642"/>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03"/>
            <p:cNvSpPr>
              <a:spLocks/>
            </p:cNvSpPr>
            <p:nvPr/>
          </p:nvSpPr>
          <p:spPr bwMode="auto">
            <a:xfrm>
              <a:off x="2706887" y="3709517"/>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04"/>
            <p:cNvSpPr>
              <a:spLocks/>
            </p:cNvSpPr>
            <p:nvPr/>
          </p:nvSpPr>
          <p:spPr bwMode="auto">
            <a:xfrm>
              <a:off x="2035374" y="3631729"/>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05"/>
            <p:cNvSpPr>
              <a:spLocks/>
            </p:cNvSpPr>
            <p:nvPr/>
          </p:nvSpPr>
          <p:spPr bwMode="auto">
            <a:xfrm>
              <a:off x="2714824" y="3239617"/>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06"/>
            <p:cNvSpPr>
              <a:spLocks/>
            </p:cNvSpPr>
            <p:nvPr/>
          </p:nvSpPr>
          <p:spPr bwMode="auto">
            <a:xfrm>
              <a:off x="2725937" y="3682529"/>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7"/>
            <p:cNvSpPr>
              <a:spLocks/>
            </p:cNvSpPr>
            <p:nvPr/>
          </p:nvSpPr>
          <p:spPr bwMode="auto">
            <a:xfrm>
              <a:off x="2719587" y="3976217"/>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08"/>
            <p:cNvSpPr>
              <a:spLocks/>
            </p:cNvSpPr>
            <p:nvPr/>
          </p:nvSpPr>
          <p:spPr bwMode="auto">
            <a:xfrm>
              <a:off x="3024387" y="3452342"/>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9"/>
            <p:cNvSpPr>
              <a:spLocks/>
            </p:cNvSpPr>
            <p:nvPr/>
          </p:nvSpPr>
          <p:spPr bwMode="auto">
            <a:xfrm>
              <a:off x="3092649" y="2964979"/>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0"/>
            <p:cNvSpPr>
              <a:spLocks/>
            </p:cNvSpPr>
            <p:nvPr/>
          </p:nvSpPr>
          <p:spPr bwMode="auto">
            <a:xfrm>
              <a:off x="3300612" y="2364904"/>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11"/>
            <p:cNvSpPr>
              <a:spLocks/>
            </p:cNvSpPr>
            <p:nvPr/>
          </p:nvSpPr>
          <p:spPr bwMode="auto">
            <a:xfrm>
              <a:off x="2998987" y="2634779"/>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12"/>
            <p:cNvSpPr>
              <a:spLocks/>
            </p:cNvSpPr>
            <p:nvPr/>
          </p:nvSpPr>
          <p:spPr bwMode="auto">
            <a:xfrm>
              <a:off x="2719587" y="2634779"/>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13"/>
            <p:cNvSpPr>
              <a:spLocks/>
            </p:cNvSpPr>
            <p:nvPr/>
          </p:nvSpPr>
          <p:spPr bwMode="auto">
            <a:xfrm>
              <a:off x="2317949" y="3172942"/>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4"/>
            <p:cNvSpPr>
              <a:spLocks/>
            </p:cNvSpPr>
            <p:nvPr/>
          </p:nvSpPr>
          <p:spPr bwMode="auto">
            <a:xfrm>
              <a:off x="2729112" y="3228504"/>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5"/>
            <p:cNvSpPr>
              <a:spLocks/>
            </p:cNvSpPr>
            <p:nvPr/>
          </p:nvSpPr>
          <p:spPr bwMode="auto">
            <a:xfrm>
              <a:off x="2733874" y="2958629"/>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16"/>
            <p:cNvSpPr>
              <a:spLocks/>
            </p:cNvSpPr>
            <p:nvPr/>
          </p:nvSpPr>
          <p:spPr bwMode="auto">
            <a:xfrm>
              <a:off x="2638624" y="2739554"/>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17"/>
            <p:cNvSpPr>
              <a:spLocks/>
            </p:cNvSpPr>
            <p:nvPr/>
          </p:nvSpPr>
          <p:spPr bwMode="auto">
            <a:xfrm>
              <a:off x="2303661" y="2747492"/>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18"/>
            <p:cNvSpPr>
              <a:spLocks/>
            </p:cNvSpPr>
            <p:nvPr/>
          </p:nvSpPr>
          <p:spPr bwMode="auto">
            <a:xfrm>
              <a:off x="2276674" y="2072804"/>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rgbClr val="3CCC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19"/>
            <p:cNvSpPr>
              <a:spLocks/>
            </p:cNvSpPr>
            <p:nvPr/>
          </p:nvSpPr>
          <p:spPr bwMode="auto">
            <a:xfrm>
              <a:off x="2322712" y="2723679"/>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3CCC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20"/>
            <p:cNvSpPr>
              <a:spLocks/>
            </p:cNvSpPr>
            <p:nvPr/>
          </p:nvSpPr>
          <p:spPr bwMode="auto">
            <a:xfrm>
              <a:off x="1846461" y="2755429"/>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21"/>
            <p:cNvSpPr>
              <a:spLocks/>
            </p:cNvSpPr>
            <p:nvPr/>
          </p:nvSpPr>
          <p:spPr bwMode="auto">
            <a:xfrm>
              <a:off x="1551186" y="3058642"/>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22"/>
            <p:cNvSpPr>
              <a:spLocks/>
            </p:cNvSpPr>
            <p:nvPr/>
          </p:nvSpPr>
          <p:spPr bwMode="auto">
            <a:xfrm>
              <a:off x="1557536" y="3177704"/>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23"/>
            <p:cNvSpPr>
              <a:spLocks/>
            </p:cNvSpPr>
            <p:nvPr/>
          </p:nvSpPr>
          <p:spPr bwMode="auto">
            <a:xfrm>
              <a:off x="1844874" y="3058642"/>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24"/>
            <p:cNvSpPr>
              <a:spLocks/>
            </p:cNvSpPr>
            <p:nvPr/>
          </p:nvSpPr>
          <p:spPr bwMode="auto">
            <a:xfrm>
              <a:off x="1163836" y="2768129"/>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25"/>
            <p:cNvSpPr>
              <a:spLocks/>
            </p:cNvSpPr>
            <p:nvPr/>
          </p:nvSpPr>
          <p:spPr bwMode="auto">
            <a:xfrm>
              <a:off x="990799" y="1925167"/>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26"/>
            <p:cNvSpPr>
              <a:spLocks/>
            </p:cNvSpPr>
            <p:nvPr/>
          </p:nvSpPr>
          <p:spPr bwMode="auto">
            <a:xfrm>
              <a:off x="997149" y="1923579"/>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27"/>
            <p:cNvSpPr>
              <a:spLocks/>
            </p:cNvSpPr>
            <p:nvPr/>
          </p:nvSpPr>
          <p:spPr bwMode="auto">
            <a:xfrm>
              <a:off x="1160661" y="2241079"/>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28"/>
            <p:cNvSpPr>
              <a:spLocks/>
            </p:cNvSpPr>
            <p:nvPr/>
          </p:nvSpPr>
          <p:spPr bwMode="auto">
            <a:xfrm>
              <a:off x="1371799" y="2229967"/>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29"/>
            <p:cNvSpPr>
              <a:spLocks/>
            </p:cNvSpPr>
            <p:nvPr/>
          </p:nvSpPr>
          <p:spPr bwMode="auto">
            <a:xfrm>
              <a:off x="1763911" y="2461742"/>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30"/>
            <p:cNvSpPr>
              <a:spLocks/>
            </p:cNvSpPr>
            <p:nvPr/>
          </p:nvSpPr>
          <p:spPr bwMode="auto">
            <a:xfrm>
              <a:off x="1778199" y="2453804"/>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31"/>
            <p:cNvSpPr>
              <a:spLocks/>
            </p:cNvSpPr>
            <p:nvPr/>
          </p:nvSpPr>
          <p:spPr bwMode="auto">
            <a:xfrm>
              <a:off x="1716286" y="2145829"/>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32"/>
            <p:cNvSpPr>
              <a:spLocks/>
            </p:cNvSpPr>
            <p:nvPr/>
          </p:nvSpPr>
          <p:spPr bwMode="auto">
            <a:xfrm>
              <a:off x="1170186" y="2449042"/>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33"/>
            <p:cNvSpPr>
              <a:spLocks/>
            </p:cNvSpPr>
            <p:nvPr/>
          </p:nvSpPr>
          <p:spPr bwMode="auto">
            <a:xfrm>
              <a:off x="1174949" y="2745904"/>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34"/>
            <p:cNvSpPr>
              <a:spLocks/>
            </p:cNvSpPr>
            <p:nvPr/>
          </p:nvSpPr>
          <p:spPr bwMode="auto">
            <a:xfrm>
              <a:off x="1859161" y="2958629"/>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35"/>
            <p:cNvSpPr>
              <a:spLocks/>
            </p:cNvSpPr>
            <p:nvPr/>
          </p:nvSpPr>
          <p:spPr bwMode="auto">
            <a:xfrm>
              <a:off x="3003749" y="2361729"/>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36"/>
            <p:cNvSpPr>
              <a:spLocks/>
            </p:cNvSpPr>
            <p:nvPr/>
          </p:nvSpPr>
          <p:spPr bwMode="auto">
            <a:xfrm>
              <a:off x="2646562" y="2623667"/>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37"/>
            <p:cNvSpPr>
              <a:spLocks/>
            </p:cNvSpPr>
            <p:nvPr/>
          </p:nvSpPr>
          <p:spPr bwMode="auto">
            <a:xfrm>
              <a:off x="3548262" y="1604492"/>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38"/>
            <p:cNvSpPr>
              <a:spLocks/>
            </p:cNvSpPr>
            <p:nvPr/>
          </p:nvSpPr>
          <p:spPr bwMode="auto">
            <a:xfrm>
              <a:off x="3133924" y="1121892"/>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39"/>
            <p:cNvSpPr>
              <a:spLocks/>
            </p:cNvSpPr>
            <p:nvPr/>
          </p:nvSpPr>
          <p:spPr bwMode="auto">
            <a:xfrm>
              <a:off x="3216474" y="1602904"/>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40"/>
            <p:cNvSpPr>
              <a:spLocks/>
            </p:cNvSpPr>
            <p:nvPr/>
          </p:nvSpPr>
          <p:spPr bwMode="auto">
            <a:xfrm>
              <a:off x="2865637" y="1855317"/>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41"/>
            <p:cNvSpPr>
              <a:spLocks/>
            </p:cNvSpPr>
            <p:nvPr/>
          </p:nvSpPr>
          <p:spPr bwMode="auto">
            <a:xfrm>
              <a:off x="2287786" y="2072804"/>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42"/>
            <p:cNvSpPr>
              <a:spLocks/>
            </p:cNvSpPr>
            <p:nvPr/>
          </p:nvSpPr>
          <p:spPr bwMode="auto">
            <a:xfrm>
              <a:off x="1727399" y="2079154"/>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43"/>
            <p:cNvSpPr>
              <a:spLocks/>
            </p:cNvSpPr>
            <p:nvPr/>
          </p:nvSpPr>
          <p:spPr bwMode="auto">
            <a:xfrm>
              <a:off x="1001911" y="1918817"/>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44"/>
            <p:cNvSpPr>
              <a:spLocks/>
            </p:cNvSpPr>
            <p:nvPr/>
          </p:nvSpPr>
          <p:spPr bwMode="auto">
            <a:xfrm>
              <a:off x="1378149" y="2145829"/>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45"/>
            <p:cNvSpPr>
              <a:spLocks/>
            </p:cNvSpPr>
            <p:nvPr/>
          </p:nvSpPr>
          <p:spPr bwMode="auto">
            <a:xfrm>
              <a:off x="1773436" y="2152179"/>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46"/>
            <p:cNvSpPr>
              <a:spLocks/>
            </p:cNvSpPr>
            <p:nvPr/>
          </p:nvSpPr>
          <p:spPr bwMode="auto">
            <a:xfrm>
              <a:off x="1773436" y="2085504"/>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47"/>
            <p:cNvSpPr>
              <a:spLocks/>
            </p:cNvSpPr>
            <p:nvPr/>
          </p:nvSpPr>
          <p:spPr bwMode="auto">
            <a:xfrm>
              <a:off x="2300486" y="1855317"/>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48"/>
            <p:cNvSpPr>
              <a:spLocks/>
            </p:cNvSpPr>
            <p:nvPr/>
          </p:nvSpPr>
          <p:spPr bwMode="auto">
            <a:xfrm>
              <a:off x="2864049" y="2168054"/>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49"/>
            <p:cNvSpPr>
              <a:spLocks/>
            </p:cNvSpPr>
            <p:nvPr/>
          </p:nvSpPr>
          <p:spPr bwMode="auto">
            <a:xfrm>
              <a:off x="2616399" y="1496542"/>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50"/>
            <p:cNvSpPr>
              <a:spLocks/>
            </p:cNvSpPr>
            <p:nvPr/>
          </p:nvSpPr>
          <p:spPr bwMode="auto">
            <a:xfrm>
              <a:off x="2613224" y="1123479"/>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51"/>
            <p:cNvSpPr>
              <a:spLocks/>
            </p:cNvSpPr>
            <p:nvPr/>
          </p:nvSpPr>
          <p:spPr bwMode="auto">
            <a:xfrm>
              <a:off x="990799" y="1345729"/>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52"/>
            <p:cNvSpPr>
              <a:spLocks/>
            </p:cNvSpPr>
            <p:nvPr/>
          </p:nvSpPr>
          <p:spPr bwMode="auto">
            <a:xfrm>
              <a:off x="1236861" y="1334617"/>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53"/>
            <p:cNvSpPr>
              <a:spLocks/>
            </p:cNvSpPr>
            <p:nvPr/>
          </p:nvSpPr>
          <p:spPr bwMode="auto">
            <a:xfrm>
              <a:off x="1640086" y="1863254"/>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54"/>
            <p:cNvSpPr>
              <a:spLocks/>
            </p:cNvSpPr>
            <p:nvPr/>
          </p:nvSpPr>
          <p:spPr bwMode="auto">
            <a:xfrm>
              <a:off x="1624211" y="1872779"/>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55"/>
            <p:cNvSpPr>
              <a:spLocks/>
            </p:cNvSpPr>
            <p:nvPr/>
          </p:nvSpPr>
          <p:spPr bwMode="auto">
            <a:xfrm>
              <a:off x="1367036" y="1866429"/>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56"/>
            <p:cNvSpPr>
              <a:spLocks/>
            </p:cNvSpPr>
            <p:nvPr/>
          </p:nvSpPr>
          <p:spPr bwMode="auto">
            <a:xfrm>
              <a:off x="1224161" y="982192"/>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57"/>
            <p:cNvSpPr>
              <a:spLocks/>
            </p:cNvSpPr>
            <p:nvPr/>
          </p:nvSpPr>
          <p:spPr bwMode="auto">
            <a:xfrm>
              <a:off x="1657549" y="986954"/>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358"/>
            <p:cNvSpPr>
              <a:spLocks/>
            </p:cNvSpPr>
            <p:nvPr/>
          </p:nvSpPr>
          <p:spPr bwMode="auto">
            <a:xfrm>
              <a:off x="1624211" y="1537817"/>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59"/>
            <p:cNvSpPr>
              <a:spLocks/>
            </p:cNvSpPr>
            <p:nvPr/>
          </p:nvSpPr>
          <p:spPr bwMode="auto">
            <a:xfrm>
              <a:off x="1006674" y="1863254"/>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60"/>
            <p:cNvSpPr>
              <a:spLocks/>
            </p:cNvSpPr>
            <p:nvPr/>
          </p:nvSpPr>
          <p:spPr bwMode="auto">
            <a:xfrm>
              <a:off x="2132211" y="1491779"/>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61"/>
            <p:cNvSpPr>
              <a:spLocks/>
            </p:cNvSpPr>
            <p:nvPr/>
          </p:nvSpPr>
          <p:spPr bwMode="auto">
            <a:xfrm>
              <a:off x="2427487" y="820267"/>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62"/>
            <p:cNvSpPr>
              <a:spLocks/>
            </p:cNvSpPr>
            <p:nvPr/>
          </p:nvSpPr>
          <p:spPr bwMode="auto">
            <a:xfrm>
              <a:off x="1662311" y="817092"/>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63"/>
            <p:cNvSpPr>
              <a:spLocks/>
            </p:cNvSpPr>
            <p:nvPr/>
          </p:nvSpPr>
          <p:spPr bwMode="auto">
            <a:xfrm>
              <a:off x="2421137" y="826617"/>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364"/>
            <p:cNvSpPr>
              <a:spLocks/>
            </p:cNvSpPr>
            <p:nvPr/>
          </p:nvSpPr>
          <p:spPr bwMode="auto">
            <a:xfrm>
              <a:off x="2108399" y="839317"/>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65"/>
            <p:cNvSpPr>
              <a:spLocks/>
            </p:cNvSpPr>
            <p:nvPr/>
          </p:nvSpPr>
          <p:spPr bwMode="auto">
            <a:xfrm>
              <a:off x="1613099" y="990129"/>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66"/>
            <p:cNvSpPr>
              <a:spLocks/>
            </p:cNvSpPr>
            <p:nvPr/>
          </p:nvSpPr>
          <p:spPr bwMode="auto">
            <a:xfrm>
              <a:off x="2611637" y="1499717"/>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67"/>
            <p:cNvSpPr>
              <a:spLocks/>
            </p:cNvSpPr>
            <p:nvPr/>
          </p:nvSpPr>
          <p:spPr bwMode="auto">
            <a:xfrm>
              <a:off x="2127449" y="1547342"/>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368"/>
            <p:cNvSpPr>
              <a:spLocks/>
            </p:cNvSpPr>
            <p:nvPr/>
          </p:nvSpPr>
          <p:spPr bwMode="auto">
            <a:xfrm>
              <a:off x="2278261" y="1509242"/>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369"/>
            <p:cNvSpPr>
              <a:spLocks/>
            </p:cNvSpPr>
            <p:nvPr/>
          </p:nvSpPr>
          <p:spPr bwMode="auto">
            <a:xfrm>
              <a:off x="2630687" y="1498129"/>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370"/>
            <p:cNvSpPr>
              <a:spLocks/>
            </p:cNvSpPr>
            <p:nvPr/>
          </p:nvSpPr>
          <p:spPr bwMode="auto">
            <a:xfrm>
              <a:off x="3211712" y="1866429"/>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371"/>
            <p:cNvSpPr>
              <a:spLocks/>
            </p:cNvSpPr>
            <p:nvPr/>
          </p:nvSpPr>
          <p:spPr bwMode="auto">
            <a:xfrm>
              <a:off x="3010099" y="1883892"/>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372"/>
            <p:cNvSpPr>
              <a:spLocks/>
            </p:cNvSpPr>
            <p:nvPr/>
          </p:nvSpPr>
          <p:spPr bwMode="auto">
            <a:xfrm>
              <a:off x="2284611" y="2085504"/>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rgbClr val="3CCC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373"/>
            <p:cNvSpPr>
              <a:spLocks/>
            </p:cNvSpPr>
            <p:nvPr/>
          </p:nvSpPr>
          <p:spPr bwMode="auto">
            <a:xfrm>
              <a:off x="2630687" y="2163292"/>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74"/>
            <p:cNvSpPr>
              <a:spLocks/>
            </p:cNvSpPr>
            <p:nvPr/>
          </p:nvSpPr>
          <p:spPr bwMode="auto">
            <a:xfrm>
              <a:off x="2311599" y="2733204"/>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75"/>
            <p:cNvSpPr>
              <a:spLocks/>
            </p:cNvSpPr>
            <p:nvPr/>
          </p:nvSpPr>
          <p:spPr bwMode="auto">
            <a:xfrm>
              <a:off x="2311599" y="3206279"/>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76"/>
            <p:cNvSpPr>
              <a:spLocks/>
            </p:cNvSpPr>
            <p:nvPr/>
          </p:nvSpPr>
          <p:spPr bwMode="auto">
            <a:xfrm>
              <a:off x="1767086" y="2472854"/>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rgbClr val="2F5E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378"/>
            <p:cNvSpPr>
              <a:spLocks noChangeArrowheads="1"/>
            </p:cNvSpPr>
            <p:nvPr/>
          </p:nvSpPr>
          <p:spPr bwMode="auto">
            <a:xfrm>
              <a:off x="1046361" y="263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379"/>
            <p:cNvSpPr>
              <a:spLocks noChangeArrowheads="1"/>
            </p:cNvSpPr>
            <p:nvPr/>
          </p:nvSpPr>
          <p:spPr bwMode="auto">
            <a:xfrm>
              <a:off x="2192536" y="390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380"/>
            <p:cNvSpPr>
              <a:spLocks noChangeArrowheads="1"/>
            </p:cNvSpPr>
            <p:nvPr/>
          </p:nvSpPr>
          <p:spPr bwMode="auto">
            <a:xfrm>
              <a:off x="1945678" y="1977641"/>
              <a:ext cx="840584" cy="840584"/>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381"/>
            <p:cNvSpPr>
              <a:spLocks noChangeArrowheads="1"/>
            </p:cNvSpPr>
            <p:nvPr/>
          </p:nvSpPr>
          <p:spPr bwMode="auto">
            <a:xfrm>
              <a:off x="3466980" y="2224410"/>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382"/>
            <p:cNvSpPr>
              <a:spLocks noChangeArrowheads="1"/>
            </p:cNvSpPr>
            <p:nvPr/>
          </p:nvSpPr>
          <p:spPr bwMode="auto">
            <a:xfrm>
              <a:off x="1551186" y="869479"/>
              <a:ext cx="260350"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Oval 383"/>
            <p:cNvSpPr>
              <a:spLocks noChangeArrowheads="1"/>
            </p:cNvSpPr>
            <p:nvPr/>
          </p:nvSpPr>
          <p:spPr bwMode="auto">
            <a:xfrm>
              <a:off x="1549599" y="1787054"/>
              <a:ext cx="185738" cy="185738"/>
            </a:xfrm>
            <a:prstGeom prst="ellipse">
              <a:avLst/>
            </a:pr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10" name="Oval 384"/>
            <p:cNvSpPr>
              <a:spLocks noChangeArrowheads="1"/>
            </p:cNvSpPr>
            <p:nvPr/>
          </p:nvSpPr>
          <p:spPr bwMode="auto">
            <a:xfrm>
              <a:off x="913011" y="1834679"/>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Oval 385"/>
            <p:cNvSpPr>
              <a:spLocks noChangeArrowheads="1"/>
            </p:cNvSpPr>
            <p:nvPr/>
          </p:nvSpPr>
          <p:spPr bwMode="auto">
            <a:xfrm>
              <a:off x="1147961" y="1253654"/>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Oval 386"/>
            <p:cNvSpPr>
              <a:spLocks noChangeArrowheads="1"/>
            </p:cNvSpPr>
            <p:nvPr/>
          </p:nvSpPr>
          <p:spPr bwMode="auto">
            <a:xfrm>
              <a:off x="2527499" y="1413992"/>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Oval 387"/>
            <p:cNvSpPr>
              <a:spLocks noChangeArrowheads="1"/>
            </p:cNvSpPr>
            <p:nvPr/>
          </p:nvSpPr>
          <p:spPr bwMode="auto">
            <a:xfrm>
              <a:off x="3472062" y="150765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Oval 388"/>
            <p:cNvSpPr>
              <a:spLocks noChangeArrowheads="1"/>
            </p:cNvSpPr>
            <p:nvPr/>
          </p:nvSpPr>
          <p:spPr bwMode="auto">
            <a:xfrm>
              <a:off x="2921199" y="255381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389"/>
            <p:cNvSpPr>
              <a:spLocks noChangeArrowheads="1"/>
            </p:cNvSpPr>
            <p:nvPr/>
          </p:nvSpPr>
          <p:spPr bwMode="auto">
            <a:xfrm>
              <a:off x="3137099" y="1775942"/>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Oval 390"/>
            <p:cNvSpPr>
              <a:spLocks noChangeArrowheads="1"/>
            </p:cNvSpPr>
            <p:nvPr/>
          </p:nvSpPr>
          <p:spPr bwMode="auto">
            <a:xfrm>
              <a:off x="1473399" y="349996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Oval 391"/>
            <p:cNvSpPr>
              <a:spLocks noChangeArrowheads="1"/>
            </p:cNvSpPr>
            <p:nvPr/>
          </p:nvSpPr>
          <p:spPr bwMode="auto">
            <a:xfrm>
              <a:off x="2981524" y="3350742"/>
              <a:ext cx="188913" cy="188913"/>
            </a:xfrm>
            <a:prstGeom prst="ellipse">
              <a:avLst/>
            </a:pr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18" name="Oval 392"/>
            <p:cNvSpPr>
              <a:spLocks noChangeArrowheads="1"/>
            </p:cNvSpPr>
            <p:nvPr/>
          </p:nvSpPr>
          <p:spPr bwMode="auto">
            <a:xfrm>
              <a:off x="2070299" y="149177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Oval 393"/>
            <p:cNvSpPr>
              <a:spLocks noChangeArrowheads="1"/>
            </p:cNvSpPr>
            <p:nvPr/>
          </p:nvSpPr>
          <p:spPr bwMode="auto">
            <a:xfrm>
              <a:off x="1316236" y="2175992"/>
              <a:ext cx="133350" cy="133350"/>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Oval 394"/>
            <p:cNvSpPr>
              <a:spLocks noChangeArrowheads="1"/>
            </p:cNvSpPr>
            <p:nvPr/>
          </p:nvSpPr>
          <p:spPr bwMode="auto">
            <a:xfrm>
              <a:off x="1667074" y="2087092"/>
              <a:ext cx="133350" cy="1365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Oval 395"/>
            <p:cNvSpPr>
              <a:spLocks noChangeArrowheads="1"/>
            </p:cNvSpPr>
            <p:nvPr/>
          </p:nvSpPr>
          <p:spPr bwMode="auto">
            <a:xfrm>
              <a:off x="2814837" y="2096617"/>
              <a:ext cx="134938" cy="134938"/>
            </a:xfrm>
            <a:prstGeom prst="ellipse">
              <a:avLst/>
            </a:pr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23" name="Oval 397"/>
            <p:cNvSpPr>
              <a:spLocks noChangeArrowheads="1"/>
            </p:cNvSpPr>
            <p:nvPr/>
          </p:nvSpPr>
          <p:spPr bwMode="auto">
            <a:xfrm>
              <a:off x="2365574" y="764704"/>
              <a:ext cx="134938" cy="134938"/>
            </a:xfrm>
            <a:prstGeom prst="ellipse">
              <a:avLst/>
            </a:pr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24" name="Oval 398"/>
            <p:cNvSpPr>
              <a:spLocks noChangeArrowheads="1"/>
            </p:cNvSpPr>
            <p:nvPr/>
          </p:nvSpPr>
          <p:spPr bwMode="auto">
            <a:xfrm>
              <a:off x="3078362" y="1071092"/>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Oval 399"/>
            <p:cNvSpPr>
              <a:spLocks noChangeArrowheads="1"/>
            </p:cNvSpPr>
            <p:nvPr/>
          </p:nvSpPr>
          <p:spPr bwMode="auto">
            <a:xfrm>
              <a:off x="3279974" y="2903067"/>
              <a:ext cx="134938"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Oval 400"/>
            <p:cNvSpPr>
              <a:spLocks noChangeArrowheads="1"/>
            </p:cNvSpPr>
            <p:nvPr/>
          </p:nvSpPr>
          <p:spPr bwMode="auto">
            <a:xfrm>
              <a:off x="2938662" y="391112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Oval 401"/>
            <p:cNvSpPr>
              <a:spLocks noChangeArrowheads="1"/>
            </p:cNvSpPr>
            <p:nvPr/>
          </p:nvSpPr>
          <p:spPr bwMode="auto">
            <a:xfrm>
              <a:off x="2648149" y="3982567"/>
              <a:ext cx="136525"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Oval 402"/>
            <p:cNvSpPr>
              <a:spLocks noChangeArrowheads="1"/>
            </p:cNvSpPr>
            <p:nvPr/>
          </p:nvSpPr>
          <p:spPr bwMode="auto">
            <a:xfrm>
              <a:off x="1628974" y="3988917"/>
              <a:ext cx="134938" cy="133350"/>
            </a:xfrm>
            <a:prstGeom prst="ellipse">
              <a:avLst/>
            </a:prstGeom>
            <a:solidFill>
              <a:srgbClr val="2F5EB0"/>
            </a:solidFill>
            <a:ln>
              <a:noFill/>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29" name="Oval 403"/>
            <p:cNvSpPr>
              <a:spLocks noChangeArrowheads="1"/>
            </p:cNvSpPr>
            <p:nvPr/>
          </p:nvSpPr>
          <p:spPr bwMode="auto">
            <a:xfrm>
              <a:off x="1770261" y="2964979"/>
              <a:ext cx="188913"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Oval 404"/>
            <p:cNvSpPr>
              <a:spLocks noChangeArrowheads="1"/>
            </p:cNvSpPr>
            <p:nvPr/>
          </p:nvSpPr>
          <p:spPr bwMode="auto">
            <a:xfrm>
              <a:off x="2640212" y="3139604"/>
              <a:ext cx="185738" cy="18891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Oval 405"/>
            <p:cNvSpPr>
              <a:spLocks noChangeArrowheads="1"/>
            </p:cNvSpPr>
            <p:nvPr/>
          </p:nvSpPr>
          <p:spPr bwMode="auto">
            <a:xfrm>
              <a:off x="2648149" y="3606329"/>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Oval 406"/>
            <p:cNvSpPr>
              <a:spLocks noChangeArrowheads="1"/>
            </p:cNvSpPr>
            <p:nvPr/>
          </p:nvSpPr>
          <p:spPr bwMode="auto">
            <a:xfrm>
              <a:off x="1946474" y="3561879"/>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Oval 407"/>
            <p:cNvSpPr>
              <a:spLocks noChangeArrowheads="1"/>
            </p:cNvSpPr>
            <p:nvPr/>
          </p:nvSpPr>
          <p:spPr bwMode="auto">
            <a:xfrm>
              <a:off x="1694061" y="237760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Oval 128"/>
            <p:cNvSpPr>
              <a:spLocks noChangeArrowheads="1"/>
            </p:cNvSpPr>
            <p:nvPr/>
          </p:nvSpPr>
          <p:spPr bwMode="auto">
            <a:xfrm>
              <a:off x="2144911" y="3002424"/>
              <a:ext cx="339725" cy="3397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 name="组合 5"/>
          <p:cNvGrpSpPr/>
          <p:nvPr/>
        </p:nvGrpSpPr>
        <p:grpSpPr>
          <a:xfrm>
            <a:off x="7393731" y="1630597"/>
            <a:ext cx="546935" cy="546935"/>
            <a:chOff x="7393731" y="1630597"/>
            <a:chExt cx="546935" cy="546935"/>
          </a:xfrm>
          <a:effectLst>
            <a:outerShdw blurRad="50800" dist="38100" dir="2700000" algn="tl" rotWithShape="0">
              <a:prstClr val="black">
                <a:alpha val="40000"/>
              </a:prstClr>
            </a:outerShdw>
          </a:effectLst>
        </p:grpSpPr>
        <p:sp>
          <p:nvSpPr>
            <p:cNvPr id="157" name="椭圆 156"/>
            <p:cNvSpPr/>
            <p:nvPr/>
          </p:nvSpPr>
          <p:spPr>
            <a:xfrm>
              <a:off x="7393731" y="163059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58" name="标题 4"/>
            <p:cNvSpPr txBox="1">
              <a:spLocks/>
            </p:cNvSpPr>
            <p:nvPr/>
          </p:nvSpPr>
          <p:spPr>
            <a:xfrm>
              <a:off x="7422860" y="1725170"/>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01</a:t>
              </a:r>
            </a:p>
          </p:txBody>
        </p:sp>
      </p:grpSp>
      <p:sp>
        <p:nvSpPr>
          <p:cNvPr id="159" name="矩形 158"/>
          <p:cNvSpPr/>
          <p:nvPr/>
        </p:nvSpPr>
        <p:spPr>
          <a:xfrm>
            <a:off x="8157378" y="1412776"/>
            <a:ext cx="27582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0" name="矩形 47"/>
          <p:cNvSpPr>
            <a:spLocks noChangeArrowheads="1"/>
          </p:cNvSpPr>
          <p:nvPr/>
        </p:nvSpPr>
        <p:spPr bwMode="auto">
          <a:xfrm>
            <a:off x="8156691" y="1786025"/>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grpSp>
        <p:nvGrpSpPr>
          <p:cNvPr id="8" name="组合 7"/>
          <p:cNvGrpSpPr/>
          <p:nvPr/>
        </p:nvGrpSpPr>
        <p:grpSpPr>
          <a:xfrm>
            <a:off x="7710891" y="2808198"/>
            <a:ext cx="546935" cy="546935"/>
            <a:chOff x="7710891" y="2808198"/>
            <a:chExt cx="546935" cy="546935"/>
          </a:xfrm>
        </p:grpSpPr>
        <p:sp>
          <p:nvSpPr>
            <p:cNvPr id="161" name="椭圆 160"/>
            <p:cNvSpPr/>
            <p:nvPr/>
          </p:nvSpPr>
          <p:spPr>
            <a:xfrm>
              <a:off x="7710891" y="2808198"/>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62" name="标题 4"/>
            <p:cNvSpPr txBox="1">
              <a:spLocks/>
            </p:cNvSpPr>
            <p:nvPr/>
          </p:nvSpPr>
          <p:spPr>
            <a:xfrm>
              <a:off x="7740020" y="2902771"/>
              <a:ext cx="517805" cy="360041"/>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２</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grpSp>
      <p:sp>
        <p:nvSpPr>
          <p:cNvPr id="163" name="矩形 162"/>
          <p:cNvSpPr/>
          <p:nvPr/>
        </p:nvSpPr>
        <p:spPr>
          <a:xfrm>
            <a:off x="8474538" y="2590377"/>
            <a:ext cx="27582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4" name="矩形 47"/>
          <p:cNvSpPr>
            <a:spLocks noChangeArrowheads="1"/>
          </p:cNvSpPr>
          <p:nvPr/>
        </p:nvSpPr>
        <p:spPr bwMode="auto">
          <a:xfrm>
            <a:off x="8473851" y="2963626"/>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grpSp>
        <p:nvGrpSpPr>
          <p:cNvPr id="182" name="组合 181"/>
          <p:cNvGrpSpPr/>
          <p:nvPr/>
        </p:nvGrpSpPr>
        <p:grpSpPr>
          <a:xfrm>
            <a:off x="7321723" y="4032334"/>
            <a:ext cx="546935" cy="546935"/>
            <a:chOff x="7321723" y="4032334"/>
            <a:chExt cx="546935" cy="546935"/>
          </a:xfrm>
        </p:grpSpPr>
        <p:sp>
          <p:nvSpPr>
            <p:cNvPr id="165" name="椭圆 164"/>
            <p:cNvSpPr/>
            <p:nvPr/>
          </p:nvSpPr>
          <p:spPr>
            <a:xfrm>
              <a:off x="7321723" y="4032334"/>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66" name="标题 4"/>
            <p:cNvSpPr txBox="1">
              <a:spLocks/>
            </p:cNvSpPr>
            <p:nvPr/>
          </p:nvSpPr>
          <p:spPr>
            <a:xfrm>
              <a:off x="7350852" y="412690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３</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grpSp>
      <p:sp>
        <p:nvSpPr>
          <p:cNvPr id="167" name="矩形 166"/>
          <p:cNvSpPr/>
          <p:nvPr/>
        </p:nvSpPr>
        <p:spPr>
          <a:xfrm>
            <a:off x="8085370" y="3814513"/>
            <a:ext cx="2758205" cy="369324"/>
          </a:xfrm>
          <a:prstGeom prst="rect">
            <a:avLst/>
          </a:prstGeom>
        </p:spPr>
        <p:txBody>
          <a:bodyPr wrap="square" lIns="91431" tIns="45716" rIns="91431" bIns="45716">
            <a:spAutoFit/>
          </a:bodyPr>
          <a:lstStyle/>
          <a:p>
            <a:pP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8" name="矩形 47"/>
          <p:cNvSpPr>
            <a:spLocks noChangeArrowheads="1"/>
          </p:cNvSpPr>
          <p:nvPr/>
        </p:nvSpPr>
        <p:spPr bwMode="auto">
          <a:xfrm>
            <a:off x="8084683" y="4187762"/>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grpSp>
        <p:nvGrpSpPr>
          <p:cNvPr id="183" name="组合 182"/>
          <p:cNvGrpSpPr/>
          <p:nvPr/>
        </p:nvGrpSpPr>
        <p:grpSpPr>
          <a:xfrm>
            <a:off x="4110492" y="1656070"/>
            <a:ext cx="546935" cy="546935"/>
            <a:chOff x="4110492" y="1656070"/>
            <a:chExt cx="546935" cy="546935"/>
          </a:xfrm>
        </p:grpSpPr>
        <p:sp>
          <p:nvSpPr>
            <p:cNvPr id="169" name="椭圆 168"/>
            <p:cNvSpPr/>
            <p:nvPr/>
          </p:nvSpPr>
          <p:spPr>
            <a:xfrm>
              <a:off x="4110492" y="1656070"/>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70" name="标题 4"/>
            <p:cNvSpPr txBox="1">
              <a:spLocks/>
            </p:cNvSpPr>
            <p:nvPr/>
          </p:nvSpPr>
          <p:spPr>
            <a:xfrm>
              <a:off x="4139621" y="1750643"/>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４</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grpSp>
      <p:sp>
        <p:nvSpPr>
          <p:cNvPr id="171" name="矩形 170"/>
          <p:cNvSpPr/>
          <p:nvPr/>
        </p:nvSpPr>
        <p:spPr>
          <a:xfrm>
            <a:off x="1366038" y="1438249"/>
            <a:ext cx="2758205" cy="369324"/>
          </a:xfrm>
          <a:prstGeom prst="rect">
            <a:avLst/>
          </a:prstGeom>
        </p:spPr>
        <p:txBody>
          <a:bodyPr wrap="square" lIns="91431" tIns="45716" rIns="91431" bIns="45716">
            <a:spAutoFit/>
          </a:bodyPr>
          <a:lstStyle/>
          <a:p>
            <a:pPr algn="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2" name="矩形 47"/>
          <p:cNvSpPr>
            <a:spLocks noChangeArrowheads="1"/>
          </p:cNvSpPr>
          <p:nvPr/>
        </p:nvSpPr>
        <p:spPr bwMode="auto">
          <a:xfrm>
            <a:off x="1099907" y="1811498"/>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grpSp>
        <p:nvGrpSpPr>
          <p:cNvPr id="184" name="组合 183"/>
          <p:cNvGrpSpPr/>
          <p:nvPr/>
        </p:nvGrpSpPr>
        <p:grpSpPr>
          <a:xfrm>
            <a:off x="3966476" y="2926741"/>
            <a:ext cx="546935" cy="546935"/>
            <a:chOff x="3966476" y="2926741"/>
            <a:chExt cx="546935" cy="546935"/>
          </a:xfrm>
        </p:grpSpPr>
        <p:sp>
          <p:nvSpPr>
            <p:cNvPr id="173" name="椭圆 172"/>
            <p:cNvSpPr/>
            <p:nvPr/>
          </p:nvSpPr>
          <p:spPr>
            <a:xfrm>
              <a:off x="3966476" y="2926741"/>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74" name="标题 4"/>
            <p:cNvSpPr txBox="1">
              <a:spLocks/>
            </p:cNvSpPr>
            <p:nvPr/>
          </p:nvSpPr>
          <p:spPr>
            <a:xfrm>
              <a:off x="3995605" y="302131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５</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grpSp>
      <p:sp>
        <p:nvSpPr>
          <p:cNvPr id="175" name="矩形 174"/>
          <p:cNvSpPr/>
          <p:nvPr/>
        </p:nvSpPr>
        <p:spPr>
          <a:xfrm>
            <a:off x="1222022" y="2708920"/>
            <a:ext cx="2758205" cy="369324"/>
          </a:xfrm>
          <a:prstGeom prst="rect">
            <a:avLst/>
          </a:prstGeom>
        </p:spPr>
        <p:txBody>
          <a:bodyPr wrap="square" lIns="91431" tIns="45716" rIns="91431" bIns="45716">
            <a:spAutoFit/>
          </a:bodyPr>
          <a:lstStyle/>
          <a:p>
            <a:pPr algn="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6" name="矩形 47"/>
          <p:cNvSpPr>
            <a:spLocks noChangeArrowheads="1"/>
          </p:cNvSpPr>
          <p:nvPr/>
        </p:nvSpPr>
        <p:spPr bwMode="auto">
          <a:xfrm>
            <a:off x="955891" y="3082169"/>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grpSp>
        <p:nvGrpSpPr>
          <p:cNvPr id="185" name="组合 184"/>
          <p:cNvGrpSpPr/>
          <p:nvPr/>
        </p:nvGrpSpPr>
        <p:grpSpPr>
          <a:xfrm>
            <a:off x="4326516" y="4150877"/>
            <a:ext cx="546935" cy="546935"/>
            <a:chOff x="4326516" y="4150877"/>
            <a:chExt cx="546935" cy="546935"/>
          </a:xfrm>
        </p:grpSpPr>
        <p:sp>
          <p:nvSpPr>
            <p:cNvPr id="177" name="椭圆 176"/>
            <p:cNvSpPr/>
            <p:nvPr/>
          </p:nvSpPr>
          <p:spPr>
            <a:xfrm>
              <a:off x="4326516" y="415087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78" name="标题 4"/>
            <p:cNvSpPr txBox="1">
              <a:spLocks/>
            </p:cNvSpPr>
            <p:nvPr/>
          </p:nvSpPr>
          <p:spPr>
            <a:xfrm>
              <a:off x="4355645" y="4245450"/>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６</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grpSp>
      <p:sp>
        <p:nvSpPr>
          <p:cNvPr id="179" name="矩形 178"/>
          <p:cNvSpPr/>
          <p:nvPr/>
        </p:nvSpPr>
        <p:spPr>
          <a:xfrm>
            <a:off x="1582062" y="3933056"/>
            <a:ext cx="2758205" cy="369324"/>
          </a:xfrm>
          <a:prstGeom prst="rect">
            <a:avLst/>
          </a:prstGeom>
        </p:spPr>
        <p:txBody>
          <a:bodyPr wrap="square" lIns="91431" tIns="45716" rIns="91431" bIns="45716">
            <a:spAutoFit/>
          </a:bodyPr>
          <a:lstStyle/>
          <a:p>
            <a:pPr algn="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0" name="矩形 47"/>
          <p:cNvSpPr>
            <a:spLocks noChangeArrowheads="1"/>
          </p:cNvSpPr>
          <p:nvPr/>
        </p:nvSpPr>
        <p:spPr bwMode="auto">
          <a:xfrm>
            <a:off x="1315931" y="4306305"/>
            <a:ext cx="3024336"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a:t>
            </a:r>
            <a:r>
              <a:rPr lang="zh-CN" altLang="en-US" sz="1400" dirty="0" smtClean="0">
                <a:solidFill>
                  <a:schemeClr val="tx1">
                    <a:lumMod val="50000"/>
                    <a:lumOff val="50000"/>
                  </a:schemeClr>
                </a:solidFill>
                <a:sym typeface="微软雅黑" pitchFamily="34" charset="-122"/>
              </a:rPr>
              <a:t>综合说明</a:t>
            </a:r>
            <a:r>
              <a:rPr lang="zh-CN" altLang="en-US" sz="1400" dirty="0">
                <a:solidFill>
                  <a:schemeClr val="tx1">
                    <a:lumMod val="50000"/>
                    <a:lumOff val="50000"/>
                  </a:schemeClr>
                </a:solidFill>
                <a:sym typeface="微软雅黑" pitchFamily="34" charset="-122"/>
              </a:rPr>
              <a:t>，在此录入上述图表的综合描述</a:t>
            </a:r>
            <a:r>
              <a:rPr lang="zh-CN" altLang="en-US" sz="1400" dirty="0" smtClean="0">
                <a:solidFill>
                  <a:schemeClr val="tx1">
                    <a:lumMod val="50000"/>
                    <a:lumOff val="50000"/>
                  </a:schemeClr>
                </a:solidFill>
                <a:sym typeface="微软雅黑" pitchFamily="34" charset="-122"/>
              </a:rPr>
              <a:t>说明</a:t>
            </a:r>
            <a:endParaRPr lang="zh-CN" altLang="en-US" sz="1400" dirty="0">
              <a:solidFill>
                <a:schemeClr val="tx1">
                  <a:lumMod val="50000"/>
                  <a:lumOff val="50000"/>
                </a:schemeClr>
              </a:solidFill>
              <a:sym typeface="微软雅黑" pitchFamily="34" charset="-122"/>
            </a:endParaRPr>
          </a:p>
        </p:txBody>
      </p:sp>
      <p:sp>
        <p:nvSpPr>
          <p:cNvPr id="181" name="标题 4"/>
          <p:cNvSpPr txBox="1">
            <a:spLocks/>
          </p:cNvSpPr>
          <p:nvPr/>
        </p:nvSpPr>
        <p:spPr>
          <a:xfrm>
            <a:off x="5737547" y="3098912"/>
            <a:ext cx="698327"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方正兰亭黑简体" panose="02000000000000000000" pitchFamily="2" charset="-122"/>
                <a:ea typeface="方正兰亭黑简体" panose="02000000000000000000" pitchFamily="2" charset="-122"/>
              </a:rPr>
              <a:t>工作概述</a:t>
            </a:r>
            <a:endParaRPr lang="en-US" altLang="zh-CN" sz="20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186" name="TextBox 185"/>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6969124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1"/>
                                        </p:tgtEl>
                                        <p:attrNameLst>
                                          <p:attrName>style.visibility</p:attrName>
                                        </p:attrNameLst>
                                      </p:cBhvr>
                                      <p:to>
                                        <p:strVal val="visible"/>
                                      </p:to>
                                    </p:set>
                                    <p:anim calcmode="lin" valueType="num">
                                      <p:cBhvr>
                                        <p:cTn id="11" dur="500" fill="hold"/>
                                        <p:tgtEl>
                                          <p:spTgt spid="181"/>
                                        </p:tgtEl>
                                        <p:attrNameLst>
                                          <p:attrName>ppt_w</p:attrName>
                                        </p:attrNameLst>
                                      </p:cBhvr>
                                      <p:tavLst>
                                        <p:tav tm="0">
                                          <p:val>
                                            <p:fltVal val="0"/>
                                          </p:val>
                                        </p:tav>
                                        <p:tav tm="100000">
                                          <p:val>
                                            <p:strVal val="#ppt_w"/>
                                          </p:val>
                                        </p:tav>
                                      </p:tavLst>
                                    </p:anim>
                                    <p:anim calcmode="lin" valueType="num">
                                      <p:cBhvr>
                                        <p:cTn id="12" dur="500" fill="hold"/>
                                        <p:tgtEl>
                                          <p:spTgt spid="181"/>
                                        </p:tgtEl>
                                        <p:attrNameLst>
                                          <p:attrName>ppt_h</p:attrName>
                                        </p:attrNameLst>
                                      </p:cBhvr>
                                      <p:tavLst>
                                        <p:tav tm="0">
                                          <p:val>
                                            <p:fltVal val="0"/>
                                          </p:val>
                                        </p:tav>
                                        <p:tav tm="100000">
                                          <p:val>
                                            <p:strVal val="#ppt_h"/>
                                          </p:val>
                                        </p:tav>
                                      </p:tavLst>
                                    </p:anim>
                                    <p:animEffect transition="in" filter="fade">
                                      <p:cBhvr>
                                        <p:cTn id="13" dur="500"/>
                                        <p:tgtEl>
                                          <p:spTgt spid="181"/>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additive="base">
                                        <p:cTn id="22" dur="500" fill="hold"/>
                                        <p:tgtEl>
                                          <p:spTgt spid="159"/>
                                        </p:tgtEl>
                                        <p:attrNameLst>
                                          <p:attrName>ppt_x</p:attrName>
                                        </p:attrNameLst>
                                      </p:cBhvr>
                                      <p:tavLst>
                                        <p:tav tm="0">
                                          <p:val>
                                            <p:strVal val="1+#ppt_w/2"/>
                                          </p:val>
                                        </p:tav>
                                        <p:tav tm="100000">
                                          <p:val>
                                            <p:strVal val="#ppt_x"/>
                                          </p:val>
                                        </p:tav>
                                      </p:tavLst>
                                    </p:anim>
                                    <p:anim calcmode="lin" valueType="num">
                                      <p:cBhvr additive="base">
                                        <p:cTn id="23" dur="500" fill="hold"/>
                                        <p:tgtEl>
                                          <p:spTgt spid="15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additive="base">
                                        <p:cTn id="27" dur="500" fill="hold"/>
                                        <p:tgtEl>
                                          <p:spTgt spid="160"/>
                                        </p:tgtEl>
                                        <p:attrNameLst>
                                          <p:attrName>ppt_x</p:attrName>
                                        </p:attrNameLst>
                                      </p:cBhvr>
                                      <p:tavLst>
                                        <p:tav tm="0">
                                          <p:val>
                                            <p:strVal val="1+#ppt_w/2"/>
                                          </p:val>
                                        </p:tav>
                                        <p:tav tm="100000">
                                          <p:val>
                                            <p:strVal val="#ppt_x"/>
                                          </p:val>
                                        </p:tav>
                                      </p:tavLst>
                                    </p:anim>
                                    <p:anim calcmode="lin" valueType="num">
                                      <p:cBhvr additive="base">
                                        <p:cTn id="28" dur="500" fill="hold"/>
                                        <p:tgtEl>
                                          <p:spTgt spid="16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63"/>
                                        </p:tgtEl>
                                        <p:attrNameLst>
                                          <p:attrName>style.visibility</p:attrName>
                                        </p:attrNameLst>
                                      </p:cBhvr>
                                      <p:to>
                                        <p:strVal val="visible"/>
                                      </p:to>
                                    </p:set>
                                    <p:anim calcmode="lin" valueType="num">
                                      <p:cBhvr additive="base">
                                        <p:cTn id="37" dur="500" fill="hold"/>
                                        <p:tgtEl>
                                          <p:spTgt spid="163"/>
                                        </p:tgtEl>
                                        <p:attrNameLst>
                                          <p:attrName>ppt_x</p:attrName>
                                        </p:attrNameLst>
                                      </p:cBhvr>
                                      <p:tavLst>
                                        <p:tav tm="0">
                                          <p:val>
                                            <p:strVal val="1+#ppt_w/2"/>
                                          </p:val>
                                        </p:tav>
                                        <p:tav tm="100000">
                                          <p:val>
                                            <p:strVal val="#ppt_x"/>
                                          </p:val>
                                        </p:tav>
                                      </p:tavLst>
                                    </p:anim>
                                    <p:anim calcmode="lin" valueType="num">
                                      <p:cBhvr additive="base">
                                        <p:cTn id="38" dur="500" fill="hold"/>
                                        <p:tgtEl>
                                          <p:spTgt spid="16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64"/>
                                        </p:tgtEl>
                                        <p:attrNameLst>
                                          <p:attrName>style.visibility</p:attrName>
                                        </p:attrNameLst>
                                      </p:cBhvr>
                                      <p:to>
                                        <p:strVal val="visible"/>
                                      </p:to>
                                    </p:set>
                                    <p:anim calcmode="lin" valueType="num">
                                      <p:cBhvr additive="base">
                                        <p:cTn id="42" dur="500" fill="hold"/>
                                        <p:tgtEl>
                                          <p:spTgt spid="164"/>
                                        </p:tgtEl>
                                        <p:attrNameLst>
                                          <p:attrName>ppt_x</p:attrName>
                                        </p:attrNameLst>
                                      </p:cBhvr>
                                      <p:tavLst>
                                        <p:tav tm="0">
                                          <p:val>
                                            <p:strVal val="1+#ppt_w/2"/>
                                          </p:val>
                                        </p:tav>
                                        <p:tav tm="100000">
                                          <p:val>
                                            <p:strVal val="#ppt_x"/>
                                          </p:val>
                                        </p:tav>
                                      </p:tavLst>
                                    </p:anim>
                                    <p:anim calcmode="lin" valueType="num">
                                      <p:cBhvr additive="base">
                                        <p:cTn id="43" dur="500" fill="hold"/>
                                        <p:tgtEl>
                                          <p:spTgt spid="16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82"/>
                                        </p:tgtEl>
                                        <p:attrNameLst>
                                          <p:attrName>style.visibility</p:attrName>
                                        </p:attrNameLst>
                                      </p:cBhvr>
                                      <p:to>
                                        <p:strVal val="visible"/>
                                      </p:to>
                                    </p:set>
                                    <p:anim calcmode="lin" valueType="num">
                                      <p:cBhvr additive="base">
                                        <p:cTn id="47" dur="500" fill="hold"/>
                                        <p:tgtEl>
                                          <p:spTgt spid="182"/>
                                        </p:tgtEl>
                                        <p:attrNameLst>
                                          <p:attrName>ppt_x</p:attrName>
                                        </p:attrNameLst>
                                      </p:cBhvr>
                                      <p:tavLst>
                                        <p:tav tm="0">
                                          <p:val>
                                            <p:strVal val="1+#ppt_w/2"/>
                                          </p:val>
                                        </p:tav>
                                        <p:tav tm="100000">
                                          <p:val>
                                            <p:strVal val="#ppt_x"/>
                                          </p:val>
                                        </p:tav>
                                      </p:tavLst>
                                    </p:anim>
                                    <p:anim calcmode="lin" valueType="num">
                                      <p:cBhvr additive="base">
                                        <p:cTn id="48" dur="500" fill="hold"/>
                                        <p:tgtEl>
                                          <p:spTgt spid="18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67"/>
                                        </p:tgtEl>
                                        <p:attrNameLst>
                                          <p:attrName>style.visibility</p:attrName>
                                        </p:attrNameLst>
                                      </p:cBhvr>
                                      <p:to>
                                        <p:strVal val="visible"/>
                                      </p:to>
                                    </p:set>
                                    <p:anim calcmode="lin" valueType="num">
                                      <p:cBhvr additive="base">
                                        <p:cTn id="52" dur="500" fill="hold"/>
                                        <p:tgtEl>
                                          <p:spTgt spid="167"/>
                                        </p:tgtEl>
                                        <p:attrNameLst>
                                          <p:attrName>ppt_x</p:attrName>
                                        </p:attrNameLst>
                                      </p:cBhvr>
                                      <p:tavLst>
                                        <p:tav tm="0">
                                          <p:val>
                                            <p:strVal val="1+#ppt_w/2"/>
                                          </p:val>
                                        </p:tav>
                                        <p:tav tm="100000">
                                          <p:val>
                                            <p:strVal val="#ppt_x"/>
                                          </p:val>
                                        </p:tav>
                                      </p:tavLst>
                                    </p:anim>
                                    <p:anim calcmode="lin" valueType="num">
                                      <p:cBhvr additive="base">
                                        <p:cTn id="53" dur="500" fill="hold"/>
                                        <p:tgtEl>
                                          <p:spTgt spid="16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68"/>
                                        </p:tgtEl>
                                        <p:attrNameLst>
                                          <p:attrName>style.visibility</p:attrName>
                                        </p:attrNameLst>
                                      </p:cBhvr>
                                      <p:to>
                                        <p:strVal val="visible"/>
                                      </p:to>
                                    </p:set>
                                    <p:anim calcmode="lin" valueType="num">
                                      <p:cBhvr additive="base">
                                        <p:cTn id="57" dur="500" fill="hold"/>
                                        <p:tgtEl>
                                          <p:spTgt spid="168"/>
                                        </p:tgtEl>
                                        <p:attrNameLst>
                                          <p:attrName>ppt_x</p:attrName>
                                        </p:attrNameLst>
                                      </p:cBhvr>
                                      <p:tavLst>
                                        <p:tav tm="0">
                                          <p:val>
                                            <p:strVal val="1+#ppt_w/2"/>
                                          </p:val>
                                        </p:tav>
                                        <p:tav tm="100000">
                                          <p:val>
                                            <p:strVal val="#ppt_x"/>
                                          </p:val>
                                        </p:tav>
                                      </p:tavLst>
                                    </p:anim>
                                    <p:anim calcmode="lin" valueType="num">
                                      <p:cBhvr additive="base">
                                        <p:cTn id="58" dur="500" fill="hold"/>
                                        <p:tgtEl>
                                          <p:spTgt spid="16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additive="base">
                                        <p:cTn id="62" dur="500" fill="hold"/>
                                        <p:tgtEl>
                                          <p:spTgt spid="183"/>
                                        </p:tgtEl>
                                        <p:attrNameLst>
                                          <p:attrName>ppt_x</p:attrName>
                                        </p:attrNameLst>
                                      </p:cBhvr>
                                      <p:tavLst>
                                        <p:tav tm="0">
                                          <p:val>
                                            <p:strVal val="0-#ppt_w/2"/>
                                          </p:val>
                                        </p:tav>
                                        <p:tav tm="100000">
                                          <p:val>
                                            <p:strVal val="#ppt_x"/>
                                          </p:val>
                                        </p:tav>
                                      </p:tavLst>
                                    </p:anim>
                                    <p:anim calcmode="lin" valueType="num">
                                      <p:cBhvr additive="base">
                                        <p:cTn id="63" dur="500" fill="hold"/>
                                        <p:tgtEl>
                                          <p:spTgt spid="18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additive="base">
                                        <p:cTn id="67" dur="500" fill="hold"/>
                                        <p:tgtEl>
                                          <p:spTgt spid="171"/>
                                        </p:tgtEl>
                                        <p:attrNameLst>
                                          <p:attrName>ppt_x</p:attrName>
                                        </p:attrNameLst>
                                      </p:cBhvr>
                                      <p:tavLst>
                                        <p:tav tm="0">
                                          <p:val>
                                            <p:strVal val="0-#ppt_w/2"/>
                                          </p:val>
                                        </p:tav>
                                        <p:tav tm="100000">
                                          <p:val>
                                            <p:strVal val="#ppt_x"/>
                                          </p:val>
                                        </p:tav>
                                      </p:tavLst>
                                    </p:anim>
                                    <p:anim calcmode="lin" valueType="num">
                                      <p:cBhvr additive="base">
                                        <p:cTn id="68" dur="500" fill="hold"/>
                                        <p:tgtEl>
                                          <p:spTgt spid="171"/>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72"/>
                                        </p:tgtEl>
                                        <p:attrNameLst>
                                          <p:attrName>style.visibility</p:attrName>
                                        </p:attrNameLst>
                                      </p:cBhvr>
                                      <p:to>
                                        <p:strVal val="visible"/>
                                      </p:to>
                                    </p:set>
                                    <p:anim calcmode="lin" valueType="num">
                                      <p:cBhvr additive="base">
                                        <p:cTn id="72" dur="500" fill="hold"/>
                                        <p:tgtEl>
                                          <p:spTgt spid="172"/>
                                        </p:tgtEl>
                                        <p:attrNameLst>
                                          <p:attrName>ppt_x</p:attrName>
                                        </p:attrNameLst>
                                      </p:cBhvr>
                                      <p:tavLst>
                                        <p:tav tm="0">
                                          <p:val>
                                            <p:strVal val="0-#ppt_w/2"/>
                                          </p:val>
                                        </p:tav>
                                        <p:tav tm="100000">
                                          <p:val>
                                            <p:strVal val="#ppt_x"/>
                                          </p:val>
                                        </p:tav>
                                      </p:tavLst>
                                    </p:anim>
                                    <p:anim calcmode="lin" valueType="num">
                                      <p:cBhvr additive="base">
                                        <p:cTn id="73" dur="500" fill="hold"/>
                                        <p:tgtEl>
                                          <p:spTgt spid="172"/>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84"/>
                                        </p:tgtEl>
                                        <p:attrNameLst>
                                          <p:attrName>style.visibility</p:attrName>
                                        </p:attrNameLst>
                                      </p:cBhvr>
                                      <p:to>
                                        <p:strVal val="visible"/>
                                      </p:to>
                                    </p:set>
                                    <p:anim calcmode="lin" valueType="num">
                                      <p:cBhvr additive="base">
                                        <p:cTn id="77" dur="500" fill="hold"/>
                                        <p:tgtEl>
                                          <p:spTgt spid="184"/>
                                        </p:tgtEl>
                                        <p:attrNameLst>
                                          <p:attrName>ppt_x</p:attrName>
                                        </p:attrNameLst>
                                      </p:cBhvr>
                                      <p:tavLst>
                                        <p:tav tm="0">
                                          <p:val>
                                            <p:strVal val="0-#ppt_w/2"/>
                                          </p:val>
                                        </p:tav>
                                        <p:tav tm="100000">
                                          <p:val>
                                            <p:strVal val="#ppt_x"/>
                                          </p:val>
                                        </p:tav>
                                      </p:tavLst>
                                    </p:anim>
                                    <p:anim calcmode="lin" valueType="num">
                                      <p:cBhvr additive="base">
                                        <p:cTn id="78" dur="500" fill="hold"/>
                                        <p:tgtEl>
                                          <p:spTgt spid="18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175"/>
                                        </p:tgtEl>
                                        <p:attrNameLst>
                                          <p:attrName>style.visibility</p:attrName>
                                        </p:attrNameLst>
                                      </p:cBhvr>
                                      <p:to>
                                        <p:strVal val="visible"/>
                                      </p:to>
                                    </p:set>
                                    <p:anim calcmode="lin" valueType="num">
                                      <p:cBhvr additive="base">
                                        <p:cTn id="82" dur="500" fill="hold"/>
                                        <p:tgtEl>
                                          <p:spTgt spid="175"/>
                                        </p:tgtEl>
                                        <p:attrNameLst>
                                          <p:attrName>ppt_x</p:attrName>
                                        </p:attrNameLst>
                                      </p:cBhvr>
                                      <p:tavLst>
                                        <p:tav tm="0">
                                          <p:val>
                                            <p:strVal val="0-#ppt_w/2"/>
                                          </p:val>
                                        </p:tav>
                                        <p:tav tm="100000">
                                          <p:val>
                                            <p:strVal val="#ppt_x"/>
                                          </p:val>
                                        </p:tav>
                                      </p:tavLst>
                                    </p:anim>
                                    <p:anim calcmode="lin" valueType="num">
                                      <p:cBhvr additive="base">
                                        <p:cTn id="83" dur="500" fill="hold"/>
                                        <p:tgtEl>
                                          <p:spTgt spid="17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176"/>
                                        </p:tgtEl>
                                        <p:attrNameLst>
                                          <p:attrName>style.visibility</p:attrName>
                                        </p:attrNameLst>
                                      </p:cBhvr>
                                      <p:to>
                                        <p:strVal val="visible"/>
                                      </p:to>
                                    </p:set>
                                    <p:anim calcmode="lin" valueType="num">
                                      <p:cBhvr additive="base">
                                        <p:cTn id="87" dur="500" fill="hold"/>
                                        <p:tgtEl>
                                          <p:spTgt spid="176"/>
                                        </p:tgtEl>
                                        <p:attrNameLst>
                                          <p:attrName>ppt_x</p:attrName>
                                        </p:attrNameLst>
                                      </p:cBhvr>
                                      <p:tavLst>
                                        <p:tav tm="0">
                                          <p:val>
                                            <p:strVal val="0-#ppt_w/2"/>
                                          </p:val>
                                        </p:tav>
                                        <p:tav tm="100000">
                                          <p:val>
                                            <p:strVal val="#ppt_x"/>
                                          </p:val>
                                        </p:tav>
                                      </p:tavLst>
                                    </p:anim>
                                    <p:anim calcmode="lin" valueType="num">
                                      <p:cBhvr additive="base">
                                        <p:cTn id="88" dur="500" fill="hold"/>
                                        <p:tgtEl>
                                          <p:spTgt spid="176"/>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 calcmode="lin" valueType="num">
                                      <p:cBhvr additive="base">
                                        <p:cTn id="92" dur="500" fill="hold"/>
                                        <p:tgtEl>
                                          <p:spTgt spid="185"/>
                                        </p:tgtEl>
                                        <p:attrNameLst>
                                          <p:attrName>ppt_x</p:attrName>
                                        </p:attrNameLst>
                                      </p:cBhvr>
                                      <p:tavLst>
                                        <p:tav tm="0">
                                          <p:val>
                                            <p:strVal val="0-#ppt_w/2"/>
                                          </p:val>
                                        </p:tav>
                                        <p:tav tm="100000">
                                          <p:val>
                                            <p:strVal val="#ppt_x"/>
                                          </p:val>
                                        </p:tav>
                                      </p:tavLst>
                                    </p:anim>
                                    <p:anim calcmode="lin" valueType="num">
                                      <p:cBhvr additive="base">
                                        <p:cTn id="93" dur="500" fill="hold"/>
                                        <p:tgtEl>
                                          <p:spTgt spid="185"/>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179"/>
                                        </p:tgtEl>
                                        <p:attrNameLst>
                                          <p:attrName>style.visibility</p:attrName>
                                        </p:attrNameLst>
                                      </p:cBhvr>
                                      <p:to>
                                        <p:strVal val="visible"/>
                                      </p:to>
                                    </p:set>
                                    <p:anim calcmode="lin" valueType="num">
                                      <p:cBhvr additive="base">
                                        <p:cTn id="97" dur="500" fill="hold"/>
                                        <p:tgtEl>
                                          <p:spTgt spid="179"/>
                                        </p:tgtEl>
                                        <p:attrNameLst>
                                          <p:attrName>ppt_x</p:attrName>
                                        </p:attrNameLst>
                                      </p:cBhvr>
                                      <p:tavLst>
                                        <p:tav tm="0">
                                          <p:val>
                                            <p:strVal val="0-#ppt_w/2"/>
                                          </p:val>
                                        </p:tav>
                                        <p:tav tm="100000">
                                          <p:val>
                                            <p:strVal val="#ppt_x"/>
                                          </p:val>
                                        </p:tav>
                                      </p:tavLst>
                                    </p:anim>
                                    <p:anim calcmode="lin" valueType="num">
                                      <p:cBhvr additive="base">
                                        <p:cTn id="98" dur="500" fill="hold"/>
                                        <p:tgtEl>
                                          <p:spTgt spid="179"/>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180"/>
                                        </p:tgtEl>
                                        <p:attrNameLst>
                                          <p:attrName>style.visibility</p:attrName>
                                        </p:attrNameLst>
                                      </p:cBhvr>
                                      <p:to>
                                        <p:strVal val="visible"/>
                                      </p:to>
                                    </p:set>
                                    <p:anim calcmode="lin" valueType="num">
                                      <p:cBhvr additive="base">
                                        <p:cTn id="102" dur="500" fill="hold"/>
                                        <p:tgtEl>
                                          <p:spTgt spid="180"/>
                                        </p:tgtEl>
                                        <p:attrNameLst>
                                          <p:attrName>ppt_x</p:attrName>
                                        </p:attrNameLst>
                                      </p:cBhvr>
                                      <p:tavLst>
                                        <p:tav tm="0">
                                          <p:val>
                                            <p:strVal val="0-#ppt_w/2"/>
                                          </p:val>
                                        </p:tav>
                                        <p:tav tm="100000">
                                          <p:val>
                                            <p:strVal val="#ppt_x"/>
                                          </p:val>
                                        </p:tav>
                                      </p:tavLst>
                                    </p:anim>
                                    <p:anim calcmode="lin" valueType="num">
                                      <p:cBhvr additive="base">
                                        <p:cTn id="103" dur="500" fill="hold"/>
                                        <p:tgtEl>
                                          <p:spTgt spid="180"/>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10" presetClass="entr" presetSubtype="0" fill="hold" grpId="0" nodeType="after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125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3" grpId="0"/>
      <p:bldP spid="164" grpId="0"/>
      <p:bldP spid="167" grpId="0"/>
      <p:bldP spid="168" grpId="0"/>
      <p:bldP spid="171" grpId="0"/>
      <p:bldP spid="172" grpId="0"/>
      <p:bldP spid="175" grpId="0"/>
      <p:bldP spid="176" grpId="0"/>
      <p:bldP spid="179" grpId="0"/>
      <p:bldP spid="180" grpId="0"/>
      <p:bldP spid="181" grpId="0"/>
      <p:bldP spid="1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4522187"/>
            <a:ext cx="4032448" cy="2198473"/>
            <a:chOff x="5917425" y="3435846"/>
            <a:chExt cx="3226575" cy="1707654"/>
          </a:xfrm>
        </p:grpSpPr>
        <p:pic>
          <p:nvPicPr>
            <p:cNvPr id="3"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r="13647" b="26929"/>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r="13647" b="26929"/>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组合 11"/>
          <p:cNvGrpSpPr/>
          <p:nvPr/>
        </p:nvGrpSpPr>
        <p:grpSpPr>
          <a:xfrm>
            <a:off x="7916827" y="4483162"/>
            <a:ext cx="4301440" cy="2276522"/>
            <a:chOff x="5917425" y="3435846"/>
            <a:chExt cx="3226575" cy="1707654"/>
          </a:xfrm>
        </p:grpSpPr>
        <p:pic>
          <p:nvPicPr>
            <p:cNvPr id="13"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r="13647" b="26929"/>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r="13647" b="26929"/>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矩形 15"/>
          <p:cNvSpPr/>
          <p:nvPr/>
        </p:nvSpPr>
        <p:spPr>
          <a:xfrm>
            <a:off x="2497187" y="2060847"/>
            <a:ext cx="9721080" cy="2422315"/>
          </a:xfrm>
          <a:prstGeom prst="rect">
            <a:avLst/>
          </a:prstGeom>
          <a:solidFill>
            <a:schemeClr val="bg1">
              <a:lumMod val="5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
          <p:cNvSpPr>
            <a:spLocks noChangeArrowheads="1"/>
          </p:cNvSpPr>
          <p:nvPr/>
        </p:nvSpPr>
        <p:spPr bwMode="auto">
          <a:xfrm>
            <a:off x="4658059" y="2985339"/>
            <a:ext cx="547197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6600" b="1" dirty="0" smtClean="0">
                <a:solidFill>
                  <a:srgbClr val="2F5EB0"/>
                </a:solidFill>
                <a:latin typeface="微软雅黑" pitchFamily="34" charset="-122"/>
                <a:ea typeface="微软雅黑" pitchFamily="34" charset="-122"/>
                <a:sym typeface="微软雅黑" pitchFamily="34" charset="-122"/>
              </a:rPr>
              <a:t>谢谢您的指导</a:t>
            </a:r>
            <a:endParaRPr lang="zh-CN" altLang="en-US" sz="6600" b="1" dirty="0">
              <a:solidFill>
                <a:srgbClr val="2F5EB0"/>
              </a:solidFill>
              <a:latin typeface="微软雅黑" pitchFamily="34" charset="-122"/>
              <a:ea typeface="微软雅黑" pitchFamily="34" charset="-122"/>
              <a:sym typeface="微软雅黑" pitchFamily="34" charset="-122"/>
            </a:endParaRPr>
          </a:p>
        </p:txBody>
      </p:sp>
      <p:sp>
        <p:nvSpPr>
          <p:cNvPr id="18" name="TextBox 7"/>
          <p:cNvSpPr>
            <a:spLocks noChangeArrowheads="1"/>
          </p:cNvSpPr>
          <p:nvPr/>
        </p:nvSpPr>
        <p:spPr bwMode="auto">
          <a:xfrm>
            <a:off x="4802075" y="2708920"/>
            <a:ext cx="51119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dirty="0" smtClean="0">
                <a:solidFill>
                  <a:srgbClr val="2F5EB0"/>
                </a:solidFill>
                <a:latin typeface="方正兰亭黑简体" panose="02000000000000000000" pitchFamily="2" charset="-122"/>
                <a:ea typeface="方正兰亭黑简体" panose="02000000000000000000" pitchFamily="2" charset="-122"/>
                <a:cs typeface="LilyUPC" pitchFamily="34" charset="-34"/>
                <a:sym typeface="微软雅黑" pitchFamily="34" charset="-122"/>
              </a:rPr>
              <a:t>THANK YOU FOR YOUR GUIDANCE.</a:t>
            </a:r>
            <a:endParaRPr lang="zh-CN" altLang="en-US" sz="2000" dirty="0">
              <a:solidFill>
                <a:srgbClr val="2F5EB0"/>
              </a:solidFill>
              <a:latin typeface="方正兰亭黑简体" panose="02000000000000000000" pitchFamily="2" charset="-122"/>
              <a:ea typeface="方正兰亭黑简体" panose="02000000000000000000" pitchFamily="2" charset="-122"/>
              <a:cs typeface="LilyUPC" pitchFamily="34" charset="-34"/>
              <a:sym typeface="微软雅黑" pitchFamily="34" charset="-122"/>
            </a:endParaRPr>
          </a:p>
        </p:txBody>
      </p:sp>
      <p:sp>
        <p:nvSpPr>
          <p:cNvPr id="19" name="矩形 18"/>
          <p:cNvSpPr/>
          <p:nvPr/>
        </p:nvSpPr>
        <p:spPr>
          <a:xfrm>
            <a:off x="0" y="6741368"/>
            <a:ext cx="12195175" cy="11663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629908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18"/>
                                        </p:tgtEl>
                                        <p:attrNameLst>
                                          <p:attrName>style.visibility</p:attrName>
                                        </p:attrNameLst>
                                      </p:cBhvr>
                                      <p:to>
                                        <p:strVal val="visible"/>
                                      </p:to>
                                    </p:set>
                                    <p:set>
                                      <p:cBhvr>
                                        <p:cTn id="12" dur="114" fill="hold">
                                          <p:stCondLst>
                                            <p:cond delay="0"/>
                                          </p:stCondLst>
                                        </p:cTn>
                                        <p:tgtEl>
                                          <p:spTgt spid="18"/>
                                        </p:tgtEl>
                                        <p:attrNameLst>
                                          <p:attrName>style.rotation</p:attrName>
                                        </p:attrNameLst>
                                      </p:cBhvr>
                                      <p:to>
                                        <p:strVal val="-45.0"/>
                                      </p:to>
                                    </p:set>
                                    <p:anim calcmode="lin" valueType="num">
                                      <p:cBhvr>
                                        <p:cTn id="13" dur="114" fill="hold">
                                          <p:stCondLst>
                                            <p:cond delay="114"/>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14" dur="114"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5" dur="39" decel="50000" autoRev="1" fill="hold">
                                          <p:stCondLst>
                                            <p:cond delay="114"/>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6" dur="34" fill="hold">
                                          <p:stCondLst>
                                            <p:cond delay="216"/>
                                          </p:stCondLst>
                                        </p:cTn>
                                        <p:tgtEl>
                                          <p:spTgt spid="18"/>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4625"/>
                            </p:stCondLst>
                            <p:childTnLst>
                              <p:par>
                                <p:cTn id="18" presetID="52" presetClass="entr" presetSubtype="0"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Scale>
                                      <p:cBhvr>
                                        <p:cTn id="2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7"/>
                                        </p:tgtEl>
                                        <p:attrNameLst>
                                          <p:attrName>ppt_x</p:attrName>
                                          <p:attrName>ppt_y</p:attrName>
                                        </p:attrNameLst>
                                      </p:cBhvr>
                                    </p:animMotion>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月度报表</a:t>
            </a:r>
            <a:endParaRPr lang="zh-CN" altLang="en-US" dirty="0">
              <a:solidFill>
                <a:srgbClr val="2F5EB0"/>
              </a:solidFill>
              <a:latin typeface="微软雅黑" pitchFamily="34" charset="-122"/>
              <a:ea typeface="微软雅黑" pitchFamily="34" charset="-122"/>
            </a:endParaRP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05</a:t>
            </a:r>
            <a:endParaRPr lang="zh-CN" dirty="0">
              <a:latin typeface="方正兰亭超细黑简体" panose="02000000000000000000" pitchFamily="2" charset="-122"/>
              <a:ea typeface="方正兰亭超细黑简体" panose="02000000000000000000" pitchFamily="2" charset="-122"/>
            </a:endParaRPr>
          </a:p>
        </p:txBody>
      </p:sp>
      <p:sp>
        <p:nvSpPr>
          <p:cNvPr id="14"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181" name="直接箭头连接符 180"/>
          <p:cNvCxnSpPr/>
          <p:nvPr/>
        </p:nvCxnSpPr>
        <p:spPr>
          <a:xfrm>
            <a:off x="-4" y="3323406"/>
            <a:ext cx="12195177" cy="0"/>
          </a:xfrm>
          <a:prstGeom prst="straightConnector1">
            <a:avLst/>
          </a:prstGeom>
          <a:ln w="152400">
            <a:solidFill>
              <a:srgbClr val="A6A6A6">
                <a:alpha val="52941"/>
              </a:srgb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2" name="组合 201"/>
          <p:cNvGrpSpPr/>
          <p:nvPr/>
        </p:nvGrpSpPr>
        <p:grpSpPr>
          <a:xfrm>
            <a:off x="1762551" y="3008791"/>
            <a:ext cx="639384" cy="629230"/>
            <a:chOff x="1762551" y="3008791"/>
            <a:chExt cx="639384" cy="629230"/>
          </a:xfrm>
        </p:grpSpPr>
        <p:sp>
          <p:nvSpPr>
            <p:cNvPr id="182" name="Oval 4"/>
            <p:cNvSpPr/>
            <p:nvPr/>
          </p:nvSpPr>
          <p:spPr>
            <a:xfrm>
              <a:off x="1762551" y="3008791"/>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83"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01</a:t>
              </a:r>
              <a:endParaRPr lang="zh-CN" dirty="0">
                <a:latin typeface="方正兰亭黑简体" panose="02000000000000000000" pitchFamily="2" charset="-122"/>
                <a:ea typeface="方正兰亭黑简体" panose="02000000000000000000" pitchFamily="2" charset="-122"/>
              </a:endParaRPr>
            </a:p>
          </p:txBody>
        </p:sp>
      </p:grpSp>
      <p:sp>
        <p:nvSpPr>
          <p:cNvPr id="184" name="矩形 183"/>
          <p:cNvSpPr/>
          <p:nvPr/>
        </p:nvSpPr>
        <p:spPr>
          <a:xfrm>
            <a:off x="985019" y="3789040"/>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203" name="组合 202"/>
          <p:cNvGrpSpPr/>
          <p:nvPr/>
        </p:nvGrpSpPr>
        <p:grpSpPr>
          <a:xfrm>
            <a:off x="3338039" y="2996952"/>
            <a:ext cx="639384" cy="629230"/>
            <a:chOff x="3338039" y="2996952"/>
            <a:chExt cx="639384" cy="629230"/>
          </a:xfrm>
        </p:grpSpPr>
        <p:sp>
          <p:nvSpPr>
            <p:cNvPr id="185" name="Oval 4"/>
            <p:cNvSpPr/>
            <p:nvPr/>
          </p:nvSpPr>
          <p:spPr>
            <a:xfrm>
              <a:off x="3338039" y="2996952"/>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86"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02</a:t>
              </a:r>
              <a:endParaRPr lang="zh-CN" dirty="0">
                <a:latin typeface="方正兰亭黑简体" panose="02000000000000000000" pitchFamily="2" charset="-122"/>
                <a:ea typeface="方正兰亭黑简体" panose="02000000000000000000" pitchFamily="2" charset="-122"/>
              </a:endParaRPr>
            </a:p>
          </p:txBody>
        </p:sp>
      </p:grpSp>
      <p:sp>
        <p:nvSpPr>
          <p:cNvPr id="187" name="矩形 186"/>
          <p:cNvSpPr/>
          <p:nvPr/>
        </p:nvSpPr>
        <p:spPr>
          <a:xfrm>
            <a:off x="2580605" y="20272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204" name="组合 203"/>
          <p:cNvGrpSpPr/>
          <p:nvPr/>
        </p:nvGrpSpPr>
        <p:grpSpPr>
          <a:xfrm>
            <a:off x="4930903" y="3015794"/>
            <a:ext cx="639384" cy="629230"/>
            <a:chOff x="4930903" y="3015794"/>
            <a:chExt cx="639384" cy="629230"/>
          </a:xfrm>
        </p:grpSpPr>
        <p:sp>
          <p:nvSpPr>
            <p:cNvPr id="188" name="Oval 4"/>
            <p:cNvSpPr/>
            <p:nvPr/>
          </p:nvSpPr>
          <p:spPr>
            <a:xfrm>
              <a:off x="4930903"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89"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03</a:t>
              </a:r>
              <a:endParaRPr lang="zh-CN" dirty="0">
                <a:latin typeface="方正兰亭黑简体" panose="02000000000000000000" pitchFamily="2" charset="-122"/>
                <a:ea typeface="方正兰亭黑简体" panose="02000000000000000000" pitchFamily="2" charset="-122"/>
              </a:endParaRPr>
            </a:p>
          </p:txBody>
        </p:sp>
      </p:grpSp>
      <p:sp>
        <p:nvSpPr>
          <p:cNvPr id="190" name="矩形 189"/>
          <p:cNvSpPr/>
          <p:nvPr/>
        </p:nvSpPr>
        <p:spPr>
          <a:xfrm>
            <a:off x="4158406" y="38274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a:t>
            </a:r>
          </a:p>
        </p:txBody>
      </p:sp>
      <p:grpSp>
        <p:nvGrpSpPr>
          <p:cNvPr id="205" name="组合 204"/>
          <p:cNvGrpSpPr/>
          <p:nvPr/>
        </p:nvGrpSpPr>
        <p:grpSpPr>
          <a:xfrm>
            <a:off x="6443071" y="3015794"/>
            <a:ext cx="639384" cy="629230"/>
            <a:chOff x="6443071" y="3015794"/>
            <a:chExt cx="639384" cy="629230"/>
          </a:xfrm>
        </p:grpSpPr>
        <p:sp>
          <p:nvSpPr>
            <p:cNvPr id="191" name="Oval 4"/>
            <p:cNvSpPr/>
            <p:nvPr/>
          </p:nvSpPr>
          <p:spPr>
            <a:xfrm>
              <a:off x="6443071"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92"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04</a:t>
              </a:r>
              <a:endParaRPr lang="zh-CN" dirty="0">
                <a:latin typeface="方正兰亭黑简体" panose="02000000000000000000" pitchFamily="2" charset="-122"/>
                <a:ea typeface="方正兰亭黑简体" panose="02000000000000000000" pitchFamily="2" charset="-122"/>
              </a:endParaRPr>
            </a:p>
          </p:txBody>
        </p:sp>
      </p:grpSp>
      <p:sp>
        <p:nvSpPr>
          <p:cNvPr id="193" name="矩形 192"/>
          <p:cNvSpPr/>
          <p:nvPr/>
        </p:nvSpPr>
        <p:spPr>
          <a:xfrm>
            <a:off x="5682980" y="20272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206" name="组合 205"/>
          <p:cNvGrpSpPr/>
          <p:nvPr/>
        </p:nvGrpSpPr>
        <p:grpSpPr>
          <a:xfrm>
            <a:off x="8027247" y="3015794"/>
            <a:ext cx="639384" cy="629230"/>
            <a:chOff x="8027247" y="3015794"/>
            <a:chExt cx="639384" cy="629230"/>
          </a:xfrm>
        </p:grpSpPr>
        <p:sp>
          <p:nvSpPr>
            <p:cNvPr id="194" name="Oval 4"/>
            <p:cNvSpPr/>
            <p:nvPr/>
          </p:nvSpPr>
          <p:spPr>
            <a:xfrm>
              <a:off x="8027247"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95"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05</a:t>
              </a:r>
              <a:endParaRPr lang="zh-CN" dirty="0">
                <a:latin typeface="方正兰亭黑简体" panose="02000000000000000000" pitchFamily="2" charset="-122"/>
                <a:ea typeface="方正兰亭黑简体" panose="02000000000000000000" pitchFamily="2" charset="-122"/>
              </a:endParaRPr>
            </a:p>
          </p:txBody>
        </p:sp>
      </p:grpSp>
      <p:sp>
        <p:nvSpPr>
          <p:cNvPr id="196" name="矩形 195"/>
          <p:cNvSpPr/>
          <p:nvPr/>
        </p:nvSpPr>
        <p:spPr>
          <a:xfrm>
            <a:off x="7291558" y="38274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207" name="组合 206"/>
          <p:cNvGrpSpPr/>
          <p:nvPr/>
        </p:nvGrpSpPr>
        <p:grpSpPr>
          <a:xfrm>
            <a:off x="9642262" y="3049380"/>
            <a:ext cx="639384" cy="629230"/>
            <a:chOff x="9642262" y="3049380"/>
            <a:chExt cx="639384" cy="629230"/>
          </a:xfrm>
        </p:grpSpPr>
        <p:sp>
          <p:nvSpPr>
            <p:cNvPr id="197" name="Oval 4"/>
            <p:cNvSpPr/>
            <p:nvPr/>
          </p:nvSpPr>
          <p:spPr>
            <a:xfrm>
              <a:off x="9642262" y="3049380"/>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98"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06</a:t>
              </a:r>
              <a:endParaRPr lang="zh-CN" dirty="0">
                <a:latin typeface="方正兰亭黑简体" panose="02000000000000000000" pitchFamily="2" charset="-122"/>
                <a:ea typeface="方正兰亭黑简体" panose="02000000000000000000" pitchFamily="2" charset="-122"/>
              </a:endParaRPr>
            </a:p>
          </p:txBody>
        </p:sp>
      </p:grpSp>
      <p:sp>
        <p:nvSpPr>
          <p:cNvPr id="199" name="矩形 198"/>
          <p:cNvSpPr/>
          <p:nvPr/>
        </p:nvSpPr>
        <p:spPr>
          <a:xfrm>
            <a:off x="8882171" y="2060848"/>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08" name="TextBox 20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3216232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left)">
                                      <p:cBhvr>
                                        <p:cTn id="7" dur="500"/>
                                        <p:tgtEl>
                                          <p:spTgt spid="181"/>
                                        </p:tgtEl>
                                      </p:cBhvr>
                                    </p:animEffect>
                                  </p:childTnLst>
                                </p:cTn>
                              </p:par>
                              <p:par>
                                <p:cTn id="8" presetID="45" presetClass="entr" presetSubtype="0" fill="hold" nodeType="withEffect">
                                  <p:stCondLst>
                                    <p:cond delay="5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1750"/>
                                        <p:tgtEl>
                                          <p:spTgt spid="202"/>
                                        </p:tgtEl>
                                      </p:cBhvr>
                                    </p:animEffect>
                                    <p:anim calcmode="lin" valueType="num">
                                      <p:cBhvr>
                                        <p:cTn id="11" dur="1750" fill="hold"/>
                                        <p:tgtEl>
                                          <p:spTgt spid="202"/>
                                        </p:tgtEl>
                                        <p:attrNameLst>
                                          <p:attrName>ppt_w</p:attrName>
                                        </p:attrNameLst>
                                      </p:cBhvr>
                                      <p:tavLst>
                                        <p:tav tm="0" fmla="#ppt_w*sin(2.5*pi*$)">
                                          <p:val>
                                            <p:fltVal val="0"/>
                                          </p:val>
                                        </p:tav>
                                        <p:tav tm="100000">
                                          <p:val>
                                            <p:fltVal val="1"/>
                                          </p:val>
                                        </p:tav>
                                      </p:tavLst>
                                    </p:anim>
                                    <p:anim calcmode="lin" valueType="num">
                                      <p:cBhvr>
                                        <p:cTn id="12" dur="1750" fill="hold"/>
                                        <p:tgtEl>
                                          <p:spTgt spid="202"/>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500"/>
                                  </p:stCondLst>
                                  <p:childTnLst>
                                    <p:set>
                                      <p:cBhvr>
                                        <p:cTn id="14" dur="1" fill="hold">
                                          <p:stCondLst>
                                            <p:cond delay="0"/>
                                          </p:stCondLst>
                                        </p:cTn>
                                        <p:tgtEl>
                                          <p:spTgt spid="203"/>
                                        </p:tgtEl>
                                        <p:attrNameLst>
                                          <p:attrName>style.visibility</p:attrName>
                                        </p:attrNameLst>
                                      </p:cBhvr>
                                      <p:to>
                                        <p:strVal val="visible"/>
                                      </p:to>
                                    </p:set>
                                    <p:animEffect transition="in" filter="fade">
                                      <p:cBhvr>
                                        <p:cTn id="15" dur="1750"/>
                                        <p:tgtEl>
                                          <p:spTgt spid="203"/>
                                        </p:tgtEl>
                                      </p:cBhvr>
                                    </p:animEffect>
                                    <p:anim calcmode="lin" valueType="num">
                                      <p:cBhvr>
                                        <p:cTn id="16" dur="1750" fill="hold"/>
                                        <p:tgtEl>
                                          <p:spTgt spid="203"/>
                                        </p:tgtEl>
                                        <p:attrNameLst>
                                          <p:attrName>ppt_w</p:attrName>
                                        </p:attrNameLst>
                                      </p:cBhvr>
                                      <p:tavLst>
                                        <p:tav tm="0" fmla="#ppt_w*sin(2.5*pi*$)">
                                          <p:val>
                                            <p:fltVal val="0"/>
                                          </p:val>
                                        </p:tav>
                                        <p:tav tm="100000">
                                          <p:val>
                                            <p:fltVal val="1"/>
                                          </p:val>
                                        </p:tav>
                                      </p:tavLst>
                                    </p:anim>
                                    <p:anim calcmode="lin" valueType="num">
                                      <p:cBhvr>
                                        <p:cTn id="17" dur="1750" fill="hold"/>
                                        <p:tgtEl>
                                          <p:spTgt spid="203"/>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50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1750"/>
                                        <p:tgtEl>
                                          <p:spTgt spid="204"/>
                                        </p:tgtEl>
                                      </p:cBhvr>
                                    </p:animEffect>
                                    <p:anim calcmode="lin" valueType="num">
                                      <p:cBhvr>
                                        <p:cTn id="21" dur="1750" fill="hold"/>
                                        <p:tgtEl>
                                          <p:spTgt spid="204"/>
                                        </p:tgtEl>
                                        <p:attrNameLst>
                                          <p:attrName>ppt_w</p:attrName>
                                        </p:attrNameLst>
                                      </p:cBhvr>
                                      <p:tavLst>
                                        <p:tav tm="0" fmla="#ppt_w*sin(2.5*pi*$)">
                                          <p:val>
                                            <p:fltVal val="0"/>
                                          </p:val>
                                        </p:tav>
                                        <p:tav tm="100000">
                                          <p:val>
                                            <p:fltVal val="1"/>
                                          </p:val>
                                        </p:tav>
                                      </p:tavLst>
                                    </p:anim>
                                    <p:anim calcmode="lin" valueType="num">
                                      <p:cBhvr>
                                        <p:cTn id="22" dur="1750" fill="hold"/>
                                        <p:tgtEl>
                                          <p:spTgt spid="204"/>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50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1750"/>
                                        <p:tgtEl>
                                          <p:spTgt spid="205"/>
                                        </p:tgtEl>
                                      </p:cBhvr>
                                    </p:animEffect>
                                    <p:anim calcmode="lin" valueType="num">
                                      <p:cBhvr>
                                        <p:cTn id="26" dur="1750" fill="hold"/>
                                        <p:tgtEl>
                                          <p:spTgt spid="205"/>
                                        </p:tgtEl>
                                        <p:attrNameLst>
                                          <p:attrName>ppt_w</p:attrName>
                                        </p:attrNameLst>
                                      </p:cBhvr>
                                      <p:tavLst>
                                        <p:tav tm="0" fmla="#ppt_w*sin(2.5*pi*$)">
                                          <p:val>
                                            <p:fltVal val="0"/>
                                          </p:val>
                                        </p:tav>
                                        <p:tav tm="100000">
                                          <p:val>
                                            <p:fltVal val="1"/>
                                          </p:val>
                                        </p:tav>
                                      </p:tavLst>
                                    </p:anim>
                                    <p:anim calcmode="lin" valueType="num">
                                      <p:cBhvr>
                                        <p:cTn id="27" dur="1750" fill="hold"/>
                                        <p:tgtEl>
                                          <p:spTgt spid="205"/>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500"/>
                                  </p:stCondLst>
                                  <p:childTnLst>
                                    <p:set>
                                      <p:cBhvr>
                                        <p:cTn id="29" dur="1" fill="hold">
                                          <p:stCondLst>
                                            <p:cond delay="0"/>
                                          </p:stCondLst>
                                        </p:cTn>
                                        <p:tgtEl>
                                          <p:spTgt spid="206"/>
                                        </p:tgtEl>
                                        <p:attrNameLst>
                                          <p:attrName>style.visibility</p:attrName>
                                        </p:attrNameLst>
                                      </p:cBhvr>
                                      <p:to>
                                        <p:strVal val="visible"/>
                                      </p:to>
                                    </p:set>
                                    <p:animEffect transition="in" filter="fade">
                                      <p:cBhvr>
                                        <p:cTn id="30" dur="1750"/>
                                        <p:tgtEl>
                                          <p:spTgt spid="206"/>
                                        </p:tgtEl>
                                      </p:cBhvr>
                                    </p:animEffect>
                                    <p:anim calcmode="lin" valueType="num">
                                      <p:cBhvr>
                                        <p:cTn id="31" dur="1750" fill="hold"/>
                                        <p:tgtEl>
                                          <p:spTgt spid="206"/>
                                        </p:tgtEl>
                                        <p:attrNameLst>
                                          <p:attrName>ppt_w</p:attrName>
                                        </p:attrNameLst>
                                      </p:cBhvr>
                                      <p:tavLst>
                                        <p:tav tm="0" fmla="#ppt_w*sin(2.5*pi*$)">
                                          <p:val>
                                            <p:fltVal val="0"/>
                                          </p:val>
                                        </p:tav>
                                        <p:tav tm="100000">
                                          <p:val>
                                            <p:fltVal val="1"/>
                                          </p:val>
                                        </p:tav>
                                      </p:tavLst>
                                    </p:anim>
                                    <p:anim calcmode="lin" valueType="num">
                                      <p:cBhvr>
                                        <p:cTn id="32" dur="1750" fill="hold"/>
                                        <p:tgtEl>
                                          <p:spTgt spid="20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50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1750"/>
                                        <p:tgtEl>
                                          <p:spTgt spid="207"/>
                                        </p:tgtEl>
                                      </p:cBhvr>
                                    </p:animEffect>
                                    <p:anim calcmode="lin" valueType="num">
                                      <p:cBhvr>
                                        <p:cTn id="36" dur="1750" fill="hold"/>
                                        <p:tgtEl>
                                          <p:spTgt spid="207"/>
                                        </p:tgtEl>
                                        <p:attrNameLst>
                                          <p:attrName>ppt_w</p:attrName>
                                        </p:attrNameLst>
                                      </p:cBhvr>
                                      <p:tavLst>
                                        <p:tav tm="0" fmla="#ppt_w*sin(2.5*pi*$)">
                                          <p:val>
                                            <p:fltVal val="0"/>
                                          </p:val>
                                        </p:tav>
                                        <p:tav tm="100000">
                                          <p:val>
                                            <p:fltVal val="1"/>
                                          </p:val>
                                        </p:tav>
                                      </p:tavLst>
                                    </p:anim>
                                    <p:anim calcmode="lin" valueType="num">
                                      <p:cBhvr>
                                        <p:cTn id="37" dur="1750" fill="hold"/>
                                        <p:tgtEl>
                                          <p:spTgt spid="207"/>
                                        </p:tgtEl>
                                        <p:attrNameLst>
                                          <p:attrName>ppt_h</p:attrName>
                                        </p:attrNameLst>
                                      </p:cBhvr>
                                      <p:tavLst>
                                        <p:tav tm="0">
                                          <p:val>
                                            <p:strVal val="#ppt_h"/>
                                          </p:val>
                                        </p:tav>
                                        <p:tav tm="100000">
                                          <p:val>
                                            <p:strVal val="#ppt_h"/>
                                          </p:val>
                                        </p:tav>
                                      </p:tavLst>
                                    </p:anim>
                                  </p:childTnLst>
                                </p:cTn>
                              </p:par>
                            </p:childTnLst>
                          </p:cTn>
                        </p:par>
                        <p:par>
                          <p:cTn id="38" fill="hold">
                            <p:stCondLst>
                              <p:cond delay="2250"/>
                            </p:stCondLst>
                            <p:childTnLst>
                              <p:par>
                                <p:cTn id="39" presetID="42" presetClass="entr" presetSubtype="0" fill="hold" grpId="0" nodeType="afterEffect">
                                  <p:stCondLst>
                                    <p:cond delay="0"/>
                                  </p:stCondLst>
                                  <p:childTnLst>
                                    <p:set>
                                      <p:cBhvr>
                                        <p:cTn id="40" dur="1" fill="hold">
                                          <p:stCondLst>
                                            <p:cond delay="0"/>
                                          </p:stCondLst>
                                        </p:cTn>
                                        <p:tgtEl>
                                          <p:spTgt spid="184"/>
                                        </p:tgtEl>
                                        <p:attrNameLst>
                                          <p:attrName>style.visibility</p:attrName>
                                        </p:attrNameLst>
                                      </p:cBhvr>
                                      <p:to>
                                        <p:strVal val="visible"/>
                                      </p:to>
                                    </p:set>
                                    <p:animEffect transition="in" filter="fade">
                                      <p:cBhvr>
                                        <p:cTn id="41" dur="1000"/>
                                        <p:tgtEl>
                                          <p:spTgt spid="184"/>
                                        </p:tgtEl>
                                      </p:cBhvr>
                                    </p:animEffect>
                                    <p:anim calcmode="lin" valueType="num">
                                      <p:cBhvr>
                                        <p:cTn id="42" dur="1000" fill="hold"/>
                                        <p:tgtEl>
                                          <p:spTgt spid="184"/>
                                        </p:tgtEl>
                                        <p:attrNameLst>
                                          <p:attrName>ppt_x</p:attrName>
                                        </p:attrNameLst>
                                      </p:cBhvr>
                                      <p:tavLst>
                                        <p:tav tm="0">
                                          <p:val>
                                            <p:strVal val="#ppt_x"/>
                                          </p:val>
                                        </p:tav>
                                        <p:tav tm="100000">
                                          <p:val>
                                            <p:strVal val="#ppt_x"/>
                                          </p:val>
                                        </p:tav>
                                      </p:tavLst>
                                    </p:anim>
                                    <p:anim calcmode="lin" valueType="num">
                                      <p:cBhvr>
                                        <p:cTn id="43" dur="1000" fill="hold"/>
                                        <p:tgtEl>
                                          <p:spTgt spid="184"/>
                                        </p:tgtEl>
                                        <p:attrNameLst>
                                          <p:attrName>ppt_y</p:attrName>
                                        </p:attrNameLst>
                                      </p:cBhvr>
                                      <p:tavLst>
                                        <p:tav tm="0">
                                          <p:val>
                                            <p:strVal val="#ppt_y+.1"/>
                                          </p:val>
                                        </p:tav>
                                        <p:tav tm="100000">
                                          <p:val>
                                            <p:strVal val="#ppt_y"/>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fade">
                                      <p:cBhvr>
                                        <p:cTn id="47" dur="1000"/>
                                        <p:tgtEl>
                                          <p:spTgt spid="187"/>
                                        </p:tgtEl>
                                      </p:cBhvr>
                                    </p:animEffect>
                                    <p:anim calcmode="lin" valueType="num">
                                      <p:cBhvr>
                                        <p:cTn id="48" dur="1000" fill="hold"/>
                                        <p:tgtEl>
                                          <p:spTgt spid="187"/>
                                        </p:tgtEl>
                                        <p:attrNameLst>
                                          <p:attrName>ppt_x</p:attrName>
                                        </p:attrNameLst>
                                      </p:cBhvr>
                                      <p:tavLst>
                                        <p:tav tm="0">
                                          <p:val>
                                            <p:strVal val="#ppt_x"/>
                                          </p:val>
                                        </p:tav>
                                        <p:tav tm="100000">
                                          <p:val>
                                            <p:strVal val="#ppt_x"/>
                                          </p:val>
                                        </p:tav>
                                      </p:tavLst>
                                    </p:anim>
                                    <p:anim calcmode="lin" valueType="num">
                                      <p:cBhvr>
                                        <p:cTn id="49" dur="1000" fill="hold"/>
                                        <p:tgtEl>
                                          <p:spTgt spid="187"/>
                                        </p:tgtEl>
                                        <p:attrNameLst>
                                          <p:attrName>ppt_y</p:attrName>
                                        </p:attrNameLst>
                                      </p:cBhvr>
                                      <p:tavLst>
                                        <p:tav tm="0">
                                          <p:val>
                                            <p:strVal val="#ppt_y+.1"/>
                                          </p:val>
                                        </p:tav>
                                        <p:tav tm="100000">
                                          <p:val>
                                            <p:strVal val="#ppt_y"/>
                                          </p:val>
                                        </p:tav>
                                      </p:tavLst>
                                    </p:anim>
                                  </p:childTnLst>
                                </p:cTn>
                              </p:par>
                            </p:childTnLst>
                          </p:cTn>
                        </p:par>
                        <p:par>
                          <p:cTn id="50" fill="hold">
                            <p:stCondLst>
                              <p:cond delay="4250"/>
                            </p:stCondLst>
                            <p:childTnLst>
                              <p:par>
                                <p:cTn id="51" presetID="42" presetClass="entr" presetSubtype="0" fill="hold" grpId="0" nodeType="afterEffect">
                                  <p:stCondLst>
                                    <p:cond delay="0"/>
                                  </p:stCondLst>
                                  <p:childTnLst>
                                    <p:set>
                                      <p:cBhvr>
                                        <p:cTn id="52" dur="1" fill="hold">
                                          <p:stCondLst>
                                            <p:cond delay="0"/>
                                          </p:stCondLst>
                                        </p:cTn>
                                        <p:tgtEl>
                                          <p:spTgt spid="190"/>
                                        </p:tgtEl>
                                        <p:attrNameLst>
                                          <p:attrName>style.visibility</p:attrName>
                                        </p:attrNameLst>
                                      </p:cBhvr>
                                      <p:to>
                                        <p:strVal val="visible"/>
                                      </p:to>
                                    </p:set>
                                    <p:animEffect transition="in" filter="fade">
                                      <p:cBhvr>
                                        <p:cTn id="53" dur="1000"/>
                                        <p:tgtEl>
                                          <p:spTgt spid="190"/>
                                        </p:tgtEl>
                                      </p:cBhvr>
                                    </p:animEffect>
                                    <p:anim calcmode="lin" valueType="num">
                                      <p:cBhvr>
                                        <p:cTn id="54" dur="1000" fill="hold"/>
                                        <p:tgtEl>
                                          <p:spTgt spid="190"/>
                                        </p:tgtEl>
                                        <p:attrNameLst>
                                          <p:attrName>ppt_x</p:attrName>
                                        </p:attrNameLst>
                                      </p:cBhvr>
                                      <p:tavLst>
                                        <p:tav tm="0">
                                          <p:val>
                                            <p:strVal val="#ppt_x"/>
                                          </p:val>
                                        </p:tav>
                                        <p:tav tm="100000">
                                          <p:val>
                                            <p:strVal val="#ppt_x"/>
                                          </p:val>
                                        </p:tav>
                                      </p:tavLst>
                                    </p:anim>
                                    <p:anim calcmode="lin" valueType="num">
                                      <p:cBhvr>
                                        <p:cTn id="55" dur="1000" fill="hold"/>
                                        <p:tgtEl>
                                          <p:spTgt spid="190"/>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42" presetClass="entr" presetSubtype="0" fill="hold" grpId="0" nodeType="afterEffect">
                                  <p:stCondLst>
                                    <p:cond delay="0"/>
                                  </p:stCondLst>
                                  <p:childTnLst>
                                    <p:set>
                                      <p:cBhvr>
                                        <p:cTn id="58" dur="1" fill="hold">
                                          <p:stCondLst>
                                            <p:cond delay="0"/>
                                          </p:stCondLst>
                                        </p:cTn>
                                        <p:tgtEl>
                                          <p:spTgt spid="193"/>
                                        </p:tgtEl>
                                        <p:attrNameLst>
                                          <p:attrName>style.visibility</p:attrName>
                                        </p:attrNameLst>
                                      </p:cBhvr>
                                      <p:to>
                                        <p:strVal val="visible"/>
                                      </p:to>
                                    </p:set>
                                    <p:animEffect transition="in" filter="fade">
                                      <p:cBhvr>
                                        <p:cTn id="59" dur="1000"/>
                                        <p:tgtEl>
                                          <p:spTgt spid="193"/>
                                        </p:tgtEl>
                                      </p:cBhvr>
                                    </p:animEffect>
                                    <p:anim calcmode="lin" valueType="num">
                                      <p:cBhvr>
                                        <p:cTn id="60" dur="1000" fill="hold"/>
                                        <p:tgtEl>
                                          <p:spTgt spid="193"/>
                                        </p:tgtEl>
                                        <p:attrNameLst>
                                          <p:attrName>ppt_x</p:attrName>
                                        </p:attrNameLst>
                                      </p:cBhvr>
                                      <p:tavLst>
                                        <p:tav tm="0">
                                          <p:val>
                                            <p:strVal val="#ppt_x"/>
                                          </p:val>
                                        </p:tav>
                                        <p:tav tm="100000">
                                          <p:val>
                                            <p:strVal val="#ppt_x"/>
                                          </p:val>
                                        </p:tav>
                                      </p:tavLst>
                                    </p:anim>
                                    <p:anim calcmode="lin" valueType="num">
                                      <p:cBhvr>
                                        <p:cTn id="61" dur="1000" fill="hold"/>
                                        <p:tgtEl>
                                          <p:spTgt spid="193"/>
                                        </p:tgtEl>
                                        <p:attrNameLst>
                                          <p:attrName>ppt_y</p:attrName>
                                        </p:attrNameLst>
                                      </p:cBhvr>
                                      <p:tavLst>
                                        <p:tav tm="0">
                                          <p:val>
                                            <p:strVal val="#ppt_y+.1"/>
                                          </p:val>
                                        </p:tav>
                                        <p:tav tm="100000">
                                          <p:val>
                                            <p:strVal val="#ppt_y"/>
                                          </p:val>
                                        </p:tav>
                                      </p:tavLst>
                                    </p:anim>
                                  </p:childTnLst>
                                </p:cTn>
                              </p:par>
                            </p:childTnLst>
                          </p:cTn>
                        </p:par>
                        <p:par>
                          <p:cTn id="62" fill="hold">
                            <p:stCondLst>
                              <p:cond delay="6250"/>
                            </p:stCondLst>
                            <p:childTnLst>
                              <p:par>
                                <p:cTn id="63" presetID="42" presetClass="entr" presetSubtype="0" fill="hold" grpId="0" nodeType="afterEffect">
                                  <p:stCondLst>
                                    <p:cond delay="0"/>
                                  </p:stCondLst>
                                  <p:childTnLst>
                                    <p:set>
                                      <p:cBhvr>
                                        <p:cTn id="64" dur="1" fill="hold">
                                          <p:stCondLst>
                                            <p:cond delay="0"/>
                                          </p:stCondLst>
                                        </p:cTn>
                                        <p:tgtEl>
                                          <p:spTgt spid="196"/>
                                        </p:tgtEl>
                                        <p:attrNameLst>
                                          <p:attrName>style.visibility</p:attrName>
                                        </p:attrNameLst>
                                      </p:cBhvr>
                                      <p:to>
                                        <p:strVal val="visible"/>
                                      </p:to>
                                    </p:set>
                                    <p:animEffect transition="in" filter="fade">
                                      <p:cBhvr>
                                        <p:cTn id="65" dur="1000"/>
                                        <p:tgtEl>
                                          <p:spTgt spid="196"/>
                                        </p:tgtEl>
                                      </p:cBhvr>
                                    </p:animEffect>
                                    <p:anim calcmode="lin" valueType="num">
                                      <p:cBhvr>
                                        <p:cTn id="66" dur="1000" fill="hold"/>
                                        <p:tgtEl>
                                          <p:spTgt spid="196"/>
                                        </p:tgtEl>
                                        <p:attrNameLst>
                                          <p:attrName>ppt_x</p:attrName>
                                        </p:attrNameLst>
                                      </p:cBhvr>
                                      <p:tavLst>
                                        <p:tav tm="0">
                                          <p:val>
                                            <p:strVal val="#ppt_x"/>
                                          </p:val>
                                        </p:tav>
                                        <p:tav tm="100000">
                                          <p:val>
                                            <p:strVal val="#ppt_x"/>
                                          </p:val>
                                        </p:tav>
                                      </p:tavLst>
                                    </p:anim>
                                    <p:anim calcmode="lin" valueType="num">
                                      <p:cBhvr>
                                        <p:cTn id="67" dur="1000" fill="hold"/>
                                        <p:tgtEl>
                                          <p:spTgt spid="196"/>
                                        </p:tgtEl>
                                        <p:attrNameLst>
                                          <p:attrName>ppt_y</p:attrName>
                                        </p:attrNameLst>
                                      </p:cBhvr>
                                      <p:tavLst>
                                        <p:tav tm="0">
                                          <p:val>
                                            <p:strVal val="#ppt_y+.1"/>
                                          </p:val>
                                        </p:tav>
                                        <p:tav tm="100000">
                                          <p:val>
                                            <p:strVal val="#ppt_y"/>
                                          </p:val>
                                        </p:tav>
                                      </p:tavLst>
                                    </p:anim>
                                  </p:childTnLst>
                                </p:cTn>
                              </p:par>
                            </p:childTnLst>
                          </p:cTn>
                        </p:par>
                        <p:par>
                          <p:cTn id="68" fill="hold">
                            <p:stCondLst>
                              <p:cond delay="7250"/>
                            </p:stCondLst>
                            <p:childTnLst>
                              <p:par>
                                <p:cTn id="69" presetID="42" presetClass="entr" presetSubtype="0" fill="hold" grpId="0" nodeType="after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fade">
                                      <p:cBhvr>
                                        <p:cTn id="71" dur="1000"/>
                                        <p:tgtEl>
                                          <p:spTgt spid="199"/>
                                        </p:tgtEl>
                                      </p:cBhvr>
                                    </p:animEffect>
                                    <p:anim calcmode="lin" valueType="num">
                                      <p:cBhvr>
                                        <p:cTn id="72" dur="1000" fill="hold"/>
                                        <p:tgtEl>
                                          <p:spTgt spid="199"/>
                                        </p:tgtEl>
                                        <p:attrNameLst>
                                          <p:attrName>ppt_x</p:attrName>
                                        </p:attrNameLst>
                                      </p:cBhvr>
                                      <p:tavLst>
                                        <p:tav tm="0">
                                          <p:val>
                                            <p:strVal val="#ppt_x"/>
                                          </p:val>
                                        </p:tav>
                                        <p:tav tm="100000">
                                          <p:val>
                                            <p:strVal val="#ppt_x"/>
                                          </p:val>
                                        </p:tav>
                                      </p:tavLst>
                                    </p:anim>
                                    <p:anim calcmode="lin" valueType="num">
                                      <p:cBhvr>
                                        <p:cTn id="73" dur="1000" fill="hold"/>
                                        <p:tgtEl>
                                          <p:spTgt spid="199"/>
                                        </p:tgtEl>
                                        <p:attrNameLst>
                                          <p:attrName>ppt_y</p:attrName>
                                        </p:attrNameLst>
                                      </p:cBhvr>
                                      <p:tavLst>
                                        <p:tav tm="0">
                                          <p:val>
                                            <p:strVal val="#ppt_y+.1"/>
                                          </p:val>
                                        </p:tav>
                                        <p:tav tm="100000">
                                          <p:val>
                                            <p:strVal val="#ppt_y"/>
                                          </p:val>
                                        </p:tav>
                                      </p:tavLst>
                                    </p:anim>
                                  </p:childTnLst>
                                </p:cTn>
                              </p:par>
                            </p:childTnLst>
                          </p:cTn>
                        </p:par>
                        <p:par>
                          <p:cTn id="74" fill="hold">
                            <p:stCondLst>
                              <p:cond delay="8250"/>
                            </p:stCondLst>
                            <p:childTnLst>
                              <p:par>
                                <p:cTn id="75" presetID="10" presetClass="entr" presetSubtype="0" fill="hold" grpId="0" nodeType="afterEffect">
                                  <p:stCondLst>
                                    <p:cond delay="0"/>
                                  </p:stCondLst>
                                  <p:childTnLst>
                                    <p:set>
                                      <p:cBhvr>
                                        <p:cTn id="76" dur="1" fill="hold">
                                          <p:stCondLst>
                                            <p:cond delay="0"/>
                                          </p:stCondLst>
                                        </p:cTn>
                                        <p:tgtEl>
                                          <p:spTgt spid="208"/>
                                        </p:tgtEl>
                                        <p:attrNameLst>
                                          <p:attrName>style.visibility</p:attrName>
                                        </p:attrNameLst>
                                      </p:cBhvr>
                                      <p:to>
                                        <p:strVal val="visible"/>
                                      </p:to>
                                    </p:set>
                                    <p:animEffect transition="in" filter="fade">
                                      <p:cBhvr>
                                        <p:cTn id="77" dur="125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7" grpId="0"/>
      <p:bldP spid="190" grpId="0"/>
      <p:bldP spid="193" grpId="0"/>
      <p:bldP spid="196" grpId="0"/>
      <p:bldP spid="199" grpId="0"/>
      <p:bldP spid="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06</a:t>
            </a:r>
            <a:endParaRPr lang="zh-CN" dirty="0">
              <a:latin typeface="方正兰亭超细黑简体" panose="02000000000000000000" pitchFamily="2" charset="-122"/>
              <a:ea typeface="方正兰亭超细黑简体" panose="02000000000000000000" pitchFamily="2" charset="-122"/>
            </a:endParaRPr>
          </a:p>
        </p:txBody>
      </p:sp>
      <p:sp>
        <p:nvSpPr>
          <p:cNvPr id="14"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a:off x="-4" y="3323406"/>
            <a:ext cx="12195177"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762551" y="3008791"/>
            <a:ext cx="639384" cy="629230"/>
            <a:chOff x="1762551" y="3008791"/>
            <a:chExt cx="639384" cy="629230"/>
          </a:xfrm>
        </p:grpSpPr>
        <p:sp>
          <p:nvSpPr>
            <p:cNvPr id="16" name="Oval 4"/>
            <p:cNvSpPr/>
            <p:nvPr/>
          </p:nvSpPr>
          <p:spPr>
            <a:xfrm>
              <a:off x="1762551" y="3008791"/>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7"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07</a:t>
              </a:r>
              <a:endParaRPr lang="zh-CN" dirty="0">
                <a:latin typeface="方正兰亭黑简体" panose="02000000000000000000" pitchFamily="2" charset="-122"/>
                <a:ea typeface="方正兰亭黑简体" panose="02000000000000000000" pitchFamily="2" charset="-122"/>
              </a:endParaRPr>
            </a:p>
          </p:txBody>
        </p:sp>
      </p:grpSp>
      <p:sp>
        <p:nvSpPr>
          <p:cNvPr id="18" name="矩形 17"/>
          <p:cNvSpPr/>
          <p:nvPr/>
        </p:nvSpPr>
        <p:spPr>
          <a:xfrm>
            <a:off x="985019" y="3789040"/>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8" name="组合 7"/>
          <p:cNvGrpSpPr/>
          <p:nvPr/>
        </p:nvGrpSpPr>
        <p:grpSpPr>
          <a:xfrm>
            <a:off x="3338039" y="2996952"/>
            <a:ext cx="639384" cy="629230"/>
            <a:chOff x="3338039" y="2996952"/>
            <a:chExt cx="639384" cy="629230"/>
          </a:xfrm>
        </p:grpSpPr>
        <p:sp>
          <p:nvSpPr>
            <p:cNvPr id="19" name="Oval 4"/>
            <p:cNvSpPr/>
            <p:nvPr/>
          </p:nvSpPr>
          <p:spPr>
            <a:xfrm>
              <a:off x="3338039" y="2996952"/>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0"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08</a:t>
              </a:r>
              <a:endParaRPr lang="zh-CN" dirty="0">
                <a:latin typeface="方正兰亭黑简体" panose="02000000000000000000" pitchFamily="2" charset="-122"/>
                <a:ea typeface="方正兰亭黑简体" panose="02000000000000000000" pitchFamily="2" charset="-122"/>
              </a:endParaRPr>
            </a:p>
          </p:txBody>
        </p:sp>
      </p:grpSp>
      <p:sp>
        <p:nvSpPr>
          <p:cNvPr id="21" name="矩形 20"/>
          <p:cNvSpPr/>
          <p:nvPr/>
        </p:nvSpPr>
        <p:spPr>
          <a:xfrm>
            <a:off x="2532999" y="20272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35" name="组合 34"/>
          <p:cNvGrpSpPr/>
          <p:nvPr/>
        </p:nvGrpSpPr>
        <p:grpSpPr>
          <a:xfrm>
            <a:off x="4930903" y="3015794"/>
            <a:ext cx="639384" cy="629230"/>
            <a:chOff x="4930903" y="3015794"/>
            <a:chExt cx="639384" cy="629230"/>
          </a:xfrm>
        </p:grpSpPr>
        <p:sp>
          <p:nvSpPr>
            <p:cNvPr id="22" name="Oval 4"/>
            <p:cNvSpPr/>
            <p:nvPr/>
          </p:nvSpPr>
          <p:spPr>
            <a:xfrm>
              <a:off x="4930903"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3"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09</a:t>
              </a:r>
              <a:endParaRPr lang="zh-CN" dirty="0">
                <a:latin typeface="方正兰亭黑简体" panose="02000000000000000000" pitchFamily="2" charset="-122"/>
                <a:ea typeface="方正兰亭黑简体" panose="02000000000000000000" pitchFamily="2" charset="-122"/>
              </a:endParaRPr>
            </a:p>
          </p:txBody>
        </p:sp>
      </p:grpSp>
      <p:sp>
        <p:nvSpPr>
          <p:cNvPr id="24" name="矩形 23"/>
          <p:cNvSpPr/>
          <p:nvPr/>
        </p:nvSpPr>
        <p:spPr>
          <a:xfrm>
            <a:off x="4158406" y="38274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a:t>
            </a:r>
          </a:p>
        </p:txBody>
      </p:sp>
      <p:grpSp>
        <p:nvGrpSpPr>
          <p:cNvPr id="36" name="组合 35"/>
          <p:cNvGrpSpPr/>
          <p:nvPr/>
        </p:nvGrpSpPr>
        <p:grpSpPr>
          <a:xfrm>
            <a:off x="6443071" y="3015794"/>
            <a:ext cx="639384" cy="629230"/>
            <a:chOff x="6443071" y="3015794"/>
            <a:chExt cx="639384" cy="629230"/>
          </a:xfrm>
        </p:grpSpPr>
        <p:sp>
          <p:nvSpPr>
            <p:cNvPr id="25" name="Oval 4"/>
            <p:cNvSpPr/>
            <p:nvPr/>
          </p:nvSpPr>
          <p:spPr>
            <a:xfrm>
              <a:off x="6443071"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6"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10</a:t>
              </a:r>
              <a:endParaRPr lang="zh-CN" dirty="0">
                <a:latin typeface="方正兰亭黑简体" panose="02000000000000000000" pitchFamily="2" charset="-122"/>
                <a:ea typeface="方正兰亭黑简体" panose="02000000000000000000" pitchFamily="2" charset="-122"/>
              </a:endParaRPr>
            </a:p>
          </p:txBody>
        </p:sp>
      </p:grpSp>
      <p:sp>
        <p:nvSpPr>
          <p:cNvPr id="27" name="矩形 26"/>
          <p:cNvSpPr/>
          <p:nvPr/>
        </p:nvSpPr>
        <p:spPr>
          <a:xfrm>
            <a:off x="5635374" y="20272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37" name="组合 36"/>
          <p:cNvGrpSpPr/>
          <p:nvPr/>
        </p:nvGrpSpPr>
        <p:grpSpPr>
          <a:xfrm>
            <a:off x="8027247" y="3015794"/>
            <a:ext cx="639384" cy="629230"/>
            <a:chOff x="8027247" y="3015794"/>
            <a:chExt cx="639384" cy="629230"/>
          </a:xfrm>
        </p:grpSpPr>
        <p:sp>
          <p:nvSpPr>
            <p:cNvPr id="28" name="Oval 4"/>
            <p:cNvSpPr/>
            <p:nvPr/>
          </p:nvSpPr>
          <p:spPr>
            <a:xfrm>
              <a:off x="8027247"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9"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11</a:t>
              </a:r>
              <a:endParaRPr lang="zh-CN" dirty="0">
                <a:latin typeface="方正兰亭黑简体" panose="02000000000000000000" pitchFamily="2" charset="-122"/>
                <a:ea typeface="方正兰亭黑简体" panose="02000000000000000000" pitchFamily="2" charset="-122"/>
              </a:endParaRPr>
            </a:p>
          </p:txBody>
        </p:sp>
      </p:grpSp>
      <p:sp>
        <p:nvSpPr>
          <p:cNvPr id="30" name="矩形 29"/>
          <p:cNvSpPr/>
          <p:nvPr/>
        </p:nvSpPr>
        <p:spPr>
          <a:xfrm>
            <a:off x="7291558" y="3827462"/>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38" name="组合 37"/>
          <p:cNvGrpSpPr/>
          <p:nvPr/>
        </p:nvGrpSpPr>
        <p:grpSpPr>
          <a:xfrm>
            <a:off x="9642262" y="3049380"/>
            <a:ext cx="639384" cy="629230"/>
            <a:chOff x="9642262" y="3049380"/>
            <a:chExt cx="639384" cy="629230"/>
          </a:xfrm>
        </p:grpSpPr>
        <p:sp>
          <p:nvSpPr>
            <p:cNvPr id="31" name="Oval 4"/>
            <p:cNvSpPr/>
            <p:nvPr/>
          </p:nvSpPr>
          <p:spPr>
            <a:xfrm>
              <a:off x="9642262" y="3049380"/>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32"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12</a:t>
              </a:r>
              <a:endParaRPr lang="zh-CN" dirty="0">
                <a:latin typeface="方正兰亭黑简体" panose="02000000000000000000" pitchFamily="2" charset="-122"/>
                <a:ea typeface="方正兰亭黑简体" panose="02000000000000000000" pitchFamily="2" charset="-122"/>
              </a:endParaRPr>
            </a:p>
          </p:txBody>
        </p:sp>
      </p:grpSp>
      <p:sp>
        <p:nvSpPr>
          <p:cNvPr id="33" name="矩形 32"/>
          <p:cNvSpPr/>
          <p:nvPr/>
        </p:nvSpPr>
        <p:spPr>
          <a:xfrm>
            <a:off x="8834565" y="2060848"/>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4"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月度报表</a:t>
            </a:r>
            <a:endParaRPr lang="zh-CN" altLang="en-US" dirty="0">
              <a:solidFill>
                <a:srgbClr val="2F5EB0"/>
              </a:solidFill>
              <a:latin typeface="微软雅黑" pitchFamily="34" charset="-122"/>
              <a:ea typeface="微软雅黑" pitchFamily="34" charset="-122"/>
            </a:endParaRPr>
          </a:p>
        </p:txBody>
      </p:sp>
      <p:sp>
        <p:nvSpPr>
          <p:cNvPr id="39" name="TextBox 3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0859318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anim calcmode="lin" valueType="num">
                                      <p:cBhvr>
                                        <p:cTn id="8" dur="1750" fill="hold"/>
                                        <p:tgtEl>
                                          <p:spTgt spid="6"/>
                                        </p:tgtEl>
                                        <p:attrNameLst>
                                          <p:attrName>ppt_w</p:attrName>
                                        </p:attrNameLst>
                                      </p:cBhvr>
                                      <p:tavLst>
                                        <p:tav tm="0" fmla="#ppt_w*sin(2.5*pi*$)">
                                          <p:val>
                                            <p:fltVal val="0"/>
                                          </p:val>
                                        </p:tav>
                                        <p:tav tm="100000">
                                          <p:val>
                                            <p:fltVal val="1"/>
                                          </p:val>
                                        </p:tav>
                                      </p:tavLst>
                                    </p:anim>
                                    <p:anim calcmode="lin" valueType="num">
                                      <p:cBhvr>
                                        <p:cTn id="9" dur="175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750"/>
                                        <p:tgtEl>
                                          <p:spTgt spid="8"/>
                                        </p:tgtEl>
                                      </p:cBhvr>
                                    </p:animEffect>
                                    <p:anim calcmode="lin" valueType="num">
                                      <p:cBhvr>
                                        <p:cTn id="13" dur="1750" fill="hold"/>
                                        <p:tgtEl>
                                          <p:spTgt spid="8"/>
                                        </p:tgtEl>
                                        <p:attrNameLst>
                                          <p:attrName>ppt_w</p:attrName>
                                        </p:attrNameLst>
                                      </p:cBhvr>
                                      <p:tavLst>
                                        <p:tav tm="0" fmla="#ppt_w*sin(2.5*pi*$)">
                                          <p:val>
                                            <p:fltVal val="0"/>
                                          </p:val>
                                        </p:tav>
                                        <p:tav tm="100000">
                                          <p:val>
                                            <p:fltVal val="1"/>
                                          </p:val>
                                        </p:tav>
                                      </p:tavLst>
                                    </p:anim>
                                    <p:anim calcmode="lin" valueType="num">
                                      <p:cBhvr>
                                        <p:cTn id="14" dur="175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25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750"/>
                                        <p:tgtEl>
                                          <p:spTgt spid="35"/>
                                        </p:tgtEl>
                                      </p:cBhvr>
                                    </p:animEffect>
                                    <p:anim calcmode="lin" valueType="num">
                                      <p:cBhvr>
                                        <p:cTn id="18" dur="1750" fill="hold"/>
                                        <p:tgtEl>
                                          <p:spTgt spid="35"/>
                                        </p:tgtEl>
                                        <p:attrNameLst>
                                          <p:attrName>ppt_w</p:attrName>
                                        </p:attrNameLst>
                                      </p:cBhvr>
                                      <p:tavLst>
                                        <p:tav tm="0" fmla="#ppt_w*sin(2.5*pi*$)">
                                          <p:val>
                                            <p:fltVal val="0"/>
                                          </p:val>
                                        </p:tav>
                                        <p:tav tm="100000">
                                          <p:val>
                                            <p:fltVal val="1"/>
                                          </p:val>
                                        </p:tav>
                                      </p:tavLst>
                                    </p:anim>
                                    <p:anim calcmode="lin" valueType="num">
                                      <p:cBhvr>
                                        <p:cTn id="19" dur="1750" fill="hold"/>
                                        <p:tgtEl>
                                          <p:spTgt spid="3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25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750"/>
                                        <p:tgtEl>
                                          <p:spTgt spid="36"/>
                                        </p:tgtEl>
                                      </p:cBhvr>
                                    </p:animEffect>
                                    <p:anim calcmode="lin" valueType="num">
                                      <p:cBhvr>
                                        <p:cTn id="23" dur="1750" fill="hold"/>
                                        <p:tgtEl>
                                          <p:spTgt spid="36"/>
                                        </p:tgtEl>
                                        <p:attrNameLst>
                                          <p:attrName>ppt_w</p:attrName>
                                        </p:attrNameLst>
                                      </p:cBhvr>
                                      <p:tavLst>
                                        <p:tav tm="0" fmla="#ppt_w*sin(2.5*pi*$)">
                                          <p:val>
                                            <p:fltVal val="0"/>
                                          </p:val>
                                        </p:tav>
                                        <p:tav tm="100000">
                                          <p:val>
                                            <p:fltVal val="1"/>
                                          </p:val>
                                        </p:tav>
                                      </p:tavLst>
                                    </p:anim>
                                    <p:anim calcmode="lin" valueType="num">
                                      <p:cBhvr>
                                        <p:cTn id="24" dur="1750" fill="hold"/>
                                        <p:tgtEl>
                                          <p:spTgt spid="36"/>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2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750"/>
                                        <p:tgtEl>
                                          <p:spTgt spid="37"/>
                                        </p:tgtEl>
                                      </p:cBhvr>
                                    </p:animEffect>
                                    <p:anim calcmode="lin" valueType="num">
                                      <p:cBhvr>
                                        <p:cTn id="28" dur="1750" fill="hold"/>
                                        <p:tgtEl>
                                          <p:spTgt spid="37"/>
                                        </p:tgtEl>
                                        <p:attrNameLst>
                                          <p:attrName>ppt_w</p:attrName>
                                        </p:attrNameLst>
                                      </p:cBhvr>
                                      <p:tavLst>
                                        <p:tav tm="0" fmla="#ppt_w*sin(2.5*pi*$)">
                                          <p:val>
                                            <p:fltVal val="0"/>
                                          </p:val>
                                        </p:tav>
                                        <p:tav tm="100000">
                                          <p:val>
                                            <p:fltVal val="1"/>
                                          </p:val>
                                        </p:tav>
                                      </p:tavLst>
                                    </p:anim>
                                    <p:anim calcmode="lin" valueType="num">
                                      <p:cBhvr>
                                        <p:cTn id="29" dur="1750" fill="hold"/>
                                        <p:tgtEl>
                                          <p:spTgt spid="37"/>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750"/>
                                        <p:tgtEl>
                                          <p:spTgt spid="38"/>
                                        </p:tgtEl>
                                      </p:cBhvr>
                                    </p:animEffect>
                                    <p:anim calcmode="lin" valueType="num">
                                      <p:cBhvr>
                                        <p:cTn id="33" dur="1750" fill="hold"/>
                                        <p:tgtEl>
                                          <p:spTgt spid="38"/>
                                        </p:tgtEl>
                                        <p:attrNameLst>
                                          <p:attrName>ppt_w</p:attrName>
                                        </p:attrNameLst>
                                      </p:cBhvr>
                                      <p:tavLst>
                                        <p:tav tm="0" fmla="#ppt_w*sin(2.5*pi*$)">
                                          <p:val>
                                            <p:fltVal val="0"/>
                                          </p:val>
                                        </p:tav>
                                        <p:tav tm="100000">
                                          <p:val>
                                            <p:fltVal val="1"/>
                                          </p:val>
                                        </p:tav>
                                      </p:tavLst>
                                    </p:anim>
                                    <p:anim calcmode="lin" valueType="num">
                                      <p:cBhvr>
                                        <p:cTn id="34" dur="1750" fill="hold"/>
                                        <p:tgtEl>
                                          <p:spTgt spid="38"/>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42"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4" grpId="0"/>
      <p:bldP spid="27" grpId="0"/>
      <p:bldP spid="30" grpId="0"/>
      <p:bldP spid="33"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月度概况</a:t>
            </a:r>
            <a:endParaRPr lang="zh-CN" altLang="en-US" dirty="0">
              <a:solidFill>
                <a:srgbClr val="2F5EB0"/>
              </a:solidFill>
              <a:latin typeface="微软雅黑" pitchFamily="34" charset="-122"/>
              <a:ea typeface="微软雅黑" pitchFamily="34" charset="-122"/>
            </a:endParaRP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07</a:t>
            </a:r>
            <a:endParaRPr lang="zh-CN" dirty="0">
              <a:latin typeface="方正兰亭超细黑简体" panose="02000000000000000000" pitchFamily="2" charset="-122"/>
              <a:ea typeface="方正兰亭超细黑简体" panose="02000000000000000000" pitchFamily="2" charset="-122"/>
            </a:endParaRPr>
          </a:p>
        </p:txBody>
      </p:sp>
      <p:sp>
        <p:nvSpPr>
          <p:cNvPr id="14"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Oval 12"/>
          <p:cNvSpPr/>
          <p:nvPr/>
        </p:nvSpPr>
        <p:spPr>
          <a:xfrm>
            <a:off x="1768126"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16" name="Oval 13"/>
          <p:cNvSpPr/>
          <p:nvPr/>
        </p:nvSpPr>
        <p:spPr>
          <a:xfrm>
            <a:off x="1966563" y="1840011"/>
            <a:ext cx="1176338" cy="117633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80</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17" name="Arc 14"/>
          <p:cNvSpPr/>
          <p:nvPr/>
        </p:nvSpPr>
        <p:spPr>
          <a:xfrm>
            <a:off x="1768126" y="1641574"/>
            <a:ext cx="1573212" cy="1573212"/>
          </a:xfrm>
          <a:prstGeom prst="arc">
            <a:avLst>
              <a:gd name="adj1" fmla="val 16018236"/>
              <a:gd name="adj2" fmla="val 9832525"/>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18" name="Oval 18"/>
          <p:cNvSpPr/>
          <p:nvPr/>
        </p:nvSpPr>
        <p:spPr>
          <a:xfrm>
            <a:off x="4151435"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19" name="Oval 19"/>
          <p:cNvSpPr/>
          <p:nvPr/>
        </p:nvSpPr>
        <p:spPr>
          <a:xfrm>
            <a:off x="4349872" y="1840011"/>
            <a:ext cx="1176338" cy="117633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50</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0" name="Arc 20"/>
          <p:cNvSpPr/>
          <p:nvPr/>
        </p:nvSpPr>
        <p:spPr>
          <a:xfrm>
            <a:off x="4151435" y="1641574"/>
            <a:ext cx="1573212" cy="1573212"/>
          </a:xfrm>
          <a:prstGeom prst="arc">
            <a:avLst>
              <a:gd name="adj1" fmla="val 16018236"/>
              <a:gd name="adj2" fmla="val 5788795"/>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21" name="Oval 22"/>
          <p:cNvSpPr/>
          <p:nvPr/>
        </p:nvSpPr>
        <p:spPr>
          <a:xfrm>
            <a:off x="6527698"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2" name="Oval 23"/>
          <p:cNvSpPr/>
          <p:nvPr/>
        </p:nvSpPr>
        <p:spPr>
          <a:xfrm>
            <a:off x="6726136" y="1840011"/>
            <a:ext cx="1176337" cy="117633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45</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3" name="Arc 24"/>
          <p:cNvSpPr/>
          <p:nvPr/>
        </p:nvSpPr>
        <p:spPr>
          <a:xfrm>
            <a:off x="6527698" y="1641574"/>
            <a:ext cx="1573213" cy="1573212"/>
          </a:xfrm>
          <a:prstGeom prst="arc">
            <a:avLst>
              <a:gd name="adj1" fmla="val 16018236"/>
              <a:gd name="adj2" fmla="val 3132458"/>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24" name="Oval 26"/>
          <p:cNvSpPr/>
          <p:nvPr/>
        </p:nvSpPr>
        <p:spPr>
          <a:xfrm>
            <a:off x="8873429"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5" name="Oval 27"/>
          <p:cNvSpPr/>
          <p:nvPr/>
        </p:nvSpPr>
        <p:spPr>
          <a:xfrm>
            <a:off x="9071867" y="1840011"/>
            <a:ext cx="1176337" cy="117633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90</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6" name="Arc 28"/>
          <p:cNvSpPr/>
          <p:nvPr/>
        </p:nvSpPr>
        <p:spPr>
          <a:xfrm>
            <a:off x="8873429" y="1641574"/>
            <a:ext cx="1573213" cy="1573212"/>
          </a:xfrm>
          <a:prstGeom prst="arc">
            <a:avLst>
              <a:gd name="adj1" fmla="val 16018236"/>
              <a:gd name="adj2" fmla="val 13285852"/>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27" name="矩形 26"/>
          <p:cNvSpPr/>
          <p:nvPr/>
        </p:nvSpPr>
        <p:spPr>
          <a:xfrm>
            <a:off x="1417067" y="3436645"/>
            <a:ext cx="2159566" cy="928459"/>
          </a:xfrm>
          <a:prstGeom prst="rect">
            <a:avLst/>
          </a:prstGeom>
        </p:spPr>
        <p:txBody>
          <a:bodyPr wrap="none">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第一季度</a:t>
            </a:r>
            <a:endPar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8" name="矩形 27"/>
          <p:cNvSpPr/>
          <p:nvPr/>
        </p:nvSpPr>
        <p:spPr>
          <a:xfrm>
            <a:off x="3866013" y="3429000"/>
            <a:ext cx="2159566" cy="928459"/>
          </a:xfrm>
          <a:prstGeom prst="rect">
            <a:avLst/>
          </a:prstGeom>
        </p:spPr>
        <p:txBody>
          <a:bodyPr wrap="none">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第二季度</a:t>
            </a:r>
            <a:endPar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9" name="矩形 28"/>
          <p:cNvSpPr/>
          <p:nvPr/>
        </p:nvSpPr>
        <p:spPr>
          <a:xfrm>
            <a:off x="6242277" y="3429000"/>
            <a:ext cx="2159566" cy="928459"/>
          </a:xfrm>
          <a:prstGeom prst="rect">
            <a:avLst/>
          </a:prstGeom>
        </p:spPr>
        <p:txBody>
          <a:bodyPr wrap="none">
            <a:spAutoFit/>
          </a:bodyPr>
          <a:lstStyle/>
          <a:p>
            <a:pPr algn="ctr">
              <a:spcBef>
                <a:spcPct val="0"/>
              </a:spcBef>
              <a:buFont typeface="Arial" charset="0"/>
              <a:buNone/>
            </a:pPr>
            <a:r>
              <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rPr>
              <a:t>第三季度</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0" name="矩形 29"/>
          <p:cNvSpPr/>
          <p:nvPr/>
        </p:nvSpPr>
        <p:spPr>
          <a:xfrm>
            <a:off x="8618541" y="3429000"/>
            <a:ext cx="2159566" cy="928459"/>
          </a:xfrm>
          <a:prstGeom prst="rect">
            <a:avLst/>
          </a:prstGeom>
        </p:spPr>
        <p:txBody>
          <a:bodyPr wrap="none">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第四季度</a:t>
            </a:r>
            <a:endParaRPr lang="zh-CN" altLang="en-US" b="1" dirty="0" smtClean="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1" name="Freeform 12"/>
          <p:cNvSpPr>
            <a:spLocks/>
          </p:cNvSpPr>
          <p:nvPr/>
        </p:nvSpPr>
        <p:spPr bwMode="auto">
          <a:xfrm>
            <a:off x="1536501" y="450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50000"/>
                  <a:lumOff val="50000"/>
                </a:schemeClr>
              </a:solidFill>
            </a:endParaRPr>
          </a:p>
        </p:txBody>
      </p:sp>
      <p:sp>
        <p:nvSpPr>
          <p:cNvPr id="32" name="Freeform 12"/>
          <p:cNvSpPr>
            <a:spLocks/>
          </p:cNvSpPr>
          <p:nvPr/>
        </p:nvSpPr>
        <p:spPr bwMode="auto">
          <a:xfrm flipH="1" flipV="1">
            <a:off x="10130035"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a:extLst/>
        </p:spPr>
        <p:txBody>
          <a:bodyPr/>
          <a:lstStyle/>
          <a:p>
            <a:endParaRPr lang="zh-CN" altLang="en-US">
              <a:solidFill>
                <a:schemeClr val="tx1">
                  <a:lumMod val="50000"/>
                  <a:lumOff val="50000"/>
                </a:schemeClr>
              </a:solidFill>
            </a:endParaRPr>
          </a:p>
        </p:txBody>
      </p:sp>
      <p:sp>
        <p:nvSpPr>
          <p:cNvPr id="33" name="TextBox 32"/>
          <p:cNvSpPr txBox="1"/>
          <p:nvPr/>
        </p:nvSpPr>
        <p:spPr>
          <a:xfrm>
            <a:off x="1896541" y="4816822"/>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4" name="TextBox 3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35752736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3000"/>
                            </p:stCondLst>
                            <p:childTnLst>
                              <p:par>
                                <p:cTn id="82" presetID="22" presetClass="entr" presetSubtype="1"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500"/>
                                        <p:tgtEl>
                                          <p:spTgt spid="28"/>
                                        </p:tgtEl>
                                      </p:cBhvr>
                                    </p:animEffect>
                                  </p:childTnLst>
                                </p:cTn>
                              </p:par>
                            </p:childTnLst>
                          </p:cTn>
                        </p:par>
                        <p:par>
                          <p:cTn id="85" fill="hold">
                            <p:stCondLst>
                              <p:cond delay="3500"/>
                            </p:stCondLst>
                            <p:childTnLst>
                              <p:par>
                                <p:cTn id="86" presetID="22" presetClass="entr" presetSubtype="1"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par>
                          <p:cTn id="89" fill="hold">
                            <p:stCondLst>
                              <p:cond delay="4000"/>
                            </p:stCondLst>
                            <p:childTnLst>
                              <p:par>
                                <p:cTn id="90" presetID="22" presetClass="entr" presetSubtype="1"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500"/>
                                        <p:tgtEl>
                                          <p:spTgt spid="30"/>
                                        </p:tgtEl>
                                      </p:cBhvr>
                                    </p:animEffect>
                                  </p:childTnLst>
                                </p:cTn>
                              </p:par>
                            </p:childTnLst>
                          </p:cTn>
                        </p:par>
                        <p:par>
                          <p:cTn id="93" fill="hold">
                            <p:stCondLst>
                              <p:cond delay="4500"/>
                            </p:stCondLst>
                            <p:childTnLst>
                              <p:par>
                                <p:cTn id="94" presetID="1"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par>
                                <p:cTn id="96" presetID="35" presetClass="path" presetSubtype="0" accel="50000" decel="50000" fill="hold" grpId="1" nodeType="withEffect">
                                  <p:stCondLst>
                                    <p:cond delay="0"/>
                                  </p:stCondLst>
                                  <p:childTnLst>
                                    <p:animMotion origin="layout" path="M -3.56836E-6 -3.7037E-7 L 0.36686 0.15278 " pathEditMode="relative" rAng="0" ptsTypes="AA">
                                      <p:cBhvr>
                                        <p:cTn id="97" dur="500" spd="-99900" fill="hold"/>
                                        <p:tgtEl>
                                          <p:spTgt spid="31"/>
                                        </p:tgtEl>
                                        <p:attrNameLst>
                                          <p:attrName>ppt_x,ppt_y</p:attrName>
                                        </p:attrNameLst>
                                      </p:cBhvr>
                                      <p:rCtr x="18343" y="7639"/>
                                    </p:animMotion>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7.85742E-7 -3.33333E-6 L -0.39495 -0.11018 " pathEditMode="relative" rAng="0" ptsTypes="AA">
                                      <p:cBhvr>
                                        <p:cTn id="101" dur="500" spd="-99900" fill="hold"/>
                                        <p:tgtEl>
                                          <p:spTgt spid="32"/>
                                        </p:tgtEl>
                                        <p:attrNameLst>
                                          <p:attrName>ppt_x,ppt_y</p:attrName>
                                        </p:attrNameLst>
                                      </p:cBhvr>
                                      <p:rCtr x="-19748" y="-5509"/>
                                    </p:animMotion>
                                  </p:childTnLst>
                                </p:cTn>
                              </p:par>
                            </p:childTnLst>
                          </p:cTn>
                        </p:par>
                        <p:par>
                          <p:cTn id="102" fill="hold">
                            <p:stCondLst>
                              <p:cond delay="5000"/>
                            </p:stCondLst>
                            <p:childTnLst>
                              <p:par>
                                <p:cTn id="103" presetID="18" presetClass="entr" presetSubtype="3"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strips(upRight)">
                                      <p:cBhvr>
                                        <p:cTn id="105" dur="500"/>
                                        <p:tgtEl>
                                          <p:spTgt spid="33"/>
                                        </p:tgtEl>
                                      </p:cBhvr>
                                    </p:animEffect>
                                  </p:childTnLst>
                                </p:cTn>
                              </p:par>
                            </p:childTnLst>
                          </p:cTn>
                        </p:par>
                        <p:par>
                          <p:cTn id="106" fill="hold">
                            <p:stCondLst>
                              <p:cond delay="5500"/>
                            </p:stCondLst>
                            <p:childTnLst>
                              <p:par>
                                <p:cTn id="107" presetID="10"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animBg="1"/>
      <p:bldP spid="31" grpId="1" animBg="1"/>
      <p:bldP spid="32" grpId="0" animBg="1"/>
      <p:bldP spid="32" grpId="1" animBg="1"/>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历年对比</a:t>
            </a:r>
            <a:endParaRPr lang="zh-CN" altLang="en-US" dirty="0">
              <a:solidFill>
                <a:srgbClr val="2F5EB0"/>
              </a:solidFill>
              <a:latin typeface="微软雅黑" pitchFamily="34" charset="-122"/>
              <a:ea typeface="微软雅黑" pitchFamily="34" charset="-122"/>
            </a:endParaRP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08</a:t>
            </a:r>
            <a:endParaRPr lang="zh-CN" dirty="0">
              <a:latin typeface="方正兰亭超细黑简体" panose="02000000000000000000" pitchFamily="2" charset="-122"/>
              <a:ea typeface="方正兰亭超细黑简体" panose="02000000000000000000" pitchFamily="2" charset="-122"/>
            </a:endParaRPr>
          </a:p>
        </p:txBody>
      </p:sp>
      <p:sp>
        <p:nvSpPr>
          <p:cNvPr id="14"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95" name="直接连接符 94"/>
          <p:cNvCxnSpPr/>
          <p:nvPr/>
        </p:nvCxnSpPr>
        <p:spPr>
          <a:xfrm>
            <a:off x="6097588" y="1268760"/>
            <a:ext cx="0" cy="4176464"/>
          </a:xfrm>
          <a:prstGeom prst="line">
            <a:avLst/>
          </a:prstGeom>
          <a:ln>
            <a:solidFill>
              <a:srgbClr val="2F5EB0"/>
            </a:solidFill>
          </a:ln>
          <a:effectLst/>
        </p:spPr>
        <p:style>
          <a:lnRef idx="1">
            <a:schemeClr val="accent1"/>
          </a:lnRef>
          <a:fillRef idx="0">
            <a:schemeClr val="accent1"/>
          </a:fillRef>
          <a:effectRef idx="0">
            <a:schemeClr val="accent1"/>
          </a:effectRef>
          <a:fontRef idx="minor">
            <a:schemeClr val="tx1"/>
          </a:fontRef>
        </p:style>
      </p:cxnSp>
      <p:sp>
        <p:nvSpPr>
          <p:cNvPr id="96" name="Oval 13"/>
          <p:cNvSpPr/>
          <p:nvPr/>
        </p:nvSpPr>
        <p:spPr>
          <a:xfrm>
            <a:off x="5509419" y="2768823"/>
            <a:ext cx="1176338" cy="117633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smtClean="0">
                <a:solidFill>
                  <a:schemeClr val="bg1"/>
                </a:solidFill>
                <a:latin typeface="微软雅黑" panose="020B0503020204020204" pitchFamily="34" charset="-122"/>
                <a:ea typeface="微软雅黑" panose="020B0503020204020204" pitchFamily="34" charset="-122"/>
                <a:cs typeface="Open Sans" panose="020B0606030504020204" pitchFamily="34" charset="0"/>
              </a:rPr>
              <a:t>VS</a:t>
            </a:r>
            <a:endParaRPr lang="en-US"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89" name="组合 188"/>
          <p:cNvGrpSpPr/>
          <p:nvPr/>
        </p:nvGrpSpPr>
        <p:grpSpPr>
          <a:xfrm>
            <a:off x="7033691" y="1547365"/>
            <a:ext cx="2880320" cy="657499"/>
            <a:chOff x="7033691" y="1547365"/>
            <a:chExt cx="2880320" cy="657499"/>
          </a:xfrm>
        </p:grpSpPr>
        <p:sp>
          <p:nvSpPr>
            <p:cNvPr id="97" name="TextBox 7"/>
            <p:cNvSpPr>
              <a:spLocks noChangeArrowheads="1"/>
            </p:cNvSpPr>
            <p:nvPr/>
          </p:nvSpPr>
          <p:spPr bwMode="auto">
            <a:xfrm>
              <a:off x="7897787" y="1722226"/>
              <a:ext cx="172819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b="1" dirty="0" smtClean="0">
                  <a:solidFill>
                    <a:srgbClr val="2F5EB0"/>
                  </a:solidFill>
                  <a:latin typeface="微软雅黑" panose="020B0503020204020204" pitchFamily="34" charset="-122"/>
                  <a:ea typeface="微软雅黑" panose="020B0503020204020204" pitchFamily="34" charset="-122"/>
                  <a:sym typeface="微软雅黑" pitchFamily="34" charset="-122"/>
                </a:rPr>
                <a:t>2015</a:t>
              </a:r>
              <a:r>
                <a:rPr lang="zh-CN" altLang="en-US" sz="2000" b="1" dirty="0" smtClean="0">
                  <a:solidFill>
                    <a:srgbClr val="2F5EB0"/>
                  </a:solidFill>
                  <a:latin typeface="微软雅黑" pitchFamily="34" charset="-122"/>
                  <a:ea typeface="微软雅黑" pitchFamily="34" charset="-122"/>
                  <a:sym typeface="微软雅黑" pitchFamily="34" charset="-122"/>
                </a:rPr>
                <a:t>工作情况</a:t>
              </a:r>
              <a:endParaRPr lang="zh-CN" altLang="en-US" sz="2000" b="1" dirty="0">
                <a:solidFill>
                  <a:srgbClr val="2F5EB0"/>
                </a:solidFill>
                <a:latin typeface="微软雅黑" pitchFamily="34" charset="-122"/>
                <a:ea typeface="微软雅黑" pitchFamily="34" charset="-122"/>
                <a:sym typeface="微软雅黑" pitchFamily="34" charset="-122"/>
              </a:endParaRPr>
            </a:p>
          </p:txBody>
        </p:sp>
        <p:sp>
          <p:nvSpPr>
            <p:cNvPr id="98" name="圆角矩形 97"/>
            <p:cNvSpPr/>
            <p:nvPr/>
          </p:nvSpPr>
          <p:spPr>
            <a:xfrm>
              <a:off x="7335865" y="1642592"/>
              <a:ext cx="2578146" cy="467045"/>
            </a:xfrm>
            <a:prstGeom prst="roundRect">
              <a:avLst>
                <a:gd name="adj" fmla="val 50000"/>
              </a:avLst>
            </a:prstGeom>
            <a:noFill/>
            <a:ln>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7033691" y="1547365"/>
              <a:ext cx="657499" cy="657499"/>
              <a:chOff x="6961683" y="1619373"/>
              <a:chExt cx="657499" cy="657499"/>
            </a:xfrm>
          </p:grpSpPr>
          <p:sp>
            <p:nvSpPr>
              <p:cNvPr id="104" name="椭圆 103"/>
              <p:cNvSpPr/>
              <p:nvPr/>
            </p:nvSpPr>
            <p:spPr>
              <a:xfrm>
                <a:off x="6961683" y="1619373"/>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7144192" y="1817619"/>
                <a:ext cx="357058" cy="261006"/>
                <a:chOff x="7599343" y="3871727"/>
                <a:chExt cx="790674" cy="577975"/>
              </a:xfrm>
              <a:solidFill>
                <a:schemeClr val="bg1"/>
              </a:solidFill>
              <a:effectLst/>
            </p:grpSpPr>
            <p:sp>
              <p:nvSpPr>
                <p:cNvPr id="102"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25400">
                      <a:solidFill>
                        <a:srgbClr val="000000"/>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2F5EB0"/>
                    </a:solidFill>
                    <a:latin typeface="微软雅黑" panose="020B0503020204020204" pitchFamily="34" charset="-122"/>
                    <a:ea typeface="微软雅黑" panose="020B0503020204020204" pitchFamily="34" charset="-122"/>
                  </a:endParaRPr>
                </a:p>
              </p:txBody>
            </p:sp>
            <p:sp>
              <p:nvSpPr>
                <p:cNvPr id="103"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25400">
                      <a:solidFill>
                        <a:srgbClr val="000000"/>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2F5EB0"/>
                    </a:solidFill>
                    <a:latin typeface="微软雅黑" panose="020B0503020204020204" pitchFamily="34" charset="-122"/>
                    <a:ea typeface="微软雅黑" panose="020B0503020204020204" pitchFamily="34" charset="-122"/>
                  </a:endParaRPr>
                </a:p>
              </p:txBody>
            </p:sp>
          </p:grpSp>
        </p:grpSp>
      </p:grpSp>
      <p:sp>
        <p:nvSpPr>
          <p:cNvPr id="106" name="TextBox 7"/>
          <p:cNvSpPr>
            <a:spLocks noChangeArrowheads="1"/>
          </p:cNvSpPr>
          <p:nvPr/>
        </p:nvSpPr>
        <p:spPr bwMode="auto">
          <a:xfrm>
            <a:off x="7033691" y="2348880"/>
            <a:ext cx="4392488" cy="8617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rgbClr val="2F5EB0"/>
                </a:solidFill>
                <a:latin typeface="微软雅黑" panose="020B0503020204020204" pitchFamily="34" charset="-122"/>
                <a:ea typeface="微软雅黑" panose="020B0503020204020204" pitchFamily="34" charset="-122"/>
                <a:sym typeface="微软雅黑" pitchFamily="34" charset="-122"/>
              </a:rPr>
              <a:t>在此输入章节详细文字介绍，表达主题的含义合图表的</a:t>
            </a:r>
            <a:r>
              <a:rPr lang="zh-CN" altLang="en-US" sz="1400" dirty="0">
                <a:solidFill>
                  <a:srgbClr val="2F5EB0"/>
                </a:solidFill>
                <a:latin typeface="微软雅黑" pitchFamily="34" charset="-122"/>
                <a:ea typeface="微软雅黑" pitchFamily="34" charset="-122"/>
                <a:sym typeface="微软雅黑" pitchFamily="34" charset="-122"/>
              </a:rPr>
              <a:t>意义，在此输入章节详细文字介绍，表达主题的含义合图表的</a:t>
            </a:r>
            <a:r>
              <a:rPr lang="zh-CN" altLang="en-US" sz="1400" dirty="0" smtClean="0">
                <a:solidFill>
                  <a:srgbClr val="2F5EB0"/>
                </a:solidFill>
                <a:latin typeface="微软雅黑" pitchFamily="34" charset="-122"/>
                <a:ea typeface="微软雅黑" pitchFamily="34" charset="-122"/>
                <a:sym typeface="微软雅黑" pitchFamily="34" charset="-122"/>
              </a:rPr>
              <a:t>意义。在此</a:t>
            </a:r>
            <a:r>
              <a:rPr lang="zh-CN" altLang="en-US" sz="1400" dirty="0">
                <a:solidFill>
                  <a:srgbClr val="2F5EB0"/>
                </a:solidFill>
                <a:latin typeface="微软雅黑" pitchFamily="34" charset="-122"/>
                <a:ea typeface="微软雅黑" pitchFamily="34" charset="-122"/>
                <a:sym typeface="微软雅黑" pitchFamily="34" charset="-122"/>
              </a:rPr>
              <a:t>输入章节详细文字介绍，表达主题的含义合图表的</a:t>
            </a:r>
            <a:r>
              <a:rPr lang="zh-CN" altLang="en-US" sz="1400" dirty="0" smtClean="0">
                <a:solidFill>
                  <a:srgbClr val="2F5EB0"/>
                </a:solidFill>
                <a:latin typeface="微软雅黑" pitchFamily="34" charset="-122"/>
                <a:ea typeface="微软雅黑" pitchFamily="34" charset="-122"/>
                <a:sym typeface="微软雅黑" pitchFamily="34" charset="-122"/>
              </a:rPr>
              <a:t>意义</a:t>
            </a:r>
            <a:r>
              <a:rPr lang="zh-CN" altLang="en-US" sz="1400" dirty="0">
                <a:solidFill>
                  <a:srgbClr val="2F5EB0"/>
                </a:solidFill>
                <a:latin typeface="微软雅黑" pitchFamily="34" charset="-122"/>
                <a:ea typeface="微软雅黑" pitchFamily="34" charset="-122"/>
                <a:sym typeface="微软雅黑" pitchFamily="34" charset="-122"/>
              </a:rPr>
              <a:t>在此输入章节</a:t>
            </a:r>
            <a:r>
              <a:rPr lang="zh-CN" altLang="en-US" sz="1400" dirty="0" smtClean="0">
                <a:solidFill>
                  <a:srgbClr val="2F5EB0"/>
                </a:solidFill>
                <a:latin typeface="微软雅黑" pitchFamily="34" charset="-122"/>
                <a:ea typeface="微软雅黑" pitchFamily="34" charset="-122"/>
                <a:sym typeface="微软雅黑" pitchFamily="34" charset="-122"/>
              </a:rPr>
              <a:t>详细。</a:t>
            </a:r>
            <a:endParaRPr lang="zh-CN" altLang="en-US" sz="1400" dirty="0">
              <a:solidFill>
                <a:srgbClr val="2F5EB0"/>
              </a:solidFill>
              <a:latin typeface="微软雅黑" pitchFamily="34" charset="-122"/>
              <a:ea typeface="微软雅黑" pitchFamily="34" charset="-122"/>
              <a:sym typeface="微软雅黑" pitchFamily="34" charset="-122"/>
            </a:endParaRPr>
          </a:p>
        </p:txBody>
      </p:sp>
      <p:grpSp>
        <p:nvGrpSpPr>
          <p:cNvPr id="192" name="组合 191"/>
          <p:cNvGrpSpPr/>
          <p:nvPr/>
        </p:nvGrpSpPr>
        <p:grpSpPr>
          <a:xfrm>
            <a:off x="7033691" y="3923629"/>
            <a:ext cx="4248472" cy="657499"/>
            <a:chOff x="7033691" y="3923629"/>
            <a:chExt cx="4248472" cy="657499"/>
          </a:xfrm>
        </p:grpSpPr>
        <p:sp>
          <p:nvSpPr>
            <p:cNvPr id="108" name="圆角矩形 107"/>
            <p:cNvSpPr/>
            <p:nvPr/>
          </p:nvSpPr>
          <p:spPr>
            <a:xfrm>
              <a:off x="7335865" y="4011960"/>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14" name="圆角矩形 113"/>
            <p:cNvSpPr/>
            <p:nvPr/>
          </p:nvSpPr>
          <p:spPr>
            <a:xfrm>
              <a:off x="7321723" y="4011960"/>
              <a:ext cx="3745148"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033691" y="3923629"/>
              <a:ext cx="657499" cy="657499"/>
              <a:chOff x="6961683" y="3995637"/>
              <a:chExt cx="657499" cy="657499"/>
            </a:xfrm>
          </p:grpSpPr>
          <p:sp>
            <p:nvSpPr>
              <p:cNvPr id="109" name="椭圆 108"/>
              <p:cNvSpPr/>
              <p:nvPr/>
            </p:nvSpPr>
            <p:spPr>
              <a:xfrm>
                <a:off x="6961683" y="399563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13" name="Freeform 34"/>
              <p:cNvSpPr>
                <a:spLocks noEditPoints="1"/>
              </p:cNvSpPr>
              <p:nvPr/>
            </p:nvSpPr>
            <p:spPr bwMode="auto">
              <a:xfrm>
                <a:off x="7122056" y="4164494"/>
                <a:ext cx="336751" cy="338622"/>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15" name="TextBox 7"/>
            <p:cNvSpPr>
              <a:spLocks noChangeArrowheads="1"/>
            </p:cNvSpPr>
            <p:nvPr/>
          </p:nvSpPr>
          <p:spPr bwMode="auto">
            <a:xfrm>
              <a:off x="8039835" y="4098489"/>
              <a:ext cx="172819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计划完成</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95%</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grpSp>
        <p:nvGrpSpPr>
          <p:cNvPr id="193" name="组合 192"/>
          <p:cNvGrpSpPr/>
          <p:nvPr/>
        </p:nvGrpSpPr>
        <p:grpSpPr>
          <a:xfrm>
            <a:off x="7033691" y="4643709"/>
            <a:ext cx="4248472" cy="657499"/>
            <a:chOff x="7033691" y="4643709"/>
            <a:chExt cx="4248472" cy="657499"/>
          </a:xfrm>
        </p:grpSpPr>
        <p:sp>
          <p:nvSpPr>
            <p:cNvPr id="116" name="圆角矩形 115"/>
            <p:cNvSpPr/>
            <p:nvPr/>
          </p:nvSpPr>
          <p:spPr>
            <a:xfrm>
              <a:off x="7335865" y="4732040"/>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17" name="圆角矩形 116"/>
            <p:cNvSpPr/>
            <p:nvPr/>
          </p:nvSpPr>
          <p:spPr>
            <a:xfrm>
              <a:off x="7321723" y="4732040"/>
              <a:ext cx="3600400"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20" name="TextBox 7"/>
            <p:cNvSpPr>
              <a:spLocks noChangeArrowheads="1"/>
            </p:cNvSpPr>
            <p:nvPr/>
          </p:nvSpPr>
          <p:spPr bwMode="auto">
            <a:xfrm>
              <a:off x="8039835" y="4818569"/>
              <a:ext cx="202771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计划完成</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950</a:t>
              </a: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万</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8" name="组合 7"/>
            <p:cNvGrpSpPr/>
            <p:nvPr/>
          </p:nvGrpSpPr>
          <p:grpSpPr>
            <a:xfrm>
              <a:off x="7033691" y="4643709"/>
              <a:ext cx="657499" cy="657499"/>
              <a:chOff x="6961683" y="4715717"/>
              <a:chExt cx="657499" cy="657499"/>
            </a:xfrm>
          </p:grpSpPr>
          <p:sp>
            <p:nvSpPr>
              <p:cNvPr id="118" name="椭圆 117"/>
              <p:cNvSpPr/>
              <p:nvPr/>
            </p:nvSpPr>
            <p:spPr>
              <a:xfrm>
                <a:off x="6961683" y="471571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21" name="Freeform 199"/>
              <p:cNvSpPr>
                <a:spLocks noEditPoints="1"/>
              </p:cNvSpPr>
              <p:nvPr/>
            </p:nvSpPr>
            <p:spPr bwMode="auto">
              <a:xfrm>
                <a:off x="7173694" y="4904711"/>
                <a:ext cx="246063" cy="288925"/>
              </a:xfrm>
              <a:custGeom>
                <a:avLst/>
                <a:gdLst>
                  <a:gd name="T0" fmla="*/ 92 w 171"/>
                  <a:gd name="T1" fmla="*/ 153 h 201"/>
                  <a:gd name="T2" fmla="*/ 99 w 171"/>
                  <a:gd name="T3" fmla="*/ 143 h 201"/>
                  <a:gd name="T4" fmla="*/ 92 w 171"/>
                  <a:gd name="T5" fmla="*/ 133 h 201"/>
                  <a:gd name="T6" fmla="*/ 104 w 171"/>
                  <a:gd name="T7" fmla="*/ 47 h 201"/>
                  <a:gd name="T8" fmla="*/ 98 w 171"/>
                  <a:gd name="T9" fmla="*/ 9 h 201"/>
                  <a:gd name="T10" fmla="*/ 93 w 171"/>
                  <a:gd name="T11" fmla="*/ 2 h 201"/>
                  <a:gd name="T12" fmla="*/ 76 w 171"/>
                  <a:gd name="T13" fmla="*/ 35 h 201"/>
                  <a:gd name="T14" fmla="*/ 59 w 171"/>
                  <a:gd name="T15" fmla="*/ 28 h 201"/>
                  <a:gd name="T16" fmla="*/ 74 w 171"/>
                  <a:gd name="T17" fmla="*/ 95 h 201"/>
                  <a:gd name="T18" fmla="*/ 74 w 171"/>
                  <a:gd name="T19" fmla="*/ 104 h 201"/>
                  <a:gd name="T20" fmla="*/ 79 w 171"/>
                  <a:gd name="T21" fmla="*/ 92 h 201"/>
                  <a:gd name="T22" fmla="*/ 171 w 171"/>
                  <a:gd name="T23" fmla="*/ 179 h 201"/>
                  <a:gd name="T24" fmla="*/ 85 w 171"/>
                  <a:gd name="T25" fmla="*/ 49 h 201"/>
                  <a:gd name="T26" fmla="*/ 80 w 171"/>
                  <a:gd name="T27" fmla="*/ 49 h 201"/>
                  <a:gd name="T28" fmla="*/ 67 w 171"/>
                  <a:gd name="T29" fmla="*/ 50 h 201"/>
                  <a:gd name="T30" fmla="*/ 0 w 171"/>
                  <a:gd name="T31" fmla="*/ 179 h 201"/>
                  <a:gd name="T32" fmla="*/ 0 w 171"/>
                  <a:gd name="T33" fmla="*/ 181 h 201"/>
                  <a:gd name="T34" fmla="*/ 2 w 171"/>
                  <a:gd name="T35" fmla="*/ 186 h 201"/>
                  <a:gd name="T36" fmla="*/ 84 w 171"/>
                  <a:gd name="T37" fmla="*/ 201 h 201"/>
                  <a:gd name="T38" fmla="*/ 91 w 171"/>
                  <a:gd name="T39" fmla="*/ 201 h 201"/>
                  <a:gd name="T40" fmla="*/ 134 w 171"/>
                  <a:gd name="T41" fmla="*/ 199 h 201"/>
                  <a:gd name="T42" fmla="*/ 170 w 171"/>
                  <a:gd name="T43" fmla="*/ 186 h 201"/>
                  <a:gd name="T44" fmla="*/ 171 w 171"/>
                  <a:gd name="T45" fmla="*/ 181 h 201"/>
                  <a:gd name="T46" fmla="*/ 171 w 171"/>
                  <a:gd name="T47" fmla="*/ 179 h 201"/>
                  <a:gd name="T48" fmla="*/ 112 w 171"/>
                  <a:gd name="T49" fmla="*/ 162 h 201"/>
                  <a:gd name="T50" fmla="*/ 92 w 171"/>
                  <a:gd name="T51" fmla="*/ 169 h 201"/>
                  <a:gd name="T52" fmla="*/ 79 w 171"/>
                  <a:gd name="T53" fmla="*/ 183 h 201"/>
                  <a:gd name="T54" fmla="*/ 65 w 171"/>
                  <a:gd name="T55" fmla="*/ 166 h 201"/>
                  <a:gd name="T56" fmla="*/ 49 w 171"/>
                  <a:gd name="T57" fmla="*/ 152 h 201"/>
                  <a:gd name="T58" fmla="*/ 71 w 171"/>
                  <a:gd name="T59" fmla="*/ 139 h 201"/>
                  <a:gd name="T60" fmla="*/ 79 w 171"/>
                  <a:gd name="T61" fmla="*/ 152 h 201"/>
                  <a:gd name="T62" fmla="*/ 62 w 171"/>
                  <a:gd name="T63" fmla="*/ 124 h 201"/>
                  <a:gd name="T64" fmla="*/ 49 w 171"/>
                  <a:gd name="T65" fmla="*/ 102 h 201"/>
                  <a:gd name="T66" fmla="*/ 79 w 171"/>
                  <a:gd name="T67" fmla="*/ 75 h 201"/>
                  <a:gd name="T68" fmla="*/ 92 w 171"/>
                  <a:gd name="T69" fmla="*/ 63 h 201"/>
                  <a:gd name="T70" fmla="*/ 110 w 171"/>
                  <a:gd name="T71" fmla="*/ 82 h 201"/>
                  <a:gd name="T72" fmla="*/ 97 w 171"/>
                  <a:gd name="T73" fmla="*/ 101 h 201"/>
                  <a:gd name="T74" fmla="*/ 92 w 171"/>
                  <a:gd name="T75" fmla="*/ 92 h 201"/>
                  <a:gd name="T76" fmla="*/ 114 w 171"/>
                  <a:gd name="T77" fmla="*/ 121 h 201"/>
                  <a:gd name="T78" fmla="*/ 120 w 171"/>
                  <a:gd name="T79" fmla="*/ 15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20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188" name="组合 187"/>
          <p:cNvGrpSpPr/>
          <p:nvPr/>
        </p:nvGrpSpPr>
        <p:grpSpPr>
          <a:xfrm>
            <a:off x="913011" y="1556792"/>
            <a:ext cx="2880320" cy="657499"/>
            <a:chOff x="913011" y="1556792"/>
            <a:chExt cx="2880320" cy="657499"/>
          </a:xfrm>
        </p:grpSpPr>
        <p:sp>
          <p:nvSpPr>
            <p:cNvPr id="123" name="TextBox 7"/>
            <p:cNvSpPr>
              <a:spLocks noChangeArrowheads="1"/>
            </p:cNvSpPr>
            <p:nvPr/>
          </p:nvSpPr>
          <p:spPr bwMode="auto">
            <a:xfrm>
              <a:off x="1777107" y="1731653"/>
              <a:ext cx="172819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b="1" dirty="0" smtClean="0">
                  <a:solidFill>
                    <a:srgbClr val="2F5EB0"/>
                  </a:solidFill>
                  <a:latin typeface="微软雅黑" panose="020B0503020204020204" pitchFamily="34" charset="-122"/>
                  <a:ea typeface="微软雅黑" panose="020B0503020204020204" pitchFamily="34" charset="-122"/>
                  <a:sym typeface="微软雅黑" pitchFamily="34" charset="-122"/>
                </a:rPr>
                <a:t>2014</a:t>
              </a:r>
              <a:r>
                <a:rPr lang="zh-CN" altLang="en-US" sz="2000" b="1" dirty="0" smtClean="0">
                  <a:solidFill>
                    <a:srgbClr val="2F5EB0"/>
                  </a:solidFill>
                  <a:latin typeface="微软雅黑" pitchFamily="34" charset="-122"/>
                  <a:ea typeface="微软雅黑" pitchFamily="34" charset="-122"/>
                  <a:sym typeface="微软雅黑" pitchFamily="34" charset="-122"/>
                </a:rPr>
                <a:t>工作情况</a:t>
              </a:r>
              <a:endParaRPr lang="zh-CN" altLang="en-US" sz="2000" b="1" dirty="0">
                <a:solidFill>
                  <a:srgbClr val="2F5EB0"/>
                </a:solidFill>
                <a:latin typeface="微软雅黑" pitchFamily="34" charset="-122"/>
                <a:ea typeface="微软雅黑" pitchFamily="34" charset="-122"/>
                <a:sym typeface="微软雅黑" pitchFamily="34" charset="-122"/>
              </a:endParaRPr>
            </a:p>
          </p:txBody>
        </p:sp>
        <p:sp>
          <p:nvSpPr>
            <p:cNvPr id="124" name="圆角矩形 123"/>
            <p:cNvSpPr/>
            <p:nvPr/>
          </p:nvSpPr>
          <p:spPr>
            <a:xfrm>
              <a:off x="1215185" y="1652019"/>
              <a:ext cx="2578146" cy="467045"/>
            </a:xfrm>
            <a:prstGeom prst="roundRect">
              <a:avLst>
                <a:gd name="adj" fmla="val 50000"/>
              </a:avLst>
            </a:prstGeom>
            <a:noFill/>
            <a:ln>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nvGrpSpPr>
            <p:cNvPr id="125" name="组合 124"/>
            <p:cNvGrpSpPr/>
            <p:nvPr/>
          </p:nvGrpSpPr>
          <p:grpSpPr>
            <a:xfrm>
              <a:off x="913011" y="1556792"/>
              <a:ext cx="657499" cy="657499"/>
              <a:chOff x="6961683" y="1619373"/>
              <a:chExt cx="657499" cy="657499"/>
            </a:xfrm>
          </p:grpSpPr>
          <p:sp>
            <p:nvSpPr>
              <p:cNvPr id="126" name="椭圆 125"/>
              <p:cNvSpPr/>
              <p:nvPr/>
            </p:nvSpPr>
            <p:spPr>
              <a:xfrm>
                <a:off x="6961683" y="1619373"/>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nvGrpSpPr>
              <p:cNvPr id="127" name="组合 126"/>
              <p:cNvGrpSpPr/>
              <p:nvPr/>
            </p:nvGrpSpPr>
            <p:grpSpPr>
              <a:xfrm>
                <a:off x="7144192" y="1817619"/>
                <a:ext cx="357058" cy="261006"/>
                <a:chOff x="7599343" y="3871727"/>
                <a:chExt cx="790674" cy="577975"/>
              </a:xfrm>
              <a:solidFill>
                <a:schemeClr val="bg1"/>
              </a:solidFill>
              <a:effectLst/>
            </p:grpSpPr>
            <p:sp>
              <p:nvSpPr>
                <p:cNvPr id="128"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25400">
                      <a:solidFill>
                        <a:srgbClr val="000000"/>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2F5EB0"/>
                    </a:solidFill>
                    <a:latin typeface="微软雅黑" panose="020B0503020204020204" pitchFamily="34" charset="-122"/>
                    <a:ea typeface="微软雅黑" panose="020B0503020204020204" pitchFamily="34" charset="-122"/>
                  </a:endParaRPr>
                </a:p>
              </p:txBody>
            </p:sp>
            <p:sp>
              <p:nvSpPr>
                <p:cNvPr id="129"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25400">
                      <a:solidFill>
                        <a:srgbClr val="000000"/>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2F5EB0"/>
                    </a:solidFill>
                    <a:latin typeface="微软雅黑" panose="020B0503020204020204" pitchFamily="34" charset="-122"/>
                    <a:ea typeface="微软雅黑" panose="020B0503020204020204" pitchFamily="34" charset="-122"/>
                  </a:endParaRPr>
                </a:p>
              </p:txBody>
            </p:sp>
          </p:grpSp>
        </p:grpSp>
      </p:grpSp>
      <p:sp>
        <p:nvSpPr>
          <p:cNvPr id="130" name="TextBox 7"/>
          <p:cNvSpPr>
            <a:spLocks noChangeArrowheads="1"/>
          </p:cNvSpPr>
          <p:nvPr/>
        </p:nvSpPr>
        <p:spPr bwMode="auto">
          <a:xfrm>
            <a:off x="913011" y="2358307"/>
            <a:ext cx="4392488" cy="8617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smtClean="0">
                <a:solidFill>
                  <a:srgbClr val="2F5EB0"/>
                </a:solidFill>
                <a:latin typeface="微软雅黑" panose="020B0503020204020204" pitchFamily="34" charset="-122"/>
                <a:ea typeface="微软雅黑" panose="020B0503020204020204" pitchFamily="34" charset="-122"/>
                <a:sym typeface="微软雅黑" pitchFamily="34" charset="-122"/>
              </a:rPr>
              <a:t>在此输入章节详细文字介绍，表达主题的含义合图表的</a:t>
            </a:r>
            <a:r>
              <a:rPr lang="zh-CN" altLang="en-US" sz="1400" dirty="0">
                <a:solidFill>
                  <a:srgbClr val="2F5EB0"/>
                </a:solidFill>
                <a:latin typeface="微软雅黑" pitchFamily="34" charset="-122"/>
                <a:ea typeface="微软雅黑" pitchFamily="34" charset="-122"/>
                <a:sym typeface="微软雅黑" pitchFamily="34" charset="-122"/>
              </a:rPr>
              <a:t>意义，在此输入章节详细文字介绍，表达主题的含义合图表的</a:t>
            </a:r>
            <a:r>
              <a:rPr lang="zh-CN" altLang="en-US" sz="1400" dirty="0" smtClean="0">
                <a:solidFill>
                  <a:srgbClr val="2F5EB0"/>
                </a:solidFill>
                <a:latin typeface="微软雅黑" pitchFamily="34" charset="-122"/>
                <a:ea typeface="微软雅黑" pitchFamily="34" charset="-122"/>
                <a:sym typeface="微软雅黑" pitchFamily="34" charset="-122"/>
              </a:rPr>
              <a:t>意义。在此</a:t>
            </a:r>
            <a:r>
              <a:rPr lang="zh-CN" altLang="en-US" sz="1400" dirty="0">
                <a:solidFill>
                  <a:srgbClr val="2F5EB0"/>
                </a:solidFill>
                <a:latin typeface="微软雅黑" pitchFamily="34" charset="-122"/>
                <a:ea typeface="微软雅黑" pitchFamily="34" charset="-122"/>
                <a:sym typeface="微软雅黑" pitchFamily="34" charset="-122"/>
              </a:rPr>
              <a:t>输入章节详细文字介绍，表达主题的含义合图表的</a:t>
            </a:r>
            <a:r>
              <a:rPr lang="zh-CN" altLang="en-US" sz="1400" dirty="0" smtClean="0">
                <a:solidFill>
                  <a:srgbClr val="2F5EB0"/>
                </a:solidFill>
                <a:latin typeface="微软雅黑" pitchFamily="34" charset="-122"/>
                <a:ea typeface="微软雅黑" pitchFamily="34" charset="-122"/>
                <a:sym typeface="微软雅黑" pitchFamily="34" charset="-122"/>
              </a:rPr>
              <a:t>意义</a:t>
            </a:r>
            <a:r>
              <a:rPr lang="zh-CN" altLang="en-US" sz="1400" dirty="0">
                <a:solidFill>
                  <a:srgbClr val="2F5EB0"/>
                </a:solidFill>
                <a:latin typeface="微软雅黑" pitchFamily="34" charset="-122"/>
                <a:ea typeface="微软雅黑" pitchFamily="34" charset="-122"/>
                <a:sym typeface="微软雅黑" pitchFamily="34" charset="-122"/>
              </a:rPr>
              <a:t>在此输入章节</a:t>
            </a:r>
            <a:r>
              <a:rPr lang="zh-CN" altLang="en-US" sz="1400" dirty="0" smtClean="0">
                <a:solidFill>
                  <a:srgbClr val="2F5EB0"/>
                </a:solidFill>
                <a:latin typeface="微软雅黑" pitchFamily="34" charset="-122"/>
                <a:ea typeface="微软雅黑" pitchFamily="34" charset="-122"/>
                <a:sym typeface="微软雅黑" pitchFamily="34" charset="-122"/>
              </a:rPr>
              <a:t>详细。</a:t>
            </a:r>
            <a:endParaRPr lang="zh-CN" altLang="en-US" sz="1400" dirty="0">
              <a:solidFill>
                <a:srgbClr val="2F5EB0"/>
              </a:solidFill>
              <a:latin typeface="微软雅黑" pitchFamily="34" charset="-122"/>
              <a:ea typeface="微软雅黑" pitchFamily="34" charset="-122"/>
              <a:sym typeface="微软雅黑" pitchFamily="34" charset="-122"/>
            </a:endParaRPr>
          </a:p>
        </p:txBody>
      </p:sp>
      <p:grpSp>
        <p:nvGrpSpPr>
          <p:cNvPr id="190" name="组合 189"/>
          <p:cNvGrpSpPr/>
          <p:nvPr/>
        </p:nvGrpSpPr>
        <p:grpSpPr>
          <a:xfrm>
            <a:off x="913011" y="3933056"/>
            <a:ext cx="4248472" cy="657499"/>
            <a:chOff x="913011" y="3933056"/>
            <a:chExt cx="4248472" cy="657499"/>
          </a:xfrm>
        </p:grpSpPr>
        <p:sp>
          <p:nvSpPr>
            <p:cNvPr id="131" name="圆角矩形 130"/>
            <p:cNvSpPr/>
            <p:nvPr/>
          </p:nvSpPr>
          <p:spPr>
            <a:xfrm>
              <a:off x="1215185" y="4021387"/>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32" name="圆角矩形 131"/>
            <p:cNvSpPr/>
            <p:nvPr/>
          </p:nvSpPr>
          <p:spPr>
            <a:xfrm>
              <a:off x="1201043" y="4021387"/>
              <a:ext cx="3456384"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nvGrpSpPr>
            <p:cNvPr id="133" name="组合 132"/>
            <p:cNvGrpSpPr/>
            <p:nvPr/>
          </p:nvGrpSpPr>
          <p:grpSpPr>
            <a:xfrm>
              <a:off x="913011" y="3933056"/>
              <a:ext cx="657499" cy="657499"/>
              <a:chOff x="6961683" y="3995637"/>
              <a:chExt cx="657499" cy="657499"/>
            </a:xfrm>
          </p:grpSpPr>
          <p:sp>
            <p:nvSpPr>
              <p:cNvPr id="134" name="椭圆 133"/>
              <p:cNvSpPr/>
              <p:nvPr/>
            </p:nvSpPr>
            <p:spPr>
              <a:xfrm>
                <a:off x="6961683" y="399563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35" name="Freeform 34"/>
              <p:cNvSpPr>
                <a:spLocks noEditPoints="1"/>
              </p:cNvSpPr>
              <p:nvPr/>
            </p:nvSpPr>
            <p:spPr bwMode="auto">
              <a:xfrm>
                <a:off x="7122056" y="4164494"/>
                <a:ext cx="336751" cy="338622"/>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36" name="TextBox 7"/>
            <p:cNvSpPr>
              <a:spLocks noChangeArrowheads="1"/>
            </p:cNvSpPr>
            <p:nvPr/>
          </p:nvSpPr>
          <p:spPr bwMode="auto">
            <a:xfrm>
              <a:off x="1919155" y="4107916"/>
              <a:ext cx="172819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计划完成</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85%</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grpSp>
        <p:nvGrpSpPr>
          <p:cNvPr id="191" name="组合 190"/>
          <p:cNvGrpSpPr/>
          <p:nvPr/>
        </p:nvGrpSpPr>
        <p:grpSpPr>
          <a:xfrm>
            <a:off x="913011" y="4653136"/>
            <a:ext cx="4248472" cy="657499"/>
            <a:chOff x="913011" y="4653136"/>
            <a:chExt cx="4248472" cy="657499"/>
          </a:xfrm>
        </p:grpSpPr>
        <p:sp>
          <p:nvSpPr>
            <p:cNvPr id="137" name="圆角矩形 136"/>
            <p:cNvSpPr/>
            <p:nvPr/>
          </p:nvSpPr>
          <p:spPr>
            <a:xfrm>
              <a:off x="1215185" y="4741467"/>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38" name="圆角矩形 137"/>
            <p:cNvSpPr/>
            <p:nvPr/>
          </p:nvSpPr>
          <p:spPr>
            <a:xfrm>
              <a:off x="1201043" y="4741467"/>
              <a:ext cx="3096344"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39" name="TextBox 7"/>
            <p:cNvSpPr>
              <a:spLocks noChangeArrowheads="1"/>
            </p:cNvSpPr>
            <p:nvPr/>
          </p:nvSpPr>
          <p:spPr bwMode="auto">
            <a:xfrm>
              <a:off x="1919155" y="4827996"/>
              <a:ext cx="201819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计划完成</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750</a:t>
              </a: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itchFamily="34" charset="-122"/>
                </a:rPr>
                <a:t>万</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140" name="组合 139"/>
            <p:cNvGrpSpPr/>
            <p:nvPr/>
          </p:nvGrpSpPr>
          <p:grpSpPr>
            <a:xfrm>
              <a:off x="913011" y="4653136"/>
              <a:ext cx="657499" cy="657499"/>
              <a:chOff x="6961683" y="4715717"/>
              <a:chExt cx="657499" cy="657499"/>
            </a:xfrm>
          </p:grpSpPr>
          <p:sp>
            <p:nvSpPr>
              <p:cNvPr id="141" name="椭圆 140"/>
              <p:cNvSpPr/>
              <p:nvPr/>
            </p:nvSpPr>
            <p:spPr>
              <a:xfrm>
                <a:off x="6961683" y="471571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42" name="Freeform 199"/>
              <p:cNvSpPr>
                <a:spLocks noEditPoints="1"/>
              </p:cNvSpPr>
              <p:nvPr/>
            </p:nvSpPr>
            <p:spPr bwMode="auto">
              <a:xfrm>
                <a:off x="7173694" y="4904711"/>
                <a:ext cx="246063" cy="288925"/>
              </a:xfrm>
              <a:custGeom>
                <a:avLst/>
                <a:gdLst>
                  <a:gd name="T0" fmla="*/ 92 w 171"/>
                  <a:gd name="T1" fmla="*/ 153 h 201"/>
                  <a:gd name="T2" fmla="*/ 99 w 171"/>
                  <a:gd name="T3" fmla="*/ 143 h 201"/>
                  <a:gd name="T4" fmla="*/ 92 w 171"/>
                  <a:gd name="T5" fmla="*/ 133 h 201"/>
                  <a:gd name="T6" fmla="*/ 104 w 171"/>
                  <a:gd name="T7" fmla="*/ 47 h 201"/>
                  <a:gd name="T8" fmla="*/ 98 w 171"/>
                  <a:gd name="T9" fmla="*/ 9 h 201"/>
                  <a:gd name="T10" fmla="*/ 93 w 171"/>
                  <a:gd name="T11" fmla="*/ 2 h 201"/>
                  <a:gd name="T12" fmla="*/ 76 w 171"/>
                  <a:gd name="T13" fmla="*/ 35 h 201"/>
                  <a:gd name="T14" fmla="*/ 59 w 171"/>
                  <a:gd name="T15" fmla="*/ 28 h 201"/>
                  <a:gd name="T16" fmla="*/ 74 w 171"/>
                  <a:gd name="T17" fmla="*/ 95 h 201"/>
                  <a:gd name="T18" fmla="*/ 74 w 171"/>
                  <a:gd name="T19" fmla="*/ 104 h 201"/>
                  <a:gd name="T20" fmla="*/ 79 w 171"/>
                  <a:gd name="T21" fmla="*/ 92 h 201"/>
                  <a:gd name="T22" fmla="*/ 171 w 171"/>
                  <a:gd name="T23" fmla="*/ 179 h 201"/>
                  <a:gd name="T24" fmla="*/ 85 w 171"/>
                  <a:gd name="T25" fmla="*/ 49 h 201"/>
                  <a:gd name="T26" fmla="*/ 80 w 171"/>
                  <a:gd name="T27" fmla="*/ 49 h 201"/>
                  <a:gd name="T28" fmla="*/ 67 w 171"/>
                  <a:gd name="T29" fmla="*/ 50 h 201"/>
                  <a:gd name="T30" fmla="*/ 0 w 171"/>
                  <a:gd name="T31" fmla="*/ 179 h 201"/>
                  <a:gd name="T32" fmla="*/ 0 w 171"/>
                  <a:gd name="T33" fmla="*/ 181 h 201"/>
                  <a:gd name="T34" fmla="*/ 2 w 171"/>
                  <a:gd name="T35" fmla="*/ 186 h 201"/>
                  <a:gd name="T36" fmla="*/ 84 w 171"/>
                  <a:gd name="T37" fmla="*/ 201 h 201"/>
                  <a:gd name="T38" fmla="*/ 91 w 171"/>
                  <a:gd name="T39" fmla="*/ 201 h 201"/>
                  <a:gd name="T40" fmla="*/ 134 w 171"/>
                  <a:gd name="T41" fmla="*/ 199 h 201"/>
                  <a:gd name="T42" fmla="*/ 170 w 171"/>
                  <a:gd name="T43" fmla="*/ 186 h 201"/>
                  <a:gd name="T44" fmla="*/ 171 w 171"/>
                  <a:gd name="T45" fmla="*/ 181 h 201"/>
                  <a:gd name="T46" fmla="*/ 171 w 171"/>
                  <a:gd name="T47" fmla="*/ 179 h 201"/>
                  <a:gd name="T48" fmla="*/ 112 w 171"/>
                  <a:gd name="T49" fmla="*/ 162 h 201"/>
                  <a:gd name="T50" fmla="*/ 92 w 171"/>
                  <a:gd name="T51" fmla="*/ 169 h 201"/>
                  <a:gd name="T52" fmla="*/ 79 w 171"/>
                  <a:gd name="T53" fmla="*/ 183 h 201"/>
                  <a:gd name="T54" fmla="*/ 65 w 171"/>
                  <a:gd name="T55" fmla="*/ 166 h 201"/>
                  <a:gd name="T56" fmla="*/ 49 w 171"/>
                  <a:gd name="T57" fmla="*/ 152 h 201"/>
                  <a:gd name="T58" fmla="*/ 71 w 171"/>
                  <a:gd name="T59" fmla="*/ 139 h 201"/>
                  <a:gd name="T60" fmla="*/ 79 w 171"/>
                  <a:gd name="T61" fmla="*/ 152 h 201"/>
                  <a:gd name="T62" fmla="*/ 62 w 171"/>
                  <a:gd name="T63" fmla="*/ 124 h 201"/>
                  <a:gd name="T64" fmla="*/ 49 w 171"/>
                  <a:gd name="T65" fmla="*/ 102 h 201"/>
                  <a:gd name="T66" fmla="*/ 79 w 171"/>
                  <a:gd name="T67" fmla="*/ 75 h 201"/>
                  <a:gd name="T68" fmla="*/ 92 w 171"/>
                  <a:gd name="T69" fmla="*/ 63 h 201"/>
                  <a:gd name="T70" fmla="*/ 110 w 171"/>
                  <a:gd name="T71" fmla="*/ 82 h 201"/>
                  <a:gd name="T72" fmla="*/ 97 w 171"/>
                  <a:gd name="T73" fmla="*/ 101 h 201"/>
                  <a:gd name="T74" fmla="*/ 92 w 171"/>
                  <a:gd name="T75" fmla="*/ 92 h 201"/>
                  <a:gd name="T76" fmla="*/ 114 w 171"/>
                  <a:gd name="T77" fmla="*/ 121 h 201"/>
                  <a:gd name="T78" fmla="*/ 120 w 171"/>
                  <a:gd name="T79" fmla="*/ 15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20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sp>
        <p:nvSpPr>
          <p:cNvPr id="194" name="TextBox 19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42884640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down)">
                                      <p:cBhvr>
                                        <p:cTn id="11" dur="500"/>
                                        <p:tgtEl>
                                          <p:spTgt spid="9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1000"/>
                                        <p:tgtEl>
                                          <p:spTgt spid="188"/>
                                        </p:tgtEl>
                                      </p:cBhvr>
                                    </p:animEffect>
                                    <p:anim calcmode="lin" valueType="num">
                                      <p:cBhvr>
                                        <p:cTn id="16" dur="1000" fill="hold"/>
                                        <p:tgtEl>
                                          <p:spTgt spid="188"/>
                                        </p:tgtEl>
                                        <p:attrNameLst>
                                          <p:attrName>ppt_x</p:attrName>
                                        </p:attrNameLst>
                                      </p:cBhvr>
                                      <p:tavLst>
                                        <p:tav tm="0">
                                          <p:val>
                                            <p:strVal val="#ppt_x"/>
                                          </p:val>
                                        </p:tav>
                                        <p:tav tm="100000">
                                          <p:val>
                                            <p:strVal val="#ppt_x"/>
                                          </p:val>
                                        </p:tav>
                                      </p:tavLst>
                                    </p:anim>
                                    <p:anim calcmode="lin" valueType="num">
                                      <p:cBhvr>
                                        <p:cTn id="17" dur="1000" fill="hold"/>
                                        <p:tgtEl>
                                          <p:spTgt spid="18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ppt_x</p:attrName>
                                        </p:attrNameLst>
                                      </p:cBhvr>
                                      <p:tavLst>
                                        <p:tav tm="0">
                                          <p:val>
                                            <p:strVal val="#ppt_x"/>
                                          </p:val>
                                        </p:tav>
                                        <p:tav tm="100000">
                                          <p:val>
                                            <p:strVal val="#ppt_x"/>
                                          </p:val>
                                        </p:tav>
                                      </p:tavLst>
                                    </p:anim>
                                    <p:anim calcmode="lin" valueType="num">
                                      <p:cBhvr>
                                        <p:cTn id="23" dur="1000" fill="hold"/>
                                        <p:tgtEl>
                                          <p:spTgt spid="1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anim calcmode="lin" valueType="num">
                                      <p:cBhvr>
                                        <p:cTn id="28" dur="1000" fill="hold"/>
                                        <p:tgtEl>
                                          <p:spTgt spid="190"/>
                                        </p:tgtEl>
                                        <p:attrNameLst>
                                          <p:attrName>ppt_x</p:attrName>
                                        </p:attrNameLst>
                                      </p:cBhvr>
                                      <p:tavLst>
                                        <p:tav tm="0">
                                          <p:val>
                                            <p:strVal val="#ppt_x"/>
                                          </p:val>
                                        </p:tav>
                                        <p:tav tm="100000">
                                          <p:val>
                                            <p:strVal val="#ppt_x"/>
                                          </p:val>
                                        </p:tav>
                                      </p:tavLst>
                                    </p:anim>
                                    <p:anim calcmode="lin" valueType="num">
                                      <p:cBhvr>
                                        <p:cTn id="29" dur="1000" fill="hold"/>
                                        <p:tgtEl>
                                          <p:spTgt spid="19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91"/>
                                        </p:tgtEl>
                                        <p:attrNameLst>
                                          <p:attrName>style.visibility</p:attrName>
                                        </p:attrNameLst>
                                      </p:cBhvr>
                                      <p:to>
                                        <p:strVal val="visible"/>
                                      </p:to>
                                    </p:set>
                                    <p:animEffect transition="in" filter="fade">
                                      <p:cBhvr>
                                        <p:cTn id="33" dur="1000"/>
                                        <p:tgtEl>
                                          <p:spTgt spid="191"/>
                                        </p:tgtEl>
                                      </p:cBhvr>
                                    </p:animEffect>
                                    <p:anim calcmode="lin" valueType="num">
                                      <p:cBhvr>
                                        <p:cTn id="34" dur="1000" fill="hold"/>
                                        <p:tgtEl>
                                          <p:spTgt spid="191"/>
                                        </p:tgtEl>
                                        <p:attrNameLst>
                                          <p:attrName>ppt_x</p:attrName>
                                        </p:attrNameLst>
                                      </p:cBhvr>
                                      <p:tavLst>
                                        <p:tav tm="0">
                                          <p:val>
                                            <p:strVal val="#ppt_x"/>
                                          </p:val>
                                        </p:tav>
                                        <p:tav tm="100000">
                                          <p:val>
                                            <p:strVal val="#ppt_x"/>
                                          </p:val>
                                        </p:tav>
                                      </p:tavLst>
                                    </p:anim>
                                    <p:anim calcmode="lin" valueType="num">
                                      <p:cBhvr>
                                        <p:cTn id="35" dur="1000" fill="hold"/>
                                        <p:tgtEl>
                                          <p:spTgt spid="191"/>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89"/>
                                        </p:tgtEl>
                                        <p:attrNameLst>
                                          <p:attrName>style.visibility</p:attrName>
                                        </p:attrNameLst>
                                      </p:cBhvr>
                                      <p:to>
                                        <p:strVal val="visible"/>
                                      </p:to>
                                    </p:set>
                                    <p:animEffect transition="in" filter="fade">
                                      <p:cBhvr>
                                        <p:cTn id="39" dur="1000"/>
                                        <p:tgtEl>
                                          <p:spTgt spid="189"/>
                                        </p:tgtEl>
                                      </p:cBhvr>
                                    </p:animEffect>
                                    <p:anim calcmode="lin" valueType="num">
                                      <p:cBhvr>
                                        <p:cTn id="40" dur="1000" fill="hold"/>
                                        <p:tgtEl>
                                          <p:spTgt spid="189"/>
                                        </p:tgtEl>
                                        <p:attrNameLst>
                                          <p:attrName>ppt_x</p:attrName>
                                        </p:attrNameLst>
                                      </p:cBhvr>
                                      <p:tavLst>
                                        <p:tav tm="0">
                                          <p:val>
                                            <p:strVal val="#ppt_x"/>
                                          </p:val>
                                        </p:tav>
                                        <p:tav tm="100000">
                                          <p:val>
                                            <p:strVal val="#ppt_x"/>
                                          </p:val>
                                        </p:tav>
                                      </p:tavLst>
                                    </p:anim>
                                    <p:anim calcmode="lin" valueType="num">
                                      <p:cBhvr>
                                        <p:cTn id="41" dur="1000" fill="hold"/>
                                        <p:tgtEl>
                                          <p:spTgt spid="189"/>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1000"/>
                                        <p:tgtEl>
                                          <p:spTgt spid="106"/>
                                        </p:tgtEl>
                                      </p:cBhvr>
                                    </p:animEffect>
                                    <p:anim calcmode="lin" valueType="num">
                                      <p:cBhvr>
                                        <p:cTn id="46" dur="1000" fill="hold"/>
                                        <p:tgtEl>
                                          <p:spTgt spid="106"/>
                                        </p:tgtEl>
                                        <p:attrNameLst>
                                          <p:attrName>ppt_x</p:attrName>
                                        </p:attrNameLst>
                                      </p:cBhvr>
                                      <p:tavLst>
                                        <p:tav tm="0">
                                          <p:val>
                                            <p:strVal val="#ppt_x"/>
                                          </p:val>
                                        </p:tav>
                                        <p:tav tm="100000">
                                          <p:val>
                                            <p:strVal val="#ppt_x"/>
                                          </p:val>
                                        </p:tav>
                                      </p:tavLst>
                                    </p:anim>
                                    <p:anim calcmode="lin" valueType="num">
                                      <p:cBhvr>
                                        <p:cTn id="47" dur="1000" fill="hold"/>
                                        <p:tgtEl>
                                          <p:spTgt spid="106"/>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nodeType="afterEffect">
                                  <p:stCondLst>
                                    <p:cond delay="0"/>
                                  </p:stCondLst>
                                  <p:childTnLst>
                                    <p:set>
                                      <p:cBhvr>
                                        <p:cTn id="50" dur="1" fill="hold">
                                          <p:stCondLst>
                                            <p:cond delay="0"/>
                                          </p:stCondLst>
                                        </p:cTn>
                                        <p:tgtEl>
                                          <p:spTgt spid="192"/>
                                        </p:tgtEl>
                                        <p:attrNameLst>
                                          <p:attrName>style.visibility</p:attrName>
                                        </p:attrNameLst>
                                      </p:cBhvr>
                                      <p:to>
                                        <p:strVal val="visible"/>
                                      </p:to>
                                    </p:set>
                                    <p:animEffect transition="in" filter="fade">
                                      <p:cBhvr>
                                        <p:cTn id="51" dur="1000"/>
                                        <p:tgtEl>
                                          <p:spTgt spid="192"/>
                                        </p:tgtEl>
                                      </p:cBhvr>
                                    </p:animEffect>
                                    <p:anim calcmode="lin" valueType="num">
                                      <p:cBhvr>
                                        <p:cTn id="52" dur="1000" fill="hold"/>
                                        <p:tgtEl>
                                          <p:spTgt spid="192"/>
                                        </p:tgtEl>
                                        <p:attrNameLst>
                                          <p:attrName>ppt_x</p:attrName>
                                        </p:attrNameLst>
                                      </p:cBhvr>
                                      <p:tavLst>
                                        <p:tav tm="0">
                                          <p:val>
                                            <p:strVal val="#ppt_x"/>
                                          </p:val>
                                        </p:tav>
                                        <p:tav tm="100000">
                                          <p:val>
                                            <p:strVal val="#ppt_x"/>
                                          </p:val>
                                        </p:tav>
                                      </p:tavLst>
                                    </p:anim>
                                    <p:anim calcmode="lin" valueType="num">
                                      <p:cBhvr>
                                        <p:cTn id="53" dur="1000" fill="hold"/>
                                        <p:tgtEl>
                                          <p:spTgt spid="192"/>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193"/>
                                        </p:tgtEl>
                                        <p:attrNameLst>
                                          <p:attrName>style.visibility</p:attrName>
                                        </p:attrNameLst>
                                      </p:cBhvr>
                                      <p:to>
                                        <p:strVal val="visible"/>
                                      </p:to>
                                    </p:set>
                                    <p:animEffect transition="in" filter="fade">
                                      <p:cBhvr>
                                        <p:cTn id="57" dur="1000"/>
                                        <p:tgtEl>
                                          <p:spTgt spid="193"/>
                                        </p:tgtEl>
                                      </p:cBhvr>
                                    </p:animEffect>
                                    <p:anim calcmode="lin" valueType="num">
                                      <p:cBhvr>
                                        <p:cTn id="58" dur="1000" fill="hold"/>
                                        <p:tgtEl>
                                          <p:spTgt spid="193"/>
                                        </p:tgtEl>
                                        <p:attrNameLst>
                                          <p:attrName>ppt_x</p:attrName>
                                        </p:attrNameLst>
                                      </p:cBhvr>
                                      <p:tavLst>
                                        <p:tav tm="0">
                                          <p:val>
                                            <p:strVal val="#ppt_x"/>
                                          </p:val>
                                        </p:tav>
                                        <p:tav tm="100000">
                                          <p:val>
                                            <p:strVal val="#ppt_x"/>
                                          </p:val>
                                        </p:tav>
                                      </p:tavLst>
                                    </p:anim>
                                    <p:anim calcmode="lin" valueType="num">
                                      <p:cBhvr>
                                        <p:cTn id="59" dur="1000" fill="hold"/>
                                        <p:tgtEl>
                                          <p:spTgt spid="193"/>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fade">
                                      <p:cBhvr>
                                        <p:cTn id="63" dur="125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6" grpId="0"/>
      <p:bldP spid="130" grpId="0"/>
      <p:bldP spid="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9"/>
          <p:cNvSpPr txBox="1"/>
          <p:nvPr/>
        </p:nvSpPr>
        <p:spPr>
          <a:xfrm>
            <a:off x="841003" y="202431"/>
            <a:ext cx="1368152" cy="346249"/>
          </a:xfrm>
          <a:prstGeom prst="rect">
            <a:avLst/>
          </a:prstGeom>
          <a:noFill/>
        </p:spPr>
        <p:txBody>
          <a:bodyPr wrap="square" lIns="68580" tIns="34290" rIns="68580" bIns="34290" rtlCol="0">
            <a:spAutoFit/>
          </a:bodyPr>
          <a:lstStyle/>
          <a:p>
            <a:pPr marL="0" lvl="1"/>
            <a:r>
              <a:rPr lang="zh-CN" altLang="en-US" dirty="0" smtClean="0">
                <a:solidFill>
                  <a:srgbClr val="2F5EB0"/>
                </a:solidFill>
                <a:latin typeface="微软雅黑" pitchFamily="34" charset="-122"/>
                <a:ea typeface="微软雅黑" pitchFamily="34" charset="-122"/>
              </a:rPr>
              <a:t>月度数据</a:t>
            </a:r>
            <a:endParaRPr lang="zh-CN" altLang="en-US" dirty="0">
              <a:solidFill>
                <a:srgbClr val="2F5EB0"/>
              </a:solidFill>
              <a:latin typeface="微软雅黑" pitchFamily="34" charset="-122"/>
              <a:ea typeface="微软雅黑" pitchFamily="34" charset="-122"/>
            </a:endParaRP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09</a:t>
            </a:r>
            <a:endParaRPr lang="zh-CN" dirty="0">
              <a:latin typeface="方正兰亭超细黑简体" panose="02000000000000000000" pitchFamily="2" charset="-122"/>
              <a:ea typeface="方正兰亭超细黑简体" panose="02000000000000000000" pitchFamily="2" charset="-122"/>
            </a:endParaRPr>
          </a:p>
        </p:txBody>
      </p:sp>
      <p:sp>
        <p:nvSpPr>
          <p:cNvPr id="14" name="KSO_Shape"/>
          <p:cNvSpPr>
            <a:spLocks/>
          </p:cNvSpPr>
          <p:nvPr/>
        </p:nvSpPr>
        <p:spPr bwMode="auto">
          <a:xfrm>
            <a:off x="334546" y="254607"/>
            <a:ext cx="292833" cy="22206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aphicFrame>
        <p:nvGraphicFramePr>
          <p:cNvPr id="145" name="Chart 6"/>
          <p:cNvGraphicFramePr/>
          <p:nvPr>
            <p:extLst>
              <p:ext uri="{D42A27DB-BD31-4B8C-83A1-F6EECF244321}">
                <p14:modId xmlns:p14="http://schemas.microsoft.com/office/powerpoint/2010/main" xmlns="" val="3618640305"/>
              </p:ext>
            </p:extLst>
          </p:nvPr>
        </p:nvGraphicFramePr>
        <p:xfrm>
          <a:off x="1109544" y="831490"/>
          <a:ext cx="10118962" cy="2900458"/>
        </p:xfrm>
        <a:graphic>
          <a:graphicData uri="http://schemas.openxmlformats.org/drawingml/2006/chart">
            <c:chart xmlns:c="http://schemas.openxmlformats.org/drawingml/2006/chart" xmlns:r="http://schemas.openxmlformats.org/officeDocument/2006/relationships" r:id="rId3"/>
          </a:graphicData>
        </a:graphic>
      </p:graphicFrame>
      <p:sp>
        <p:nvSpPr>
          <p:cNvPr id="146" name="Rektangel 76"/>
          <p:cNvSpPr>
            <a:spLocks noChangeArrowheads="1"/>
          </p:cNvSpPr>
          <p:nvPr/>
        </p:nvSpPr>
        <p:spPr bwMode="auto">
          <a:xfrm>
            <a:off x="5005522" y="3728065"/>
            <a:ext cx="12953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0" fontAlgn="base">
              <a:spcBef>
                <a:spcPct val="0"/>
              </a:spcBef>
              <a:spcAft>
                <a:spcPct val="0"/>
              </a:spcAft>
            </a:pPr>
            <a:r>
              <a:rPr lang="zh-CN" altLang="en-US" sz="1800" b="1" dirty="0">
                <a:solidFill>
                  <a:srgbClr val="2F5EB0"/>
                </a:solidFill>
                <a:latin typeface="Impact MT Std" pitchFamily="34" charset="0"/>
                <a:ea typeface="微软雅黑" pitchFamily="34" charset="-122"/>
              </a:rPr>
              <a:t>输入标题</a:t>
            </a:r>
            <a:endParaRPr lang="en-US" altLang="zh-CN" sz="4400" b="1" dirty="0">
              <a:solidFill>
                <a:srgbClr val="2F5EB0"/>
              </a:solidFill>
              <a:cs typeface="Arial" pitchFamily="34" charset="0"/>
            </a:endParaRPr>
          </a:p>
        </p:txBody>
      </p:sp>
      <p:sp>
        <p:nvSpPr>
          <p:cNvPr id="147" name="Oval 175"/>
          <p:cNvSpPr>
            <a:spLocks noChangeArrowheads="1"/>
          </p:cNvSpPr>
          <p:nvPr/>
        </p:nvSpPr>
        <p:spPr bwMode="auto">
          <a:xfrm>
            <a:off x="4801443" y="3788145"/>
            <a:ext cx="204079" cy="204079"/>
          </a:xfrm>
          <a:prstGeom prst="ellipse">
            <a:avLst/>
          </a:prstGeom>
          <a:solidFill>
            <a:srgbClr val="2F5EB0"/>
          </a:solidFill>
          <a:ln w="9525">
            <a:solidFill>
              <a:srgbClr val="FFFFFF"/>
            </a:solidFill>
            <a:round/>
            <a:headEnd/>
            <a:tailE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endParaRPr lang="nb-NO" altLang="id-ID" sz="1600">
              <a:solidFill>
                <a:srgbClr val="404040"/>
              </a:solidFill>
              <a:latin typeface="+mn-lt"/>
            </a:endParaRPr>
          </a:p>
        </p:txBody>
      </p:sp>
      <p:sp>
        <p:nvSpPr>
          <p:cNvPr id="148" name="Rektangel 76"/>
          <p:cNvSpPr>
            <a:spLocks noChangeArrowheads="1"/>
          </p:cNvSpPr>
          <p:nvPr/>
        </p:nvSpPr>
        <p:spPr bwMode="auto">
          <a:xfrm>
            <a:off x="6333802" y="3728065"/>
            <a:ext cx="12953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0" fontAlgn="base">
              <a:spcBef>
                <a:spcPct val="0"/>
              </a:spcBef>
              <a:spcAft>
                <a:spcPct val="0"/>
              </a:spcAft>
            </a:pPr>
            <a:r>
              <a:rPr lang="zh-CN" altLang="en-US" sz="1800" b="1" dirty="0">
                <a:solidFill>
                  <a:schemeClr val="tx1">
                    <a:lumMod val="50000"/>
                    <a:lumOff val="50000"/>
                  </a:schemeClr>
                </a:solidFill>
                <a:latin typeface="Impact MT Std" pitchFamily="34" charset="0"/>
                <a:ea typeface="微软雅黑" pitchFamily="34" charset="-122"/>
              </a:rPr>
              <a:t>输入标题</a:t>
            </a:r>
            <a:endParaRPr lang="en-US" altLang="zh-CN" sz="4400" b="1" dirty="0">
              <a:solidFill>
                <a:schemeClr val="tx1">
                  <a:lumMod val="50000"/>
                  <a:lumOff val="50000"/>
                </a:schemeClr>
              </a:solidFill>
              <a:cs typeface="Arial" pitchFamily="34" charset="0"/>
            </a:endParaRPr>
          </a:p>
        </p:txBody>
      </p:sp>
      <p:sp>
        <p:nvSpPr>
          <p:cNvPr id="149" name="Oval 175"/>
          <p:cNvSpPr>
            <a:spLocks noChangeArrowheads="1"/>
          </p:cNvSpPr>
          <p:nvPr/>
        </p:nvSpPr>
        <p:spPr bwMode="auto">
          <a:xfrm>
            <a:off x="6156876" y="3788145"/>
            <a:ext cx="196586" cy="196586"/>
          </a:xfrm>
          <a:prstGeom prst="ellipse">
            <a:avLst/>
          </a:prstGeom>
          <a:solidFill>
            <a:schemeClr val="bg1">
              <a:lumMod val="65000"/>
              <a:alpha val="67059"/>
            </a:schemeClr>
          </a:solidFill>
          <a:ln w="9525">
            <a:solidFill>
              <a:srgbClr val="FFFFFF"/>
            </a:solidFill>
            <a:round/>
            <a:headEnd/>
            <a:tailE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endParaRPr lang="nb-NO" altLang="id-ID" sz="1600">
              <a:solidFill>
                <a:srgbClr val="404040"/>
              </a:solidFill>
              <a:latin typeface="+mn-lt"/>
            </a:endParaRPr>
          </a:p>
        </p:txBody>
      </p:sp>
      <p:sp>
        <p:nvSpPr>
          <p:cNvPr id="167" name="TextBox 166"/>
          <p:cNvSpPr txBox="1"/>
          <p:nvPr/>
        </p:nvSpPr>
        <p:spPr>
          <a:xfrm>
            <a:off x="1993131" y="5016078"/>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68" name="TextBox 167"/>
          <p:cNvSpPr txBox="1"/>
          <p:nvPr/>
        </p:nvSpPr>
        <p:spPr>
          <a:xfrm>
            <a:off x="5082360" y="4581128"/>
            <a:ext cx="2059343" cy="307777"/>
          </a:xfrm>
          <a:prstGeom prst="rect">
            <a:avLst/>
          </a:prstGeom>
          <a:noFill/>
        </p:spPr>
        <p:txBody>
          <a:bodyPr wrap="square" lIns="0" tIns="0" rIns="0" bIns="0" rtlCol="0">
            <a:spAutoFit/>
          </a:bodyPr>
          <a:lstStyle/>
          <a:p>
            <a:r>
              <a:rPr lang="zh-CN" altLang="en-US" sz="2000" b="1" dirty="0" smtClean="0">
                <a:solidFill>
                  <a:srgbClr val="2F5EB0"/>
                </a:solidFill>
                <a:latin typeface="Impact MT Std" pitchFamily="34" charset="0"/>
                <a:ea typeface="微软雅黑" pitchFamily="34" charset="-122"/>
              </a:rPr>
              <a:t>点击输入标题文本</a:t>
            </a:r>
            <a:endParaRPr lang="zh-CN" altLang="en-US" sz="2000" b="1" dirty="0">
              <a:solidFill>
                <a:srgbClr val="2F5EB0"/>
              </a:solidFill>
              <a:latin typeface="Impact MT Std" pitchFamily="34" charset="0"/>
              <a:ea typeface="微软雅黑" pitchFamily="34" charset="-122"/>
            </a:endParaRPr>
          </a:p>
        </p:txBody>
      </p:sp>
      <p:sp>
        <p:nvSpPr>
          <p:cNvPr id="169" name="TextBox 16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extLst>
      <p:ext uri="{BB962C8B-B14F-4D97-AF65-F5344CB8AC3E}">
        <p14:creationId xmlns:p14="http://schemas.microsoft.com/office/powerpoint/2010/main" xmlns="" val="14805422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1000" fill="hold"/>
                                        <p:tgtEl>
                                          <p:spTgt spid="1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anim calcmode="lin" valueType="num">
                                      <p:cBhvr>
                                        <p:cTn id="20" dur="1000" fill="hold"/>
                                        <p:tgtEl>
                                          <p:spTgt spid="147"/>
                                        </p:tgtEl>
                                        <p:attrNameLst>
                                          <p:attrName>ppt_x</p:attrName>
                                        </p:attrNameLst>
                                      </p:cBhvr>
                                      <p:tavLst>
                                        <p:tav tm="0">
                                          <p:val>
                                            <p:strVal val="#ppt_x"/>
                                          </p:val>
                                        </p:tav>
                                        <p:tav tm="100000">
                                          <p:val>
                                            <p:strVal val="#ppt_x"/>
                                          </p:val>
                                        </p:tav>
                                      </p:tavLst>
                                    </p:anim>
                                    <p:anim calcmode="lin" valueType="num">
                                      <p:cBhvr>
                                        <p:cTn id="21" dur="1000" fill="hold"/>
                                        <p:tgtEl>
                                          <p:spTgt spid="1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1000"/>
                                        <p:tgtEl>
                                          <p:spTgt spid="148"/>
                                        </p:tgtEl>
                                      </p:cBhvr>
                                    </p:animEffect>
                                    <p:anim calcmode="lin" valueType="num">
                                      <p:cBhvr>
                                        <p:cTn id="26" dur="1000" fill="hold"/>
                                        <p:tgtEl>
                                          <p:spTgt spid="148"/>
                                        </p:tgtEl>
                                        <p:attrNameLst>
                                          <p:attrName>ppt_x</p:attrName>
                                        </p:attrNameLst>
                                      </p:cBhvr>
                                      <p:tavLst>
                                        <p:tav tm="0">
                                          <p:val>
                                            <p:strVal val="#ppt_x"/>
                                          </p:val>
                                        </p:tav>
                                        <p:tav tm="100000">
                                          <p:val>
                                            <p:strVal val="#ppt_x"/>
                                          </p:val>
                                        </p:tav>
                                      </p:tavLst>
                                    </p:anim>
                                    <p:anim calcmode="lin" valueType="num">
                                      <p:cBhvr>
                                        <p:cTn id="27" dur="1000" fill="hold"/>
                                        <p:tgtEl>
                                          <p:spTgt spid="14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1000"/>
                                        <p:tgtEl>
                                          <p:spTgt spid="149"/>
                                        </p:tgtEl>
                                      </p:cBhvr>
                                    </p:animEffect>
                                    <p:anim calcmode="lin" valueType="num">
                                      <p:cBhvr>
                                        <p:cTn id="32" dur="1000" fill="hold"/>
                                        <p:tgtEl>
                                          <p:spTgt spid="149"/>
                                        </p:tgtEl>
                                        <p:attrNameLst>
                                          <p:attrName>ppt_x</p:attrName>
                                        </p:attrNameLst>
                                      </p:cBhvr>
                                      <p:tavLst>
                                        <p:tav tm="0">
                                          <p:val>
                                            <p:strVal val="#ppt_x"/>
                                          </p:val>
                                        </p:tav>
                                        <p:tav tm="100000">
                                          <p:val>
                                            <p:strVal val="#ppt_x"/>
                                          </p:val>
                                        </p:tav>
                                      </p:tavLst>
                                    </p:anim>
                                    <p:anim calcmode="lin" valueType="num">
                                      <p:cBhvr>
                                        <p:cTn id="33" dur="1000" fill="hold"/>
                                        <p:tgtEl>
                                          <p:spTgt spid="14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2" fill="hold" grpId="0" nodeType="afterEffect">
                                  <p:stCondLst>
                                    <p:cond delay="0"/>
                                  </p:stCondLst>
                                  <p:childTnLst>
                                    <p:set>
                                      <p:cBhvr>
                                        <p:cTn id="36" dur="1" fill="hold">
                                          <p:stCondLst>
                                            <p:cond delay="0"/>
                                          </p:stCondLst>
                                        </p:cTn>
                                        <p:tgtEl>
                                          <p:spTgt spid="168"/>
                                        </p:tgtEl>
                                        <p:attrNameLst>
                                          <p:attrName>style.visibility</p:attrName>
                                        </p:attrNameLst>
                                      </p:cBhvr>
                                      <p:to>
                                        <p:strVal val="visible"/>
                                      </p:to>
                                    </p:set>
                                    <p:anim calcmode="lin" valueType="num">
                                      <p:cBhvr additive="base">
                                        <p:cTn id="37" dur="300" fill="hold"/>
                                        <p:tgtEl>
                                          <p:spTgt spid="168"/>
                                        </p:tgtEl>
                                        <p:attrNameLst>
                                          <p:attrName>ppt_x</p:attrName>
                                        </p:attrNameLst>
                                      </p:cBhvr>
                                      <p:tavLst>
                                        <p:tav tm="0">
                                          <p:val>
                                            <p:strVal val="1+#ppt_w/2"/>
                                          </p:val>
                                        </p:tav>
                                        <p:tav tm="100000">
                                          <p:val>
                                            <p:strVal val="#ppt_x"/>
                                          </p:val>
                                        </p:tav>
                                      </p:tavLst>
                                    </p:anim>
                                    <p:anim calcmode="lin" valueType="num">
                                      <p:cBhvr additive="base">
                                        <p:cTn id="38" dur="300" fill="hold"/>
                                        <p:tgtEl>
                                          <p:spTgt spid="168"/>
                                        </p:tgtEl>
                                        <p:attrNameLst>
                                          <p:attrName>ppt_y</p:attrName>
                                        </p:attrNameLst>
                                      </p:cBhvr>
                                      <p:tavLst>
                                        <p:tav tm="0">
                                          <p:val>
                                            <p:strVal val="#ppt_y"/>
                                          </p:val>
                                        </p:tav>
                                        <p:tav tm="100000">
                                          <p:val>
                                            <p:strVal val="#ppt_y"/>
                                          </p:val>
                                        </p:tav>
                                      </p:tavLst>
                                    </p:anim>
                                  </p:childTnLst>
                                </p:cTn>
                              </p:par>
                            </p:childTnLst>
                          </p:cTn>
                        </p:par>
                        <p:par>
                          <p:cTn id="39" fill="hold">
                            <p:stCondLst>
                              <p:cond delay="5300"/>
                            </p:stCondLst>
                            <p:childTnLst>
                              <p:par>
                                <p:cTn id="40" presetID="2" presetClass="entr" presetSubtype="2" fill="hold" grpId="0" nodeType="afterEffect">
                                  <p:stCondLst>
                                    <p:cond delay="0"/>
                                  </p:stCondLst>
                                  <p:childTnLst>
                                    <p:set>
                                      <p:cBhvr>
                                        <p:cTn id="41" dur="1" fill="hold">
                                          <p:stCondLst>
                                            <p:cond delay="0"/>
                                          </p:stCondLst>
                                        </p:cTn>
                                        <p:tgtEl>
                                          <p:spTgt spid="167"/>
                                        </p:tgtEl>
                                        <p:attrNameLst>
                                          <p:attrName>style.visibility</p:attrName>
                                        </p:attrNameLst>
                                      </p:cBhvr>
                                      <p:to>
                                        <p:strVal val="visible"/>
                                      </p:to>
                                    </p:set>
                                    <p:anim calcmode="lin" valueType="num">
                                      <p:cBhvr additive="base">
                                        <p:cTn id="42" dur="300" fill="hold"/>
                                        <p:tgtEl>
                                          <p:spTgt spid="167"/>
                                        </p:tgtEl>
                                        <p:attrNameLst>
                                          <p:attrName>ppt_x</p:attrName>
                                        </p:attrNameLst>
                                      </p:cBhvr>
                                      <p:tavLst>
                                        <p:tav tm="0">
                                          <p:val>
                                            <p:strVal val="1+#ppt_w/2"/>
                                          </p:val>
                                        </p:tav>
                                        <p:tav tm="100000">
                                          <p:val>
                                            <p:strVal val="#ppt_x"/>
                                          </p:val>
                                        </p:tav>
                                      </p:tavLst>
                                    </p:anim>
                                    <p:anim calcmode="lin" valueType="num">
                                      <p:cBhvr additive="base">
                                        <p:cTn id="43" dur="300" fill="hold"/>
                                        <p:tgtEl>
                                          <p:spTgt spid="167"/>
                                        </p:tgtEl>
                                        <p:attrNameLst>
                                          <p:attrName>ppt_y</p:attrName>
                                        </p:attrNameLst>
                                      </p:cBhvr>
                                      <p:tavLst>
                                        <p:tav tm="0">
                                          <p:val>
                                            <p:strVal val="#ppt_y"/>
                                          </p:val>
                                        </p:tav>
                                        <p:tav tm="100000">
                                          <p:val>
                                            <p:strVal val="#ppt_y"/>
                                          </p:val>
                                        </p:tav>
                                      </p:tavLst>
                                    </p:anim>
                                  </p:childTnLst>
                                </p:cTn>
                              </p:par>
                            </p:childTnLst>
                          </p:cTn>
                        </p:par>
                        <p:par>
                          <p:cTn id="44" fill="hold">
                            <p:stCondLst>
                              <p:cond delay="5600"/>
                            </p:stCondLst>
                            <p:childTnLst>
                              <p:par>
                                <p:cTn id="45" presetID="10" presetClass="entr" presetSubtype="0" fill="hold" grpId="0" nodeType="after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fade">
                                      <p:cBhvr>
                                        <p:cTn id="47" dur="12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5" grpId="0">
        <p:bldAsOne/>
      </p:bldGraphic>
      <p:bldP spid="146" grpId="0"/>
      <p:bldP spid="147" grpId="0" animBg="1"/>
      <p:bldP spid="148" grpId="0"/>
      <p:bldP spid="149" grpId="0" animBg="1"/>
      <p:bldP spid="167" grpId="0"/>
      <p:bldP spid="168" grpId="0"/>
      <p:bldP spid="16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5887</Words>
  <Application>Microsoft Office PowerPoint</Application>
  <PresentationFormat>自定义</PresentationFormat>
  <Paragraphs>571</Paragraphs>
  <Slides>40</Slides>
  <Notes>40</Notes>
  <HiddenSlides>0</HiddenSlides>
  <MMClips>1</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Company>http://www.deepbbs.org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Administrator</cp:lastModifiedBy>
  <cp:revision>174</cp:revision>
  <dcterms:created xsi:type="dcterms:W3CDTF">2015-12-27T01:24:04Z</dcterms:created>
  <dcterms:modified xsi:type="dcterms:W3CDTF">2017-07-06T19:16:56Z</dcterms:modified>
</cp:coreProperties>
</file>