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6"/>
  </p:notesMasterIdLst>
  <p:sldIdLst>
    <p:sldId id="337" r:id="rId2"/>
    <p:sldId id="375" r:id="rId3"/>
    <p:sldId id="366" r:id="rId4"/>
    <p:sldId id="368" r:id="rId5"/>
    <p:sldId id="376" r:id="rId6"/>
    <p:sldId id="377" r:id="rId7"/>
    <p:sldId id="378" r:id="rId8"/>
    <p:sldId id="379" r:id="rId9"/>
    <p:sldId id="380" r:id="rId10"/>
    <p:sldId id="381" r:id="rId11"/>
    <p:sldId id="382" r:id="rId12"/>
    <p:sldId id="369" r:id="rId13"/>
    <p:sldId id="383" r:id="rId14"/>
    <p:sldId id="384" r:id="rId15"/>
    <p:sldId id="385" r:id="rId16"/>
    <p:sldId id="386" r:id="rId17"/>
    <p:sldId id="387" r:id="rId18"/>
    <p:sldId id="388" r:id="rId19"/>
    <p:sldId id="389" r:id="rId20"/>
    <p:sldId id="370" r:id="rId21"/>
    <p:sldId id="390" r:id="rId22"/>
    <p:sldId id="391" r:id="rId23"/>
    <p:sldId id="392" r:id="rId24"/>
    <p:sldId id="393" r:id="rId25"/>
    <p:sldId id="394" r:id="rId26"/>
    <p:sldId id="395" r:id="rId27"/>
    <p:sldId id="396" r:id="rId28"/>
    <p:sldId id="371" r:id="rId29"/>
    <p:sldId id="397" r:id="rId30"/>
    <p:sldId id="398" r:id="rId31"/>
    <p:sldId id="399" r:id="rId32"/>
    <p:sldId id="400" r:id="rId33"/>
    <p:sldId id="401" r:id="rId34"/>
    <p:sldId id="402" r:id="rId35"/>
    <p:sldId id="403" r:id="rId36"/>
    <p:sldId id="372" r:id="rId37"/>
    <p:sldId id="404" r:id="rId38"/>
    <p:sldId id="405" r:id="rId39"/>
    <p:sldId id="406" r:id="rId40"/>
    <p:sldId id="407" r:id="rId41"/>
    <p:sldId id="408" r:id="rId42"/>
    <p:sldId id="409" r:id="rId43"/>
    <p:sldId id="410" r:id="rId44"/>
    <p:sldId id="331" r:id="rId45"/>
  </p:sldIdLst>
  <p:sldSz cx="9144000" cy="5143500" type="screen16x9"/>
  <p:notesSz cx="6858000" cy="9144000"/>
  <p:custDataLst>
    <p:tags r:id="rId47"/>
  </p:custDataLst>
  <p:defaultTextStyle>
    <a:defPPr>
      <a:defRPr lang="zh-CN"/>
    </a:defPPr>
    <a:lvl1pPr algn="l" rtl="0" fontAlgn="base">
      <a:spcBef>
        <a:spcPct val="0"/>
      </a:spcBef>
      <a:spcAft>
        <a:spcPct val="0"/>
      </a:spcAft>
      <a:defRPr b="1" kern="1200">
        <a:solidFill>
          <a:schemeClr val="tx1"/>
        </a:solidFill>
        <a:latin typeface="Arial" charset="0"/>
        <a:ea typeface="华文细黑" pitchFamily="2" charset="-122"/>
        <a:cs typeface="+mn-cs"/>
      </a:defRPr>
    </a:lvl1pPr>
    <a:lvl2pPr marL="423182" indent="-60455" algn="l" rtl="0" fontAlgn="base">
      <a:spcBef>
        <a:spcPct val="0"/>
      </a:spcBef>
      <a:spcAft>
        <a:spcPct val="0"/>
      </a:spcAft>
      <a:defRPr b="1" kern="1200">
        <a:solidFill>
          <a:schemeClr val="tx1"/>
        </a:solidFill>
        <a:latin typeface="Arial" charset="0"/>
        <a:ea typeface="华文细黑" pitchFamily="2" charset="-122"/>
        <a:cs typeface="+mn-cs"/>
      </a:defRPr>
    </a:lvl2pPr>
    <a:lvl3pPr marL="847625" indent="-122169" algn="l" rtl="0" fontAlgn="base">
      <a:spcBef>
        <a:spcPct val="0"/>
      </a:spcBef>
      <a:spcAft>
        <a:spcPct val="0"/>
      </a:spcAft>
      <a:defRPr b="1" kern="1200">
        <a:solidFill>
          <a:schemeClr val="tx1"/>
        </a:solidFill>
        <a:latin typeface="Arial" charset="0"/>
        <a:ea typeface="华文细黑" pitchFamily="2" charset="-122"/>
        <a:cs typeface="+mn-cs"/>
      </a:defRPr>
    </a:lvl3pPr>
    <a:lvl4pPr marL="1272066" indent="-183883" algn="l" rtl="0" fontAlgn="base">
      <a:spcBef>
        <a:spcPct val="0"/>
      </a:spcBef>
      <a:spcAft>
        <a:spcPct val="0"/>
      </a:spcAft>
      <a:defRPr b="1" kern="1200">
        <a:solidFill>
          <a:schemeClr val="tx1"/>
        </a:solidFill>
        <a:latin typeface="Arial" charset="0"/>
        <a:ea typeface="华文细黑" pitchFamily="2" charset="-122"/>
        <a:cs typeface="+mn-cs"/>
      </a:defRPr>
    </a:lvl4pPr>
    <a:lvl5pPr marL="1695248" indent="-244338" algn="l" rtl="0" fontAlgn="base">
      <a:spcBef>
        <a:spcPct val="0"/>
      </a:spcBef>
      <a:spcAft>
        <a:spcPct val="0"/>
      </a:spcAft>
      <a:defRPr b="1" kern="1200">
        <a:solidFill>
          <a:schemeClr val="tx1"/>
        </a:solidFill>
        <a:latin typeface="Arial" charset="0"/>
        <a:ea typeface="华文细黑" pitchFamily="2" charset="-122"/>
        <a:cs typeface="+mn-cs"/>
      </a:defRPr>
    </a:lvl5pPr>
    <a:lvl6pPr marL="1813638" algn="l" defTabSz="725454" rtl="0" eaLnBrk="1" latinLnBrk="0" hangingPunct="1">
      <a:defRPr b="1" kern="1200">
        <a:solidFill>
          <a:schemeClr val="tx1"/>
        </a:solidFill>
        <a:latin typeface="Arial" charset="0"/>
        <a:ea typeface="华文细黑" pitchFamily="2" charset="-122"/>
        <a:cs typeface="+mn-cs"/>
      </a:defRPr>
    </a:lvl6pPr>
    <a:lvl7pPr marL="2176367" algn="l" defTabSz="725454" rtl="0" eaLnBrk="1" latinLnBrk="0" hangingPunct="1">
      <a:defRPr b="1" kern="1200">
        <a:solidFill>
          <a:schemeClr val="tx1"/>
        </a:solidFill>
        <a:latin typeface="Arial" charset="0"/>
        <a:ea typeface="华文细黑" pitchFamily="2" charset="-122"/>
        <a:cs typeface="+mn-cs"/>
      </a:defRPr>
    </a:lvl7pPr>
    <a:lvl8pPr marL="2539094" algn="l" defTabSz="725454" rtl="0" eaLnBrk="1" latinLnBrk="0" hangingPunct="1">
      <a:defRPr b="1" kern="1200">
        <a:solidFill>
          <a:schemeClr val="tx1"/>
        </a:solidFill>
        <a:latin typeface="Arial" charset="0"/>
        <a:ea typeface="华文细黑" pitchFamily="2" charset="-122"/>
        <a:cs typeface="+mn-cs"/>
      </a:defRPr>
    </a:lvl8pPr>
    <a:lvl9pPr marL="2901821" algn="l" defTabSz="725454" rtl="0" eaLnBrk="1" latinLnBrk="0" hangingPunct="1">
      <a:defRPr b="1" kern="1200">
        <a:solidFill>
          <a:schemeClr val="tx1"/>
        </a:solidFill>
        <a:latin typeface="Arial" charset="0"/>
        <a:ea typeface="华文细黑"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AC0000"/>
    <a:srgbClr val="FF0000"/>
    <a:srgbClr val="DE0000"/>
    <a:srgbClr val="FF6600"/>
    <a:srgbClr val="133FCB"/>
    <a:srgbClr val="0F319D"/>
    <a:srgbClr val="067C0C"/>
    <a:srgbClr val="08A810"/>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7" autoAdjust="0"/>
    <p:restoredTop sz="94651" autoAdjust="0"/>
  </p:normalViewPr>
  <p:slideViewPr>
    <p:cSldViewPr>
      <p:cViewPr>
        <p:scale>
          <a:sx n="100" d="100"/>
          <a:sy n="100" d="100"/>
        </p:scale>
        <p:origin x="-1974" y="-726"/>
      </p:cViewPr>
      <p:guideLst>
        <p:guide orient="horz" pos="1416"/>
        <p:guide orient="horz" pos="327"/>
        <p:guide orient="horz" pos="2402"/>
        <p:guide orient="horz" pos="2674"/>
        <p:guide orient="horz" pos="3083"/>
        <p:guide pos="295"/>
        <p:guide pos="2880"/>
        <p:guide pos="5465"/>
      </p:guideLst>
    </p:cSldViewPr>
  </p:slideViewPr>
  <p:notesTextViewPr>
    <p:cViewPr>
      <p:scale>
        <a:sx n="100" d="100"/>
        <a:sy n="100" d="100"/>
      </p:scale>
      <p:origin x="0" y="0"/>
    </p:cViewPr>
  </p:notesTextViewPr>
  <p:sorterViewPr>
    <p:cViewPr>
      <p:scale>
        <a:sx n="125" d="100"/>
        <a:sy n="125" d="100"/>
      </p:scale>
      <p:origin x="0" y="0"/>
    </p:cViewPr>
  </p:sorterViewPr>
  <p:notesViewPr>
    <p:cSldViewPr>
      <p:cViewPr varScale="1">
        <p:scale>
          <a:sx n="63" d="100"/>
          <a:sy n="63" d="100"/>
        </p:scale>
        <p:origin x="-214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ltLang="zh-CN"/>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ltLang="zh-CN"/>
          </a:p>
        </p:txBody>
      </p:sp>
      <p:sp>
        <p:nvSpPr>
          <p:cNvPr id="604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ltLang="zh-CN"/>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pPr>
              <a:defRPr/>
            </a:pPr>
            <a:fld id="{CA5E8DB0-55DC-4221-A99C-988BCD133BF3}" type="slidenum">
              <a:rPr lang="en-US" altLang="zh-CN"/>
              <a:pPr>
                <a:defRPr/>
              </a:pPr>
              <a:t>‹#›</a:t>
            </a:fld>
            <a:endParaRPr lang="en-US" altLang="zh-CN"/>
          </a:p>
        </p:txBody>
      </p:sp>
    </p:spTree>
    <p:extLst>
      <p:ext uri="{BB962C8B-B14F-4D97-AF65-F5344CB8AC3E}">
        <p14:creationId xmlns:p14="http://schemas.microsoft.com/office/powerpoint/2010/main" xmlns="" val="4072937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宋体" pitchFamily="2" charset="-122"/>
        <a:cs typeface="+mn-cs"/>
      </a:defRPr>
    </a:lvl1pPr>
    <a:lvl2pPr marL="423182" algn="l" rtl="0" eaLnBrk="0" fontAlgn="base" hangingPunct="0">
      <a:spcBef>
        <a:spcPct val="30000"/>
      </a:spcBef>
      <a:spcAft>
        <a:spcPct val="0"/>
      </a:spcAft>
      <a:defRPr sz="1100" kern="1200">
        <a:solidFill>
          <a:schemeClr val="tx1"/>
        </a:solidFill>
        <a:latin typeface="Arial" charset="0"/>
        <a:ea typeface="宋体" pitchFamily="2" charset="-122"/>
        <a:cs typeface="+mn-cs"/>
      </a:defRPr>
    </a:lvl2pPr>
    <a:lvl3pPr marL="847625" algn="l" rtl="0" eaLnBrk="0" fontAlgn="base" hangingPunct="0">
      <a:spcBef>
        <a:spcPct val="30000"/>
      </a:spcBef>
      <a:spcAft>
        <a:spcPct val="0"/>
      </a:spcAft>
      <a:defRPr sz="1100" kern="1200">
        <a:solidFill>
          <a:schemeClr val="tx1"/>
        </a:solidFill>
        <a:latin typeface="Arial" charset="0"/>
        <a:ea typeface="宋体" pitchFamily="2" charset="-122"/>
        <a:cs typeface="+mn-cs"/>
      </a:defRPr>
    </a:lvl3pPr>
    <a:lvl4pPr marL="1272066" algn="l" rtl="0" eaLnBrk="0" fontAlgn="base" hangingPunct="0">
      <a:spcBef>
        <a:spcPct val="30000"/>
      </a:spcBef>
      <a:spcAft>
        <a:spcPct val="0"/>
      </a:spcAft>
      <a:defRPr sz="1100" kern="1200">
        <a:solidFill>
          <a:schemeClr val="tx1"/>
        </a:solidFill>
        <a:latin typeface="Arial" charset="0"/>
        <a:ea typeface="宋体" pitchFamily="2" charset="-122"/>
        <a:cs typeface="+mn-cs"/>
      </a:defRPr>
    </a:lvl4pPr>
    <a:lvl5pPr marL="1695248" algn="l" rtl="0" eaLnBrk="0" fontAlgn="base" hangingPunct="0">
      <a:spcBef>
        <a:spcPct val="30000"/>
      </a:spcBef>
      <a:spcAft>
        <a:spcPct val="0"/>
      </a:spcAft>
      <a:defRPr sz="1100" kern="1200">
        <a:solidFill>
          <a:schemeClr val="tx1"/>
        </a:solidFill>
        <a:latin typeface="Arial" charset="0"/>
        <a:ea typeface="宋体" pitchFamily="2" charset="-122"/>
        <a:cs typeface="+mn-cs"/>
      </a:defRPr>
    </a:lvl5pPr>
    <a:lvl6pPr marL="2120204" algn="l" defTabSz="848081" rtl="0" eaLnBrk="1" latinLnBrk="0" hangingPunct="1">
      <a:defRPr sz="1100" kern="1200">
        <a:solidFill>
          <a:schemeClr val="tx1"/>
        </a:solidFill>
        <a:latin typeface="+mn-lt"/>
        <a:ea typeface="+mn-ea"/>
        <a:cs typeface="+mn-cs"/>
      </a:defRPr>
    </a:lvl6pPr>
    <a:lvl7pPr marL="2544247" algn="l" defTabSz="848081" rtl="0" eaLnBrk="1" latinLnBrk="0" hangingPunct="1">
      <a:defRPr sz="1100" kern="1200">
        <a:solidFill>
          <a:schemeClr val="tx1"/>
        </a:solidFill>
        <a:latin typeface="+mn-lt"/>
        <a:ea typeface="+mn-ea"/>
        <a:cs typeface="+mn-cs"/>
      </a:defRPr>
    </a:lvl7pPr>
    <a:lvl8pPr marL="2968288" algn="l" defTabSz="848081" rtl="0" eaLnBrk="1" latinLnBrk="0" hangingPunct="1">
      <a:defRPr sz="1100" kern="1200">
        <a:solidFill>
          <a:schemeClr val="tx1"/>
        </a:solidFill>
        <a:latin typeface="+mn-lt"/>
        <a:ea typeface="+mn-ea"/>
        <a:cs typeface="+mn-cs"/>
      </a:defRPr>
    </a:lvl8pPr>
    <a:lvl9pPr marL="3392328" algn="l" defTabSz="848081"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10</a:t>
            </a:fld>
            <a:endParaRPr lang="en-US" altLang="zh-CN"/>
          </a:p>
        </p:txBody>
      </p:sp>
    </p:spTree>
    <p:extLst>
      <p:ext uri="{BB962C8B-B14F-4D97-AF65-F5344CB8AC3E}">
        <p14:creationId xmlns:p14="http://schemas.microsoft.com/office/powerpoint/2010/main" xmlns="" val="2788855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12</a:t>
            </a:fld>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16</a:t>
            </a:fld>
            <a:endParaRPr lang="en-US" altLang="zh-CN"/>
          </a:p>
        </p:txBody>
      </p:sp>
    </p:spTree>
    <p:extLst>
      <p:ext uri="{BB962C8B-B14F-4D97-AF65-F5344CB8AC3E}">
        <p14:creationId xmlns:p14="http://schemas.microsoft.com/office/powerpoint/2010/main" xmlns="" val="1418478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19</a:t>
            </a:fld>
            <a:endParaRPr lang="en-US" altLang="zh-CN"/>
          </a:p>
        </p:txBody>
      </p:sp>
    </p:spTree>
    <p:extLst>
      <p:ext uri="{BB962C8B-B14F-4D97-AF65-F5344CB8AC3E}">
        <p14:creationId xmlns:p14="http://schemas.microsoft.com/office/powerpoint/2010/main" xmlns="" val="228940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643786-260A-4652-8D18-6DF54F07A6C2}" type="slidenum">
              <a:rPr lang="zh-CN" altLang="en-US" smtClean="0"/>
              <a:pPr/>
              <a:t>2</a:t>
            </a:fld>
            <a:endParaRPr lang="zh-CN" altLang="en-US"/>
          </a:p>
        </p:txBody>
      </p:sp>
    </p:spTree>
    <p:extLst>
      <p:ext uri="{BB962C8B-B14F-4D97-AF65-F5344CB8AC3E}">
        <p14:creationId xmlns:p14="http://schemas.microsoft.com/office/powerpoint/2010/main" xmlns="" val="695909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20</a:t>
            </a:fld>
            <a:endParaRPr lang="en-US" alt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21</a:t>
            </a:fld>
            <a:endParaRPr lang="en-US" altLang="zh-CN"/>
          </a:p>
        </p:txBody>
      </p:sp>
    </p:spTree>
    <p:extLst>
      <p:ext uri="{BB962C8B-B14F-4D97-AF65-F5344CB8AC3E}">
        <p14:creationId xmlns:p14="http://schemas.microsoft.com/office/powerpoint/2010/main" xmlns="" val="3380924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24</a:t>
            </a:fld>
            <a:endParaRPr lang="en-US" altLang="zh-CN"/>
          </a:p>
        </p:txBody>
      </p:sp>
    </p:spTree>
    <p:extLst>
      <p:ext uri="{BB962C8B-B14F-4D97-AF65-F5344CB8AC3E}">
        <p14:creationId xmlns:p14="http://schemas.microsoft.com/office/powerpoint/2010/main" xmlns="" val="2306169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25</a:t>
            </a:fld>
            <a:endParaRPr lang="en-US" altLang="zh-CN"/>
          </a:p>
        </p:txBody>
      </p:sp>
    </p:spTree>
    <p:extLst>
      <p:ext uri="{BB962C8B-B14F-4D97-AF65-F5344CB8AC3E}">
        <p14:creationId xmlns:p14="http://schemas.microsoft.com/office/powerpoint/2010/main" xmlns="" val="370628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26</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27</a:t>
            </a:fld>
            <a:endParaRPr lang="en-US" altLang="zh-CN"/>
          </a:p>
        </p:txBody>
      </p:sp>
    </p:spTree>
    <p:extLst>
      <p:ext uri="{BB962C8B-B14F-4D97-AF65-F5344CB8AC3E}">
        <p14:creationId xmlns:p14="http://schemas.microsoft.com/office/powerpoint/2010/main" xmlns="" val="1728173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28</a:t>
            </a:fld>
            <a:endParaRPr lang="en-US" altLang="zh-CN"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3</a:t>
            </a:fld>
            <a:endParaRPr lang="en-US" altLang="zh-C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30</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31</a:t>
            </a:fld>
            <a:endParaRPr lang="en-US" altLang="zh-CN"/>
          </a:p>
        </p:txBody>
      </p:sp>
    </p:spTree>
    <p:extLst>
      <p:ext uri="{BB962C8B-B14F-4D97-AF65-F5344CB8AC3E}">
        <p14:creationId xmlns:p14="http://schemas.microsoft.com/office/powerpoint/2010/main" xmlns="" val="41914217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32</a:t>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33</a:t>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34</a:t>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35</a:t>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36</a:t>
            </a:fld>
            <a:endParaRPr lang="en-US" altLang="zh-CN"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37</a:t>
            </a:fld>
            <a:endParaRPr lang="en-US" altLang="zh-CN"/>
          </a:p>
        </p:txBody>
      </p:sp>
    </p:spTree>
    <p:extLst>
      <p:ext uri="{BB962C8B-B14F-4D97-AF65-F5344CB8AC3E}">
        <p14:creationId xmlns:p14="http://schemas.microsoft.com/office/powerpoint/2010/main" xmlns="" val="12328035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38</a:t>
            </a:fld>
            <a:endParaRPr lang="en-US" altLang="zh-CN"/>
          </a:p>
        </p:txBody>
      </p:sp>
    </p:spTree>
    <p:extLst>
      <p:ext uri="{BB962C8B-B14F-4D97-AF65-F5344CB8AC3E}">
        <p14:creationId xmlns:p14="http://schemas.microsoft.com/office/powerpoint/2010/main" xmlns="" val="18446746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39</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4</a:t>
            </a:fld>
            <a:endParaRPr lang="en-US" altLang="zh-CN"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40</a:t>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41</a:t>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42</a:t>
            </a:fld>
            <a:endParaRPr lang="en-US"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43</a:t>
            </a:fld>
            <a:endParaRPr lang="en-US" altLang="zh-C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44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7</a:t>
            </a:fld>
            <a:endParaRPr lang="en-US" altLang="zh-CN"/>
          </a:p>
        </p:txBody>
      </p:sp>
    </p:spTree>
    <p:extLst>
      <p:ext uri="{BB962C8B-B14F-4D97-AF65-F5344CB8AC3E}">
        <p14:creationId xmlns:p14="http://schemas.microsoft.com/office/powerpoint/2010/main" xmlns="" val="3415932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8</a:t>
            </a:fld>
            <a:endParaRPr lang="en-US" altLang="zh-CN"/>
          </a:p>
        </p:txBody>
      </p:sp>
    </p:spTree>
    <p:extLst>
      <p:ext uri="{BB962C8B-B14F-4D97-AF65-F5344CB8AC3E}">
        <p14:creationId xmlns:p14="http://schemas.microsoft.com/office/powerpoint/2010/main" xmlns="" val="1549372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9</a:t>
            </a:fld>
            <a:endParaRPr lang="en-US" altLang="zh-CN"/>
          </a:p>
        </p:txBody>
      </p:sp>
    </p:spTree>
    <p:extLst>
      <p:ext uri="{BB962C8B-B14F-4D97-AF65-F5344CB8AC3E}">
        <p14:creationId xmlns:p14="http://schemas.microsoft.com/office/powerpoint/2010/main" xmlns="" val="4135504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06841878"/>
      </p:ext>
    </p:extLst>
  </p:cSld>
  <p:clrMapOvr>
    <a:masterClrMapping/>
  </p:clrMapOvr>
  <mc:AlternateContent xmlns:mc="http://schemas.openxmlformats.org/markup-compatibility/2006">
    <mc:Choice xmlns:p14="http://schemas.microsoft.com/office/powerpoint/2010/main" xmlns=""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lvl1pPr>
          </a:lstStyle>
          <a:p>
            <a:pPr>
              <a:defRPr/>
            </a:pPr>
            <a:fld id="{0FA59DB0-1DD9-4097-83B0-51B0BCFE5A5D}" type="datetimeFigureOut">
              <a:rPr lang="zh-CN" altLang="en-US"/>
              <a:pPr>
                <a:defRPr/>
              </a:pPr>
              <a:t>2017/7/7</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lvl1pPr>
          </a:lstStyle>
          <a:p>
            <a:fld id="{DB9479F6-FA64-44DF-B1EA-7E0AE9E1ED2A}" type="slidenum">
              <a:rPr lang="zh-CN" altLang="en-US"/>
              <a:pPr/>
              <a:t>‹#›</a:t>
            </a:fld>
            <a:endParaRPr lang="zh-CN" altLang="en-US"/>
          </a:p>
        </p:txBody>
      </p:sp>
    </p:spTree>
    <p:extLst>
      <p:ext uri="{BB962C8B-B14F-4D97-AF65-F5344CB8AC3E}">
        <p14:creationId xmlns:p14="http://schemas.microsoft.com/office/powerpoint/2010/main" xmlns="" val="793151494"/>
      </p:ext>
    </p:extLst>
  </p:cSld>
  <p:clrMapOvr>
    <a:masterClrMapping/>
  </p:clrMapOvr>
  <p:transition spd="slow" advTm="3000">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48133268"/>
      </p:ext>
    </p:extLst>
  </p:cSld>
  <p:clrMapOvr>
    <a:masterClrMapping/>
  </p:clrMapOvr>
  <mc:AlternateContent xmlns:mc="http://schemas.openxmlformats.org/markup-compatibility/2006">
    <mc:Choice xmlns:p14="http://schemas.microsoft.com/office/powerpoint/2010/main" xmlns=""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35389064"/>
      </p:ext>
    </p:extLst>
  </p:cSld>
  <p:clrMapOvr>
    <a:masterClrMapping/>
  </p:clrMapOvr>
  <mc:AlternateContent xmlns:mc="http://schemas.openxmlformats.org/markup-compatibility/2006">
    <mc:Choice xmlns:p14="http://schemas.microsoft.com/office/powerpoint/2010/main" xmlns=""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71279014"/>
      </p:ext>
    </p:extLst>
  </p:cSld>
  <p:clrMapOvr>
    <a:masterClrMapping/>
  </p:clrMapOvr>
  <mc:AlternateContent xmlns:mc="http://schemas.openxmlformats.org/markup-compatibility/2006">
    <mc:Choice xmlns:p14="http://schemas.microsoft.com/office/powerpoint/2010/main" xmlns=""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10240475"/>
      </p:ext>
    </p:extLst>
  </p:cSld>
  <p:clrMapOvr>
    <a:masterClrMapping/>
  </p:clrMapOvr>
  <mc:AlternateContent xmlns:mc="http://schemas.openxmlformats.org/markup-compatibility/2006">
    <mc:Choice xmlns:p14="http://schemas.microsoft.com/office/powerpoint/2010/main" xmlns=""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5519377"/>
      </p:ext>
    </p:extLst>
  </p:cSld>
  <p:clrMapOvr>
    <a:masterClrMapping/>
  </p:clrMapOvr>
  <mc:AlternateContent xmlns:mc="http://schemas.openxmlformats.org/markup-compatibility/2006">
    <mc:Choice xmlns:p14="http://schemas.microsoft.com/office/powerpoint/2010/main" xmlns=""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4"/>
            <a:ext cx="5486400" cy="425055"/>
          </a:xfrm>
          <a:prstGeom prst="rect">
            <a:avLst/>
          </a:prstGeom>
        </p:spPr>
        <p:txBody>
          <a:bodyPr lIns="72545" tIns="36273" rIns="72545" bIns="36273" anchor="b"/>
          <a:lstStyle>
            <a:lvl1pPr algn="l">
              <a:defRPr sz="19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lIns="72545" tIns="36273" rIns="72545" bIns="36273"/>
          <a:lstStyle>
            <a:lvl1pPr marL="0" indent="0">
              <a:buNone/>
              <a:defRPr sz="2900"/>
            </a:lvl1pPr>
            <a:lvl2pPr marL="424041" indent="0">
              <a:buNone/>
              <a:defRPr sz="2600"/>
            </a:lvl2pPr>
            <a:lvl3pPr marL="848081" indent="0">
              <a:buNone/>
              <a:defRPr sz="2200"/>
            </a:lvl3pPr>
            <a:lvl4pPr marL="1272122" indent="0">
              <a:buNone/>
              <a:defRPr sz="1900"/>
            </a:lvl4pPr>
            <a:lvl5pPr marL="1696164" indent="0">
              <a:buNone/>
              <a:defRPr sz="1900"/>
            </a:lvl5pPr>
            <a:lvl6pPr marL="2120204" indent="0">
              <a:buNone/>
              <a:defRPr sz="1900"/>
            </a:lvl6pPr>
            <a:lvl7pPr marL="2544247" indent="0">
              <a:buNone/>
              <a:defRPr sz="1900"/>
            </a:lvl7pPr>
            <a:lvl8pPr marL="2968288" indent="0">
              <a:buNone/>
              <a:defRPr sz="1900"/>
            </a:lvl8pPr>
            <a:lvl9pPr marL="3392328" indent="0">
              <a:buNone/>
              <a:defRPr sz="1900"/>
            </a:lvl9pPr>
          </a:lstStyle>
          <a:p>
            <a:pPr lvl="0"/>
            <a:endParaRPr lang="zh-CN" altLang="en-US" noProof="0" smtClean="0"/>
          </a:p>
        </p:txBody>
      </p:sp>
      <p:sp>
        <p:nvSpPr>
          <p:cNvPr id="4" name="文本占位符 3"/>
          <p:cNvSpPr>
            <a:spLocks noGrp="1"/>
          </p:cNvSpPr>
          <p:nvPr>
            <p:ph type="body" sz="half" idx="2"/>
          </p:nvPr>
        </p:nvSpPr>
        <p:spPr>
          <a:xfrm>
            <a:off x="1792288" y="4025509"/>
            <a:ext cx="5486400" cy="603645"/>
          </a:xfrm>
          <a:prstGeom prst="rect">
            <a:avLst/>
          </a:prstGeom>
        </p:spPr>
        <p:txBody>
          <a:bodyPr lIns="72545" tIns="36273" rIns="72545" bIns="36273"/>
          <a:lstStyle>
            <a:lvl1pPr marL="0" indent="0">
              <a:buNone/>
              <a:defRPr sz="1300"/>
            </a:lvl1pPr>
            <a:lvl2pPr marL="424041" indent="0">
              <a:buNone/>
              <a:defRPr sz="1100"/>
            </a:lvl2pPr>
            <a:lvl3pPr marL="848081" indent="0">
              <a:buNone/>
              <a:defRPr sz="1000"/>
            </a:lvl3pPr>
            <a:lvl4pPr marL="1272122" indent="0">
              <a:buNone/>
              <a:defRPr sz="800"/>
            </a:lvl4pPr>
            <a:lvl5pPr marL="1696164" indent="0">
              <a:buNone/>
              <a:defRPr sz="800"/>
            </a:lvl5pPr>
            <a:lvl6pPr marL="2120204" indent="0">
              <a:buNone/>
              <a:defRPr sz="800"/>
            </a:lvl6pPr>
            <a:lvl7pPr marL="2544247" indent="0">
              <a:buNone/>
              <a:defRPr sz="800"/>
            </a:lvl7pPr>
            <a:lvl8pPr marL="2968288" indent="0">
              <a:buNone/>
              <a:defRPr sz="800"/>
            </a:lvl8pPr>
            <a:lvl9pPr marL="3392328" indent="0">
              <a:buNone/>
              <a:defRPr sz="800"/>
            </a:lvl9pPr>
          </a:lstStyle>
          <a:p>
            <a:pPr lvl="0"/>
            <a:r>
              <a:rPr lang="zh-CN" altLang="en-US" smtClean="0"/>
              <a:t>单击此处编辑母版文本样式</a:t>
            </a:r>
          </a:p>
        </p:txBody>
      </p:sp>
    </p:spTree>
    <p:extLst>
      <p:ext uri="{BB962C8B-B14F-4D97-AF65-F5344CB8AC3E}">
        <p14:creationId xmlns:p14="http://schemas.microsoft.com/office/powerpoint/2010/main" xmlns="" val="1837777649"/>
      </p:ext>
    </p:extLst>
  </p:cSld>
  <p:clrMapOvr>
    <a:masterClrMapping/>
  </p:clrMapOvr>
  <mc:AlternateContent xmlns:mc="http://schemas.openxmlformats.org/markup-compatibility/2006">
    <mc:Choice xmlns:p14="http://schemas.microsoft.com/office/powerpoint/2010/main" xmlns="" Requires="p14">
      <p:transition spd="slow" p14:dur="1750" advClick="0" advTm="2000">
        <p14:gallery dir="l"/>
      </p:transition>
    </mc:Choice>
    <mc:Fallback>
      <p:transition spd="slow"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68671" y="87314"/>
            <a:ext cx="8206671" cy="486455"/>
          </a:xfrm>
          <a:prstGeom prst="rect">
            <a:avLst/>
          </a:prstGeom>
        </p:spPr>
        <p:txBody>
          <a:bodyPr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671" y="735920"/>
            <a:ext cx="8206671" cy="4029982"/>
          </a:xfrm>
          <a:prstGeom prst="rect">
            <a:avLst/>
          </a:prstGeom>
        </p:spPr>
        <p:txBody>
          <a:bodyPr vert="eaVert" lIns="72545" tIns="36273" rIns="72545" bIns="36273"/>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3555917167"/>
      </p:ext>
    </p:extLst>
  </p:cSld>
  <p:clrMapOvr>
    <a:masterClrMapping/>
  </p:clrMapOvr>
  <mc:AlternateContent xmlns:mc="http://schemas.openxmlformats.org/markup-compatibility/2006">
    <mc:Choice xmlns:p14="http://schemas.microsoft.com/office/powerpoint/2010/main" xmlns="" Requires="p14">
      <p:transition spd="slow" p14:dur="1750" advClick="0" advTm="2000">
        <p14:gallery dir="l"/>
      </p:transition>
    </mc:Choice>
    <mc:Fallback>
      <p:transition spd="slow"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86922"/>
            <a:ext cx="2051050" cy="4679156"/>
          </a:xfrm>
          <a:prstGeom prst="rect">
            <a:avLst/>
          </a:prstGeom>
        </p:spPr>
        <p:txBody>
          <a:bodyPr vert="eaVert"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8" y="86922"/>
            <a:ext cx="6003925" cy="4679156"/>
          </a:xfrm>
          <a:prstGeom prst="rect">
            <a:avLst/>
          </a:prstGeom>
        </p:spPr>
        <p:txBody>
          <a:bodyPr vert="eaVert" lIns="72545" tIns="36273" rIns="72545" bIns="36273"/>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58417875"/>
      </p:ext>
    </p:extLst>
  </p:cSld>
  <p:clrMapOvr>
    <a:masterClrMapping/>
  </p:clrMapOvr>
  <mc:AlternateContent xmlns:mc="http://schemas.openxmlformats.org/markup-compatibility/2006">
    <mc:Choice xmlns:p14="http://schemas.microsoft.com/office/powerpoint/2010/main" xmlns=""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12" cstate="print">
            <a:extLst>
              <a:ext uri="{28A0092B-C50C-407E-A947-70E740481C1C}">
                <a14:useLocalDpi xmlns:a14="http://schemas.microsoft.com/office/drawing/2010/main" xmlns="" val="0"/>
              </a:ext>
            </a:extLst>
          </a:blip>
          <a:stretch>
            <a:fillRect/>
          </a:stretch>
        </p:blipFill>
        <p:spPr>
          <a:xfrm flipV="1">
            <a:off x="0" y="-92546"/>
            <a:ext cx="9144000" cy="5236046"/>
          </a:xfrm>
          <a:prstGeom prst="rect">
            <a:avLst/>
          </a:prstGeom>
        </p:spPr>
      </p:pic>
      <p:sp>
        <p:nvSpPr>
          <p:cNvPr id="11" name="矩形 10"/>
          <p:cNvSpPr/>
          <p:nvPr userDrawn="1"/>
        </p:nvSpPr>
        <p:spPr>
          <a:xfrm>
            <a:off x="0" y="679029"/>
            <a:ext cx="9144000" cy="4493861"/>
          </a:xfrm>
          <a:prstGeom prst="rect">
            <a:avLst/>
          </a:prstGeom>
          <a:solidFill>
            <a:srgbClr val="FFFFFF">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16" name="矩形 15"/>
          <p:cNvSpPr/>
          <p:nvPr userDrawn="1"/>
        </p:nvSpPr>
        <p:spPr>
          <a:xfrm>
            <a:off x="0" y="641040"/>
            <a:ext cx="9144000" cy="864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300">
              <a:solidFill>
                <a:prstClr val="white"/>
              </a:solidFill>
            </a:endParaRPr>
          </a:p>
        </p:txBody>
      </p:sp>
      <p:sp>
        <p:nvSpPr>
          <p:cNvPr id="17" name="椭圆 16"/>
          <p:cNvSpPr/>
          <p:nvPr userDrawn="1"/>
        </p:nvSpPr>
        <p:spPr>
          <a:xfrm>
            <a:off x="258775" y="650490"/>
            <a:ext cx="64766" cy="64800"/>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300">
              <a:solidFill>
                <a:prstClr val="white"/>
              </a:solidFill>
            </a:endParaRPr>
          </a:p>
        </p:txBody>
      </p:sp>
      <p:sp>
        <p:nvSpPr>
          <p:cNvPr id="18" name="椭圆 14"/>
          <p:cNvSpPr>
            <a:spLocks noChangeAspect="1"/>
          </p:cNvSpPr>
          <p:nvPr userDrawn="1"/>
        </p:nvSpPr>
        <p:spPr bwMode="auto">
          <a:xfrm>
            <a:off x="80080" y="141540"/>
            <a:ext cx="422156" cy="54000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 fmla="*/ 341785 w 683568"/>
              <a:gd name="connsiteY0" fmla="*/ 523601 h 864094"/>
              <a:gd name="connsiteX1" fmla="*/ 117720 w 683568"/>
              <a:gd name="connsiteY1" fmla="*/ 299536 h 864094"/>
              <a:gd name="connsiteX2" fmla="*/ 341785 w 683568"/>
              <a:gd name="connsiteY2" fmla="*/ 523601 h 864094"/>
              <a:gd name="connsiteX3" fmla="*/ 341784 w 683568"/>
              <a:gd name="connsiteY3" fmla="*/ 0 h 864094"/>
              <a:gd name="connsiteX4" fmla="*/ 683568 w 683568"/>
              <a:gd name="connsiteY4" fmla="*/ 341784 h 864094"/>
              <a:gd name="connsiteX5" fmla="*/ 577183 w 683568"/>
              <a:gd name="connsiteY5" fmla="*/ 588642 h 864094"/>
              <a:gd name="connsiteX6" fmla="*/ 341597 w 683568"/>
              <a:gd name="connsiteY6" fmla="*/ 864094 h 864094"/>
              <a:gd name="connsiteX7" fmla="*/ 105111 w 683568"/>
              <a:gd name="connsiteY7" fmla="*/ 587591 h 864094"/>
              <a:gd name="connsiteX8" fmla="*/ 59857 w 683568"/>
              <a:gd name="connsiteY8" fmla="*/ 534679 h 864094"/>
              <a:gd name="connsiteX9" fmla="*/ 59306 w 683568"/>
              <a:gd name="connsiteY9" fmla="*/ 534035 h 864094"/>
              <a:gd name="connsiteX10" fmla="*/ 59325 w 683568"/>
              <a:gd name="connsiteY10" fmla="*/ 534035 h 864094"/>
              <a:gd name="connsiteX11" fmla="*/ 0 w 683568"/>
              <a:gd name="connsiteY11" fmla="*/ 341784 h 864094"/>
              <a:gd name="connsiteX12" fmla="*/ 341784 w 683568"/>
              <a:gd name="connsiteY12" fmla="*/ 0 h 864094"/>
              <a:gd name="connsiteX0" fmla="*/ 341784 w 683568"/>
              <a:gd name="connsiteY0" fmla="*/ 0 h 864094"/>
              <a:gd name="connsiteX1" fmla="*/ 683568 w 683568"/>
              <a:gd name="connsiteY1" fmla="*/ 341784 h 864094"/>
              <a:gd name="connsiteX2" fmla="*/ 577183 w 683568"/>
              <a:gd name="connsiteY2" fmla="*/ 588642 h 864094"/>
              <a:gd name="connsiteX3" fmla="*/ 341597 w 683568"/>
              <a:gd name="connsiteY3" fmla="*/ 864094 h 864094"/>
              <a:gd name="connsiteX4" fmla="*/ 105111 w 683568"/>
              <a:gd name="connsiteY4" fmla="*/ 587591 h 864094"/>
              <a:gd name="connsiteX5" fmla="*/ 59857 w 683568"/>
              <a:gd name="connsiteY5" fmla="*/ 534679 h 864094"/>
              <a:gd name="connsiteX6" fmla="*/ 59306 w 683568"/>
              <a:gd name="connsiteY6" fmla="*/ 534035 h 864094"/>
              <a:gd name="connsiteX7" fmla="*/ 59325 w 683568"/>
              <a:gd name="connsiteY7" fmla="*/ 534035 h 864094"/>
              <a:gd name="connsiteX8" fmla="*/ 0 w 683568"/>
              <a:gd name="connsiteY8" fmla="*/ 341784 h 864094"/>
              <a:gd name="connsiteX9" fmla="*/ 341784 w 683568"/>
              <a:gd name="connsiteY9" fmla="*/ 0 h 86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00">
              <a:solidFill>
                <a:prstClr val="white"/>
              </a:solidFill>
            </a:endParaRPr>
          </a:p>
        </p:txBody>
      </p:sp>
      <p:sp>
        <p:nvSpPr>
          <p:cNvPr id="19" name="矩形 18"/>
          <p:cNvSpPr/>
          <p:nvPr userDrawn="1"/>
        </p:nvSpPr>
        <p:spPr>
          <a:xfrm>
            <a:off x="-36512" y="209774"/>
            <a:ext cx="593756" cy="276999"/>
          </a:xfrm>
          <a:prstGeom prst="rect">
            <a:avLst/>
          </a:prstGeom>
        </p:spPr>
        <p:txBody>
          <a:bodyPr lIns="68580" tIns="34290" rIns="68580" bIns="34290"/>
          <a:lstStyle/>
          <a:p>
            <a:pPr algn="ctr">
              <a:defRPr/>
            </a:pPr>
            <a:r>
              <a:rPr lang="zh-CN" altLang="en-US" sz="1400" dirty="0">
                <a:solidFill>
                  <a:prstClr val="black">
                    <a:lumMod val="75000"/>
                    <a:lumOff val="25000"/>
                  </a:prstClr>
                </a:solidFill>
                <a:latin typeface="Arial Unicode MS" pitchFamily="34" charset="-122"/>
                <a:ea typeface="Arial Unicode MS" pitchFamily="34" charset="-122"/>
                <a:cs typeface="Arial Unicode MS" pitchFamily="34" charset="-122"/>
              </a:rPr>
              <a:t> </a:t>
            </a:r>
            <a:fld id="{2EEF1883-7A0E-4F66-9932-E581691AD397}" type="slidenum">
              <a:rPr lang="zh-CN" altLang="en-US" sz="1400">
                <a:solidFill>
                  <a:prstClr val="white"/>
                </a:solidFill>
                <a:latin typeface="Arial Unicode MS" pitchFamily="34" charset="-122"/>
                <a:ea typeface="Arial Unicode MS" pitchFamily="34" charset="-122"/>
                <a:cs typeface="Arial Unicode MS" pitchFamily="34" charset="-122"/>
              </a:rPr>
              <a:pPr algn="ctr">
                <a:defRPr/>
              </a:pPr>
              <a:t>‹#›</a:t>
            </a:fld>
            <a:r>
              <a:rPr lang="zh-CN" altLang="en-US" sz="1400" dirty="0">
                <a:solidFill>
                  <a:prstClr val="black">
                    <a:lumMod val="75000"/>
                    <a:lumOff val="25000"/>
                  </a:prstClr>
                </a:solidFill>
                <a:latin typeface="Arial Unicode MS" pitchFamily="34" charset="-122"/>
                <a:ea typeface="Arial Unicode MS" pitchFamily="34" charset="-122"/>
                <a:cs typeface="Arial Unicode MS" pitchFamily="34" charset="-122"/>
              </a:rPr>
              <a:t>  </a:t>
            </a:r>
          </a:p>
        </p:txBody>
      </p:sp>
    </p:spTree>
  </p:cSld>
  <p:clrMap bg1="lt1" tx1="dk1" bg2="lt2" tx2="dk2" accent1="accent1" accent2="accent2" accent3="accent3" accent4="accent4" accent5="accent5" accent6="accent6" hlink="hlink" folHlink="folHlink"/>
  <p:sldLayoutIdLst>
    <p:sldLayoutId id="2147483775"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Lst>
  <mc:AlternateContent xmlns:mc="http://schemas.openxmlformats.org/markup-compatibility/2006">
    <mc:Choice xmlns:p14="http://schemas.microsoft.com/office/powerpoint/2010/main" xmlns=""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charset="0"/>
          <a:ea typeface="微软雅黑" pitchFamily="34" charset="-122"/>
          <a:cs typeface="宋体" pitchFamily="2" charset="-122"/>
        </a:defRPr>
      </a:lvl2pPr>
      <a:lvl3pPr algn="l" rtl="0" eaLnBrk="0" fontAlgn="base" hangingPunct="0">
        <a:spcBef>
          <a:spcPct val="0"/>
        </a:spcBef>
        <a:spcAft>
          <a:spcPct val="0"/>
        </a:spcAft>
        <a:defRPr sz="2600" b="1">
          <a:solidFill>
            <a:schemeClr val="tx1"/>
          </a:solidFill>
          <a:latin typeface="Arial" charset="0"/>
          <a:ea typeface="微软雅黑" pitchFamily="34" charset="-122"/>
          <a:cs typeface="宋体" pitchFamily="2" charset="-122"/>
        </a:defRPr>
      </a:lvl3pPr>
      <a:lvl4pPr algn="l" rtl="0" eaLnBrk="0" fontAlgn="base" hangingPunct="0">
        <a:spcBef>
          <a:spcPct val="0"/>
        </a:spcBef>
        <a:spcAft>
          <a:spcPct val="0"/>
        </a:spcAft>
        <a:defRPr sz="2600" b="1">
          <a:solidFill>
            <a:schemeClr val="tx1"/>
          </a:solidFill>
          <a:latin typeface="Arial" charset="0"/>
          <a:ea typeface="微软雅黑" pitchFamily="34" charset="-122"/>
          <a:cs typeface="宋体" pitchFamily="2" charset="-122"/>
        </a:defRPr>
      </a:lvl4pPr>
      <a:lvl5pPr algn="l" rtl="0" eaLnBrk="0" fontAlgn="base" hangingPunct="0">
        <a:spcBef>
          <a:spcPct val="0"/>
        </a:spcBef>
        <a:spcAft>
          <a:spcPct val="0"/>
        </a:spcAft>
        <a:defRPr sz="2600" b="1">
          <a:solidFill>
            <a:schemeClr val="tx1"/>
          </a:solidFill>
          <a:latin typeface="Arial" charset="0"/>
          <a:ea typeface="微软雅黑" pitchFamily="34" charset="-122"/>
          <a:cs typeface="宋体" pitchFamily="2" charset="-122"/>
        </a:defRPr>
      </a:lvl5pPr>
      <a:lvl6pPr marL="424041" algn="l" rtl="0" fontAlgn="base">
        <a:spcBef>
          <a:spcPct val="0"/>
        </a:spcBef>
        <a:spcAft>
          <a:spcPct val="0"/>
        </a:spcAft>
        <a:defRPr sz="2600" b="1">
          <a:solidFill>
            <a:schemeClr val="tx1"/>
          </a:solidFill>
          <a:latin typeface="Arial" charset="0"/>
          <a:ea typeface="微软雅黑" pitchFamily="34" charset="-122"/>
          <a:cs typeface="宋体" pitchFamily="2" charset="-122"/>
        </a:defRPr>
      </a:lvl6pPr>
      <a:lvl7pPr marL="848081" algn="l" rtl="0" fontAlgn="base">
        <a:spcBef>
          <a:spcPct val="0"/>
        </a:spcBef>
        <a:spcAft>
          <a:spcPct val="0"/>
        </a:spcAft>
        <a:defRPr sz="2600" b="1">
          <a:solidFill>
            <a:schemeClr val="tx1"/>
          </a:solidFill>
          <a:latin typeface="Arial" charset="0"/>
          <a:ea typeface="微软雅黑" pitchFamily="34" charset="-122"/>
          <a:cs typeface="宋体" pitchFamily="2" charset="-122"/>
        </a:defRPr>
      </a:lvl7pPr>
      <a:lvl8pPr marL="1272122" algn="l" rtl="0" fontAlgn="base">
        <a:spcBef>
          <a:spcPct val="0"/>
        </a:spcBef>
        <a:spcAft>
          <a:spcPct val="0"/>
        </a:spcAft>
        <a:defRPr sz="2600" b="1">
          <a:solidFill>
            <a:schemeClr val="tx1"/>
          </a:solidFill>
          <a:latin typeface="Arial" charset="0"/>
          <a:ea typeface="微软雅黑" pitchFamily="34" charset="-122"/>
          <a:cs typeface="宋体" pitchFamily="2" charset="-122"/>
        </a:defRPr>
      </a:lvl8pPr>
      <a:lvl9pPr marL="1696164" algn="l" rtl="0" fontAlgn="base">
        <a:spcBef>
          <a:spcPct val="0"/>
        </a:spcBef>
        <a:spcAft>
          <a:spcPct val="0"/>
        </a:spcAft>
        <a:defRPr sz="2600" b="1">
          <a:solidFill>
            <a:schemeClr val="tx1"/>
          </a:solidFill>
          <a:latin typeface="Arial" charset="0"/>
          <a:ea typeface="微软雅黑" pitchFamily="34" charset="-122"/>
          <a:cs typeface="宋体" pitchFamily="2" charset="-122"/>
        </a:defRPr>
      </a:lvl9pPr>
    </p:titleStyle>
    <p:bodyStyle>
      <a:lvl1pPr marL="167509" indent="-167509" algn="l" rtl="0" eaLnBrk="0" fontAlgn="ctr" hangingPunct="0">
        <a:lnSpc>
          <a:spcPct val="120000"/>
        </a:lnSpc>
        <a:spcBef>
          <a:spcPct val="20000"/>
        </a:spcBef>
        <a:spcAft>
          <a:spcPct val="0"/>
        </a:spcAft>
        <a:buClr>
          <a:schemeClr val="accent1"/>
        </a:buClr>
        <a:buSzPct val="60000"/>
        <a:buFont typeface="Wingdings" pitchFamily="2" charset="2"/>
        <a:buChar char="l"/>
        <a:defRPr sz="1900" b="1">
          <a:solidFill>
            <a:schemeClr val="tx1"/>
          </a:solidFill>
          <a:latin typeface="+mn-lt"/>
          <a:ea typeface="+mn-ea"/>
          <a:cs typeface="+mn-cs"/>
        </a:defRPr>
      </a:lvl1pPr>
      <a:lvl2pPr marL="501269" indent="-167509" algn="l" rtl="0" eaLnBrk="0" fontAlgn="ctr" hangingPunct="0">
        <a:lnSpc>
          <a:spcPct val="120000"/>
        </a:lnSpc>
        <a:spcBef>
          <a:spcPct val="20000"/>
        </a:spcBef>
        <a:spcAft>
          <a:spcPct val="0"/>
        </a:spcAft>
        <a:buClr>
          <a:schemeClr val="accent1"/>
        </a:buClr>
        <a:buSzPct val="60000"/>
        <a:buFont typeface="Wingdings" pitchFamily="2" charset="2"/>
        <a:buChar char="l"/>
        <a:defRPr>
          <a:solidFill>
            <a:schemeClr val="tx1"/>
          </a:solidFill>
          <a:latin typeface="+mn-lt"/>
          <a:ea typeface="+mn-ea"/>
          <a:cs typeface="+mn-cs"/>
        </a:defRPr>
      </a:lvl2pPr>
      <a:lvl3pPr marL="829991" indent="-161213" algn="l" rtl="0" eaLnBrk="0" fontAlgn="ctr" hangingPunct="0">
        <a:lnSpc>
          <a:spcPct val="120000"/>
        </a:lnSpc>
        <a:spcBef>
          <a:spcPct val="20000"/>
        </a:spcBef>
        <a:spcAft>
          <a:spcPct val="0"/>
        </a:spcAft>
        <a:buClr>
          <a:schemeClr val="accent1"/>
        </a:buClr>
        <a:buSzPct val="60000"/>
        <a:buFont typeface="Wingdings" pitchFamily="2" charset="2"/>
        <a:buChar char="l"/>
        <a:defRPr sz="1400">
          <a:solidFill>
            <a:schemeClr val="tx1"/>
          </a:solidFill>
          <a:latin typeface="+mn-lt"/>
          <a:ea typeface="+mn-ea"/>
          <a:cs typeface="+mn-cs"/>
        </a:defRPr>
      </a:lvl3pPr>
      <a:lvl4pPr marL="1163752" indent="-167509" algn="l" rtl="0" eaLnBrk="0" fontAlgn="ctr" hangingPunct="0">
        <a:lnSpc>
          <a:spcPct val="120000"/>
        </a:lnSpc>
        <a:spcBef>
          <a:spcPct val="20000"/>
        </a:spcBef>
        <a:spcAft>
          <a:spcPct val="0"/>
        </a:spcAft>
        <a:buClr>
          <a:schemeClr val="accent1"/>
        </a:buClr>
        <a:buSzPct val="60000"/>
        <a:buFont typeface="Wingdings" pitchFamily="2" charset="2"/>
        <a:buChar char="l"/>
        <a:defRPr sz="1300">
          <a:solidFill>
            <a:schemeClr val="tx1"/>
          </a:solidFill>
          <a:latin typeface="+mn-lt"/>
          <a:ea typeface="+mn-ea"/>
          <a:cs typeface="+mn-cs"/>
        </a:defRPr>
      </a:lvl4pPr>
      <a:lvl5pPr marL="1501290" indent="-170029" algn="l" rtl="0" eaLnBrk="0" fontAlgn="ctr" hangingPunct="0">
        <a:lnSpc>
          <a:spcPct val="120000"/>
        </a:lnSpc>
        <a:spcBef>
          <a:spcPct val="20000"/>
        </a:spcBef>
        <a:spcAft>
          <a:spcPct val="0"/>
        </a:spcAft>
        <a:buClr>
          <a:schemeClr val="accent1"/>
        </a:buClr>
        <a:buSzPct val="60000"/>
        <a:buFont typeface="Wingdings" pitchFamily="2" charset="2"/>
        <a:buChar char="l"/>
        <a:defRPr sz="1100">
          <a:solidFill>
            <a:schemeClr val="tx1"/>
          </a:solidFill>
          <a:latin typeface="+mn-lt"/>
          <a:ea typeface="+mn-ea"/>
          <a:cs typeface="+mn-cs"/>
        </a:defRPr>
      </a:lvl5pPr>
      <a:lvl6pPr marL="1925853" indent="-170794" algn="l" rtl="0" fontAlgn="ctr">
        <a:lnSpc>
          <a:spcPct val="120000"/>
        </a:lnSpc>
        <a:spcBef>
          <a:spcPct val="20000"/>
        </a:spcBef>
        <a:spcAft>
          <a:spcPct val="0"/>
        </a:spcAft>
        <a:buClr>
          <a:schemeClr val="accent1"/>
        </a:buClr>
        <a:buSzPct val="60000"/>
        <a:buFont typeface="Wingdings" pitchFamily="2" charset="2"/>
        <a:buChar char="l"/>
        <a:defRPr sz="1100">
          <a:solidFill>
            <a:schemeClr val="tx1"/>
          </a:solidFill>
          <a:latin typeface="+mn-lt"/>
          <a:ea typeface="+mn-ea"/>
          <a:cs typeface="+mn-cs"/>
        </a:defRPr>
      </a:lvl6pPr>
      <a:lvl7pPr marL="2349895" indent="-170794" algn="l" rtl="0" fontAlgn="ctr">
        <a:lnSpc>
          <a:spcPct val="120000"/>
        </a:lnSpc>
        <a:spcBef>
          <a:spcPct val="20000"/>
        </a:spcBef>
        <a:spcAft>
          <a:spcPct val="0"/>
        </a:spcAft>
        <a:buClr>
          <a:schemeClr val="accent1"/>
        </a:buClr>
        <a:buSzPct val="60000"/>
        <a:buFont typeface="Wingdings" pitchFamily="2" charset="2"/>
        <a:buChar char="l"/>
        <a:defRPr sz="1100">
          <a:solidFill>
            <a:schemeClr val="tx1"/>
          </a:solidFill>
          <a:latin typeface="+mn-lt"/>
          <a:ea typeface="+mn-ea"/>
          <a:cs typeface="+mn-cs"/>
        </a:defRPr>
      </a:lvl7pPr>
      <a:lvl8pPr marL="2773937" indent="-170794" algn="l" rtl="0" fontAlgn="ctr">
        <a:lnSpc>
          <a:spcPct val="120000"/>
        </a:lnSpc>
        <a:spcBef>
          <a:spcPct val="20000"/>
        </a:spcBef>
        <a:spcAft>
          <a:spcPct val="0"/>
        </a:spcAft>
        <a:buClr>
          <a:schemeClr val="accent1"/>
        </a:buClr>
        <a:buSzPct val="60000"/>
        <a:buFont typeface="Wingdings" pitchFamily="2" charset="2"/>
        <a:buChar char="l"/>
        <a:defRPr sz="1100">
          <a:solidFill>
            <a:schemeClr val="tx1"/>
          </a:solidFill>
          <a:latin typeface="+mn-lt"/>
          <a:ea typeface="+mn-ea"/>
          <a:cs typeface="+mn-cs"/>
        </a:defRPr>
      </a:lvl8pPr>
      <a:lvl9pPr marL="3197976" indent="-170794" algn="l" rtl="0" fontAlgn="ctr">
        <a:lnSpc>
          <a:spcPct val="120000"/>
        </a:lnSpc>
        <a:spcBef>
          <a:spcPct val="20000"/>
        </a:spcBef>
        <a:spcAft>
          <a:spcPct val="0"/>
        </a:spcAft>
        <a:buClr>
          <a:schemeClr val="accent1"/>
        </a:buClr>
        <a:buSzPct val="60000"/>
        <a:buFont typeface="Wingdings" pitchFamily="2" charset="2"/>
        <a:buChar char="l"/>
        <a:defRPr sz="1100">
          <a:solidFill>
            <a:schemeClr val="tx1"/>
          </a:solidFill>
          <a:latin typeface="+mn-lt"/>
          <a:ea typeface="+mn-ea"/>
          <a:cs typeface="+mn-cs"/>
        </a:defRPr>
      </a:lvl9pPr>
    </p:bodyStyle>
    <p:otherStyle>
      <a:defPPr>
        <a:defRPr lang="zh-CN"/>
      </a:defPPr>
      <a:lvl1pPr marL="0" algn="l" defTabSz="848081" rtl="0" eaLnBrk="1" latinLnBrk="0" hangingPunct="1">
        <a:defRPr sz="1700" kern="1200">
          <a:solidFill>
            <a:schemeClr val="tx1"/>
          </a:solidFill>
          <a:latin typeface="+mn-lt"/>
          <a:ea typeface="+mn-ea"/>
          <a:cs typeface="+mn-cs"/>
        </a:defRPr>
      </a:lvl1pPr>
      <a:lvl2pPr marL="424041" algn="l" defTabSz="848081" rtl="0" eaLnBrk="1" latinLnBrk="0" hangingPunct="1">
        <a:defRPr sz="1700" kern="1200">
          <a:solidFill>
            <a:schemeClr val="tx1"/>
          </a:solidFill>
          <a:latin typeface="+mn-lt"/>
          <a:ea typeface="+mn-ea"/>
          <a:cs typeface="+mn-cs"/>
        </a:defRPr>
      </a:lvl2pPr>
      <a:lvl3pPr marL="848081" algn="l" defTabSz="848081" rtl="0" eaLnBrk="1" latinLnBrk="0" hangingPunct="1">
        <a:defRPr sz="1700" kern="1200">
          <a:solidFill>
            <a:schemeClr val="tx1"/>
          </a:solidFill>
          <a:latin typeface="+mn-lt"/>
          <a:ea typeface="+mn-ea"/>
          <a:cs typeface="+mn-cs"/>
        </a:defRPr>
      </a:lvl3pPr>
      <a:lvl4pPr marL="1272122" algn="l" defTabSz="848081" rtl="0" eaLnBrk="1" latinLnBrk="0" hangingPunct="1">
        <a:defRPr sz="1700" kern="1200">
          <a:solidFill>
            <a:schemeClr val="tx1"/>
          </a:solidFill>
          <a:latin typeface="+mn-lt"/>
          <a:ea typeface="+mn-ea"/>
          <a:cs typeface="+mn-cs"/>
        </a:defRPr>
      </a:lvl4pPr>
      <a:lvl5pPr marL="1696164" algn="l" defTabSz="848081" rtl="0" eaLnBrk="1" latinLnBrk="0" hangingPunct="1">
        <a:defRPr sz="1700" kern="1200">
          <a:solidFill>
            <a:schemeClr val="tx1"/>
          </a:solidFill>
          <a:latin typeface="+mn-lt"/>
          <a:ea typeface="+mn-ea"/>
          <a:cs typeface="+mn-cs"/>
        </a:defRPr>
      </a:lvl5pPr>
      <a:lvl6pPr marL="2120204" algn="l" defTabSz="848081" rtl="0" eaLnBrk="1" latinLnBrk="0" hangingPunct="1">
        <a:defRPr sz="1700" kern="1200">
          <a:solidFill>
            <a:schemeClr val="tx1"/>
          </a:solidFill>
          <a:latin typeface="+mn-lt"/>
          <a:ea typeface="+mn-ea"/>
          <a:cs typeface="+mn-cs"/>
        </a:defRPr>
      </a:lvl6pPr>
      <a:lvl7pPr marL="2544247" algn="l" defTabSz="848081" rtl="0" eaLnBrk="1" latinLnBrk="0" hangingPunct="1">
        <a:defRPr sz="1700" kern="1200">
          <a:solidFill>
            <a:schemeClr val="tx1"/>
          </a:solidFill>
          <a:latin typeface="+mn-lt"/>
          <a:ea typeface="+mn-ea"/>
          <a:cs typeface="+mn-cs"/>
        </a:defRPr>
      </a:lvl7pPr>
      <a:lvl8pPr marL="2968288" algn="l" defTabSz="848081" rtl="0" eaLnBrk="1" latinLnBrk="0" hangingPunct="1">
        <a:defRPr sz="1700" kern="1200">
          <a:solidFill>
            <a:schemeClr val="tx1"/>
          </a:solidFill>
          <a:latin typeface="+mn-lt"/>
          <a:ea typeface="+mn-ea"/>
          <a:cs typeface="+mn-cs"/>
        </a:defRPr>
      </a:lvl8pPr>
      <a:lvl9pPr marL="3392328" algn="l" defTabSz="848081"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2.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7.jpeg"/><Relationship Id="rId7" Type="http://schemas.openxmlformats.org/officeDocument/2006/relationships/hyperlink" Target="http://www.eyefulpresentations.co.uk/"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hyperlink" Target="mailto:info@eyefulpresentations.co.uk" TargetMode="External"/><Relationship Id="rId5" Type="http://schemas.openxmlformats.org/officeDocument/2006/relationships/image" Target="../media/image29.jpeg"/><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1" name="组合 10"/>
          <p:cNvGrpSpPr/>
          <p:nvPr/>
        </p:nvGrpSpPr>
        <p:grpSpPr>
          <a:xfrm>
            <a:off x="210774" y="182303"/>
            <a:ext cx="8748031" cy="4785148"/>
            <a:chOff x="281032" y="243070"/>
            <a:chExt cx="11664041" cy="6380197"/>
          </a:xfrm>
        </p:grpSpPr>
        <p:sp>
          <p:nvSpPr>
            <p:cNvPr id="12" name="任意多边形 11"/>
            <p:cNvSpPr/>
            <p:nvPr/>
          </p:nvSpPr>
          <p:spPr>
            <a:xfrm>
              <a:off x="281032" y="243070"/>
              <a:ext cx="9125961" cy="5890171"/>
            </a:xfrm>
            <a:custGeom>
              <a:avLst/>
              <a:gdLst>
                <a:gd name="connsiteX0" fmla="*/ 0 w 9125961"/>
                <a:gd name="connsiteY0" fmla="*/ 0 h 5890171"/>
                <a:gd name="connsiteX1" fmla="*/ 9125961 w 9125961"/>
                <a:gd name="connsiteY1" fmla="*/ 0 h 5890171"/>
                <a:gd name="connsiteX2" fmla="*/ 3055475 w 9125961"/>
                <a:gd name="connsiteY2" fmla="*/ 5890171 h 5890171"/>
                <a:gd name="connsiteX3" fmla="*/ 0 w 9125961"/>
                <a:gd name="connsiteY3" fmla="*/ 2834696 h 5890171"/>
              </a:gdLst>
              <a:ahLst/>
              <a:cxnLst>
                <a:cxn ang="0">
                  <a:pos x="connsiteX0" y="connsiteY0"/>
                </a:cxn>
                <a:cxn ang="0">
                  <a:pos x="connsiteX1" y="connsiteY1"/>
                </a:cxn>
                <a:cxn ang="0">
                  <a:pos x="connsiteX2" y="connsiteY2"/>
                </a:cxn>
                <a:cxn ang="0">
                  <a:pos x="connsiteX3" y="connsiteY3"/>
                </a:cxn>
              </a:cxnLst>
              <a:rect l="l" t="t" r="r" b="b"/>
              <a:pathLst>
                <a:path w="9125961" h="5890171">
                  <a:moveTo>
                    <a:pt x="0" y="0"/>
                  </a:moveTo>
                  <a:lnTo>
                    <a:pt x="9125961" y="0"/>
                  </a:lnTo>
                  <a:lnTo>
                    <a:pt x="3055475" y="5890171"/>
                  </a:lnTo>
                  <a:lnTo>
                    <a:pt x="0" y="2834696"/>
                  </a:lnTo>
                  <a:close/>
                </a:path>
              </a:pathLst>
            </a:custGeom>
            <a:solidFill>
              <a:srgbClr val="E0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flipH="1" flipV="1">
              <a:off x="3336391" y="243070"/>
              <a:ext cx="8608682" cy="6380197"/>
            </a:xfrm>
            <a:custGeom>
              <a:avLst/>
              <a:gdLst>
                <a:gd name="connsiteX0" fmla="*/ 2550447 w 8608682"/>
                <a:gd name="connsiteY0" fmla="*/ 6380197 h 6380197"/>
                <a:gd name="connsiteX1" fmla="*/ 0 w 8608682"/>
                <a:gd name="connsiteY1" fmla="*/ 6380197 h 6380197"/>
                <a:gd name="connsiteX2" fmla="*/ 0 w 8608682"/>
                <a:gd name="connsiteY2" fmla="*/ 0 h 6380197"/>
                <a:gd name="connsiteX3" fmla="*/ 8106769 w 8608682"/>
                <a:gd name="connsiteY3" fmla="*/ 0 h 6380197"/>
                <a:gd name="connsiteX4" fmla="*/ 8608682 w 8608682"/>
                <a:gd name="connsiteY4" fmla="*/ 501914 h 638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8682" h="6380197">
                  <a:moveTo>
                    <a:pt x="2550447" y="6380197"/>
                  </a:moveTo>
                  <a:lnTo>
                    <a:pt x="0" y="6380197"/>
                  </a:lnTo>
                  <a:lnTo>
                    <a:pt x="0" y="0"/>
                  </a:lnTo>
                  <a:lnTo>
                    <a:pt x="8106769" y="0"/>
                  </a:lnTo>
                  <a:lnTo>
                    <a:pt x="8608682" y="501914"/>
                  </a:lnTo>
                  <a:close/>
                </a:path>
              </a:pathLst>
            </a:cu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直角三角形 13"/>
          <p:cNvSpPr/>
          <p:nvPr/>
        </p:nvSpPr>
        <p:spPr>
          <a:xfrm>
            <a:off x="0" y="2350037"/>
            <a:ext cx="2795286" cy="2795286"/>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直角三角形 14"/>
          <p:cNvSpPr/>
          <p:nvPr/>
        </p:nvSpPr>
        <p:spPr>
          <a:xfrm rot="18914386">
            <a:off x="7206413" y="-486051"/>
            <a:ext cx="972100" cy="972100"/>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任意多边形 15"/>
          <p:cNvSpPr/>
          <p:nvPr/>
        </p:nvSpPr>
        <p:spPr>
          <a:xfrm rot="18914386">
            <a:off x="7403964" y="112385"/>
            <a:ext cx="576997" cy="576997"/>
          </a:xfrm>
          <a:custGeom>
            <a:avLst/>
            <a:gdLst>
              <a:gd name="connsiteX0" fmla="*/ 0 w 1296133"/>
              <a:gd name="connsiteY0" fmla="*/ 0 h 1296133"/>
              <a:gd name="connsiteX1" fmla="*/ 63602 w 1296133"/>
              <a:gd name="connsiteY1" fmla="*/ 63602 h 1296133"/>
              <a:gd name="connsiteX2" fmla="*/ 63602 w 1296133"/>
              <a:gd name="connsiteY2" fmla="*/ 1231995 h 1296133"/>
              <a:gd name="connsiteX3" fmla="*/ 1231995 w 1296133"/>
              <a:gd name="connsiteY3" fmla="*/ 1231995 h 1296133"/>
              <a:gd name="connsiteX4" fmla="*/ 1296133 w 1296133"/>
              <a:gd name="connsiteY4" fmla="*/ 1296133 h 1296133"/>
              <a:gd name="connsiteX5" fmla="*/ 0 w 1296133"/>
              <a:gd name="connsiteY5" fmla="*/ 1296133 h 129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6133" h="1296133">
                <a:moveTo>
                  <a:pt x="0" y="0"/>
                </a:moveTo>
                <a:lnTo>
                  <a:pt x="63602" y="63602"/>
                </a:lnTo>
                <a:lnTo>
                  <a:pt x="63602" y="1231995"/>
                </a:lnTo>
                <a:lnTo>
                  <a:pt x="1231995" y="1231995"/>
                </a:lnTo>
                <a:lnTo>
                  <a:pt x="1296133" y="1296133"/>
                </a:lnTo>
                <a:lnTo>
                  <a:pt x="0" y="12961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任意多边形 16"/>
          <p:cNvSpPr/>
          <p:nvPr/>
        </p:nvSpPr>
        <p:spPr>
          <a:xfrm>
            <a:off x="210774" y="2304723"/>
            <a:ext cx="2654046" cy="2654046"/>
          </a:xfrm>
          <a:custGeom>
            <a:avLst/>
            <a:gdLst>
              <a:gd name="connsiteX0" fmla="*/ 0 w 3538728"/>
              <a:gd name="connsiteY0" fmla="*/ 0 h 3538728"/>
              <a:gd name="connsiteX1" fmla="*/ 3538728 w 3538728"/>
              <a:gd name="connsiteY1" fmla="*/ 3538728 h 3538728"/>
              <a:gd name="connsiteX2" fmla="*/ 3405621 w 3538728"/>
              <a:gd name="connsiteY2" fmla="*/ 3538728 h 3538728"/>
              <a:gd name="connsiteX3" fmla="*/ 0 w 3538728"/>
              <a:gd name="connsiteY3" fmla="*/ 133107 h 3538728"/>
            </a:gdLst>
            <a:ahLst/>
            <a:cxnLst>
              <a:cxn ang="0">
                <a:pos x="connsiteX0" y="connsiteY0"/>
              </a:cxn>
              <a:cxn ang="0">
                <a:pos x="connsiteX1" y="connsiteY1"/>
              </a:cxn>
              <a:cxn ang="0">
                <a:pos x="connsiteX2" y="connsiteY2"/>
              </a:cxn>
              <a:cxn ang="0">
                <a:pos x="connsiteX3" y="connsiteY3"/>
              </a:cxn>
            </a:cxnLst>
            <a:rect l="l" t="t" r="r" b="b"/>
            <a:pathLst>
              <a:path w="3538728" h="3538728">
                <a:moveTo>
                  <a:pt x="0" y="0"/>
                </a:moveTo>
                <a:lnTo>
                  <a:pt x="3538728" y="3538728"/>
                </a:lnTo>
                <a:lnTo>
                  <a:pt x="3405621" y="3538728"/>
                </a:lnTo>
                <a:lnTo>
                  <a:pt x="0" y="13310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76" name="手机铃声 - 别错过这类型带有强劲沉稳节奏的来电彩铃.mp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689068" y="-50489"/>
            <a:ext cx="465584" cy="465584"/>
          </a:xfrm>
          <a:prstGeom prst="rect">
            <a:avLst/>
          </a:prstGeom>
        </p:spPr>
      </p:pic>
      <p:sp>
        <p:nvSpPr>
          <p:cNvPr id="75" name="Rectangle 4"/>
          <p:cNvSpPr txBox="1">
            <a:spLocks noChangeArrowheads="1"/>
          </p:cNvSpPr>
          <p:nvPr/>
        </p:nvSpPr>
        <p:spPr bwMode="auto">
          <a:xfrm>
            <a:off x="3347865" y="3867894"/>
            <a:ext cx="3096344" cy="43204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62" tIns="34281" rIns="68562" bIns="34281"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1600" b="0" dirty="0" smtClean="0">
                <a:solidFill>
                  <a:schemeClr val="tx1"/>
                </a:solidFill>
                <a:latin typeface="方正黑体简体" panose="02010601030101010101" pitchFamily="2" charset="-122"/>
                <a:ea typeface="方正黑体简体" panose="02010601030101010101" pitchFamily="2" charset="-122"/>
              </a:rPr>
              <a:t>汇报人</a:t>
            </a:r>
            <a:r>
              <a:rPr lang="en-US" altLang="zh-CN" sz="1600" b="0" dirty="0" smtClean="0">
                <a:solidFill>
                  <a:schemeClr val="tx1"/>
                </a:solidFill>
                <a:latin typeface="方正黑体简体" panose="02010601030101010101" pitchFamily="2" charset="-122"/>
                <a:ea typeface="方正黑体简体" panose="02010601030101010101" pitchFamily="2" charset="-122"/>
              </a:rPr>
              <a:t>: </a:t>
            </a:r>
            <a:r>
              <a:rPr lang="zh-CN" altLang="en-US" sz="1600" b="0" dirty="0" smtClean="0">
                <a:solidFill>
                  <a:schemeClr val="tx1"/>
                </a:solidFill>
                <a:latin typeface="方正黑体简体" panose="02010601030101010101" pitchFamily="2" charset="-122"/>
                <a:ea typeface="方正黑体简体" panose="02010601030101010101" pitchFamily="2" charset="-122"/>
              </a:rPr>
              <a:t>亮</a:t>
            </a:r>
            <a:r>
              <a:rPr lang="zh-CN" altLang="en-US" sz="1600" b="0" dirty="0" smtClean="0">
                <a:solidFill>
                  <a:schemeClr val="tx1"/>
                </a:solidFill>
                <a:latin typeface="方正黑体简体" panose="02010601030101010101" pitchFamily="2" charset="-122"/>
                <a:ea typeface="方正黑体简体" panose="02010601030101010101" pitchFamily="2" charset="-122"/>
              </a:rPr>
              <a:t>亮图文旗舰店                </a:t>
            </a:r>
            <a:r>
              <a:rPr lang="zh-CN" altLang="en-US" sz="1600" b="0" dirty="0" smtClean="0">
                <a:solidFill>
                  <a:schemeClr val="tx1"/>
                </a:solidFill>
                <a:latin typeface="方正黑体简体" panose="02010601030101010101" pitchFamily="2" charset="-122"/>
                <a:ea typeface="方正黑体简体" panose="02010601030101010101" pitchFamily="2" charset="-122"/>
              </a:rPr>
              <a:t>部门：财务部</a:t>
            </a:r>
            <a:endParaRPr lang="zh-CN" altLang="en-US" sz="1600" b="0" dirty="0">
              <a:solidFill>
                <a:schemeClr val="tx1"/>
              </a:solidFill>
              <a:latin typeface="方正黑体简体" panose="02010601030101010101" pitchFamily="2" charset="-122"/>
              <a:ea typeface="方正黑体简体" panose="02010601030101010101" pitchFamily="2" charset="-122"/>
            </a:endParaRPr>
          </a:p>
        </p:txBody>
      </p:sp>
      <p:sp>
        <p:nvSpPr>
          <p:cNvPr id="79" name="TextBox 38"/>
          <p:cNvSpPr>
            <a:spLocks noChangeArrowheads="1"/>
          </p:cNvSpPr>
          <p:nvPr/>
        </p:nvSpPr>
        <p:spPr bwMode="auto">
          <a:xfrm>
            <a:off x="3602806" y="2935560"/>
            <a:ext cx="3340894" cy="236934"/>
          </a:xfrm>
          <a:prstGeom prst="rect">
            <a:avLst/>
          </a:prstGeom>
          <a:noFill/>
          <a:ln>
            <a:noFill/>
          </a:ln>
          <a:extLst/>
        </p:spPr>
        <p:txBody>
          <a:bodyPr lIns="51430" tIns="25715" rIns="51430" bIns="25715">
            <a:spAutoFit/>
          </a:bodyPr>
          <a:lstStyle>
            <a:lvl1pPr>
              <a:spcBef>
                <a:spcPct val="20000"/>
              </a:spcBef>
              <a:buFont typeface="Arial" pitchFamily="34" charset="0"/>
              <a:buChar char="•"/>
              <a:defRPr sz="3200">
                <a:solidFill>
                  <a:schemeClr val="tx1"/>
                </a:solidFill>
                <a:latin typeface="Calibri" pitchFamily="34" charset="0"/>
                <a:ea typeface="宋体"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defTabSz="685749">
              <a:buNone/>
              <a:defRPr/>
            </a:pPr>
            <a:r>
              <a:rPr lang="zh-CN" altLang="en-US" sz="1200" spc="113" dirty="0">
                <a:solidFill>
                  <a:schemeClr val="tx1">
                    <a:lumMod val="65000"/>
                    <a:lumOff val="35000"/>
                  </a:schemeClr>
                </a:solidFill>
                <a:latin typeface="微软雅黑" panose="020B0503020204020204" pitchFamily="34" charset="-122"/>
                <a:ea typeface="微软雅黑" panose="020B0503020204020204" pitchFamily="34" charset="-122"/>
              </a:rPr>
              <a:t>年终</a:t>
            </a:r>
            <a:r>
              <a:rPr lang="zh-CN" altLang="en-US" sz="1200" spc="113" dirty="0" smtClean="0">
                <a:solidFill>
                  <a:schemeClr val="tx1">
                    <a:lumMod val="65000"/>
                    <a:lumOff val="35000"/>
                  </a:schemeClr>
                </a:solidFill>
                <a:latin typeface="微软雅黑" panose="020B0503020204020204" pitchFamily="34" charset="-122"/>
                <a:ea typeface="微软雅黑" panose="020B0503020204020204" pitchFamily="34" charset="-122"/>
              </a:rPr>
              <a:t>总结</a:t>
            </a:r>
            <a:r>
              <a:rPr lang="en-US" altLang="zh-CN" sz="1200" spc="113"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spc="113" dirty="0" smtClean="0">
                <a:solidFill>
                  <a:schemeClr val="tx1">
                    <a:lumMod val="65000"/>
                    <a:lumOff val="35000"/>
                  </a:schemeClr>
                </a:solidFill>
                <a:latin typeface="微软雅黑" panose="020B0503020204020204" pitchFamily="34" charset="-122"/>
                <a:ea typeface="微软雅黑" panose="020B0503020204020204" pitchFamily="34" charset="-122"/>
              </a:rPr>
              <a:t>工作汇报</a:t>
            </a:r>
            <a:r>
              <a:rPr lang="en-US" altLang="zh-CN" sz="1200" spc="113"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spc="113" dirty="0" smtClean="0">
                <a:solidFill>
                  <a:schemeClr val="tx1">
                    <a:lumMod val="65000"/>
                    <a:lumOff val="35000"/>
                  </a:schemeClr>
                </a:solidFill>
                <a:latin typeface="微软雅黑" panose="020B0503020204020204" pitchFamily="34" charset="-122"/>
                <a:ea typeface="微软雅黑" panose="020B0503020204020204" pitchFamily="34" charset="-122"/>
              </a:rPr>
              <a:t>新年计划</a:t>
            </a:r>
            <a:r>
              <a:rPr lang="en-US" altLang="zh-CN" sz="1200" spc="113"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200" spc="113"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1200" spc="113" dirty="0">
                <a:solidFill>
                  <a:schemeClr val="tx1">
                    <a:lumMod val="65000"/>
                    <a:lumOff val="35000"/>
                  </a:schemeClr>
                </a:solidFill>
                <a:latin typeface="微软雅黑" panose="020B0503020204020204" pitchFamily="34" charset="-122"/>
                <a:ea typeface="微软雅黑" panose="020B0503020204020204" pitchFamily="34" charset="-122"/>
              </a:rPr>
              <a:t>演示</a:t>
            </a:r>
            <a:endParaRPr lang="en-US" altLang="zh-CN" sz="1200" spc="113"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0" name="TextBox 37"/>
          <p:cNvSpPr>
            <a:spLocks noChangeArrowheads="1"/>
          </p:cNvSpPr>
          <p:nvPr/>
        </p:nvSpPr>
        <p:spPr bwMode="auto">
          <a:xfrm>
            <a:off x="2599704" y="2355726"/>
            <a:ext cx="5500688" cy="559594"/>
          </a:xfrm>
          <a:prstGeom prst="rect">
            <a:avLst/>
          </a:prstGeom>
          <a:noFill/>
          <a:ln>
            <a:noFill/>
          </a:ln>
          <a:extLst/>
        </p:spPr>
        <p:txBody>
          <a:bodyPr lIns="51430" tIns="25715" rIns="51430" bIns="25715">
            <a:spAutoFit/>
          </a:bodyPr>
          <a:lstStyle>
            <a:lvl1pPr>
              <a:spcBef>
                <a:spcPct val="20000"/>
              </a:spcBef>
              <a:buFont typeface="Arial" pitchFamily="34" charset="0"/>
              <a:buChar char="•"/>
              <a:defRPr sz="3200">
                <a:solidFill>
                  <a:schemeClr val="tx1"/>
                </a:solidFill>
                <a:latin typeface="Calibri" pitchFamily="34" charset="0"/>
                <a:ea typeface="宋体"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defTabSz="685749">
              <a:spcBef>
                <a:spcPct val="0"/>
              </a:spcBef>
              <a:buNone/>
              <a:defRPr/>
            </a:pPr>
            <a:r>
              <a:rPr lang="zh-CN" altLang="en-US" sz="3300" b="1" dirty="0" smtClean="0">
                <a:solidFill>
                  <a:srgbClr val="0070C0"/>
                </a:solidFill>
                <a:latin typeface="Arial" panose="020B0604020202020204" pitchFamily="34" charset="0"/>
                <a:ea typeface="微软雅黑" panose="020B0503020204020204" pitchFamily="34" charset="-122"/>
                <a:cs typeface="Arial" panose="020B0604020202020204" pitchFamily="34" charset="0"/>
              </a:rPr>
              <a:t>年终</a:t>
            </a:r>
            <a:r>
              <a:rPr lang="zh-CN" altLang="en-US" sz="3300" b="1"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总结</a:t>
            </a:r>
            <a:r>
              <a:rPr lang="en-US" altLang="zh-CN" sz="3300" b="1" dirty="0" smtClean="0">
                <a:solidFill>
                  <a:srgbClr val="00B0F0"/>
                </a:solidFill>
                <a:latin typeface="Arial" panose="020B0604020202020204" pitchFamily="34" charset="0"/>
                <a:ea typeface="微软雅黑" panose="020B0503020204020204" pitchFamily="34" charset="-122"/>
                <a:cs typeface="Arial" panose="020B0604020202020204" pitchFamily="34" charset="0"/>
              </a:rPr>
              <a:t>·</a:t>
            </a:r>
            <a:r>
              <a:rPr lang="zh-CN" altLang="en-US" sz="3300" b="1" dirty="0" smtClean="0">
                <a:solidFill>
                  <a:srgbClr val="00B0F0"/>
                </a:solidFill>
                <a:latin typeface="Arial" panose="020B0604020202020204" pitchFamily="34" charset="0"/>
                <a:ea typeface="微软雅黑" panose="020B0503020204020204" pitchFamily="34" charset="-122"/>
                <a:cs typeface="Arial" panose="020B0604020202020204" pitchFamily="34" charset="0"/>
              </a:rPr>
              <a:t>新年</a:t>
            </a:r>
            <a:r>
              <a:rPr lang="zh-CN" altLang="en-US" sz="3300" b="1"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计划</a:t>
            </a:r>
            <a:r>
              <a:rPr lang="en-US" altLang="zh-CN" sz="3300" b="1"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PPT</a:t>
            </a:r>
            <a:r>
              <a:rPr lang="zh-CN" altLang="en-US" sz="33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模板</a:t>
            </a:r>
          </a:p>
        </p:txBody>
      </p:sp>
      <p:sp>
        <p:nvSpPr>
          <p:cNvPr id="81" name="文本框 3"/>
          <p:cNvSpPr txBox="1">
            <a:spLocks noChangeArrowheads="1"/>
          </p:cNvSpPr>
          <p:nvPr/>
        </p:nvSpPr>
        <p:spPr bwMode="auto">
          <a:xfrm>
            <a:off x="4139952" y="987574"/>
            <a:ext cx="2349041" cy="1423467"/>
          </a:xfrm>
          <a:prstGeom prst="rect">
            <a:avLst/>
          </a:prstGeom>
          <a:noFill/>
          <a:ln w="9525">
            <a:noFill/>
            <a:miter lim="800000"/>
            <a:headEnd/>
            <a:tailEnd/>
          </a:ln>
        </p:spPr>
        <p:txBody>
          <a:bodyPr wrap="none" lIns="68580" tIns="34290" rIns="68580" bIns="34290">
            <a:spAutoFit/>
          </a:bodyPr>
          <a:lstStyle/>
          <a:p>
            <a:pPr algn="ctr"/>
            <a:r>
              <a:rPr lang="en-US" altLang="zh-CN" sz="8800" b="0" dirty="0" smtClean="0">
                <a:solidFill>
                  <a:srgbClr val="0070C0"/>
                </a:solidFill>
                <a:latin typeface="Impact" pitchFamily="34" charset="0"/>
              </a:rPr>
              <a:t>2019</a:t>
            </a:r>
            <a:endParaRPr lang="zh-CN" altLang="en-US" sz="8800" b="0" dirty="0">
              <a:solidFill>
                <a:srgbClr val="0070C0"/>
              </a:solidFill>
              <a:latin typeface="Impact" pitchFamily="34" charset="0"/>
            </a:endParaRPr>
          </a:p>
        </p:txBody>
      </p:sp>
      <p:sp>
        <p:nvSpPr>
          <p:cNvPr id="82" name="椭圆 81"/>
          <p:cNvSpPr/>
          <p:nvPr/>
        </p:nvSpPr>
        <p:spPr>
          <a:xfrm>
            <a:off x="4211960" y="3435891"/>
            <a:ext cx="2174081" cy="34528"/>
          </a:xfrm>
          <a:prstGeom prst="ellipse">
            <a:avLst/>
          </a:prstGeom>
          <a:gradFill flip="none" rotWithShape="1">
            <a:gsLst>
              <a:gs pos="0">
                <a:schemeClr val="tx1">
                  <a:lumMod val="95000"/>
                  <a:lumOff val="5000"/>
                  <a:alpha val="86000"/>
                </a:schemeClr>
              </a:gs>
              <a:gs pos="54000">
                <a:schemeClr val="tx1">
                  <a:lumMod val="75000"/>
                  <a:lumOff val="25000"/>
                  <a:alpha val="55000"/>
                </a:schemeClr>
              </a:gs>
              <a:gs pos="91000">
                <a:schemeClr val="tx1">
                  <a:lumMod val="75000"/>
                  <a:lumOff val="2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749">
              <a:defRPr/>
            </a:pPr>
            <a:endParaRPr lang="zh-CN" altLang="en-US"/>
          </a:p>
        </p:txBody>
      </p:sp>
      <p:sp>
        <p:nvSpPr>
          <p:cNvPr id="83" name="任意多边形 82"/>
          <p:cNvSpPr/>
          <p:nvPr/>
        </p:nvSpPr>
        <p:spPr>
          <a:xfrm>
            <a:off x="4709641" y="3441843"/>
            <a:ext cx="1178719" cy="420291"/>
          </a:xfrm>
          <a:custGeom>
            <a:avLst/>
            <a:gdLst>
              <a:gd name="connsiteX0" fmla="*/ 0 w 1837968"/>
              <a:gd name="connsiteY0" fmla="*/ 0 h 656823"/>
              <a:gd name="connsiteX1" fmla="*/ 1837968 w 1837968"/>
              <a:gd name="connsiteY1" fmla="*/ 0 h 656823"/>
              <a:gd name="connsiteX2" fmla="*/ 1814927 w 1837968"/>
              <a:gd name="connsiteY2" fmla="*/ 62953 h 656823"/>
              <a:gd name="connsiteX3" fmla="*/ 918984 w 1837968"/>
              <a:gd name="connsiteY3" fmla="*/ 656823 h 656823"/>
              <a:gd name="connsiteX4" fmla="*/ 23041 w 1837968"/>
              <a:gd name="connsiteY4" fmla="*/ 62953 h 656823"/>
              <a:gd name="connsiteX5" fmla="*/ 0 w 1837968"/>
              <a:gd name="connsiteY5" fmla="*/ 0 h 6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68" h="656823">
                <a:moveTo>
                  <a:pt x="0" y="0"/>
                </a:moveTo>
                <a:lnTo>
                  <a:pt x="1837968" y="0"/>
                </a:lnTo>
                <a:lnTo>
                  <a:pt x="1814927" y="62953"/>
                </a:lnTo>
                <a:cubicBezTo>
                  <a:pt x="1667315" y="411946"/>
                  <a:pt x="1321747" y="656823"/>
                  <a:pt x="918984" y="656823"/>
                </a:cubicBezTo>
                <a:cubicBezTo>
                  <a:pt x="516221" y="656823"/>
                  <a:pt x="170653" y="411946"/>
                  <a:pt x="23041" y="62953"/>
                </a:cubicBezTo>
                <a:lnTo>
                  <a:pt x="0" y="0"/>
                </a:lnTo>
                <a:close/>
              </a:path>
            </a:pathLst>
          </a:custGeom>
          <a:solidFill>
            <a:schemeClr val="tx1">
              <a:lumMod val="75000"/>
              <a:lumOff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749">
              <a:defRPr/>
            </a:pPr>
            <a:endParaRPr lang="zh-CN" altLang="en-US" b="1" dirty="0"/>
          </a:p>
        </p:txBody>
      </p:sp>
      <p:sp>
        <p:nvSpPr>
          <p:cNvPr id="84" name="文本框 8"/>
          <p:cNvSpPr txBox="1"/>
          <p:nvPr/>
        </p:nvSpPr>
        <p:spPr>
          <a:xfrm>
            <a:off x="4876477" y="3478753"/>
            <a:ext cx="873829" cy="346249"/>
          </a:xfrm>
          <a:prstGeom prst="rect">
            <a:avLst/>
          </a:prstGeom>
          <a:noFill/>
        </p:spPr>
        <p:txBody>
          <a:bodyPr wrap="none" lIns="68580" tIns="34290" rIns="68580" bIns="34290">
            <a:spAutoFit/>
          </a:bodyPr>
          <a:lstStyle/>
          <a:p>
            <a:pPr defTabSz="685749">
              <a:defRPr/>
            </a:pPr>
            <a:r>
              <a:rPr lang="en-US" altLang="zh-CN" dirty="0">
                <a:solidFill>
                  <a:schemeClr val="bg1">
                    <a:lumMod val="95000"/>
                  </a:schemeClr>
                </a:solidFill>
                <a:latin typeface="+mn-lt"/>
                <a:ea typeface="+mn-ea"/>
              </a:rPr>
              <a:t>START</a:t>
            </a:r>
            <a:endParaRPr lang="zh-CN" altLang="en-US" dirty="0">
              <a:solidFill>
                <a:schemeClr val="bg1">
                  <a:lumMod val="95000"/>
                </a:schemeClr>
              </a:solidFill>
              <a:latin typeface="+mn-lt"/>
              <a:ea typeface="+mn-ea"/>
            </a:endParaRPr>
          </a:p>
        </p:txBody>
      </p:sp>
    </p:spTree>
    <p:extLst>
      <p:ext uri="{BB962C8B-B14F-4D97-AF65-F5344CB8AC3E}">
        <p14:creationId xmlns:p14="http://schemas.microsoft.com/office/powerpoint/2010/main" xmlns="" val="3370229548"/>
      </p:ext>
    </p:extLst>
  </p:cSld>
  <p:clrMapOvr>
    <a:masterClrMapping/>
  </p:clrMapOvr>
  <mc:AlternateContent xmlns:mc="http://schemas.openxmlformats.org/markup-compatibility/2006">
    <mc:Choice xmlns:p14="http://schemas.microsoft.com/office/powerpoint/2010/main" xmlns="" Requires="p14">
      <p:transition spd="slow" p14:dur="4000" advClick="0" advTm="14000">
        <p14:vortex dir="r"/>
      </p:transition>
    </mc:Choice>
    <mc:Fallback>
      <p:transition spd="slow"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6"/>
                                        </p:tgtEl>
                                      </p:cBhvr>
                                    </p:cmd>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2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0-#ppt_h/2"/>
                                          </p:val>
                                        </p:tav>
                                        <p:tav tm="100000">
                                          <p:val>
                                            <p:strVal val="#ppt_y"/>
                                          </p:val>
                                        </p:tav>
                                      </p:tavLst>
                                    </p:anim>
                                  </p:childTnLst>
                                </p:cTn>
                              </p:par>
                              <p:par>
                                <p:cTn id="28" presetID="19" presetClass="entr" presetSubtype="10" fill="hold" grpId="0" nodeType="withEffect">
                                  <p:stCondLst>
                                    <p:cond delay="0"/>
                                  </p:stCondLst>
                                  <p:childTnLst>
                                    <p:set>
                                      <p:cBhvr>
                                        <p:cTn id="29" dur="1" fill="hold">
                                          <p:stCondLst>
                                            <p:cond delay="0"/>
                                          </p:stCondLst>
                                        </p:cTn>
                                        <p:tgtEl>
                                          <p:spTgt spid="81"/>
                                        </p:tgtEl>
                                        <p:attrNameLst>
                                          <p:attrName>style.visibility</p:attrName>
                                        </p:attrNameLst>
                                      </p:cBhvr>
                                      <p:to>
                                        <p:strVal val="visible"/>
                                      </p:to>
                                    </p:set>
                                    <p:anim calcmode="lin" valueType="num">
                                      <p:cBhvr>
                                        <p:cTn id="30" dur="1500" fill="hold"/>
                                        <p:tgtEl>
                                          <p:spTgt spid="81"/>
                                        </p:tgtEl>
                                        <p:attrNameLst>
                                          <p:attrName>ppt_w</p:attrName>
                                        </p:attrNameLst>
                                      </p:cBhvr>
                                      <p:tavLst>
                                        <p:tav tm="0" fmla="#ppt_w*sin(2.5*pi*$)">
                                          <p:val>
                                            <p:fltVal val="0"/>
                                          </p:val>
                                        </p:tav>
                                        <p:tav tm="100000">
                                          <p:val>
                                            <p:fltVal val="1"/>
                                          </p:val>
                                        </p:tav>
                                      </p:tavLst>
                                    </p:anim>
                                    <p:anim calcmode="lin" valueType="num">
                                      <p:cBhvr>
                                        <p:cTn id="31" dur="1500" fill="hold"/>
                                        <p:tgtEl>
                                          <p:spTgt spid="81"/>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53" presetClass="entr" presetSubtype="528" fill="hold" grpId="0" nodeType="afterEffect">
                                  <p:stCondLst>
                                    <p:cond delay="0"/>
                                  </p:stCondLst>
                                  <p:iterate type="lt">
                                    <p:tmPct val="10000"/>
                                  </p:iterate>
                                  <p:childTnLst>
                                    <p:set>
                                      <p:cBhvr>
                                        <p:cTn id="34" dur="1" fill="hold">
                                          <p:stCondLst>
                                            <p:cond delay="0"/>
                                          </p:stCondLst>
                                        </p:cTn>
                                        <p:tgtEl>
                                          <p:spTgt spid="80"/>
                                        </p:tgtEl>
                                        <p:attrNameLst>
                                          <p:attrName>style.visibility</p:attrName>
                                        </p:attrNameLst>
                                      </p:cBhvr>
                                      <p:to>
                                        <p:strVal val="visible"/>
                                      </p:to>
                                    </p:set>
                                    <p:anim calcmode="lin" valueType="num">
                                      <p:cBhvr>
                                        <p:cTn id="35" dur="750" fill="hold"/>
                                        <p:tgtEl>
                                          <p:spTgt spid="80"/>
                                        </p:tgtEl>
                                        <p:attrNameLst>
                                          <p:attrName>ppt_w</p:attrName>
                                        </p:attrNameLst>
                                      </p:cBhvr>
                                      <p:tavLst>
                                        <p:tav tm="0">
                                          <p:val>
                                            <p:fltVal val="0"/>
                                          </p:val>
                                        </p:tav>
                                        <p:tav tm="100000">
                                          <p:val>
                                            <p:strVal val="#ppt_w"/>
                                          </p:val>
                                        </p:tav>
                                      </p:tavLst>
                                    </p:anim>
                                    <p:anim calcmode="lin" valueType="num">
                                      <p:cBhvr>
                                        <p:cTn id="36" dur="750" fill="hold"/>
                                        <p:tgtEl>
                                          <p:spTgt spid="80"/>
                                        </p:tgtEl>
                                        <p:attrNameLst>
                                          <p:attrName>ppt_h</p:attrName>
                                        </p:attrNameLst>
                                      </p:cBhvr>
                                      <p:tavLst>
                                        <p:tav tm="0">
                                          <p:val>
                                            <p:fltVal val="0"/>
                                          </p:val>
                                        </p:tav>
                                        <p:tav tm="100000">
                                          <p:val>
                                            <p:strVal val="#ppt_h"/>
                                          </p:val>
                                        </p:tav>
                                      </p:tavLst>
                                    </p:anim>
                                    <p:animEffect transition="in" filter="fade">
                                      <p:cBhvr>
                                        <p:cTn id="37" dur="750"/>
                                        <p:tgtEl>
                                          <p:spTgt spid="80"/>
                                        </p:tgtEl>
                                      </p:cBhvr>
                                    </p:animEffect>
                                    <p:anim calcmode="lin" valueType="num">
                                      <p:cBhvr>
                                        <p:cTn id="38" dur="750" fill="hold"/>
                                        <p:tgtEl>
                                          <p:spTgt spid="80"/>
                                        </p:tgtEl>
                                        <p:attrNameLst>
                                          <p:attrName>ppt_x</p:attrName>
                                        </p:attrNameLst>
                                      </p:cBhvr>
                                      <p:tavLst>
                                        <p:tav tm="0">
                                          <p:val>
                                            <p:fltVal val="0.5"/>
                                          </p:val>
                                        </p:tav>
                                        <p:tav tm="100000">
                                          <p:val>
                                            <p:strVal val="#ppt_x"/>
                                          </p:val>
                                        </p:tav>
                                      </p:tavLst>
                                    </p:anim>
                                    <p:anim calcmode="lin" valueType="num">
                                      <p:cBhvr>
                                        <p:cTn id="39" dur="750" fill="hold"/>
                                        <p:tgtEl>
                                          <p:spTgt spid="80"/>
                                        </p:tgtEl>
                                        <p:attrNameLst>
                                          <p:attrName>ppt_y</p:attrName>
                                        </p:attrNameLst>
                                      </p:cBhvr>
                                      <p:tavLst>
                                        <p:tav tm="0">
                                          <p:val>
                                            <p:fltVal val="0.5"/>
                                          </p:val>
                                        </p:tav>
                                        <p:tav tm="100000">
                                          <p:val>
                                            <p:strVal val="#ppt_y"/>
                                          </p:val>
                                        </p:tav>
                                      </p:tavLst>
                                    </p:anim>
                                  </p:childTnLst>
                                </p:cTn>
                              </p:par>
                            </p:childTnLst>
                          </p:cTn>
                        </p:par>
                        <p:par>
                          <p:cTn id="40" fill="hold">
                            <p:stCondLst>
                              <p:cond delay="4725"/>
                            </p:stCondLst>
                            <p:childTnLst>
                              <p:par>
                                <p:cTn id="41" presetID="47" presetClass="entr" presetSubtype="0" fill="hold" grpId="0" nodeType="afterEffect">
                                  <p:stCondLst>
                                    <p:cond delay="0"/>
                                  </p:stCondLst>
                                  <p:iterate type="lt">
                                    <p:tmPct val="10000"/>
                                  </p:iterate>
                                  <p:childTnLst>
                                    <p:set>
                                      <p:cBhvr>
                                        <p:cTn id="42" dur="1" fill="hold">
                                          <p:stCondLst>
                                            <p:cond delay="0"/>
                                          </p:stCondLst>
                                        </p:cTn>
                                        <p:tgtEl>
                                          <p:spTgt spid="79"/>
                                        </p:tgtEl>
                                        <p:attrNameLst>
                                          <p:attrName>style.visibility</p:attrName>
                                        </p:attrNameLst>
                                      </p:cBhvr>
                                      <p:to>
                                        <p:strVal val="visible"/>
                                      </p:to>
                                    </p:set>
                                    <p:animEffect transition="in" filter="fade">
                                      <p:cBhvr>
                                        <p:cTn id="43" dur="500"/>
                                        <p:tgtEl>
                                          <p:spTgt spid="79"/>
                                        </p:tgtEl>
                                      </p:cBhvr>
                                    </p:animEffect>
                                    <p:anim calcmode="lin" valueType="num">
                                      <p:cBhvr>
                                        <p:cTn id="44" dur="500" fill="hold"/>
                                        <p:tgtEl>
                                          <p:spTgt spid="79"/>
                                        </p:tgtEl>
                                        <p:attrNameLst>
                                          <p:attrName>ppt_x</p:attrName>
                                        </p:attrNameLst>
                                      </p:cBhvr>
                                      <p:tavLst>
                                        <p:tav tm="0">
                                          <p:val>
                                            <p:strVal val="#ppt_x"/>
                                          </p:val>
                                        </p:tav>
                                        <p:tav tm="100000">
                                          <p:val>
                                            <p:strVal val="#ppt_x"/>
                                          </p:val>
                                        </p:tav>
                                      </p:tavLst>
                                    </p:anim>
                                    <p:anim calcmode="lin" valueType="num">
                                      <p:cBhvr>
                                        <p:cTn id="45" dur="500" fill="hold"/>
                                        <p:tgtEl>
                                          <p:spTgt spid="79"/>
                                        </p:tgtEl>
                                        <p:attrNameLst>
                                          <p:attrName>ppt_y</p:attrName>
                                        </p:attrNameLst>
                                      </p:cBhvr>
                                      <p:tavLst>
                                        <p:tav tm="0">
                                          <p:val>
                                            <p:strVal val="#ppt_y-.1"/>
                                          </p:val>
                                        </p:tav>
                                        <p:tav tm="100000">
                                          <p:val>
                                            <p:strVal val="#ppt_y"/>
                                          </p:val>
                                        </p:tav>
                                      </p:tavLst>
                                    </p:anim>
                                  </p:childTnLst>
                                </p:cTn>
                              </p:par>
                            </p:childTnLst>
                          </p:cTn>
                        </p:par>
                        <p:par>
                          <p:cTn id="46" fill="hold">
                            <p:stCondLst>
                              <p:cond delay="6175"/>
                            </p:stCondLst>
                            <p:childTnLst>
                              <p:par>
                                <p:cTn id="47" presetID="16" presetClass="entr" presetSubtype="37"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barn(outVertical)">
                                      <p:cBhvr>
                                        <p:cTn id="49" dur="500"/>
                                        <p:tgtEl>
                                          <p:spTgt spid="82"/>
                                        </p:tgtEl>
                                      </p:cBhvr>
                                    </p:animEffect>
                                  </p:childTnLst>
                                </p:cTn>
                              </p:par>
                            </p:childTnLst>
                          </p:cTn>
                        </p:par>
                        <p:par>
                          <p:cTn id="50" fill="hold">
                            <p:stCondLst>
                              <p:cond delay="6675"/>
                            </p:stCondLst>
                            <p:childTnLst>
                              <p:par>
                                <p:cTn id="51" presetID="22" presetClass="entr" presetSubtype="1" fill="hold" nodeType="after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wipe(up)">
                                      <p:cBhvr>
                                        <p:cTn id="53" dur="500"/>
                                        <p:tgtEl>
                                          <p:spTgt spid="83"/>
                                        </p:tgtEl>
                                      </p:cBhvr>
                                    </p:animEffect>
                                  </p:childTnLst>
                                </p:cTn>
                              </p:par>
                            </p:childTnLst>
                          </p:cTn>
                        </p:par>
                        <p:par>
                          <p:cTn id="54" fill="hold">
                            <p:stCondLst>
                              <p:cond delay="7175"/>
                            </p:stCondLst>
                            <p:childTnLst>
                              <p:par>
                                <p:cTn id="55" presetID="10" presetClass="entr" presetSubtype="0" fill="hold" grpId="0" nodeType="after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fade">
                                      <p:cBhvr>
                                        <p:cTn id="57" dur="250"/>
                                        <p:tgtEl>
                                          <p:spTgt spid="84"/>
                                        </p:tgtEl>
                                      </p:cBhvr>
                                    </p:animEffect>
                                  </p:childTnLst>
                                </p:cTn>
                              </p:par>
                            </p:childTnLst>
                          </p:cTn>
                        </p:par>
                        <p:par>
                          <p:cTn id="58" fill="hold">
                            <p:stCondLst>
                              <p:cond delay="7425"/>
                            </p:stCondLst>
                            <p:childTnLst>
                              <p:par>
                                <p:cTn id="59" presetID="26" presetClass="emph" presetSubtype="0" repeatCount="5000" fill="hold" nodeType="afterEffect">
                                  <p:stCondLst>
                                    <p:cond delay="0"/>
                                  </p:stCondLst>
                                  <p:childTnLst>
                                    <p:animEffect transition="out" filter="fade">
                                      <p:cBhvr>
                                        <p:cTn id="60" dur="1750" tmFilter="0, 0; .2, .5; .8, .5; 1, 0"/>
                                        <p:tgtEl>
                                          <p:spTgt spid="83"/>
                                        </p:tgtEl>
                                      </p:cBhvr>
                                    </p:animEffect>
                                    <p:animScale>
                                      <p:cBhvr>
                                        <p:cTn id="61" dur="875" autoRev="1" fill="hold"/>
                                        <p:tgtEl>
                                          <p:spTgt spid="83"/>
                                        </p:tgtEl>
                                      </p:cBhvr>
                                      <p:by x="105000" y="105000"/>
                                    </p:animScale>
                                  </p:childTnLst>
                                </p:cTn>
                              </p:par>
                              <p:par>
                                <p:cTn id="62" presetID="26" presetClass="emph" presetSubtype="0" repeatCount="5000" fill="hold" grpId="1" nodeType="withEffect">
                                  <p:stCondLst>
                                    <p:cond delay="0"/>
                                  </p:stCondLst>
                                  <p:childTnLst>
                                    <p:animEffect transition="out" filter="fade">
                                      <p:cBhvr>
                                        <p:cTn id="63" dur="1750" tmFilter="0, 0; .2, .5; .8, .5; 1, 0"/>
                                        <p:tgtEl>
                                          <p:spTgt spid="84"/>
                                        </p:tgtEl>
                                      </p:cBhvr>
                                    </p:animEffect>
                                    <p:animScale>
                                      <p:cBhvr>
                                        <p:cTn id="64" dur="875" autoRev="1" fill="hold"/>
                                        <p:tgtEl>
                                          <p:spTgt spid="84"/>
                                        </p:tgtEl>
                                      </p:cBhvr>
                                      <p:by x="105000" y="105000"/>
                                    </p:animScale>
                                  </p:childTnLst>
                                </p:cTn>
                              </p:par>
                              <p:par>
                                <p:cTn id="65" presetID="56" presetClass="entr" presetSubtype="0" fill="hold" grpId="0" nodeType="withEffect">
                                  <p:stCondLst>
                                    <p:cond delay="0"/>
                                  </p:stCondLst>
                                  <p:iterate type="lt">
                                    <p:tmPct val="10000"/>
                                  </p:iterate>
                                  <p:childTnLst>
                                    <p:set>
                                      <p:cBhvr>
                                        <p:cTn id="66" dur="1" fill="hold">
                                          <p:stCondLst>
                                            <p:cond delay="0"/>
                                          </p:stCondLst>
                                        </p:cTn>
                                        <p:tgtEl>
                                          <p:spTgt spid="75"/>
                                        </p:tgtEl>
                                        <p:attrNameLst>
                                          <p:attrName>style.visibility</p:attrName>
                                        </p:attrNameLst>
                                      </p:cBhvr>
                                      <p:to>
                                        <p:strVal val="visible"/>
                                      </p:to>
                                    </p:set>
                                    <p:anim by="(-#ppt_w*2)" calcmode="lin" valueType="num">
                                      <p:cBhvr rctx="PPT">
                                        <p:cTn id="67" dur="500" autoRev="1" fill="hold">
                                          <p:stCondLst>
                                            <p:cond delay="0"/>
                                          </p:stCondLst>
                                        </p:cTn>
                                        <p:tgtEl>
                                          <p:spTgt spid="75"/>
                                        </p:tgtEl>
                                        <p:attrNameLst>
                                          <p:attrName>ppt_w</p:attrName>
                                        </p:attrNameLst>
                                      </p:cBhvr>
                                    </p:anim>
                                    <p:anim by="(#ppt_w*0.50)" calcmode="lin" valueType="num">
                                      <p:cBhvr>
                                        <p:cTn id="68" dur="500" decel="50000" autoRev="1" fill="hold">
                                          <p:stCondLst>
                                            <p:cond delay="0"/>
                                          </p:stCondLst>
                                        </p:cTn>
                                        <p:tgtEl>
                                          <p:spTgt spid="75"/>
                                        </p:tgtEl>
                                        <p:attrNameLst>
                                          <p:attrName>ppt_x</p:attrName>
                                        </p:attrNameLst>
                                      </p:cBhvr>
                                    </p:anim>
                                    <p:anim from="(-#ppt_h/2)" to="(#ppt_y)" calcmode="lin" valueType="num">
                                      <p:cBhvr>
                                        <p:cTn id="69" dur="1000" fill="hold">
                                          <p:stCondLst>
                                            <p:cond delay="0"/>
                                          </p:stCondLst>
                                        </p:cTn>
                                        <p:tgtEl>
                                          <p:spTgt spid="75"/>
                                        </p:tgtEl>
                                        <p:attrNameLst>
                                          <p:attrName>ppt_y</p:attrName>
                                        </p:attrNameLst>
                                      </p:cBhvr>
                                    </p:anim>
                                    <p:animRot by="21600000">
                                      <p:cBhvr>
                                        <p:cTn id="70" dur="1000" fill="hold">
                                          <p:stCondLst>
                                            <p:cond delay="0"/>
                                          </p:stCondLst>
                                        </p:cTn>
                                        <p:tgtEl>
                                          <p:spTgt spid="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vol="80000" numSld="20" showWhenStopped="0">
                <p:cTn id="71" repeatCount="indefinite" fill="remove" display="0">
                  <p:stCondLst>
                    <p:cond delay="indefinite"/>
                  </p:stCondLst>
                  <p:endCondLst>
                    <p:cond evt="onStopAudio" delay="0">
                      <p:tgtEl>
                        <p:sldTgt/>
                      </p:tgtEl>
                    </p:cond>
                  </p:endCondLst>
                </p:cTn>
                <p:tgtEl>
                  <p:spTgt spid="76"/>
                </p:tgtEl>
              </p:cMediaNode>
            </p:video>
          </p:childTnLst>
        </p:cTn>
      </p:par>
    </p:tnLst>
    <p:bldLst>
      <p:bldP spid="14" grpId="0" animBg="1"/>
      <p:bldP spid="15" grpId="0" animBg="1"/>
      <p:bldP spid="16" grpId="0" animBg="1"/>
      <p:bldP spid="17" grpId="0" animBg="1"/>
      <p:bldP spid="75" grpId="0"/>
      <p:bldP spid="79" grpId="0"/>
      <p:bldP spid="80" grpId="0"/>
      <p:bldP spid="81" grpId="0"/>
      <p:bldP spid="82" grpId="0" animBg="1"/>
      <p:bldP spid="84" grpId="0"/>
      <p:bldP spid="8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燕尾形 57"/>
          <p:cNvSpPr/>
          <p:nvPr/>
        </p:nvSpPr>
        <p:spPr>
          <a:xfrm>
            <a:off x="611560"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59" name="TextBox 6"/>
          <p:cNvSpPr txBox="1"/>
          <p:nvPr/>
        </p:nvSpPr>
        <p:spPr>
          <a:xfrm>
            <a:off x="615665" y="250342"/>
            <a:ext cx="1700114" cy="305768"/>
          </a:xfrm>
          <a:prstGeom prst="rect">
            <a:avLst/>
          </a:prstGeom>
          <a:noFill/>
        </p:spPr>
        <p:txBody>
          <a:bodyPr vert="horz" wrap="square" lIns="0" tIns="0" rIns="0" bIns="0" rtlCol="0" anchor="ctr">
            <a:spAutoFit/>
          </a:bodyPr>
          <a:lstStyle/>
          <a:p>
            <a:pPr algn="ctr"/>
            <a:r>
              <a:rPr lang="en-US" altLang="zh-CN" sz="1600" dirty="0" smtClean="0">
                <a:solidFill>
                  <a:prstClr val="white"/>
                </a:solidFill>
                <a:latin typeface="Impact" pitchFamily="34" charset="0"/>
                <a:ea typeface="微软雅黑" pitchFamily="34" charset="-122"/>
              </a:rPr>
              <a:t>1 . </a:t>
            </a:r>
            <a:r>
              <a:rPr lang="zh-CN" altLang="en-US" sz="1600" b="0" dirty="0" smtClean="0">
                <a:solidFill>
                  <a:prstClr val="white"/>
                </a:solidFill>
                <a:latin typeface="Impact" pitchFamily="34" charset="0"/>
                <a:ea typeface="微软雅黑" pitchFamily="34" charset="-122"/>
              </a:rPr>
              <a:t>年度工作概述</a:t>
            </a:r>
            <a:endParaRPr lang="zh-CN" altLang="en-US" sz="1600" b="0" dirty="0">
              <a:solidFill>
                <a:prstClr val="white"/>
              </a:solidFill>
              <a:latin typeface="微软雅黑" pitchFamily="34" charset="-122"/>
              <a:ea typeface="微软雅黑" pitchFamily="34" charset="-122"/>
            </a:endParaRPr>
          </a:p>
        </p:txBody>
      </p:sp>
      <p:sp>
        <p:nvSpPr>
          <p:cNvPr id="60"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61"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62"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63"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pic>
        <p:nvPicPr>
          <p:cNvPr id="32" name="Picture 2" descr="C:\Users\jsj\Desktop\213291_012113275_2.jpg"/>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artisticBlur/>
                    </a14:imgEffect>
                  </a14:imgLayer>
                </a14:imgProps>
              </a:ext>
              <a:ext uri="{28A0092B-C50C-407E-A947-70E740481C1C}">
                <a14:useLocalDpi xmlns:a14="http://schemas.microsoft.com/office/drawing/2010/main" xmlns="" val="0"/>
              </a:ext>
            </a:extLst>
          </a:blip>
          <a:srcRect r="5624" b="19116"/>
          <a:stretch/>
        </p:blipFill>
        <p:spPr bwMode="auto">
          <a:xfrm>
            <a:off x="628452" y="1136218"/>
            <a:ext cx="3096344" cy="2123120"/>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矩形 32"/>
          <p:cNvSpPr/>
          <p:nvPr/>
        </p:nvSpPr>
        <p:spPr>
          <a:xfrm>
            <a:off x="628452" y="3339570"/>
            <a:ext cx="3096344" cy="12484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a:t>
            </a:r>
            <a:r>
              <a:rPr lang="zh-CN" altLang="en-US" sz="1400" b="0" dirty="0" smtClean="0">
                <a:latin typeface="微软雅黑" panose="020B0503020204020204" pitchFamily="34" charset="-122"/>
                <a:ea typeface="微软雅黑" panose="020B0503020204020204" pitchFamily="34" charset="-122"/>
              </a:rPr>
              <a:t>这里</a:t>
            </a:r>
            <a:r>
              <a:rPr lang="zh-CN" altLang="en-US" sz="1400" b="0" dirty="0">
                <a:latin typeface="微软雅黑" panose="020B0503020204020204" pitchFamily="34" charset="-122"/>
                <a:ea typeface="微软雅黑" panose="020B0503020204020204" pitchFamily="34" charset="-122"/>
              </a:rPr>
              <a:t>您的内容打在这里，或通过复制您的文本后在此框中选择粘贴并</a:t>
            </a:r>
            <a:r>
              <a:rPr lang="zh-CN" altLang="en-US" sz="1400" b="0" dirty="0" smtClean="0">
                <a:latin typeface="微软雅黑" panose="020B0503020204020204" pitchFamily="34" charset="-122"/>
                <a:ea typeface="微软雅黑" panose="020B0503020204020204" pitchFamily="34" charset="-122"/>
              </a:rPr>
              <a:t>选择</a:t>
            </a:r>
            <a:endParaRPr lang="zh-CN" altLang="en-US" sz="1400" b="0" dirty="0">
              <a:latin typeface="微软雅黑" panose="020B0503020204020204" pitchFamily="34" charset="-122"/>
              <a:ea typeface="微软雅黑" panose="020B0503020204020204" pitchFamily="34" charset="-122"/>
            </a:endParaRPr>
          </a:p>
        </p:txBody>
      </p:sp>
      <p:grpSp>
        <p:nvGrpSpPr>
          <p:cNvPr id="34" name="组合 33"/>
          <p:cNvGrpSpPr/>
          <p:nvPr/>
        </p:nvGrpSpPr>
        <p:grpSpPr>
          <a:xfrm>
            <a:off x="4370829" y="1352768"/>
            <a:ext cx="3933010" cy="149652"/>
            <a:chOff x="4906190" y="1416527"/>
            <a:chExt cx="3933010" cy="166280"/>
          </a:xfrm>
          <a:solidFill>
            <a:srgbClr val="00544A"/>
          </a:solidFill>
        </p:grpSpPr>
        <p:sp>
          <p:nvSpPr>
            <p:cNvPr id="35" name="矩形 34"/>
            <p:cNvSpPr/>
            <p:nvPr/>
          </p:nvSpPr>
          <p:spPr>
            <a:xfrm>
              <a:off x="4906190" y="1416527"/>
              <a:ext cx="166280" cy="1662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0"/>
            </a:p>
          </p:txBody>
        </p:sp>
        <p:cxnSp>
          <p:nvCxnSpPr>
            <p:cNvPr id="36" name="直接连接符 35"/>
            <p:cNvCxnSpPr>
              <a:stCxn id="35" idx="3"/>
            </p:cNvCxnSpPr>
            <p:nvPr/>
          </p:nvCxnSpPr>
          <p:spPr>
            <a:xfrm>
              <a:off x="5072470" y="1499667"/>
              <a:ext cx="3766730" cy="0"/>
            </a:xfrm>
            <a:prstGeom prst="line">
              <a:avLst/>
            </a:prstGeom>
            <a:grp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37" name="组合 36"/>
          <p:cNvGrpSpPr/>
          <p:nvPr/>
        </p:nvGrpSpPr>
        <p:grpSpPr>
          <a:xfrm>
            <a:off x="4370829" y="2498563"/>
            <a:ext cx="3933010" cy="149652"/>
            <a:chOff x="4906190" y="2727732"/>
            <a:chExt cx="3933010" cy="166280"/>
          </a:xfrm>
          <a:solidFill>
            <a:schemeClr val="accent1">
              <a:lumMod val="50000"/>
            </a:schemeClr>
          </a:solidFill>
        </p:grpSpPr>
        <p:sp>
          <p:nvSpPr>
            <p:cNvPr id="38" name="矩形 37"/>
            <p:cNvSpPr/>
            <p:nvPr/>
          </p:nvSpPr>
          <p:spPr>
            <a:xfrm>
              <a:off x="4906190" y="2727732"/>
              <a:ext cx="166280" cy="1662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0"/>
            </a:p>
          </p:txBody>
        </p:sp>
        <p:cxnSp>
          <p:nvCxnSpPr>
            <p:cNvPr id="39" name="直接连接符 38"/>
            <p:cNvCxnSpPr>
              <a:stCxn id="38" idx="3"/>
            </p:cNvCxnSpPr>
            <p:nvPr/>
          </p:nvCxnSpPr>
          <p:spPr>
            <a:xfrm>
              <a:off x="5072470" y="2810872"/>
              <a:ext cx="3766730" cy="0"/>
            </a:xfrm>
            <a:prstGeom prst="line">
              <a:avLst/>
            </a:prstGeom>
            <a:grp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40" name="组合 39"/>
          <p:cNvGrpSpPr/>
          <p:nvPr/>
        </p:nvGrpSpPr>
        <p:grpSpPr>
          <a:xfrm>
            <a:off x="4370829" y="3527263"/>
            <a:ext cx="3933010" cy="149652"/>
            <a:chOff x="4906190" y="3870732"/>
            <a:chExt cx="3933010" cy="166280"/>
          </a:xfrm>
          <a:solidFill>
            <a:schemeClr val="accent1">
              <a:lumMod val="75000"/>
            </a:schemeClr>
          </a:solidFill>
        </p:grpSpPr>
        <p:sp>
          <p:nvSpPr>
            <p:cNvPr id="41" name="矩形 40"/>
            <p:cNvSpPr/>
            <p:nvPr/>
          </p:nvSpPr>
          <p:spPr>
            <a:xfrm>
              <a:off x="4906190" y="3870732"/>
              <a:ext cx="166280" cy="1662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0"/>
            </a:p>
          </p:txBody>
        </p:sp>
        <p:cxnSp>
          <p:nvCxnSpPr>
            <p:cNvPr id="42" name="直接连接符 41"/>
            <p:cNvCxnSpPr/>
            <p:nvPr/>
          </p:nvCxnSpPr>
          <p:spPr>
            <a:xfrm>
              <a:off x="5072470" y="3941172"/>
              <a:ext cx="3766730" cy="0"/>
            </a:xfrm>
            <a:prstGeom prst="line">
              <a:avLst/>
            </a:prstGeom>
            <a:grp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43" name="TextBox 42"/>
          <p:cNvSpPr txBox="1"/>
          <p:nvPr/>
        </p:nvSpPr>
        <p:spPr>
          <a:xfrm>
            <a:off x="4370830" y="1540210"/>
            <a:ext cx="3933010" cy="625171"/>
          </a:xfrm>
          <a:prstGeom prst="rect">
            <a:avLst/>
          </a:prstGeom>
          <a:noFill/>
        </p:spPr>
        <p:txBody>
          <a:bodyPr wrap="square" rtlCol="0">
            <a:spAutoFit/>
          </a:bodyPr>
          <a:lstStyle/>
          <a:p>
            <a:pPr algn="just">
              <a:lnSpc>
                <a:spcPct val="130000"/>
              </a:lnSpc>
            </a:pPr>
            <a:r>
              <a:rPr lang="zh-CN" altLang="en-US" sz="1400" b="0" dirty="0">
                <a:latin typeface="微软雅黑" pitchFamily="34" charset="-122"/>
                <a:ea typeface="微软雅黑" pitchFamily="34" charset="-122"/>
              </a:rPr>
              <a:t>您的内容打在这里，或者通过复制您的文本后，在此框中选择粘贴，并选择只保留文字</a:t>
            </a:r>
            <a:r>
              <a:rPr lang="zh-CN" altLang="en-US" sz="1400" b="0" dirty="0" smtClean="0">
                <a:latin typeface="微软雅黑" pitchFamily="34" charset="-122"/>
                <a:ea typeface="微软雅黑" pitchFamily="34" charset="-122"/>
              </a:rPr>
              <a:t>。</a:t>
            </a:r>
            <a:endParaRPr lang="en-US" altLang="zh-CN" sz="1400" b="0" dirty="0" smtClean="0">
              <a:latin typeface="微软雅黑" pitchFamily="34" charset="-122"/>
              <a:ea typeface="微软雅黑" pitchFamily="34" charset="-122"/>
            </a:endParaRPr>
          </a:p>
        </p:txBody>
      </p:sp>
      <p:sp>
        <p:nvSpPr>
          <p:cNvPr id="44" name="TextBox 43"/>
          <p:cNvSpPr txBox="1"/>
          <p:nvPr/>
        </p:nvSpPr>
        <p:spPr>
          <a:xfrm>
            <a:off x="4370830" y="2680371"/>
            <a:ext cx="3933010" cy="625171"/>
          </a:xfrm>
          <a:prstGeom prst="rect">
            <a:avLst/>
          </a:prstGeom>
          <a:noFill/>
        </p:spPr>
        <p:txBody>
          <a:bodyPr wrap="square" rtlCol="0">
            <a:spAutoFit/>
          </a:bodyPr>
          <a:lstStyle/>
          <a:p>
            <a:pPr algn="just">
              <a:lnSpc>
                <a:spcPct val="130000"/>
              </a:lnSpc>
            </a:pPr>
            <a:r>
              <a:rPr lang="zh-CN" altLang="en-US" sz="1400" b="0" dirty="0" smtClean="0">
                <a:latin typeface="微软雅黑" pitchFamily="34" charset="-122"/>
                <a:ea typeface="微软雅黑" pitchFamily="34" charset="-122"/>
              </a:rPr>
              <a:t>亮亮图文旗舰店</a:t>
            </a:r>
            <a:r>
              <a:rPr lang="en-US" altLang="zh-CN" sz="1400" b="0" dirty="0" smtClean="0">
                <a:latin typeface="微软雅黑" pitchFamily="34" charset="-122"/>
                <a:ea typeface="微软雅黑" pitchFamily="34" charset="-122"/>
              </a:rPr>
              <a:t>https://liangliangtuwen.tmall.com</a:t>
            </a:r>
            <a:endParaRPr lang="en-US" altLang="zh-CN" sz="1400" b="0" dirty="0" smtClean="0">
              <a:latin typeface="微软雅黑" pitchFamily="34" charset="-122"/>
              <a:ea typeface="微软雅黑" pitchFamily="34" charset="-122"/>
            </a:endParaRPr>
          </a:p>
        </p:txBody>
      </p:sp>
      <p:sp>
        <p:nvSpPr>
          <p:cNvPr id="45" name="TextBox 44"/>
          <p:cNvSpPr txBox="1"/>
          <p:nvPr/>
        </p:nvSpPr>
        <p:spPr>
          <a:xfrm>
            <a:off x="4370830" y="3742753"/>
            <a:ext cx="3933010" cy="625171"/>
          </a:xfrm>
          <a:prstGeom prst="rect">
            <a:avLst/>
          </a:prstGeom>
          <a:noFill/>
        </p:spPr>
        <p:txBody>
          <a:bodyPr wrap="square" rtlCol="0">
            <a:spAutoFit/>
          </a:bodyPr>
          <a:lstStyle/>
          <a:p>
            <a:pPr algn="just">
              <a:lnSpc>
                <a:spcPct val="130000"/>
              </a:lnSpc>
            </a:pPr>
            <a:r>
              <a:rPr lang="zh-CN" altLang="en-US" sz="1400" b="0" dirty="0">
                <a:latin typeface="微软雅黑" pitchFamily="34" charset="-122"/>
                <a:ea typeface="微软雅黑" pitchFamily="34" charset="-122"/>
              </a:rPr>
              <a:t>您的内容打在这里，或者通过复制您的文本后，在此框中选择粘贴，并选择只保留文字</a:t>
            </a:r>
            <a:r>
              <a:rPr lang="zh-CN" altLang="en-US" sz="1400" b="0" dirty="0" smtClean="0">
                <a:latin typeface="微软雅黑" pitchFamily="34" charset="-122"/>
                <a:ea typeface="微软雅黑" pitchFamily="34" charset="-122"/>
              </a:rPr>
              <a:t>。</a:t>
            </a:r>
            <a:endParaRPr lang="en-US" altLang="zh-CN" sz="1400" b="0" dirty="0" smtClean="0">
              <a:latin typeface="微软雅黑" pitchFamily="34" charset="-122"/>
              <a:ea typeface="微软雅黑" pitchFamily="34" charset="-122"/>
            </a:endParaRPr>
          </a:p>
        </p:txBody>
      </p:sp>
      <p:pic>
        <p:nvPicPr>
          <p:cNvPr id="1026" name="Picture 2"/>
          <p:cNvPicPr>
            <a:picLocks noChangeAspect="1" noChangeArrowheads="1"/>
          </p:cNvPicPr>
          <p:nvPr/>
        </p:nvPicPr>
        <p:blipFill>
          <a:blip r:embed="rId5" cstate="print"/>
          <a:srcRect/>
          <a:stretch>
            <a:fillRect/>
          </a:stretch>
        </p:blipFill>
        <p:spPr bwMode="auto">
          <a:xfrm>
            <a:off x="4500563" y="2500313"/>
            <a:ext cx="142875" cy="142875"/>
          </a:xfrm>
          <a:prstGeom prst="rect">
            <a:avLst/>
          </a:prstGeom>
          <a:noFill/>
          <a:ln w="9525">
            <a:noFill/>
            <a:miter lim="800000"/>
            <a:headEnd/>
            <a:tailEnd/>
          </a:ln>
        </p:spPr>
      </p:pic>
    </p:spTree>
    <p:extLst>
      <p:ext uri="{BB962C8B-B14F-4D97-AF65-F5344CB8AC3E}">
        <p14:creationId xmlns:p14="http://schemas.microsoft.com/office/powerpoint/2010/main" xmlns="" val="3392678716"/>
      </p:ext>
    </p:extLst>
  </p:cSld>
  <p:clrMapOvr>
    <a:masterClrMapping/>
  </p:clrMapOvr>
  <p:transition spd="slow" advClick="0" advTm="9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arn(inVertical)">
                                      <p:cBhvr>
                                        <p:cTn id="19" dur="500"/>
                                        <p:tgtEl>
                                          <p:spTgt spid="4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arn(inVertical)">
                                      <p:cBhvr>
                                        <p:cTn id="27" dur="500"/>
                                        <p:tgtEl>
                                          <p:spTgt spid="4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barn(inVertical)">
                                      <p:cBhvr>
                                        <p:cTn id="3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燕尾形 34"/>
          <p:cNvSpPr/>
          <p:nvPr/>
        </p:nvSpPr>
        <p:spPr>
          <a:xfrm>
            <a:off x="611560"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36" name="TextBox 6"/>
          <p:cNvSpPr txBox="1"/>
          <p:nvPr/>
        </p:nvSpPr>
        <p:spPr>
          <a:xfrm>
            <a:off x="615665" y="250342"/>
            <a:ext cx="1700114" cy="305768"/>
          </a:xfrm>
          <a:prstGeom prst="rect">
            <a:avLst/>
          </a:prstGeom>
          <a:noFill/>
        </p:spPr>
        <p:txBody>
          <a:bodyPr vert="horz" wrap="square" lIns="0" tIns="0" rIns="0" bIns="0" rtlCol="0" anchor="ctr">
            <a:spAutoFit/>
          </a:bodyPr>
          <a:lstStyle/>
          <a:p>
            <a:pPr algn="ctr"/>
            <a:r>
              <a:rPr lang="en-US" altLang="zh-CN" sz="1600" dirty="0" smtClean="0">
                <a:solidFill>
                  <a:prstClr val="white"/>
                </a:solidFill>
                <a:latin typeface="Impact" pitchFamily="34" charset="0"/>
                <a:ea typeface="微软雅黑" pitchFamily="34" charset="-122"/>
              </a:rPr>
              <a:t>1 . </a:t>
            </a:r>
            <a:r>
              <a:rPr lang="zh-CN" altLang="en-US" sz="1600" b="0" dirty="0" smtClean="0">
                <a:solidFill>
                  <a:prstClr val="white"/>
                </a:solidFill>
                <a:latin typeface="Impact" pitchFamily="34" charset="0"/>
                <a:ea typeface="微软雅黑" pitchFamily="34" charset="-122"/>
              </a:rPr>
              <a:t>年度工作概述</a:t>
            </a:r>
            <a:endParaRPr lang="zh-CN" altLang="en-US" sz="1600" b="0" dirty="0">
              <a:solidFill>
                <a:prstClr val="white"/>
              </a:solidFill>
              <a:latin typeface="微软雅黑" pitchFamily="34" charset="-122"/>
              <a:ea typeface="微软雅黑" pitchFamily="34" charset="-122"/>
            </a:endParaRPr>
          </a:p>
        </p:txBody>
      </p:sp>
      <p:sp>
        <p:nvSpPr>
          <p:cNvPr id="37"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38"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39"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40"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grpSp>
        <p:nvGrpSpPr>
          <p:cNvPr id="33" name="Group 3"/>
          <p:cNvGrpSpPr>
            <a:grpSpLocks/>
          </p:cNvGrpSpPr>
          <p:nvPr/>
        </p:nvGrpSpPr>
        <p:grpSpPr bwMode="auto">
          <a:xfrm>
            <a:off x="5291138" y="2293640"/>
            <a:ext cx="1014412" cy="1654175"/>
            <a:chOff x="0" y="0"/>
            <a:chExt cx="639" cy="1043"/>
          </a:xfrm>
        </p:grpSpPr>
        <p:sp>
          <p:nvSpPr>
            <p:cNvPr id="34" name="Freeform 4"/>
            <p:cNvSpPr>
              <a:spLocks/>
            </p:cNvSpPr>
            <p:nvPr/>
          </p:nvSpPr>
          <p:spPr bwMode="auto">
            <a:xfrm>
              <a:off x="0" y="105"/>
              <a:ext cx="639" cy="938"/>
            </a:xfrm>
            <a:custGeom>
              <a:avLst/>
              <a:gdLst>
                <a:gd name="T0" fmla="*/ 189 w 194"/>
                <a:gd name="T1" fmla="*/ 8 h 285"/>
                <a:gd name="T2" fmla="*/ 137 w 194"/>
                <a:gd name="T3" fmla="*/ 0 h 285"/>
                <a:gd name="T4" fmla="*/ 133 w 194"/>
                <a:gd name="T5" fmla="*/ 1 h 285"/>
                <a:gd name="T6" fmla="*/ 149 w 194"/>
                <a:gd name="T7" fmla="*/ 22 h 285"/>
                <a:gd name="T8" fmla="*/ 86 w 194"/>
                <a:gd name="T9" fmla="*/ 68 h 285"/>
                <a:gd name="T10" fmla="*/ 68 w 194"/>
                <a:gd name="T11" fmla="*/ 68 h 285"/>
                <a:gd name="T12" fmla="*/ 52 w 194"/>
                <a:gd name="T13" fmla="*/ 85 h 285"/>
                <a:gd name="T14" fmla="*/ 35 w 194"/>
                <a:gd name="T15" fmla="*/ 68 h 285"/>
                <a:gd name="T16" fmla="*/ 16 w 194"/>
                <a:gd name="T17" fmla="*/ 68 h 285"/>
                <a:gd name="T18" fmla="*/ 0 w 194"/>
                <a:gd name="T19" fmla="*/ 76 h 285"/>
                <a:gd name="T20" fmla="*/ 0 w 194"/>
                <a:gd name="T21" fmla="*/ 173 h 285"/>
                <a:gd name="T22" fmla="*/ 6 w 194"/>
                <a:gd name="T23" fmla="*/ 186 h 285"/>
                <a:gd name="T24" fmla="*/ 17 w 194"/>
                <a:gd name="T25" fmla="*/ 186 h 285"/>
                <a:gd name="T26" fmla="*/ 17 w 194"/>
                <a:gd name="T27" fmla="*/ 271 h 285"/>
                <a:gd name="T28" fmla="*/ 38 w 194"/>
                <a:gd name="T29" fmla="*/ 285 h 285"/>
                <a:gd name="T30" fmla="*/ 52 w 194"/>
                <a:gd name="T31" fmla="*/ 273 h 285"/>
                <a:gd name="T32" fmla="*/ 69 w 194"/>
                <a:gd name="T33" fmla="*/ 284 h 285"/>
                <a:gd name="T34" fmla="*/ 87 w 194"/>
                <a:gd name="T35" fmla="*/ 274 h 285"/>
                <a:gd name="T36" fmla="*/ 87 w 194"/>
                <a:gd name="T37" fmla="*/ 220 h 285"/>
                <a:gd name="T38" fmla="*/ 87 w 194"/>
                <a:gd name="T39" fmla="*/ 185 h 285"/>
                <a:gd name="T40" fmla="*/ 87 w 194"/>
                <a:gd name="T41" fmla="*/ 106 h 285"/>
                <a:gd name="T42" fmla="*/ 167 w 194"/>
                <a:gd name="T43" fmla="*/ 47 h 285"/>
                <a:gd name="T44" fmla="*/ 183 w 194"/>
                <a:gd name="T45" fmla="*/ 69 h 285"/>
                <a:gd name="T46" fmla="*/ 186 w 194"/>
                <a:gd name="T47" fmla="*/ 65 h 285"/>
                <a:gd name="T48" fmla="*/ 194 w 194"/>
                <a:gd name="T49" fmla="*/ 14 h 285"/>
                <a:gd name="T50" fmla="*/ 189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189" y="8"/>
                  </a:moveTo>
                  <a:cubicBezTo>
                    <a:pt x="137" y="0"/>
                    <a:pt x="137" y="0"/>
                    <a:pt x="137" y="0"/>
                  </a:cubicBezTo>
                  <a:cubicBezTo>
                    <a:pt x="136" y="0"/>
                    <a:pt x="134" y="0"/>
                    <a:pt x="133" y="1"/>
                  </a:cubicBezTo>
                  <a:cubicBezTo>
                    <a:pt x="149" y="22"/>
                    <a:pt x="149" y="22"/>
                    <a:pt x="149" y="22"/>
                  </a:cubicBezTo>
                  <a:cubicBezTo>
                    <a:pt x="86" y="68"/>
                    <a:pt x="86" y="68"/>
                    <a:pt x="86" y="68"/>
                  </a:cubicBezTo>
                  <a:cubicBezTo>
                    <a:pt x="77" y="68"/>
                    <a:pt x="68" y="68"/>
                    <a:pt x="68" y="68"/>
                  </a:cubicBezTo>
                  <a:cubicBezTo>
                    <a:pt x="52" y="85"/>
                    <a:pt x="52" y="85"/>
                    <a:pt x="52" y="85"/>
                  </a:cubicBezTo>
                  <a:cubicBezTo>
                    <a:pt x="35" y="68"/>
                    <a:pt x="35" y="68"/>
                    <a:pt x="35" y="68"/>
                  </a:cubicBezTo>
                  <a:cubicBezTo>
                    <a:pt x="35" y="68"/>
                    <a:pt x="26" y="68"/>
                    <a:pt x="16" y="68"/>
                  </a:cubicBezTo>
                  <a:cubicBezTo>
                    <a:pt x="5" y="68"/>
                    <a:pt x="0" y="67"/>
                    <a:pt x="0" y="76"/>
                  </a:cubicBezTo>
                  <a:cubicBezTo>
                    <a:pt x="0" y="85"/>
                    <a:pt x="0" y="166"/>
                    <a:pt x="0" y="173"/>
                  </a:cubicBezTo>
                  <a:cubicBezTo>
                    <a:pt x="0" y="183"/>
                    <a:pt x="0" y="186"/>
                    <a:pt x="6" y="186"/>
                  </a:cubicBezTo>
                  <a:cubicBezTo>
                    <a:pt x="10" y="186"/>
                    <a:pt x="17" y="186"/>
                    <a:pt x="17" y="186"/>
                  </a:cubicBezTo>
                  <a:cubicBezTo>
                    <a:pt x="17" y="186"/>
                    <a:pt x="17" y="262"/>
                    <a:pt x="17" y="271"/>
                  </a:cubicBezTo>
                  <a:cubicBezTo>
                    <a:pt x="17" y="282"/>
                    <a:pt x="19" y="285"/>
                    <a:pt x="38" y="285"/>
                  </a:cubicBezTo>
                  <a:cubicBezTo>
                    <a:pt x="50" y="285"/>
                    <a:pt x="52" y="277"/>
                    <a:pt x="52" y="273"/>
                  </a:cubicBezTo>
                  <a:cubicBezTo>
                    <a:pt x="53" y="283"/>
                    <a:pt x="57" y="284"/>
                    <a:pt x="69" y="284"/>
                  </a:cubicBezTo>
                  <a:cubicBezTo>
                    <a:pt x="80" y="284"/>
                    <a:pt x="87" y="285"/>
                    <a:pt x="87" y="274"/>
                  </a:cubicBezTo>
                  <a:cubicBezTo>
                    <a:pt x="87" y="267"/>
                    <a:pt x="87" y="242"/>
                    <a:pt x="87" y="220"/>
                  </a:cubicBezTo>
                  <a:cubicBezTo>
                    <a:pt x="87" y="201"/>
                    <a:pt x="87" y="185"/>
                    <a:pt x="87" y="185"/>
                  </a:cubicBezTo>
                  <a:cubicBezTo>
                    <a:pt x="87" y="106"/>
                    <a:pt x="87" y="106"/>
                    <a:pt x="87" y="106"/>
                  </a:cubicBezTo>
                  <a:cubicBezTo>
                    <a:pt x="167" y="47"/>
                    <a:pt x="167" y="47"/>
                    <a:pt x="167" y="47"/>
                  </a:cubicBezTo>
                  <a:cubicBezTo>
                    <a:pt x="183" y="69"/>
                    <a:pt x="183" y="69"/>
                    <a:pt x="183" y="69"/>
                  </a:cubicBezTo>
                  <a:cubicBezTo>
                    <a:pt x="185" y="68"/>
                    <a:pt x="186" y="67"/>
                    <a:pt x="186" y="65"/>
                  </a:cubicBezTo>
                  <a:cubicBezTo>
                    <a:pt x="194" y="14"/>
                    <a:pt x="194" y="14"/>
                    <a:pt x="194" y="14"/>
                  </a:cubicBezTo>
                  <a:cubicBezTo>
                    <a:pt x="194" y="11"/>
                    <a:pt x="192" y="8"/>
                    <a:pt x="189" y="8"/>
                  </a:cubicBezTo>
                  <a:close/>
                </a:path>
              </a:pathLst>
            </a:custGeom>
            <a:solidFill>
              <a:srgbClr val="969696"/>
            </a:solidFill>
            <a:ln w="12700" cap="flat" cmpd="sng">
              <a:solidFill>
                <a:srgbClr val="FFFFFF"/>
              </a:solidFill>
              <a:round/>
              <a:headEnd/>
              <a:tailEnd/>
            </a:ln>
          </p:spPr>
          <p:txBody>
            <a:bodyPr/>
            <a:lstStyle/>
            <a:p>
              <a:endParaRPr lang="zh-CN" altLang="en-US"/>
            </a:p>
          </p:txBody>
        </p:sp>
        <p:sp>
          <p:nvSpPr>
            <p:cNvPr id="41" name="Oval 5"/>
            <p:cNvSpPr>
              <a:spLocks noChangeArrowheads="1"/>
            </p:cNvSpPr>
            <p:nvPr/>
          </p:nvSpPr>
          <p:spPr bwMode="auto">
            <a:xfrm>
              <a:off x="17" y="0"/>
              <a:ext cx="310" cy="306"/>
            </a:xfrm>
            <a:prstGeom prst="ellipse">
              <a:avLst/>
            </a:prstGeom>
            <a:solidFill>
              <a:srgbClr val="969696"/>
            </a:solidFill>
            <a:ln w="12700" cmpd="sng">
              <a:solidFill>
                <a:srgbClr val="FFFFFF"/>
              </a:solidFill>
              <a:round/>
              <a:headEnd/>
              <a:tailEnd/>
            </a:ln>
          </p:spPr>
          <p:txBody>
            <a:bodyPr/>
            <a:lstStyle/>
            <a:p>
              <a:endParaRPr lang="zh-CN" altLang="en-US"/>
            </a:p>
          </p:txBody>
        </p:sp>
      </p:grpSp>
      <p:grpSp>
        <p:nvGrpSpPr>
          <p:cNvPr id="42" name="Group 6"/>
          <p:cNvGrpSpPr>
            <a:grpSpLocks/>
          </p:cNvGrpSpPr>
          <p:nvPr/>
        </p:nvGrpSpPr>
        <p:grpSpPr bwMode="auto">
          <a:xfrm>
            <a:off x="2787650" y="2293640"/>
            <a:ext cx="1014413" cy="1654175"/>
            <a:chOff x="0" y="0"/>
            <a:chExt cx="639" cy="1043"/>
          </a:xfrm>
        </p:grpSpPr>
        <p:sp>
          <p:nvSpPr>
            <p:cNvPr id="43" name="Freeform 7"/>
            <p:cNvSpPr>
              <a:spLocks/>
            </p:cNvSpPr>
            <p:nvPr/>
          </p:nvSpPr>
          <p:spPr bwMode="auto">
            <a:xfrm>
              <a:off x="0" y="105"/>
              <a:ext cx="639" cy="938"/>
            </a:xfrm>
            <a:custGeom>
              <a:avLst/>
              <a:gdLst>
                <a:gd name="T0" fmla="*/ 5 w 194"/>
                <a:gd name="T1" fmla="*/ 8 h 285"/>
                <a:gd name="T2" fmla="*/ 57 w 194"/>
                <a:gd name="T3" fmla="*/ 0 h 285"/>
                <a:gd name="T4" fmla="*/ 61 w 194"/>
                <a:gd name="T5" fmla="*/ 1 h 285"/>
                <a:gd name="T6" fmla="*/ 46 w 194"/>
                <a:gd name="T7" fmla="*/ 22 h 285"/>
                <a:gd name="T8" fmla="*/ 108 w 194"/>
                <a:gd name="T9" fmla="*/ 68 h 285"/>
                <a:gd name="T10" fmla="*/ 126 w 194"/>
                <a:gd name="T11" fmla="*/ 68 h 285"/>
                <a:gd name="T12" fmla="*/ 142 w 194"/>
                <a:gd name="T13" fmla="*/ 85 h 285"/>
                <a:gd name="T14" fmla="*/ 159 w 194"/>
                <a:gd name="T15" fmla="*/ 68 h 285"/>
                <a:gd name="T16" fmla="*/ 179 w 194"/>
                <a:gd name="T17" fmla="*/ 68 h 285"/>
                <a:gd name="T18" fmla="*/ 194 w 194"/>
                <a:gd name="T19" fmla="*/ 76 h 285"/>
                <a:gd name="T20" fmla="*/ 194 w 194"/>
                <a:gd name="T21" fmla="*/ 173 h 285"/>
                <a:gd name="T22" fmla="*/ 189 w 194"/>
                <a:gd name="T23" fmla="*/ 186 h 285"/>
                <a:gd name="T24" fmla="*/ 177 w 194"/>
                <a:gd name="T25" fmla="*/ 186 h 285"/>
                <a:gd name="T26" fmla="*/ 177 w 194"/>
                <a:gd name="T27" fmla="*/ 271 h 285"/>
                <a:gd name="T28" fmla="*/ 156 w 194"/>
                <a:gd name="T29" fmla="*/ 285 h 285"/>
                <a:gd name="T30" fmla="*/ 142 w 194"/>
                <a:gd name="T31" fmla="*/ 273 h 285"/>
                <a:gd name="T32" fmla="*/ 125 w 194"/>
                <a:gd name="T33" fmla="*/ 284 h 285"/>
                <a:gd name="T34" fmla="*/ 108 w 194"/>
                <a:gd name="T35" fmla="*/ 274 h 285"/>
                <a:gd name="T36" fmla="*/ 108 w 194"/>
                <a:gd name="T37" fmla="*/ 220 h 285"/>
                <a:gd name="T38" fmla="*/ 108 w 194"/>
                <a:gd name="T39" fmla="*/ 185 h 285"/>
                <a:gd name="T40" fmla="*/ 108 w 194"/>
                <a:gd name="T41" fmla="*/ 106 h 285"/>
                <a:gd name="T42" fmla="*/ 27 w 194"/>
                <a:gd name="T43" fmla="*/ 47 h 285"/>
                <a:gd name="T44" fmla="*/ 11 w 194"/>
                <a:gd name="T45" fmla="*/ 69 h 285"/>
                <a:gd name="T46" fmla="*/ 8 w 194"/>
                <a:gd name="T47" fmla="*/ 65 h 285"/>
                <a:gd name="T48" fmla="*/ 1 w 194"/>
                <a:gd name="T49" fmla="*/ 14 h 285"/>
                <a:gd name="T50" fmla="*/ 5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5" y="8"/>
                  </a:moveTo>
                  <a:cubicBezTo>
                    <a:pt x="57" y="0"/>
                    <a:pt x="57" y="0"/>
                    <a:pt x="57" y="0"/>
                  </a:cubicBezTo>
                  <a:cubicBezTo>
                    <a:pt x="59" y="0"/>
                    <a:pt x="60" y="0"/>
                    <a:pt x="61" y="1"/>
                  </a:cubicBezTo>
                  <a:cubicBezTo>
                    <a:pt x="46" y="22"/>
                    <a:pt x="46" y="22"/>
                    <a:pt x="46" y="22"/>
                  </a:cubicBezTo>
                  <a:cubicBezTo>
                    <a:pt x="108" y="68"/>
                    <a:pt x="108" y="68"/>
                    <a:pt x="108" y="68"/>
                  </a:cubicBezTo>
                  <a:cubicBezTo>
                    <a:pt x="117" y="68"/>
                    <a:pt x="126" y="68"/>
                    <a:pt x="126" y="68"/>
                  </a:cubicBezTo>
                  <a:cubicBezTo>
                    <a:pt x="142" y="85"/>
                    <a:pt x="142" y="85"/>
                    <a:pt x="142" y="85"/>
                  </a:cubicBezTo>
                  <a:cubicBezTo>
                    <a:pt x="159" y="68"/>
                    <a:pt x="159" y="68"/>
                    <a:pt x="159" y="68"/>
                  </a:cubicBezTo>
                  <a:cubicBezTo>
                    <a:pt x="159" y="68"/>
                    <a:pt x="169" y="68"/>
                    <a:pt x="179" y="68"/>
                  </a:cubicBezTo>
                  <a:cubicBezTo>
                    <a:pt x="189" y="68"/>
                    <a:pt x="194" y="67"/>
                    <a:pt x="194" y="76"/>
                  </a:cubicBezTo>
                  <a:cubicBezTo>
                    <a:pt x="194" y="85"/>
                    <a:pt x="194" y="166"/>
                    <a:pt x="194" y="173"/>
                  </a:cubicBezTo>
                  <a:cubicBezTo>
                    <a:pt x="194" y="183"/>
                    <a:pt x="194" y="186"/>
                    <a:pt x="189" y="186"/>
                  </a:cubicBezTo>
                  <a:cubicBezTo>
                    <a:pt x="185" y="186"/>
                    <a:pt x="177" y="186"/>
                    <a:pt x="177" y="186"/>
                  </a:cubicBezTo>
                  <a:cubicBezTo>
                    <a:pt x="177" y="186"/>
                    <a:pt x="177" y="262"/>
                    <a:pt x="177" y="271"/>
                  </a:cubicBezTo>
                  <a:cubicBezTo>
                    <a:pt x="177" y="282"/>
                    <a:pt x="175" y="285"/>
                    <a:pt x="156" y="285"/>
                  </a:cubicBezTo>
                  <a:cubicBezTo>
                    <a:pt x="145" y="285"/>
                    <a:pt x="143" y="277"/>
                    <a:pt x="142" y="273"/>
                  </a:cubicBezTo>
                  <a:cubicBezTo>
                    <a:pt x="142" y="283"/>
                    <a:pt x="137" y="284"/>
                    <a:pt x="125" y="284"/>
                  </a:cubicBezTo>
                  <a:cubicBezTo>
                    <a:pt x="115" y="284"/>
                    <a:pt x="108" y="285"/>
                    <a:pt x="108" y="274"/>
                  </a:cubicBezTo>
                  <a:cubicBezTo>
                    <a:pt x="108" y="267"/>
                    <a:pt x="108" y="242"/>
                    <a:pt x="108" y="220"/>
                  </a:cubicBezTo>
                  <a:cubicBezTo>
                    <a:pt x="108" y="201"/>
                    <a:pt x="108" y="185"/>
                    <a:pt x="108" y="185"/>
                  </a:cubicBezTo>
                  <a:cubicBezTo>
                    <a:pt x="108" y="106"/>
                    <a:pt x="108" y="106"/>
                    <a:pt x="108" y="106"/>
                  </a:cubicBezTo>
                  <a:cubicBezTo>
                    <a:pt x="27" y="47"/>
                    <a:pt x="27" y="47"/>
                    <a:pt x="27" y="47"/>
                  </a:cubicBezTo>
                  <a:cubicBezTo>
                    <a:pt x="11" y="69"/>
                    <a:pt x="11" y="69"/>
                    <a:pt x="11" y="69"/>
                  </a:cubicBezTo>
                  <a:cubicBezTo>
                    <a:pt x="10" y="68"/>
                    <a:pt x="9" y="67"/>
                    <a:pt x="8" y="65"/>
                  </a:cubicBezTo>
                  <a:cubicBezTo>
                    <a:pt x="1" y="14"/>
                    <a:pt x="1" y="14"/>
                    <a:pt x="1" y="14"/>
                  </a:cubicBezTo>
                  <a:cubicBezTo>
                    <a:pt x="0" y="11"/>
                    <a:pt x="2" y="8"/>
                    <a:pt x="5" y="8"/>
                  </a:cubicBezTo>
                  <a:close/>
                </a:path>
              </a:pathLst>
            </a:custGeom>
            <a:solidFill>
              <a:srgbClr val="969696"/>
            </a:solidFill>
            <a:ln w="12700" cap="flat" cmpd="sng">
              <a:solidFill>
                <a:srgbClr val="FFFFFF"/>
              </a:solidFill>
              <a:round/>
              <a:headEnd/>
              <a:tailEnd/>
            </a:ln>
          </p:spPr>
          <p:txBody>
            <a:bodyPr/>
            <a:lstStyle/>
            <a:p>
              <a:endParaRPr lang="zh-CN" altLang="en-US"/>
            </a:p>
          </p:txBody>
        </p:sp>
        <p:sp>
          <p:nvSpPr>
            <p:cNvPr id="44" name="Oval 8"/>
            <p:cNvSpPr>
              <a:spLocks noChangeArrowheads="1"/>
            </p:cNvSpPr>
            <p:nvPr/>
          </p:nvSpPr>
          <p:spPr bwMode="auto">
            <a:xfrm>
              <a:off x="316" y="0"/>
              <a:ext cx="306" cy="306"/>
            </a:xfrm>
            <a:prstGeom prst="ellipse">
              <a:avLst/>
            </a:prstGeom>
            <a:solidFill>
              <a:srgbClr val="969696"/>
            </a:solidFill>
            <a:ln w="12700" cmpd="sng">
              <a:solidFill>
                <a:srgbClr val="FFFFFF"/>
              </a:solidFill>
              <a:round/>
              <a:headEnd/>
              <a:tailEnd/>
            </a:ln>
          </p:spPr>
          <p:txBody>
            <a:bodyPr/>
            <a:lstStyle/>
            <a:p>
              <a:endParaRPr lang="zh-CN" altLang="en-US"/>
            </a:p>
          </p:txBody>
        </p:sp>
      </p:grpSp>
      <p:grpSp>
        <p:nvGrpSpPr>
          <p:cNvPr id="45" name="Group 9"/>
          <p:cNvGrpSpPr>
            <a:grpSpLocks/>
          </p:cNvGrpSpPr>
          <p:nvPr/>
        </p:nvGrpSpPr>
        <p:grpSpPr bwMode="auto">
          <a:xfrm>
            <a:off x="3205163" y="2423815"/>
            <a:ext cx="1073150" cy="1697038"/>
            <a:chOff x="0" y="0"/>
            <a:chExt cx="676" cy="1070"/>
          </a:xfrm>
        </p:grpSpPr>
        <p:sp>
          <p:nvSpPr>
            <p:cNvPr id="46" name="Oval 10"/>
            <p:cNvSpPr>
              <a:spLocks noChangeArrowheads="1"/>
            </p:cNvSpPr>
            <p:nvPr/>
          </p:nvSpPr>
          <p:spPr bwMode="auto">
            <a:xfrm>
              <a:off x="343" y="0"/>
              <a:ext cx="313" cy="316"/>
            </a:xfrm>
            <a:prstGeom prst="ellipse">
              <a:avLst/>
            </a:prstGeom>
            <a:solidFill>
              <a:srgbClr val="00B0F0"/>
            </a:solidFill>
            <a:ln w="12700" cmpd="sng">
              <a:solidFill>
                <a:srgbClr val="FFFFFF"/>
              </a:solidFill>
              <a:round/>
              <a:headEnd/>
              <a:tailEnd/>
            </a:ln>
          </p:spPr>
          <p:txBody>
            <a:bodyPr/>
            <a:lstStyle/>
            <a:p>
              <a:endParaRPr lang="zh-CN" altLang="en-US"/>
            </a:p>
          </p:txBody>
        </p:sp>
        <p:sp>
          <p:nvSpPr>
            <p:cNvPr id="47" name="Freeform 11"/>
            <p:cNvSpPr>
              <a:spLocks/>
            </p:cNvSpPr>
            <p:nvPr/>
          </p:nvSpPr>
          <p:spPr bwMode="auto">
            <a:xfrm>
              <a:off x="0" y="250"/>
              <a:ext cx="676" cy="820"/>
            </a:xfrm>
            <a:custGeom>
              <a:avLst/>
              <a:gdLst>
                <a:gd name="T0" fmla="*/ 2 w 205"/>
                <a:gd name="T1" fmla="*/ 40 h 249"/>
                <a:gd name="T2" fmla="*/ 41 w 205"/>
                <a:gd name="T3" fmla="*/ 2 h 249"/>
                <a:gd name="T4" fmla="*/ 44 w 205"/>
                <a:gd name="T5" fmla="*/ 0 h 249"/>
                <a:gd name="T6" fmla="*/ 44 w 205"/>
                <a:gd name="T7" fmla="*/ 27 h 249"/>
                <a:gd name="T8" fmla="*/ 116 w 205"/>
                <a:gd name="T9" fmla="*/ 27 h 249"/>
                <a:gd name="T10" fmla="*/ 117 w 205"/>
                <a:gd name="T11" fmla="*/ 27 h 249"/>
                <a:gd name="T12" fmla="*/ 135 w 205"/>
                <a:gd name="T13" fmla="*/ 27 h 249"/>
                <a:gd name="T14" fmla="*/ 151 w 205"/>
                <a:gd name="T15" fmla="*/ 44 h 249"/>
                <a:gd name="T16" fmla="*/ 168 w 205"/>
                <a:gd name="T17" fmla="*/ 27 h 249"/>
                <a:gd name="T18" fmla="*/ 189 w 205"/>
                <a:gd name="T19" fmla="*/ 27 h 249"/>
                <a:gd name="T20" fmla="*/ 205 w 205"/>
                <a:gd name="T21" fmla="*/ 35 h 249"/>
                <a:gd name="T22" fmla="*/ 205 w 205"/>
                <a:gd name="T23" fmla="*/ 135 h 249"/>
                <a:gd name="T24" fmla="*/ 199 w 205"/>
                <a:gd name="T25" fmla="*/ 148 h 249"/>
                <a:gd name="T26" fmla="*/ 187 w 205"/>
                <a:gd name="T27" fmla="*/ 148 h 249"/>
                <a:gd name="T28" fmla="*/ 187 w 205"/>
                <a:gd name="T29" fmla="*/ 234 h 249"/>
                <a:gd name="T30" fmla="*/ 166 w 205"/>
                <a:gd name="T31" fmla="*/ 249 h 249"/>
                <a:gd name="T32" fmla="*/ 151 w 205"/>
                <a:gd name="T33" fmla="*/ 237 h 249"/>
                <a:gd name="T34" fmla="*/ 134 w 205"/>
                <a:gd name="T35" fmla="*/ 248 h 249"/>
                <a:gd name="T36" fmla="*/ 116 w 205"/>
                <a:gd name="T37" fmla="*/ 238 h 249"/>
                <a:gd name="T38" fmla="*/ 116 w 205"/>
                <a:gd name="T39" fmla="*/ 176 h 249"/>
                <a:gd name="T40" fmla="*/ 116 w 205"/>
                <a:gd name="T41" fmla="*/ 147 h 249"/>
                <a:gd name="T42" fmla="*/ 116 w 205"/>
                <a:gd name="T43" fmla="*/ 59 h 249"/>
                <a:gd name="T44" fmla="*/ 44 w 205"/>
                <a:gd name="T45" fmla="*/ 59 h 249"/>
                <a:gd name="T46" fmla="*/ 44 w 205"/>
                <a:gd name="T47" fmla="*/ 87 h 249"/>
                <a:gd name="T48" fmla="*/ 40 w 205"/>
                <a:gd name="T49" fmla="*/ 85 h 249"/>
                <a:gd name="T50" fmla="*/ 3 w 205"/>
                <a:gd name="T51" fmla="*/ 48 h 249"/>
                <a:gd name="T52" fmla="*/ 2 w 205"/>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49">
                  <a:moveTo>
                    <a:pt x="2" y="40"/>
                  </a:moveTo>
                  <a:cubicBezTo>
                    <a:pt x="41" y="2"/>
                    <a:pt x="41" y="2"/>
                    <a:pt x="41" y="2"/>
                  </a:cubicBezTo>
                  <a:cubicBezTo>
                    <a:pt x="42" y="1"/>
                    <a:pt x="43" y="0"/>
                    <a:pt x="44" y="0"/>
                  </a:cubicBezTo>
                  <a:cubicBezTo>
                    <a:pt x="44" y="27"/>
                    <a:pt x="44" y="27"/>
                    <a:pt x="44" y="27"/>
                  </a:cubicBezTo>
                  <a:cubicBezTo>
                    <a:pt x="116" y="27"/>
                    <a:pt x="116" y="27"/>
                    <a:pt x="116" y="27"/>
                  </a:cubicBezTo>
                  <a:cubicBezTo>
                    <a:pt x="117" y="27"/>
                    <a:pt x="117" y="27"/>
                    <a:pt x="117" y="27"/>
                  </a:cubicBezTo>
                  <a:cubicBezTo>
                    <a:pt x="126" y="27"/>
                    <a:pt x="135" y="27"/>
                    <a:pt x="135" y="27"/>
                  </a:cubicBezTo>
                  <a:cubicBezTo>
                    <a:pt x="151" y="44"/>
                    <a:pt x="151" y="44"/>
                    <a:pt x="151" y="44"/>
                  </a:cubicBezTo>
                  <a:cubicBezTo>
                    <a:pt x="168" y="27"/>
                    <a:pt x="168" y="27"/>
                    <a:pt x="168" y="27"/>
                  </a:cubicBezTo>
                  <a:cubicBezTo>
                    <a:pt x="168" y="27"/>
                    <a:pt x="178" y="27"/>
                    <a:pt x="189" y="27"/>
                  </a:cubicBezTo>
                  <a:cubicBezTo>
                    <a:pt x="199" y="27"/>
                    <a:pt x="205" y="26"/>
                    <a:pt x="205" y="35"/>
                  </a:cubicBezTo>
                  <a:cubicBezTo>
                    <a:pt x="205" y="44"/>
                    <a:pt x="205" y="127"/>
                    <a:pt x="205" y="135"/>
                  </a:cubicBezTo>
                  <a:cubicBezTo>
                    <a:pt x="205" y="144"/>
                    <a:pt x="205" y="148"/>
                    <a:pt x="199" y="148"/>
                  </a:cubicBezTo>
                  <a:cubicBezTo>
                    <a:pt x="195" y="148"/>
                    <a:pt x="187" y="148"/>
                    <a:pt x="187" y="148"/>
                  </a:cubicBezTo>
                  <a:cubicBezTo>
                    <a:pt x="187" y="148"/>
                    <a:pt x="187" y="226"/>
                    <a:pt x="187" y="234"/>
                  </a:cubicBezTo>
                  <a:cubicBezTo>
                    <a:pt x="187" y="246"/>
                    <a:pt x="185" y="249"/>
                    <a:pt x="166" y="249"/>
                  </a:cubicBezTo>
                  <a:cubicBezTo>
                    <a:pt x="154" y="249"/>
                    <a:pt x="151" y="241"/>
                    <a:pt x="151" y="237"/>
                  </a:cubicBezTo>
                  <a:cubicBezTo>
                    <a:pt x="151" y="247"/>
                    <a:pt x="146" y="248"/>
                    <a:pt x="134" y="248"/>
                  </a:cubicBezTo>
                  <a:cubicBezTo>
                    <a:pt x="123" y="248"/>
                    <a:pt x="116" y="249"/>
                    <a:pt x="116" y="238"/>
                  </a:cubicBezTo>
                  <a:cubicBezTo>
                    <a:pt x="116" y="230"/>
                    <a:pt x="116" y="199"/>
                    <a:pt x="116" y="176"/>
                  </a:cubicBezTo>
                  <a:cubicBezTo>
                    <a:pt x="116" y="160"/>
                    <a:pt x="116" y="147"/>
                    <a:pt x="116" y="147"/>
                  </a:cubicBezTo>
                  <a:cubicBezTo>
                    <a:pt x="116" y="59"/>
                    <a:pt x="116" y="59"/>
                    <a:pt x="116" y="59"/>
                  </a:cubicBezTo>
                  <a:cubicBezTo>
                    <a:pt x="44" y="59"/>
                    <a:pt x="44" y="59"/>
                    <a:pt x="44" y="59"/>
                  </a:cubicBezTo>
                  <a:cubicBezTo>
                    <a:pt x="44" y="87"/>
                    <a:pt x="44" y="87"/>
                    <a:pt x="44" y="87"/>
                  </a:cubicBezTo>
                  <a:cubicBezTo>
                    <a:pt x="43" y="87"/>
                    <a:pt x="41" y="87"/>
                    <a:pt x="40" y="85"/>
                  </a:cubicBezTo>
                  <a:cubicBezTo>
                    <a:pt x="3" y="48"/>
                    <a:pt x="3" y="48"/>
                    <a:pt x="3" y="48"/>
                  </a:cubicBezTo>
                  <a:cubicBezTo>
                    <a:pt x="0" y="46"/>
                    <a:pt x="0" y="42"/>
                    <a:pt x="2" y="40"/>
                  </a:cubicBezTo>
                  <a:close/>
                </a:path>
              </a:pathLst>
            </a:custGeom>
            <a:solidFill>
              <a:srgbClr val="00B0F0"/>
            </a:solidFill>
            <a:ln w="12700" cap="flat" cmpd="sng">
              <a:solidFill>
                <a:srgbClr val="FFFFFF"/>
              </a:solidFill>
              <a:round/>
              <a:headEnd/>
              <a:tailEnd/>
            </a:ln>
          </p:spPr>
          <p:txBody>
            <a:bodyPr/>
            <a:lstStyle/>
            <a:p>
              <a:endParaRPr lang="zh-CN" altLang="en-US"/>
            </a:p>
          </p:txBody>
        </p:sp>
      </p:grpSp>
      <p:grpSp>
        <p:nvGrpSpPr>
          <p:cNvPr id="48" name="Group 12"/>
          <p:cNvGrpSpPr>
            <a:grpSpLocks/>
          </p:cNvGrpSpPr>
          <p:nvPr/>
        </p:nvGrpSpPr>
        <p:grpSpPr bwMode="auto">
          <a:xfrm>
            <a:off x="4787900" y="2396828"/>
            <a:ext cx="1066800" cy="1697037"/>
            <a:chOff x="0" y="0"/>
            <a:chExt cx="672" cy="1070"/>
          </a:xfrm>
        </p:grpSpPr>
        <p:sp>
          <p:nvSpPr>
            <p:cNvPr id="49" name="Oval 13"/>
            <p:cNvSpPr>
              <a:spLocks noChangeArrowheads="1"/>
            </p:cNvSpPr>
            <p:nvPr/>
          </p:nvSpPr>
          <p:spPr bwMode="auto">
            <a:xfrm>
              <a:off x="17" y="0"/>
              <a:ext cx="316" cy="316"/>
            </a:xfrm>
            <a:prstGeom prst="ellipse">
              <a:avLst/>
            </a:prstGeom>
            <a:solidFill>
              <a:srgbClr val="00B0F0"/>
            </a:solidFill>
            <a:ln w="12700" cmpd="sng">
              <a:solidFill>
                <a:srgbClr val="FFFFFF"/>
              </a:solidFill>
              <a:round/>
              <a:headEnd/>
              <a:tailEnd/>
            </a:ln>
          </p:spPr>
          <p:txBody>
            <a:bodyPr/>
            <a:lstStyle/>
            <a:p>
              <a:endParaRPr lang="zh-CN" altLang="en-US"/>
            </a:p>
          </p:txBody>
        </p:sp>
        <p:sp>
          <p:nvSpPr>
            <p:cNvPr id="50" name="Freeform 14"/>
            <p:cNvSpPr>
              <a:spLocks/>
            </p:cNvSpPr>
            <p:nvPr/>
          </p:nvSpPr>
          <p:spPr bwMode="auto">
            <a:xfrm>
              <a:off x="0" y="250"/>
              <a:ext cx="672" cy="820"/>
            </a:xfrm>
            <a:custGeom>
              <a:avLst/>
              <a:gdLst>
                <a:gd name="T0" fmla="*/ 202 w 204"/>
                <a:gd name="T1" fmla="*/ 40 h 249"/>
                <a:gd name="T2" fmla="*/ 164 w 204"/>
                <a:gd name="T3" fmla="*/ 2 h 249"/>
                <a:gd name="T4" fmla="*/ 160 w 204"/>
                <a:gd name="T5" fmla="*/ 0 h 249"/>
                <a:gd name="T6" fmla="*/ 160 w 204"/>
                <a:gd name="T7" fmla="*/ 27 h 249"/>
                <a:gd name="T8" fmla="*/ 89 w 204"/>
                <a:gd name="T9" fmla="*/ 27 h 249"/>
                <a:gd name="T10" fmla="*/ 87 w 204"/>
                <a:gd name="T11" fmla="*/ 27 h 249"/>
                <a:gd name="T12" fmla="*/ 69 w 204"/>
                <a:gd name="T13" fmla="*/ 27 h 249"/>
                <a:gd name="T14" fmla="*/ 53 w 204"/>
                <a:gd name="T15" fmla="*/ 44 h 249"/>
                <a:gd name="T16" fmla="*/ 36 w 204"/>
                <a:gd name="T17" fmla="*/ 27 h 249"/>
                <a:gd name="T18" fmla="*/ 16 w 204"/>
                <a:gd name="T19" fmla="*/ 27 h 249"/>
                <a:gd name="T20" fmla="*/ 0 w 204"/>
                <a:gd name="T21" fmla="*/ 35 h 249"/>
                <a:gd name="T22" fmla="*/ 0 w 204"/>
                <a:gd name="T23" fmla="*/ 135 h 249"/>
                <a:gd name="T24" fmla="*/ 5 w 204"/>
                <a:gd name="T25" fmla="*/ 148 h 249"/>
                <a:gd name="T26" fmla="*/ 17 w 204"/>
                <a:gd name="T27" fmla="*/ 148 h 249"/>
                <a:gd name="T28" fmla="*/ 17 w 204"/>
                <a:gd name="T29" fmla="*/ 234 h 249"/>
                <a:gd name="T30" fmla="*/ 39 w 204"/>
                <a:gd name="T31" fmla="*/ 249 h 249"/>
                <a:gd name="T32" fmla="*/ 53 w 204"/>
                <a:gd name="T33" fmla="*/ 237 h 249"/>
                <a:gd name="T34" fmla="*/ 71 w 204"/>
                <a:gd name="T35" fmla="*/ 248 h 249"/>
                <a:gd name="T36" fmla="*/ 89 w 204"/>
                <a:gd name="T37" fmla="*/ 238 h 249"/>
                <a:gd name="T38" fmla="*/ 89 w 204"/>
                <a:gd name="T39" fmla="*/ 176 h 249"/>
                <a:gd name="T40" fmla="*/ 89 w 204"/>
                <a:gd name="T41" fmla="*/ 147 h 249"/>
                <a:gd name="T42" fmla="*/ 89 w 204"/>
                <a:gd name="T43" fmla="*/ 59 h 249"/>
                <a:gd name="T44" fmla="*/ 160 w 204"/>
                <a:gd name="T45" fmla="*/ 59 h 249"/>
                <a:gd name="T46" fmla="*/ 160 w 204"/>
                <a:gd name="T47" fmla="*/ 87 h 249"/>
                <a:gd name="T48" fmla="*/ 164 w 204"/>
                <a:gd name="T49" fmla="*/ 85 h 249"/>
                <a:gd name="T50" fmla="*/ 202 w 204"/>
                <a:gd name="T51" fmla="*/ 48 h 249"/>
                <a:gd name="T52" fmla="*/ 202 w 204"/>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49">
                  <a:moveTo>
                    <a:pt x="202" y="40"/>
                  </a:moveTo>
                  <a:cubicBezTo>
                    <a:pt x="164" y="2"/>
                    <a:pt x="164" y="2"/>
                    <a:pt x="164" y="2"/>
                  </a:cubicBezTo>
                  <a:cubicBezTo>
                    <a:pt x="163" y="1"/>
                    <a:pt x="161" y="0"/>
                    <a:pt x="160" y="0"/>
                  </a:cubicBezTo>
                  <a:cubicBezTo>
                    <a:pt x="160" y="27"/>
                    <a:pt x="160" y="27"/>
                    <a:pt x="160" y="27"/>
                  </a:cubicBezTo>
                  <a:cubicBezTo>
                    <a:pt x="89" y="27"/>
                    <a:pt x="89" y="27"/>
                    <a:pt x="89" y="27"/>
                  </a:cubicBezTo>
                  <a:cubicBezTo>
                    <a:pt x="87" y="27"/>
                    <a:pt x="87" y="27"/>
                    <a:pt x="87" y="27"/>
                  </a:cubicBezTo>
                  <a:cubicBezTo>
                    <a:pt x="78" y="27"/>
                    <a:pt x="69" y="27"/>
                    <a:pt x="69" y="27"/>
                  </a:cubicBezTo>
                  <a:cubicBezTo>
                    <a:pt x="53" y="44"/>
                    <a:pt x="53" y="44"/>
                    <a:pt x="53" y="44"/>
                  </a:cubicBezTo>
                  <a:cubicBezTo>
                    <a:pt x="36" y="27"/>
                    <a:pt x="36" y="27"/>
                    <a:pt x="36" y="27"/>
                  </a:cubicBezTo>
                  <a:cubicBezTo>
                    <a:pt x="36" y="27"/>
                    <a:pt x="26" y="27"/>
                    <a:pt x="16" y="27"/>
                  </a:cubicBezTo>
                  <a:cubicBezTo>
                    <a:pt x="5" y="27"/>
                    <a:pt x="0" y="26"/>
                    <a:pt x="0" y="35"/>
                  </a:cubicBezTo>
                  <a:cubicBezTo>
                    <a:pt x="0" y="44"/>
                    <a:pt x="0" y="127"/>
                    <a:pt x="0" y="135"/>
                  </a:cubicBezTo>
                  <a:cubicBezTo>
                    <a:pt x="0" y="144"/>
                    <a:pt x="0" y="148"/>
                    <a:pt x="5" y="148"/>
                  </a:cubicBezTo>
                  <a:cubicBezTo>
                    <a:pt x="10" y="148"/>
                    <a:pt x="17" y="148"/>
                    <a:pt x="17" y="148"/>
                  </a:cubicBezTo>
                  <a:cubicBezTo>
                    <a:pt x="17" y="148"/>
                    <a:pt x="17" y="226"/>
                    <a:pt x="17" y="234"/>
                  </a:cubicBezTo>
                  <a:cubicBezTo>
                    <a:pt x="17" y="246"/>
                    <a:pt x="19" y="249"/>
                    <a:pt x="39" y="249"/>
                  </a:cubicBezTo>
                  <a:cubicBezTo>
                    <a:pt x="51" y="249"/>
                    <a:pt x="53" y="241"/>
                    <a:pt x="53" y="237"/>
                  </a:cubicBezTo>
                  <a:cubicBezTo>
                    <a:pt x="54" y="247"/>
                    <a:pt x="58" y="248"/>
                    <a:pt x="71" y="248"/>
                  </a:cubicBezTo>
                  <a:cubicBezTo>
                    <a:pt x="81" y="248"/>
                    <a:pt x="89" y="249"/>
                    <a:pt x="89" y="238"/>
                  </a:cubicBezTo>
                  <a:cubicBezTo>
                    <a:pt x="89" y="230"/>
                    <a:pt x="89" y="199"/>
                    <a:pt x="89" y="176"/>
                  </a:cubicBezTo>
                  <a:cubicBezTo>
                    <a:pt x="89" y="160"/>
                    <a:pt x="89" y="147"/>
                    <a:pt x="89" y="147"/>
                  </a:cubicBezTo>
                  <a:cubicBezTo>
                    <a:pt x="89" y="59"/>
                    <a:pt x="89" y="59"/>
                    <a:pt x="89" y="59"/>
                  </a:cubicBezTo>
                  <a:cubicBezTo>
                    <a:pt x="160" y="59"/>
                    <a:pt x="160" y="59"/>
                    <a:pt x="160" y="59"/>
                  </a:cubicBezTo>
                  <a:cubicBezTo>
                    <a:pt x="160" y="87"/>
                    <a:pt x="160" y="87"/>
                    <a:pt x="160" y="87"/>
                  </a:cubicBezTo>
                  <a:cubicBezTo>
                    <a:pt x="162" y="87"/>
                    <a:pt x="163" y="87"/>
                    <a:pt x="164" y="85"/>
                  </a:cubicBezTo>
                  <a:cubicBezTo>
                    <a:pt x="202" y="48"/>
                    <a:pt x="202" y="48"/>
                    <a:pt x="202" y="48"/>
                  </a:cubicBezTo>
                  <a:cubicBezTo>
                    <a:pt x="204" y="46"/>
                    <a:pt x="204" y="42"/>
                    <a:pt x="202" y="40"/>
                  </a:cubicBezTo>
                  <a:close/>
                </a:path>
              </a:pathLst>
            </a:custGeom>
            <a:solidFill>
              <a:srgbClr val="00B0F0"/>
            </a:solidFill>
            <a:ln w="12700" cap="flat" cmpd="sng">
              <a:solidFill>
                <a:srgbClr val="FFFFFF"/>
              </a:solidFill>
              <a:round/>
              <a:headEnd/>
              <a:tailEnd/>
            </a:ln>
          </p:spPr>
          <p:txBody>
            <a:bodyPr/>
            <a:lstStyle/>
            <a:p>
              <a:endParaRPr lang="zh-CN" altLang="en-US"/>
            </a:p>
          </p:txBody>
        </p:sp>
      </p:grpSp>
      <p:grpSp>
        <p:nvGrpSpPr>
          <p:cNvPr id="51" name="Group 15"/>
          <p:cNvGrpSpPr>
            <a:grpSpLocks/>
          </p:cNvGrpSpPr>
          <p:nvPr/>
        </p:nvGrpSpPr>
        <p:grpSpPr bwMode="auto">
          <a:xfrm>
            <a:off x="4225925" y="2376190"/>
            <a:ext cx="647700" cy="1962150"/>
            <a:chOff x="0" y="0"/>
            <a:chExt cx="408" cy="1238"/>
          </a:xfrm>
          <a:solidFill>
            <a:srgbClr val="0070C0"/>
          </a:solidFill>
        </p:grpSpPr>
        <p:sp>
          <p:nvSpPr>
            <p:cNvPr id="52" name="Oval 16"/>
            <p:cNvSpPr>
              <a:spLocks noChangeArrowheads="1"/>
            </p:cNvSpPr>
            <p:nvPr/>
          </p:nvSpPr>
          <p:spPr bwMode="auto">
            <a:xfrm>
              <a:off x="19" y="0"/>
              <a:ext cx="366" cy="366"/>
            </a:xfrm>
            <a:prstGeom prst="ellipse">
              <a:avLst/>
            </a:prstGeom>
            <a:grpFill/>
            <a:ln w="12700" cmpd="sng">
              <a:solidFill>
                <a:srgbClr val="FFFFFF"/>
              </a:solidFill>
              <a:round/>
              <a:headEnd/>
              <a:tailEnd/>
            </a:ln>
          </p:spPr>
          <p:txBody>
            <a:bodyPr/>
            <a:lstStyle/>
            <a:p>
              <a:endParaRPr lang="zh-CN" altLang="en-US"/>
            </a:p>
          </p:txBody>
        </p:sp>
        <p:sp>
          <p:nvSpPr>
            <p:cNvPr id="53" name="Freeform 17"/>
            <p:cNvSpPr>
              <a:spLocks/>
            </p:cNvSpPr>
            <p:nvPr/>
          </p:nvSpPr>
          <p:spPr bwMode="auto">
            <a:xfrm>
              <a:off x="0" y="389"/>
              <a:ext cx="408" cy="849"/>
            </a:xfrm>
            <a:custGeom>
              <a:avLst/>
              <a:gdLst>
                <a:gd name="T0" fmla="*/ 62 w 124"/>
                <a:gd name="T1" fmla="*/ 21 h 258"/>
                <a:gd name="T2" fmla="*/ 81 w 124"/>
                <a:gd name="T3" fmla="*/ 1 h 258"/>
                <a:gd name="T4" fmla="*/ 112 w 124"/>
                <a:gd name="T5" fmla="*/ 1 h 258"/>
                <a:gd name="T6" fmla="*/ 124 w 124"/>
                <a:gd name="T7" fmla="*/ 25 h 258"/>
                <a:gd name="T8" fmla="*/ 124 w 124"/>
                <a:gd name="T9" fmla="*/ 130 h 258"/>
                <a:gd name="T10" fmla="*/ 103 w 124"/>
                <a:gd name="T11" fmla="*/ 140 h 258"/>
                <a:gd name="T12" fmla="*/ 103 w 124"/>
                <a:gd name="T13" fmla="*/ 246 h 258"/>
                <a:gd name="T14" fmla="*/ 82 w 124"/>
                <a:gd name="T15" fmla="*/ 257 h 258"/>
                <a:gd name="T16" fmla="*/ 62 w 124"/>
                <a:gd name="T17" fmla="*/ 240 h 258"/>
                <a:gd name="T18" fmla="*/ 45 w 124"/>
                <a:gd name="T19" fmla="*/ 258 h 258"/>
                <a:gd name="T20" fmla="*/ 20 w 124"/>
                <a:gd name="T21" fmla="*/ 241 h 258"/>
                <a:gd name="T22" fmla="*/ 20 w 124"/>
                <a:gd name="T23" fmla="*/ 141 h 258"/>
                <a:gd name="T24" fmla="*/ 7 w 124"/>
                <a:gd name="T25" fmla="*/ 141 h 258"/>
                <a:gd name="T26" fmla="*/ 0 w 124"/>
                <a:gd name="T27" fmla="*/ 126 h 258"/>
                <a:gd name="T28" fmla="*/ 0 w 124"/>
                <a:gd name="T29" fmla="*/ 11 h 258"/>
                <a:gd name="T30" fmla="*/ 19 w 124"/>
                <a:gd name="T31" fmla="*/ 1 h 258"/>
                <a:gd name="T32" fmla="*/ 42 w 124"/>
                <a:gd name="T33" fmla="*/ 1 h 258"/>
                <a:gd name="T34" fmla="*/ 62 w 124"/>
                <a:gd name="T35" fmla="*/ 2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258">
                  <a:moveTo>
                    <a:pt x="62" y="21"/>
                  </a:moveTo>
                  <a:cubicBezTo>
                    <a:pt x="81" y="1"/>
                    <a:pt x="81" y="1"/>
                    <a:pt x="81" y="1"/>
                  </a:cubicBezTo>
                  <a:cubicBezTo>
                    <a:pt x="81" y="1"/>
                    <a:pt x="101" y="1"/>
                    <a:pt x="112" y="1"/>
                  </a:cubicBezTo>
                  <a:cubicBezTo>
                    <a:pt x="124" y="1"/>
                    <a:pt x="124" y="2"/>
                    <a:pt x="124" y="25"/>
                  </a:cubicBezTo>
                  <a:cubicBezTo>
                    <a:pt x="124" y="48"/>
                    <a:pt x="124" y="120"/>
                    <a:pt x="124" y="130"/>
                  </a:cubicBezTo>
                  <a:cubicBezTo>
                    <a:pt x="124" y="141"/>
                    <a:pt x="119" y="140"/>
                    <a:pt x="103" y="140"/>
                  </a:cubicBezTo>
                  <a:cubicBezTo>
                    <a:pt x="103" y="140"/>
                    <a:pt x="103" y="230"/>
                    <a:pt x="103" y="246"/>
                  </a:cubicBezTo>
                  <a:cubicBezTo>
                    <a:pt x="103" y="258"/>
                    <a:pt x="95" y="257"/>
                    <a:pt x="82" y="257"/>
                  </a:cubicBezTo>
                  <a:cubicBezTo>
                    <a:pt x="67" y="257"/>
                    <a:pt x="62" y="256"/>
                    <a:pt x="62" y="240"/>
                  </a:cubicBezTo>
                  <a:cubicBezTo>
                    <a:pt x="62" y="240"/>
                    <a:pt x="65" y="258"/>
                    <a:pt x="45" y="258"/>
                  </a:cubicBezTo>
                  <a:cubicBezTo>
                    <a:pt x="23" y="258"/>
                    <a:pt x="20" y="255"/>
                    <a:pt x="20" y="241"/>
                  </a:cubicBezTo>
                  <a:cubicBezTo>
                    <a:pt x="20" y="231"/>
                    <a:pt x="20" y="141"/>
                    <a:pt x="20" y="141"/>
                  </a:cubicBezTo>
                  <a:cubicBezTo>
                    <a:pt x="20" y="141"/>
                    <a:pt x="12" y="141"/>
                    <a:pt x="7" y="141"/>
                  </a:cubicBezTo>
                  <a:cubicBezTo>
                    <a:pt x="0" y="141"/>
                    <a:pt x="0" y="137"/>
                    <a:pt x="0" y="126"/>
                  </a:cubicBezTo>
                  <a:cubicBezTo>
                    <a:pt x="0" y="117"/>
                    <a:pt x="0" y="21"/>
                    <a:pt x="0" y="11"/>
                  </a:cubicBezTo>
                  <a:cubicBezTo>
                    <a:pt x="0" y="0"/>
                    <a:pt x="7" y="1"/>
                    <a:pt x="19" y="1"/>
                  </a:cubicBezTo>
                  <a:cubicBezTo>
                    <a:pt x="31" y="1"/>
                    <a:pt x="42" y="1"/>
                    <a:pt x="42" y="1"/>
                  </a:cubicBezTo>
                  <a:lnTo>
                    <a:pt x="62" y="21"/>
                  </a:lnTo>
                  <a:close/>
                </a:path>
              </a:pathLst>
            </a:custGeom>
            <a:grpFill/>
            <a:ln w="12700" cap="flat" cmpd="sng">
              <a:solidFill>
                <a:srgbClr val="FFFFFF"/>
              </a:solidFill>
              <a:round/>
              <a:headEnd/>
              <a:tailEnd/>
            </a:ln>
          </p:spPr>
          <p:txBody>
            <a:bodyPr/>
            <a:lstStyle/>
            <a:p>
              <a:endParaRPr lang="zh-CN" altLang="en-US"/>
            </a:p>
          </p:txBody>
        </p:sp>
      </p:grpSp>
      <p:sp>
        <p:nvSpPr>
          <p:cNvPr id="54" name="Rectangle 18"/>
          <p:cNvSpPr>
            <a:spLocks noChangeArrowheads="1"/>
          </p:cNvSpPr>
          <p:nvPr/>
        </p:nvSpPr>
        <p:spPr bwMode="auto">
          <a:xfrm>
            <a:off x="4476750" y="2495253"/>
            <a:ext cx="1492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tLang="zh-CN" sz="2000">
                <a:solidFill>
                  <a:srgbClr val="FFFFFF"/>
                </a:solidFill>
                <a:latin typeface="微软雅黑" pitchFamily="34" charset="-122"/>
                <a:ea typeface="微软雅黑" pitchFamily="34" charset="-122"/>
              </a:rPr>
              <a:t>1</a:t>
            </a:r>
            <a:endParaRPr lang="en-US" altLang="zh-CN"/>
          </a:p>
        </p:txBody>
      </p:sp>
      <p:sp>
        <p:nvSpPr>
          <p:cNvPr id="55" name="Rectangle 19"/>
          <p:cNvSpPr>
            <a:spLocks noChangeArrowheads="1"/>
          </p:cNvSpPr>
          <p:nvPr/>
        </p:nvSpPr>
        <p:spPr bwMode="auto">
          <a:xfrm>
            <a:off x="3925888" y="2495253"/>
            <a:ext cx="1492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tLang="zh-CN" sz="2000">
                <a:solidFill>
                  <a:srgbClr val="FFFFFF"/>
                </a:solidFill>
                <a:latin typeface="微软雅黑" pitchFamily="34" charset="-122"/>
                <a:ea typeface="微软雅黑" pitchFamily="34" charset="-122"/>
              </a:rPr>
              <a:t>2</a:t>
            </a:r>
            <a:endParaRPr lang="en-US" altLang="zh-CN"/>
          </a:p>
        </p:txBody>
      </p:sp>
      <p:sp>
        <p:nvSpPr>
          <p:cNvPr id="56" name="Rectangle 20"/>
          <p:cNvSpPr>
            <a:spLocks noChangeArrowheads="1"/>
          </p:cNvSpPr>
          <p:nvPr/>
        </p:nvSpPr>
        <p:spPr bwMode="auto">
          <a:xfrm>
            <a:off x="3452813" y="2363490"/>
            <a:ext cx="1492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tLang="zh-CN" sz="2000">
                <a:solidFill>
                  <a:srgbClr val="FFFFFF"/>
                </a:solidFill>
                <a:latin typeface="微软雅黑" pitchFamily="34" charset="-122"/>
                <a:ea typeface="微软雅黑" pitchFamily="34" charset="-122"/>
              </a:rPr>
              <a:t>4</a:t>
            </a:r>
            <a:endParaRPr lang="en-US" altLang="zh-CN"/>
          </a:p>
        </p:txBody>
      </p:sp>
      <p:sp>
        <p:nvSpPr>
          <p:cNvPr id="57" name="Rectangle 21"/>
          <p:cNvSpPr>
            <a:spLocks noChangeArrowheads="1"/>
          </p:cNvSpPr>
          <p:nvPr/>
        </p:nvSpPr>
        <p:spPr bwMode="auto">
          <a:xfrm>
            <a:off x="5486400" y="2363490"/>
            <a:ext cx="1492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tLang="zh-CN" sz="2000">
                <a:solidFill>
                  <a:srgbClr val="FFFFFF"/>
                </a:solidFill>
                <a:latin typeface="微软雅黑" pitchFamily="34" charset="-122"/>
                <a:ea typeface="微软雅黑" pitchFamily="34" charset="-122"/>
              </a:rPr>
              <a:t>5</a:t>
            </a:r>
            <a:endParaRPr lang="en-US" altLang="zh-CN"/>
          </a:p>
        </p:txBody>
      </p:sp>
      <p:sp>
        <p:nvSpPr>
          <p:cNvPr id="58" name="Rectangle 22"/>
          <p:cNvSpPr>
            <a:spLocks noChangeArrowheads="1"/>
          </p:cNvSpPr>
          <p:nvPr/>
        </p:nvSpPr>
        <p:spPr bwMode="auto">
          <a:xfrm>
            <a:off x="5029200" y="2495253"/>
            <a:ext cx="1492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tLang="zh-CN" sz="2000">
                <a:solidFill>
                  <a:srgbClr val="FFFFFF"/>
                </a:solidFill>
                <a:latin typeface="微软雅黑" pitchFamily="34" charset="-122"/>
                <a:ea typeface="微软雅黑" pitchFamily="34" charset="-122"/>
              </a:rPr>
              <a:t>3</a:t>
            </a:r>
            <a:endParaRPr lang="en-US" altLang="zh-CN"/>
          </a:p>
        </p:txBody>
      </p:sp>
      <p:sp>
        <p:nvSpPr>
          <p:cNvPr id="59" name="Text Box 38"/>
          <p:cNvSpPr txBox="1">
            <a:spLocks noChangeArrowheads="1"/>
          </p:cNvSpPr>
          <p:nvPr/>
        </p:nvSpPr>
        <p:spPr bwMode="auto">
          <a:xfrm>
            <a:off x="6208713" y="1563390"/>
            <a:ext cx="25400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lnSpc>
                <a:spcPct val="120000"/>
              </a:lnSpc>
            </a:pPr>
            <a:r>
              <a:rPr lang="en-US" altLang="zh-CN" sz="1200" b="1" dirty="0">
                <a:solidFill>
                  <a:srgbClr val="0070C0"/>
                </a:solidFill>
                <a:ea typeface="微软雅黑" pitchFamily="34" charset="-122"/>
              </a:rPr>
              <a:t>5.</a:t>
            </a:r>
            <a:r>
              <a:rPr lang="zh-CN" altLang="en-US" sz="1200" b="1" dirty="0">
                <a:solidFill>
                  <a:srgbClr val="0070C0"/>
                </a:solidFill>
                <a:ea typeface="微软雅黑" pitchFamily="34" charset="-122"/>
              </a:rPr>
              <a:t>单击添加标题文本</a:t>
            </a:r>
          </a:p>
          <a:p>
            <a:pPr algn="ctr">
              <a:lnSpc>
                <a:spcPct val="120000"/>
              </a:lnSpc>
            </a:pPr>
            <a:r>
              <a:rPr lang="zh-CN" altLang="en-US" sz="1000" dirty="0">
                <a:solidFill>
                  <a:srgbClr val="5F5F5F"/>
                </a:solidFill>
                <a:ea typeface="微软雅黑" pitchFamily="34" charset="-122"/>
              </a:rPr>
              <a:t>单击添加文本 单击添加文本 单击添加文本</a:t>
            </a:r>
          </a:p>
          <a:p>
            <a:pPr algn="ctr">
              <a:lnSpc>
                <a:spcPct val="120000"/>
              </a:lnSpc>
            </a:pPr>
            <a:r>
              <a:rPr lang="zh-CN" altLang="en-US" sz="1000" dirty="0">
                <a:solidFill>
                  <a:srgbClr val="5F5F5F"/>
                </a:solidFill>
                <a:ea typeface="微软雅黑" pitchFamily="34" charset="-122"/>
              </a:rPr>
              <a:t>单击添加文本 单击添加文本 单击添加文本</a:t>
            </a:r>
          </a:p>
          <a:p>
            <a:pPr algn="ctr">
              <a:lnSpc>
                <a:spcPct val="120000"/>
              </a:lnSpc>
            </a:pPr>
            <a:r>
              <a:rPr lang="zh-CN" altLang="en-US" sz="1000" dirty="0">
                <a:solidFill>
                  <a:srgbClr val="5F5F5F"/>
                </a:solidFill>
                <a:ea typeface="微软雅黑" pitchFamily="34" charset="-122"/>
              </a:rPr>
              <a:t>单击添加文本 单击添加文本 单击添加文本</a:t>
            </a:r>
          </a:p>
        </p:txBody>
      </p:sp>
      <p:sp>
        <p:nvSpPr>
          <p:cNvPr id="60" name="Text Box 38"/>
          <p:cNvSpPr txBox="1">
            <a:spLocks noChangeArrowheads="1"/>
          </p:cNvSpPr>
          <p:nvPr/>
        </p:nvSpPr>
        <p:spPr bwMode="auto">
          <a:xfrm>
            <a:off x="6208713" y="2942928"/>
            <a:ext cx="25400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lnSpc>
                <a:spcPct val="120000"/>
              </a:lnSpc>
            </a:pPr>
            <a:r>
              <a:rPr lang="en-US" altLang="zh-CN" sz="1200" b="1" dirty="0">
                <a:solidFill>
                  <a:srgbClr val="0070C0"/>
                </a:solidFill>
                <a:ea typeface="微软雅黑" pitchFamily="34" charset="-122"/>
              </a:rPr>
              <a:t>3.</a:t>
            </a:r>
            <a:r>
              <a:rPr lang="zh-CN" altLang="en-US" sz="1200" b="1" dirty="0">
                <a:solidFill>
                  <a:srgbClr val="0070C0"/>
                </a:solidFill>
                <a:ea typeface="微软雅黑" pitchFamily="34" charset="-122"/>
              </a:rPr>
              <a:t>单击添加标题文本</a:t>
            </a:r>
          </a:p>
          <a:p>
            <a:pPr algn="ctr">
              <a:lnSpc>
                <a:spcPct val="120000"/>
              </a:lnSpc>
            </a:pPr>
            <a:r>
              <a:rPr lang="zh-CN" altLang="en-US" sz="1000" dirty="0">
                <a:solidFill>
                  <a:srgbClr val="5F5F5F"/>
                </a:solidFill>
                <a:ea typeface="微软雅黑" pitchFamily="34" charset="-122"/>
              </a:rPr>
              <a:t>单击添加文本 单击添加文本 单击添加文本</a:t>
            </a:r>
          </a:p>
          <a:p>
            <a:pPr algn="ctr">
              <a:lnSpc>
                <a:spcPct val="120000"/>
              </a:lnSpc>
            </a:pPr>
            <a:r>
              <a:rPr lang="zh-CN" altLang="en-US" sz="1000" dirty="0">
                <a:solidFill>
                  <a:srgbClr val="5F5F5F"/>
                </a:solidFill>
                <a:ea typeface="微软雅黑" pitchFamily="34" charset="-122"/>
              </a:rPr>
              <a:t>单击添加文本 单击添加文本 单击添加文本</a:t>
            </a:r>
          </a:p>
          <a:p>
            <a:pPr algn="ctr">
              <a:lnSpc>
                <a:spcPct val="120000"/>
              </a:lnSpc>
            </a:pPr>
            <a:r>
              <a:rPr lang="zh-CN" altLang="en-US" sz="1000" dirty="0">
                <a:solidFill>
                  <a:srgbClr val="5F5F5F"/>
                </a:solidFill>
                <a:ea typeface="微软雅黑" pitchFamily="34" charset="-122"/>
              </a:rPr>
              <a:t>单击添加文本 单击添加文本 单击添加文本</a:t>
            </a:r>
          </a:p>
        </p:txBody>
      </p:sp>
      <p:sp>
        <p:nvSpPr>
          <p:cNvPr id="61" name="Text Box 38"/>
          <p:cNvSpPr txBox="1">
            <a:spLocks noChangeArrowheads="1"/>
          </p:cNvSpPr>
          <p:nvPr/>
        </p:nvSpPr>
        <p:spPr bwMode="auto">
          <a:xfrm>
            <a:off x="414338" y="1563390"/>
            <a:ext cx="25400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lnSpc>
                <a:spcPct val="120000"/>
              </a:lnSpc>
            </a:pPr>
            <a:r>
              <a:rPr lang="en-US" altLang="zh-CN" sz="1200" b="1" dirty="0">
                <a:solidFill>
                  <a:srgbClr val="0070C0"/>
                </a:solidFill>
                <a:ea typeface="微软雅黑" pitchFamily="34" charset="-122"/>
              </a:rPr>
              <a:t>4.</a:t>
            </a:r>
            <a:r>
              <a:rPr lang="zh-CN" altLang="en-US" sz="1200" b="1" dirty="0">
                <a:solidFill>
                  <a:srgbClr val="0070C0"/>
                </a:solidFill>
                <a:ea typeface="微软雅黑" pitchFamily="34" charset="-122"/>
              </a:rPr>
              <a:t>单击添加标题文本</a:t>
            </a:r>
          </a:p>
          <a:p>
            <a:pPr algn="ctr">
              <a:lnSpc>
                <a:spcPct val="120000"/>
              </a:lnSpc>
            </a:pPr>
            <a:r>
              <a:rPr lang="zh-CN" altLang="en-US" sz="1000" dirty="0">
                <a:solidFill>
                  <a:srgbClr val="5F5F5F"/>
                </a:solidFill>
                <a:ea typeface="微软雅黑" pitchFamily="34" charset="-122"/>
              </a:rPr>
              <a:t>单击添加文本 单击添加文本 单击添加文本</a:t>
            </a:r>
          </a:p>
          <a:p>
            <a:pPr algn="ctr">
              <a:lnSpc>
                <a:spcPct val="120000"/>
              </a:lnSpc>
            </a:pPr>
            <a:r>
              <a:rPr lang="zh-CN" altLang="en-US" sz="1000" dirty="0">
                <a:solidFill>
                  <a:srgbClr val="5F5F5F"/>
                </a:solidFill>
                <a:ea typeface="微软雅黑" pitchFamily="34" charset="-122"/>
              </a:rPr>
              <a:t>单击添加文本 单击添加文本 单击添加文本</a:t>
            </a:r>
          </a:p>
          <a:p>
            <a:pPr algn="ctr">
              <a:lnSpc>
                <a:spcPct val="120000"/>
              </a:lnSpc>
            </a:pPr>
            <a:r>
              <a:rPr lang="zh-CN" altLang="en-US" sz="1000" dirty="0">
                <a:solidFill>
                  <a:srgbClr val="5F5F5F"/>
                </a:solidFill>
                <a:ea typeface="微软雅黑" pitchFamily="34" charset="-122"/>
              </a:rPr>
              <a:t>单击添加文本 单击添加文本 单击添加文本</a:t>
            </a:r>
          </a:p>
        </p:txBody>
      </p:sp>
      <p:sp>
        <p:nvSpPr>
          <p:cNvPr id="62" name="Text Box 38"/>
          <p:cNvSpPr txBox="1">
            <a:spLocks noChangeArrowheads="1"/>
          </p:cNvSpPr>
          <p:nvPr/>
        </p:nvSpPr>
        <p:spPr bwMode="auto">
          <a:xfrm>
            <a:off x="414338" y="2942928"/>
            <a:ext cx="25400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lnSpc>
                <a:spcPct val="120000"/>
              </a:lnSpc>
            </a:pPr>
            <a:r>
              <a:rPr lang="en-US" altLang="zh-CN" sz="1200" b="1" dirty="0">
                <a:solidFill>
                  <a:srgbClr val="0070C0"/>
                </a:solidFill>
                <a:ea typeface="微软雅黑" pitchFamily="34" charset="-122"/>
              </a:rPr>
              <a:t>2.</a:t>
            </a:r>
            <a:r>
              <a:rPr lang="zh-CN" altLang="en-US" sz="1200" b="1" dirty="0">
                <a:solidFill>
                  <a:srgbClr val="0070C0"/>
                </a:solidFill>
                <a:ea typeface="微软雅黑" pitchFamily="34" charset="-122"/>
              </a:rPr>
              <a:t>单击添加标题文本</a:t>
            </a:r>
          </a:p>
          <a:p>
            <a:pPr algn="ctr">
              <a:lnSpc>
                <a:spcPct val="120000"/>
              </a:lnSpc>
            </a:pPr>
            <a:r>
              <a:rPr lang="zh-CN" altLang="en-US" sz="1000" dirty="0">
                <a:solidFill>
                  <a:srgbClr val="5F5F5F"/>
                </a:solidFill>
                <a:ea typeface="微软雅黑" pitchFamily="34" charset="-122"/>
              </a:rPr>
              <a:t>单击添加文本 单击添加文本 单击添加文本</a:t>
            </a:r>
          </a:p>
          <a:p>
            <a:pPr algn="ctr">
              <a:lnSpc>
                <a:spcPct val="120000"/>
              </a:lnSpc>
            </a:pPr>
            <a:r>
              <a:rPr lang="zh-CN" altLang="en-US" sz="1000" dirty="0">
                <a:solidFill>
                  <a:srgbClr val="5F5F5F"/>
                </a:solidFill>
                <a:ea typeface="微软雅黑" pitchFamily="34" charset="-122"/>
              </a:rPr>
              <a:t>单击添加文本 单击添加文本 单击添加文本</a:t>
            </a:r>
          </a:p>
          <a:p>
            <a:pPr algn="ctr">
              <a:lnSpc>
                <a:spcPct val="120000"/>
              </a:lnSpc>
            </a:pPr>
            <a:r>
              <a:rPr lang="zh-CN" altLang="en-US" sz="1000" dirty="0">
                <a:solidFill>
                  <a:srgbClr val="5F5F5F"/>
                </a:solidFill>
                <a:ea typeface="微软雅黑" pitchFamily="34" charset="-122"/>
              </a:rPr>
              <a:t>单击添加文本 单击添加文本 单击添加文本</a:t>
            </a:r>
          </a:p>
        </p:txBody>
      </p:sp>
      <p:sp>
        <p:nvSpPr>
          <p:cNvPr id="63" name="Text Box 38"/>
          <p:cNvSpPr txBox="1">
            <a:spLocks noChangeArrowheads="1"/>
          </p:cNvSpPr>
          <p:nvPr/>
        </p:nvSpPr>
        <p:spPr bwMode="auto">
          <a:xfrm>
            <a:off x="3282950" y="1131590"/>
            <a:ext cx="25400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lnSpc>
                <a:spcPct val="120000"/>
              </a:lnSpc>
            </a:pPr>
            <a:r>
              <a:rPr lang="en-US" altLang="zh-CN" sz="1200" b="1" dirty="0">
                <a:solidFill>
                  <a:srgbClr val="0070C0"/>
                </a:solidFill>
                <a:ea typeface="微软雅黑" pitchFamily="34" charset="-122"/>
              </a:rPr>
              <a:t>1.</a:t>
            </a:r>
            <a:r>
              <a:rPr lang="zh-CN" altLang="en-US" sz="1200" b="1" dirty="0">
                <a:solidFill>
                  <a:srgbClr val="0070C0"/>
                </a:solidFill>
                <a:ea typeface="微软雅黑" pitchFamily="34" charset="-122"/>
              </a:rPr>
              <a:t>单击添加标题文本</a:t>
            </a:r>
          </a:p>
          <a:p>
            <a:pPr algn="ctr">
              <a:lnSpc>
                <a:spcPct val="120000"/>
              </a:lnSpc>
            </a:pPr>
            <a:r>
              <a:rPr lang="zh-CN" altLang="en-US" sz="1000" dirty="0">
                <a:solidFill>
                  <a:srgbClr val="5F5F5F"/>
                </a:solidFill>
                <a:ea typeface="微软雅黑" pitchFamily="34" charset="-122"/>
              </a:rPr>
              <a:t>单击添加文本 单击添加文本 单击添加文本</a:t>
            </a:r>
          </a:p>
          <a:p>
            <a:pPr algn="ctr">
              <a:lnSpc>
                <a:spcPct val="120000"/>
              </a:lnSpc>
            </a:pPr>
            <a:r>
              <a:rPr lang="zh-CN" altLang="en-US" sz="1000" dirty="0">
                <a:solidFill>
                  <a:srgbClr val="5F5F5F"/>
                </a:solidFill>
                <a:ea typeface="微软雅黑" pitchFamily="34" charset="-122"/>
              </a:rPr>
              <a:t>单击添加文本 单击添加文本 单击添加文本</a:t>
            </a:r>
          </a:p>
          <a:p>
            <a:pPr algn="ctr">
              <a:lnSpc>
                <a:spcPct val="120000"/>
              </a:lnSpc>
            </a:pPr>
            <a:r>
              <a:rPr lang="zh-CN" altLang="en-US" sz="1000" dirty="0">
                <a:solidFill>
                  <a:srgbClr val="5F5F5F"/>
                </a:solidFill>
                <a:ea typeface="微软雅黑" pitchFamily="34" charset="-122"/>
              </a:rPr>
              <a:t>单击添加文本 单击添加文本 单击添加文本</a:t>
            </a:r>
          </a:p>
        </p:txBody>
      </p:sp>
    </p:spTree>
    <p:extLst>
      <p:ext uri="{BB962C8B-B14F-4D97-AF65-F5344CB8AC3E}">
        <p14:creationId xmlns:p14="http://schemas.microsoft.com/office/powerpoint/2010/main" xmlns="" val="1470730988"/>
      </p:ext>
    </p:extLst>
  </p:cSld>
  <p:clrMapOvr>
    <a:masterClrMapping/>
  </p:clrMapOvr>
  <mc:AlternateContent xmlns:mc="http://schemas.openxmlformats.org/markup-compatibility/2006">
    <mc:Choice xmlns:p14="http://schemas.microsoft.com/office/powerpoint/2010/main" xmlns="" Requires="p14">
      <p:transition spd="slow" p14:dur="900" advClick="0" advTm="8000">
        <p14:warp dir="in"/>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anim calcmode="lin" valueType="num">
                                      <p:cBhvr>
                                        <p:cTn id="8" dur="500" fill="hold"/>
                                        <p:tgtEl>
                                          <p:spTgt spid="51"/>
                                        </p:tgtEl>
                                        <p:attrNameLst>
                                          <p:attrName>ppt_x</p:attrName>
                                        </p:attrNameLst>
                                      </p:cBhvr>
                                      <p:tavLst>
                                        <p:tav tm="0">
                                          <p:val>
                                            <p:strVal val="#ppt_x"/>
                                          </p:val>
                                        </p:tav>
                                        <p:tav tm="100000">
                                          <p:val>
                                            <p:strVal val="#ppt_x"/>
                                          </p:val>
                                        </p:tav>
                                      </p:tavLst>
                                    </p:anim>
                                    <p:anim calcmode="lin" valueType="num">
                                      <p:cBhvr>
                                        <p:cTn id="9" dur="500" fill="hold"/>
                                        <p:tgtEl>
                                          <p:spTgt spid="51"/>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50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childTnLst>
                                </p:cTn>
                              </p:par>
                              <p:par>
                                <p:cTn id="14" presetID="12" presetClass="entr" presetSubtype="4" fill="hold" grpId="0" nodeType="withEffect">
                                  <p:stCondLst>
                                    <p:cond delay="500"/>
                                  </p:stCondLst>
                                  <p:childTnLst>
                                    <p:set>
                                      <p:cBhvr>
                                        <p:cTn id="15" dur="1" fill="hold">
                                          <p:stCondLst>
                                            <p:cond delay="0"/>
                                          </p:stCondLst>
                                        </p:cTn>
                                        <p:tgtEl>
                                          <p:spTgt spid="63"/>
                                        </p:tgtEl>
                                        <p:attrNameLst>
                                          <p:attrName>style.visibility</p:attrName>
                                        </p:attrNameLst>
                                      </p:cBhvr>
                                      <p:to>
                                        <p:strVal val="visible"/>
                                      </p:to>
                                    </p:set>
                                    <p:animEffect transition="in" filter="slide(fromBottom)">
                                      <p:cBhvr>
                                        <p:cTn id="16" dur="500"/>
                                        <p:tgtEl>
                                          <p:spTgt spid="63"/>
                                        </p:tgtEl>
                                      </p:cBhvr>
                                    </p:animEffect>
                                  </p:childTnLst>
                                </p:cTn>
                              </p:par>
                              <p:par>
                                <p:cTn id="17" presetID="47" presetClass="entr" presetSubtype="0" fill="hold" nodeType="withEffect">
                                  <p:stCondLst>
                                    <p:cond delay="10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anim calcmode="lin" valueType="num">
                                      <p:cBhvr>
                                        <p:cTn id="20" dur="500" fill="hold"/>
                                        <p:tgtEl>
                                          <p:spTgt spid="45"/>
                                        </p:tgtEl>
                                        <p:attrNameLst>
                                          <p:attrName>ppt_x</p:attrName>
                                        </p:attrNameLst>
                                      </p:cBhvr>
                                      <p:tavLst>
                                        <p:tav tm="0">
                                          <p:val>
                                            <p:strVal val="#ppt_x"/>
                                          </p:val>
                                        </p:tav>
                                        <p:tav tm="100000">
                                          <p:val>
                                            <p:strVal val="#ppt_x"/>
                                          </p:val>
                                        </p:tav>
                                      </p:tavLst>
                                    </p:anim>
                                    <p:anim calcmode="lin" valueType="num">
                                      <p:cBhvr>
                                        <p:cTn id="21" dur="500" fill="hold"/>
                                        <p:tgtEl>
                                          <p:spTgt spid="45"/>
                                        </p:tgtEl>
                                        <p:attrNameLst>
                                          <p:attrName>ppt_y</p:attrName>
                                        </p:attrNameLst>
                                      </p:cBhvr>
                                      <p:tavLst>
                                        <p:tav tm="0">
                                          <p:val>
                                            <p:strVal val="#ppt_y-.1"/>
                                          </p:val>
                                        </p:tav>
                                        <p:tav tm="100000">
                                          <p:val>
                                            <p:strVal val="#ppt_y"/>
                                          </p:val>
                                        </p:tav>
                                      </p:tavLst>
                                    </p:anim>
                                  </p:childTnLst>
                                </p:cTn>
                              </p:par>
                              <p:par>
                                <p:cTn id="22" presetID="23" presetClass="entr" presetSubtype="16" fill="hold" grpId="0" nodeType="withEffect">
                                  <p:stCondLst>
                                    <p:cond delay="600"/>
                                  </p:stCondLst>
                                  <p:childTnLst>
                                    <p:set>
                                      <p:cBhvr>
                                        <p:cTn id="23" dur="1" fill="hold">
                                          <p:stCondLst>
                                            <p:cond delay="0"/>
                                          </p:stCondLst>
                                        </p:cTn>
                                        <p:tgtEl>
                                          <p:spTgt spid="55"/>
                                        </p:tgtEl>
                                        <p:attrNameLst>
                                          <p:attrName>style.visibility</p:attrName>
                                        </p:attrNameLst>
                                      </p:cBhvr>
                                      <p:to>
                                        <p:strVal val="visible"/>
                                      </p:to>
                                    </p:set>
                                    <p:anim calcmode="lin" valueType="num">
                                      <p:cBhvr>
                                        <p:cTn id="24" dur="500" fill="hold"/>
                                        <p:tgtEl>
                                          <p:spTgt spid="55"/>
                                        </p:tgtEl>
                                        <p:attrNameLst>
                                          <p:attrName>ppt_w</p:attrName>
                                        </p:attrNameLst>
                                      </p:cBhvr>
                                      <p:tavLst>
                                        <p:tav tm="0">
                                          <p:val>
                                            <p:fltVal val="0"/>
                                          </p:val>
                                        </p:tav>
                                        <p:tav tm="100000">
                                          <p:val>
                                            <p:strVal val="#ppt_w"/>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childTnLst>
                                </p:cTn>
                              </p:par>
                              <p:par>
                                <p:cTn id="26" presetID="12" presetClass="entr" presetSubtype="2" fill="hold" grpId="0" nodeType="withEffect">
                                  <p:stCondLst>
                                    <p:cond delay="600"/>
                                  </p:stCondLst>
                                  <p:childTnLst>
                                    <p:set>
                                      <p:cBhvr>
                                        <p:cTn id="27" dur="1" fill="hold">
                                          <p:stCondLst>
                                            <p:cond delay="0"/>
                                          </p:stCondLst>
                                        </p:cTn>
                                        <p:tgtEl>
                                          <p:spTgt spid="62"/>
                                        </p:tgtEl>
                                        <p:attrNameLst>
                                          <p:attrName>style.visibility</p:attrName>
                                        </p:attrNameLst>
                                      </p:cBhvr>
                                      <p:to>
                                        <p:strVal val="visible"/>
                                      </p:to>
                                    </p:set>
                                    <p:animEffect transition="in" filter="slide(fromRight)">
                                      <p:cBhvr>
                                        <p:cTn id="28" dur="500"/>
                                        <p:tgtEl>
                                          <p:spTgt spid="62"/>
                                        </p:tgtEl>
                                      </p:cBhvr>
                                    </p:animEffect>
                                  </p:childTnLst>
                                </p:cTn>
                              </p:par>
                              <p:par>
                                <p:cTn id="29" presetID="47" presetClass="entr" presetSubtype="0" fill="hold" nodeType="withEffect">
                                  <p:stCondLst>
                                    <p:cond delay="20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anim calcmode="lin" valueType="num">
                                      <p:cBhvr>
                                        <p:cTn id="32" dur="500" fill="hold"/>
                                        <p:tgtEl>
                                          <p:spTgt spid="48"/>
                                        </p:tgtEl>
                                        <p:attrNameLst>
                                          <p:attrName>ppt_x</p:attrName>
                                        </p:attrNameLst>
                                      </p:cBhvr>
                                      <p:tavLst>
                                        <p:tav tm="0">
                                          <p:val>
                                            <p:strVal val="#ppt_x"/>
                                          </p:val>
                                        </p:tav>
                                        <p:tav tm="100000">
                                          <p:val>
                                            <p:strVal val="#ppt_x"/>
                                          </p:val>
                                        </p:tav>
                                      </p:tavLst>
                                    </p:anim>
                                    <p:anim calcmode="lin" valueType="num">
                                      <p:cBhvr>
                                        <p:cTn id="33" dur="500" fill="hold"/>
                                        <p:tgtEl>
                                          <p:spTgt spid="48"/>
                                        </p:tgtEl>
                                        <p:attrNameLst>
                                          <p:attrName>ppt_y</p:attrName>
                                        </p:attrNameLst>
                                      </p:cBhvr>
                                      <p:tavLst>
                                        <p:tav tm="0">
                                          <p:val>
                                            <p:strVal val="#ppt_y-.1"/>
                                          </p:val>
                                        </p:tav>
                                        <p:tav tm="100000">
                                          <p:val>
                                            <p:strVal val="#ppt_y"/>
                                          </p:val>
                                        </p:tav>
                                      </p:tavLst>
                                    </p:anim>
                                  </p:childTnLst>
                                </p:cTn>
                              </p:par>
                              <p:par>
                                <p:cTn id="34" presetID="23" presetClass="entr" presetSubtype="16" fill="hold" grpId="0" nodeType="withEffect">
                                  <p:stCondLst>
                                    <p:cond delay="700"/>
                                  </p:stCondLst>
                                  <p:childTnLst>
                                    <p:set>
                                      <p:cBhvr>
                                        <p:cTn id="35" dur="1" fill="hold">
                                          <p:stCondLst>
                                            <p:cond delay="0"/>
                                          </p:stCondLst>
                                        </p:cTn>
                                        <p:tgtEl>
                                          <p:spTgt spid="58"/>
                                        </p:tgtEl>
                                        <p:attrNameLst>
                                          <p:attrName>style.visibility</p:attrName>
                                        </p:attrNameLst>
                                      </p:cBhvr>
                                      <p:to>
                                        <p:strVal val="visible"/>
                                      </p:to>
                                    </p:set>
                                    <p:anim calcmode="lin" valueType="num">
                                      <p:cBhvr>
                                        <p:cTn id="36" dur="500" fill="hold"/>
                                        <p:tgtEl>
                                          <p:spTgt spid="58"/>
                                        </p:tgtEl>
                                        <p:attrNameLst>
                                          <p:attrName>ppt_w</p:attrName>
                                        </p:attrNameLst>
                                      </p:cBhvr>
                                      <p:tavLst>
                                        <p:tav tm="0">
                                          <p:val>
                                            <p:fltVal val="0"/>
                                          </p:val>
                                        </p:tav>
                                        <p:tav tm="100000">
                                          <p:val>
                                            <p:strVal val="#ppt_w"/>
                                          </p:val>
                                        </p:tav>
                                      </p:tavLst>
                                    </p:anim>
                                    <p:anim calcmode="lin" valueType="num">
                                      <p:cBhvr>
                                        <p:cTn id="37" dur="500" fill="hold"/>
                                        <p:tgtEl>
                                          <p:spTgt spid="58"/>
                                        </p:tgtEl>
                                        <p:attrNameLst>
                                          <p:attrName>ppt_h</p:attrName>
                                        </p:attrNameLst>
                                      </p:cBhvr>
                                      <p:tavLst>
                                        <p:tav tm="0">
                                          <p:val>
                                            <p:fltVal val="0"/>
                                          </p:val>
                                        </p:tav>
                                        <p:tav tm="100000">
                                          <p:val>
                                            <p:strVal val="#ppt_h"/>
                                          </p:val>
                                        </p:tav>
                                      </p:tavLst>
                                    </p:anim>
                                  </p:childTnLst>
                                </p:cTn>
                              </p:par>
                              <p:par>
                                <p:cTn id="38" presetID="12" presetClass="entr" presetSubtype="8" fill="hold" grpId="0" nodeType="withEffect">
                                  <p:stCondLst>
                                    <p:cond delay="700"/>
                                  </p:stCondLst>
                                  <p:childTnLst>
                                    <p:set>
                                      <p:cBhvr>
                                        <p:cTn id="39" dur="1" fill="hold">
                                          <p:stCondLst>
                                            <p:cond delay="0"/>
                                          </p:stCondLst>
                                        </p:cTn>
                                        <p:tgtEl>
                                          <p:spTgt spid="60"/>
                                        </p:tgtEl>
                                        <p:attrNameLst>
                                          <p:attrName>style.visibility</p:attrName>
                                        </p:attrNameLst>
                                      </p:cBhvr>
                                      <p:to>
                                        <p:strVal val="visible"/>
                                      </p:to>
                                    </p:set>
                                    <p:animEffect transition="in" filter="slide(fromLeft)">
                                      <p:cBhvr>
                                        <p:cTn id="40" dur="500"/>
                                        <p:tgtEl>
                                          <p:spTgt spid="60"/>
                                        </p:tgtEl>
                                      </p:cBhvr>
                                    </p:animEffect>
                                  </p:childTnLst>
                                </p:cTn>
                              </p:par>
                              <p:par>
                                <p:cTn id="41" presetID="47" presetClass="entr" presetSubtype="0" fill="hold" nodeType="withEffect">
                                  <p:stCondLst>
                                    <p:cond delay="30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strVal val="#ppt_x"/>
                                          </p:val>
                                        </p:tav>
                                        <p:tav tm="100000">
                                          <p:val>
                                            <p:strVal val="#ppt_x"/>
                                          </p:val>
                                        </p:tav>
                                      </p:tavLst>
                                    </p:anim>
                                    <p:anim calcmode="lin" valueType="num">
                                      <p:cBhvr>
                                        <p:cTn id="45" dur="500" fill="hold"/>
                                        <p:tgtEl>
                                          <p:spTgt spid="33"/>
                                        </p:tgtEl>
                                        <p:attrNameLst>
                                          <p:attrName>ppt_y</p:attrName>
                                        </p:attrNameLst>
                                      </p:cBhvr>
                                      <p:tavLst>
                                        <p:tav tm="0">
                                          <p:val>
                                            <p:strVal val="#ppt_y-.1"/>
                                          </p:val>
                                        </p:tav>
                                        <p:tav tm="100000">
                                          <p:val>
                                            <p:strVal val="#ppt_y"/>
                                          </p:val>
                                        </p:tav>
                                      </p:tavLst>
                                    </p:anim>
                                  </p:childTnLst>
                                </p:cTn>
                              </p:par>
                              <p:par>
                                <p:cTn id="46" presetID="23" presetClass="entr" presetSubtype="16" fill="hold" grpId="0" nodeType="withEffect">
                                  <p:stCondLst>
                                    <p:cond delay="80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childTnLst>
                                </p:cTn>
                              </p:par>
                              <p:par>
                                <p:cTn id="50" presetID="12" presetClass="entr" presetSubtype="2" fill="hold" grpId="0" nodeType="withEffect">
                                  <p:stCondLst>
                                    <p:cond delay="800"/>
                                  </p:stCondLst>
                                  <p:childTnLst>
                                    <p:set>
                                      <p:cBhvr>
                                        <p:cTn id="51" dur="1" fill="hold">
                                          <p:stCondLst>
                                            <p:cond delay="0"/>
                                          </p:stCondLst>
                                        </p:cTn>
                                        <p:tgtEl>
                                          <p:spTgt spid="61"/>
                                        </p:tgtEl>
                                        <p:attrNameLst>
                                          <p:attrName>style.visibility</p:attrName>
                                        </p:attrNameLst>
                                      </p:cBhvr>
                                      <p:to>
                                        <p:strVal val="visible"/>
                                      </p:to>
                                    </p:set>
                                    <p:animEffect transition="in" filter="slide(fromRight)">
                                      <p:cBhvr>
                                        <p:cTn id="52" dur="500"/>
                                        <p:tgtEl>
                                          <p:spTgt spid="61"/>
                                        </p:tgtEl>
                                      </p:cBhvr>
                                    </p:animEffect>
                                  </p:childTnLst>
                                </p:cTn>
                              </p:par>
                              <p:par>
                                <p:cTn id="53" presetID="47" presetClass="entr" presetSubtype="0" fill="hold" nodeType="withEffect">
                                  <p:stCondLst>
                                    <p:cond delay="40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anim calcmode="lin" valueType="num">
                                      <p:cBhvr>
                                        <p:cTn id="56" dur="500" fill="hold"/>
                                        <p:tgtEl>
                                          <p:spTgt spid="42"/>
                                        </p:tgtEl>
                                        <p:attrNameLst>
                                          <p:attrName>ppt_x</p:attrName>
                                        </p:attrNameLst>
                                      </p:cBhvr>
                                      <p:tavLst>
                                        <p:tav tm="0">
                                          <p:val>
                                            <p:strVal val="#ppt_x"/>
                                          </p:val>
                                        </p:tav>
                                        <p:tav tm="100000">
                                          <p:val>
                                            <p:strVal val="#ppt_x"/>
                                          </p:val>
                                        </p:tav>
                                      </p:tavLst>
                                    </p:anim>
                                    <p:anim calcmode="lin" valueType="num">
                                      <p:cBhvr>
                                        <p:cTn id="57" dur="500" fill="hold"/>
                                        <p:tgtEl>
                                          <p:spTgt spid="42"/>
                                        </p:tgtEl>
                                        <p:attrNameLst>
                                          <p:attrName>ppt_y</p:attrName>
                                        </p:attrNameLst>
                                      </p:cBhvr>
                                      <p:tavLst>
                                        <p:tav tm="0">
                                          <p:val>
                                            <p:strVal val="#ppt_y-.1"/>
                                          </p:val>
                                        </p:tav>
                                        <p:tav tm="100000">
                                          <p:val>
                                            <p:strVal val="#ppt_y"/>
                                          </p:val>
                                        </p:tav>
                                      </p:tavLst>
                                    </p:anim>
                                  </p:childTnLst>
                                </p:cTn>
                              </p:par>
                              <p:par>
                                <p:cTn id="58" presetID="23" presetClass="entr" presetSubtype="16" fill="hold" grpId="0" nodeType="withEffect">
                                  <p:stCondLst>
                                    <p:cond delay="900"/>
                                  </p:stCondLst>
                                  <p:childTnLst>
                                    <p:set>
                                      <p:cBhvr>
                                        <p:cTn id="59" dur="1" fill="hold">
                                          <p:stCondLst>
                                            <p:cond delay="0"/>
                                          </p:stCondLst>
                                        </p:cTn>
                                        <p:tgtEl>
                                          <p:spTgt spid="57"/>
                                        </p:tgtEl>
                                        <p:attrNameLst>
                                          <p:attrName>style.visibility</p:attrName>
                                        </p:attrNameLst>
                                      </p:cBhvr>
                                      <p:to>
                                        <p:strVal val="visible"/>
                                      </p:to>
                                    </p:set>
                                    <p:anim calcmode="lin" valueType="num">
                                      <p:cBhvr>
                                        <p:cTn id="60" dur="500" fill="hold"/>
                                        <p:tgtEl>
                                          <p:spTgt spid="57"/>
                                        </p:tgtEl>
                                        <p:attrNameLst>
                                          <p:attrName>ppt_w</p:attrName>
                                        </p:attrNameLst>
                                      </p:cBhvr>
                                      <p:tavLst>
                                        <p:tav tm="0">
                                          <p:val>
                                            <p:fltVal val="0"/>
                                          </p:val>
                                        </p:tav>
                                        <p:tav tm="100000">
                                          <p:val>
                                            <p:strVal val="#ppt_w"/>
                                          </p:val>
                                        </p:tav>
                                      </p:tavLst>
                                    </p:anim>
                                    <p:anim calcmode="lin" valueType="num">
                                      <p:cBhvr>
                                        <p:cTn id="61" dur="500" fill="hold"/>
                                        <p:tgtEl>
                                          <p:spTgt spid="57"/>
                                        </p:tgtEl>
                                        <p:attrNameLst>
                                          <p:attrName>ppt_h</p:attrName>
                                        </p:attrNameLst>
                                      </p:cBhvr>
                                      <p:tavLst>
                                        <p:tav tm="0">
                                          <p:val>
                                            <p:fltVal val="0"/>
                                          </p:val>
                                        </p:tav>
                                        <p:tav tm="100000">
                                          <p:val>
                                            <p:strVal val="#ppt_h"/>
                                          </p:val>
                                        </p:tav>
                                      </p:tavLst>
                                    </p:anim>
                                  </p:childTnLst>
                                </p:cTn>
                              </p:par>
                              <p:par>
                                <p:cTn id="62" presetID="12" presetClass="entr" presetSubtype="8" fill="hold" grpId="0" nodeType="withEffect">
                                  <p:stCondLst>
                                    <p:cond delay="900"/>
                                  </p:stCondLst>
                                  <p:childTnLst>
                                    <p:set>
                                      <p:cBhvr>
                                        <p:cTn id="63" dur="1" fill="hold">
                                          <p:stCondLst>
                                            <p:cond delay="0"/>
                                          </p:stCondLst>
                                        </p:cTn>
                                        <p:tgtEl>
                                          <p:spTgt spid="59"/>
                                        </p:tgtEl>
                                        <p:attrNameLst>
                                          <p:attrName>style.visibility</p:attrName>
                                        </p:attrNameLst>
                                      </p:cBhvr>
                                      <p:to>
                                        <p:strVal val="visible"/>
                                      </p:to>
                                    </p:set>
                                    <p:animEffect transition="in" filter="slide(fromLeft)">
                                      <p:cBhvr>
                                        <p:cTn id="6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utoUpdateAnimBg="0"/>
      <p:bldP spid="55" grpId="0" autoUpdateAnimBg="0"/>
      <p:bldP spid="56" grpId="0" autoUpdateAnimBg="0"/>
      <p:bldP spid="57" grpId="0" autoUpdateAnimBg="0"/>
      <p:bldP spid="58" grpId="0" autoUpdateAnimBg="0"/>
      <p:bldP spid="59" grpId="0" autoUpdateAnimBg="0"/>
      <p:bldP spid="60" grpId="0" autoUpdateAnimBg="0"/>
      <p:bldP spid="61" grpId="0" autoUpdateAnimBg="0"/>
      <p:bldP spid="62" grpId="0" autoUpdateAnimBg="0"/>
      <p:bldP spid="6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1" y="0"/>
            <a:ext cx="9143429" cy="5143179"/>
          </a:xfrm>
          <a:prstGeom prst="rect">
            <a:avLst/>
          </a:prstGeom>
        </p:spPr>
      </p:pic>
      <p:sp>
        <p:nvSpPr>
          <p:cNvPr id="7" name="Freeform 5"/>
          <p:cNvSpPr>
            <a:spLocks/>
          </p:cNvSpPr>
          <p:nvPr/>
        </p:nvSpPr>
        <p:spPr bwMode="auto">
          <a:xfrm>
            <a:off x="2481484" y="1046560"/>
            <a:ext cx="6662516" cy="1410890"/>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595959"/>
          </a:solidFill>
          <a:ln>
            <a:noFill/>
          </a:ln>
          <a:extLst>
            <a:ext uri="{91240B29-F687-4F45-9708-019B960494DF}">
              <a14:hiddenLine xmlns:a14="http://schemas.microsoft.com/office/drawing/2010/main" xmlns="" w="9525">
                <a:solidFill>
                  <a:srgbClr val="000000"/>
                </a:solidFill>
                <a:round/>
                <a:headEnd/>
                <a:tailEnd/>
              </a14:hiddenLine>
            </a:ext>
          </a:extLst>
        </p:spPr>
        <p:txBody>
          <a:bodyPr lIns="68562" tIns="34281" rIns="68562" bIns="34281"/>
          <a:lstStyle/>
          <a:p>
            <a:endParaRPr lang="zh-CN" altLang="en-US"/>
          </a:p>
        </p:txBody>
      </p:sp>
      <p:sp>
        <p:nvSpPr>
          <p:cNvPr id="8" name="Freeform 6"/>
          <p:cNvSpPr>
            <a:spLocks/>
          </p:cNvSpPr>
          <p:nvPr/>
        </p:nvSpPr>
        <p:spPr bwMode="auto">
          <a:xfrm>
            <a:off x="0" y="3056335"/>
            <a:ext cx="4270294" cy="1284684"/>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C9C9C9"/>
          </a:solidFill>
          <a:ln>
            <a:noFill/>
          </a:ln>
          <a:extLst>
            <a:ext uri="{91240B29-F687-4F45-9708-019B960494DF}">
              <a14:hiddenLine xmlns:a14="http://schemas.microsoft.com/office/drawing/2010/main" xmlns="" w="9525">
                <a:solidFill>
                  <a:srgbClr val="000000"/>
                </a:solidFill>
                <a:round/>
                <a:headEnd/>
                <a:tailEnd/>
              </a14:hiddenLine>
            </a:ext>
          </a:extLst>
        </p:spPr>
        <p:txBody>
          <a:bodyPr lIns="68562" tIns="34281" rIns="68562" bIns="34281"/>
          <a:lstStyle/>
          <a:p>
            <a:endParaRPr lang="zh-CN" altLang="en-US"/>
          </a:p>
        </p:txBody>
      </p:sp>
      <p:sp>
        <p:nvSpPr>
          <p:cNvPr id="9" name="Freeform 7"/>
          <p:cNvSpPr>
            <a:spLocks/>
          </p:cNvSpPr>
          <p:nvPr/>
        </p:nvSpPr>
        <p:spPr bwMode="auto">
          <a:xfrm>
            <a:off x="0" y="1539479"/>
            <a:ext cx="8046672" cy="2235994"/>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rgbClr val="0070C0"/>
          </a:solidFill>
          <a:ln>
            <a:noFill/>
          </a:ln>
        </p:spPr>
        <p:txBody>
          <a:bodyPr lIns="68562" tIns="34281" rIns="68562" bIns="34281"/>
          <a:lstStyle/>
          <a:p>
            <a:endParaRPr lang="zh-CN" altLang="en-US"/>
          </a:p>
        </p:txBody>
      </p:sp>
      <p:sp>
        <p:nvSpPr>
          <p:cNvPr id="10" name="Freeform 8"/>
          <p:cNvSpPr>
            <a:spLocks/>
          </p:cNvSpPr>
          <p:nvPr/>
        </p:nvSpPr>
        <p:spPr bwMode="auto">
          <a:xfrm>
            <a:off x="8420383" y="1431131"/>
            <a:ext cx="417746" cy="675085"/>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68562" tIns="34281" rIns="68562" bIns="34281"/>
          <a:lstStyle/>
          <a:p>
            <a:endParaRPr lang="zh-CN" altLang="en-US"/>
          </a:p>
        </p:txBody>
      </p:sp>
      <p:sp>
        <p:nvSpPr>
          <p:cNvPr id="11" name="Freeform 9"/>
          <p:cNvSpPr>
            <a:spLocks/>
          </p:cNvSpPr>
          <p:nvPr/>
        </p:nvSpPr>
        <p:spPr bwMode="auto">
          <a:xfrm>
            <a:off x="7940748" y="4537473"/>
            <a:ext cx="1203252" cy="606028"/>
          </a:xfrm>
          <a:custGeom>
            <a:avLst/>
            <a:gdLst>
              <a:gd name="T0" fmla="*/ 2088 w 2088"/>
              <a:gd name="T1" fmla="*/ 0 h 1048"/>
              <a:gd name="T2" fmla="*/ 2088 w 2088"/>
              <a:gd name="T3" fmla="*/ 1048 h 1048"/>
              <a:gd name="T4" fmla="*/ 0 w 2088"/>
              <a:gd name="T5" fmla="*/ 1048 h 1048"/>
              <a:gd name="T6" fmla="*/ 662 w 2088"/>
              <a:gd name="T7" fmla="*/ 0 h 1048"/>
              <a:gd name="T8" fmla="*/ 2088 w 2088"/>
              <a:gd name="T9" fmla="*/ 0 h 1048"/>
            </a:gdLst>
            <a:ahLst/>
            <a:cxnLst>
              <a:cxn ang="0">
                <a:pos x="T0" y="T1"/>
              </a:cxn>
              <a:cxn ang="0">
                <a:pos x="T2" y="T3"/>
              </a:cxn>
              <a:cxn ang="0">
                <a:pos x="T4" y="T5"/>
              </a:cxn>
              <a:cxn ang="0">
                <a:pos x="T6" y="T7"/>
              </a:cxn>
              <a:cxn ang="0">
                <a:pos x="T8" y="T9"/>
              </a:cxn>
            </a:cxnLst>
            <a:rect l="0" t="0" r="r" b="b"/>
            <a:pathLst>
              <a:path w="2088" h="1048">
                <a:moveTo>
                  <a:pt x="2088" y="0"/>
                </a:moveTo>
                <a:lnTo>
                  <a:pt x="2088" y="1048"/>
                </a:lnTo>
                <a:lnTo>
                  <a:pt x="0" y="1048"/>
                </a:lnTo>
                <a:lnTo>
                  <a:pt x="662" y="0"/>
                </a:lnTo>
                <a:lnTo>
                  <a:pt x="2088" y="0"/>
                </a:lnTo>
                <a:close/>
              </a:path>
            </a:pathLst>
          </a:custGeom>
          <a:solidFill>
            <a:srgbClr val="C1C0C3"/>
          </a:solidFill>
          <a:ln>
            <a:noFill/>
          </a:ln>
          <a:extLst>
            <a:ext uri="{91240B29-F687-4F45-9708-019B960494DF}">
              <a14:hiddenLine xmlns:a14="http://schemas.microsoft.com/office/drawing/2010/main" xmlns="" w="9525">
                <a:solidFill>
                  <a:srgbClr val="000000"/>
                </a:solidFill>
                <a:round/>
                <a:headEnd/>
                <a:tailEnd/>
              </a14:hiddenLine>
            </a:ext>
          </a:extLst>
        </p:spPr>
        <p:txBody>
          <a:bodyPr lIns="68562" tIns="34281" rIns="68562" bIns="34281"/>
          <a:lstStyle/>
          <a:p>
            <a:endParaRPr lang="zh-CN" altLang="en-US"/>
          </a:p>
        </p:txBody>
      </p:sp>
      <p:sp>
        <p:nvSpPr>
          <p:cNvPr id="12" name="Freeform 10"/>
          <p:cNvSpPr>
            <a:spLocks/>
          </p:cNvSpPr>
          <p:nvPr/>
        </p:nvSpPr>
        <p:spPr bwMode="auto">
          <a:xfrm>
            <a:off x="7722949" y="4656535"/>
            <a:ext cx="1421051" cy="486965"/>
          </a:xfrm>
          <a:custGeom>
            <a:avLst/>
            <a:gdLst>
              <a:gd name="T0" fmla="*/ 2467 w 2467"/>
              <a:gd name="T1" fmla="*/ 0 h 843"/>
              <a:gd name="T2" fmla="*/ 2467 w 2467"/>
              <a:gd name="T3" fmla="*/ 843 h 843"/>
              <a:gd name="T4" fmla="*/ 0 w 2467"/>
              <a:gd name="T5" fmla="*/ 843 h 843"/>
              <a:gd name="T6" fmla="*/ 533 w 2467"/>
              <a:gd name="T7" fmla="*/ 0 h 843"/>
              <a:gd name="T8" fmla="*/ 2467 w 2467"/>
              <a:gd name="T9" fmla="*/ 0 h 843"/>
            </a:gdLst>
            <a:ahLst/>
            <a:cxnLst>
              <a:cxn ang="0">
                <a:pos x="T0" y="T1"/>
              </a:cxn>
              <a:cxn ang="0">
                <a:pos x="T2" y="T3"/>
              </a:cxn>
              <a:cxn ang="0">
                <a:pos x="T4" y="T5"/>
              </a:cxn>
              <a:cxn ang="0">
                <a:pos x="T6" y="T7"/>
              </a:cxn>
              <a:cxn ang="0">
                <a:pos x="T8" y="T9"/>
              </a:cxn>
            </a:cxnLst>
            <a:rect l="0" t="0" r="r" b="b"/>
            <a:pathLst>
              <a:path w="2467" h="843">
                <a:moveTo>
                  <a:pt x="2467" y="0"/>
                </a:moveTo>
                <a:lnTo>
                  <a:pt x="2467" y="843"/>
                </a:lnTo>
                <a:lnTo>
                  <a:pt x="0" y="843"/>
                </a:lnTo>
                <a:lnTo>
                  <a:pt x="533" y="0"/>
                </a:lnTo>
                <a:lnTo>
                  <a:pt x="2467"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68562" tIns="34281" rIns="68562" bIns="34281"/>
          <a:lstStyle/>
          <a:p>
            <a:endParaRPr lang="zh-CN" altLang="en-US"/>
          </a:p>
        </p:txBody>
      </p:sp>
      <p:sp>
        <p:nvSpPr>
          <p:cNvPr id="13" name="TextBox 11"/>
          <p:cNvSpPr txBox="1">
            <a:spLocks noChangeArrowheads="1"/>
          </p:cNvSpPr>
          <p:nvPr/>
        </p:nvSpPr>
        <p:spPr bwMode="auto">
          <a:xfrm>
            <a:off x="2031604" y="1926432"/>
            <a:ext cx="2446787" cy="530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3000" b="1" dirty="0" smtClean="0">
                <a:solidFill>
                  <a:srgbClr val="FFFFFF"/>
                </a:solidFill>
                <a:latin typeface="微软雅黑" pitchFamily="34" charset="-122"/>
                <a:ea typeface="微软雅黑" pitchFamily="34" charset="-122"/>
              </a:rPr>
              <a:t>工作完成情况</a:t>
            </a:r>
            <a:endParaRPr lang="zh-CN" altLang="en-US" sz="3000" b="1" dirty="0">
              <a:solidFill>
                <a:srgbClr val="FFFFFF"/>
              </a:solidFill>
              <a:latin typeface="微软雅黑" pitchFamily="34" charset="-122"/>
              <a:ea typeface="微软雅黑" pitchFamily="34" charset="-122"/>
            </a:endParaRPr>
          </a:p>
        </p:txBody>
      </p:sp>
      <p:sp>
        <p:nvSpPr>
          <p:cNvPr id="14" name="TextBox 12"/>
          <p:cNvSpPr txBox="1">
            <a:spLocks noChangeArrowheads="1"/>
          </p:cNvSpPr>
          <p:nvPr/>
        </p:nvSpPr>
        <p:spPr bwMode="auto">
          <a:xfrm>
            <a:off x="1009256" y="1847850"/>
            <a:ext cx="956889" cy="166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10300" b="1" dirty="0" smtClean="0">
                <a:solidFill>
                  <a:srgbClr val="FFFFFF"/>
                </a:solidFill>
                <a:latin typeface="微软雅黑" pitchFamily="34" charset="-122"/>
                <a:ea typeface="微软雅黑" pitchFamily="34" charset="-122"/>
              </a:rPr>
              <a:t>2</a:t>
            </a:r>
            <a:endParaRPr lang="zh-CN" altLang="en-US" sz="10300" b="1" dirty="0">
              <a:solidFill>
                <a:srgbClr val="FFFFFF"/>
              </a:solidFill>
              <a:latin typeface="微软雅黑" pitchFamily="34" charset="-122"/>
              <a:ea typeface="微软雅黑" pitchFamily="34" charset="-122"/>
            </a:endParaRPr>
          </a:p>
        </p:txBody>
      </p:sp>
      <p:sp>
        <p:nvSpPr>
          <p:cNvPr id="16" name="TextBox 1"/>
          <p:cNvSpPr txBox="1">
            <a:spLocks noChangeArrowheads="1"/>
          </p:cNvSpPr>
          <p:nvPr/>
        </p:nvSpPr>
        <p:spPr bwMode="auto">
          <a:xfrm>
            <a:off x="2082780" y="2576513"/>
            <a:ext cx="4696372" cy="5310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500">
                <a:solidFill>
                  <a:srgbClr val="FFFFFF"/>
                </a:solidFill>
                <a:latin typeface="微软雅黑" pitchFamily="34" charset="-122"/>
                <a:ea typeface="微软雅黑" pitchFamily="34" charset="-122"/>
              </a:rPr>
              <a:t>这里可以用一段简洁的文字描述出本章中心思想，或者作为章节导语。还可以列出本章的小节标题。</a:t>
            </a:r>
          </a:p>
        </p:txBody>
      </p:sp>
      <p:sp>
        <p:nvSpPr>
          <p:cNvPr id="17" name="TextBox 2"/>
          <p:cNvSpPr txBox="1">
            <a:spLocks noChangeArrowheads="1"/>
          </p:cNvSpPr>
          <p:nvPr/>
        </p:nvSpPr>
        <p:spPr bwMode="auto">
          <a:xfrm>
            <a:off x="367760" y="2859882"/>
            <a:ext cx="631975" cy="392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100">
                <a:solidFill>
                  <a:srgbClr val="FFFFFF"/>
                </a:solidFill>
              </a:rPr>
              <a:t>Part</a:t>
            </a:r>
            <a:endParaRPr lang="zh-CN" altLang="en-US" sz="2100">
              <a:solidFill>
                <a:srgbClr val="FFFFFF"/>
              </a:solidFill>
            </a:endParaRPr>
          </a:p>
        </p:txBody>
      </p:sp>
    </p:spTree>
    <p:extLst>
      <p:ext uri="{BB962C8B-B14F-4D97-AF65-F5344CB8AC3E}">
        <p14:creationId xmlns:p14="http://schemas.microsoft.com/office/powerpoint/2010/main" xmlns="" val="1524999429"/>
      </p:ext>
    </p:extLst>
  </p:cSld>
  <p:clrMapOvr>
    <a:masterClrMapping/>
  </p:clrMapOvr>
  <mc:AlternateContent xmlns:mc="http://schemas.openxmlformats.org/markup-compatibility/2006">
    <mc:Choice xmlns:p14="http://schemas.microsoft.com/office/powerpoint/2010/main" xmlns="" Requires="p14">
      <p:transition spd="slow" p14:dur="1100" advClick="0" advTm="8000">
        <p14:switch dir="r"/>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1000"/>
                                        <p:tgtEl>
                                          <p:spTgt spid="7"/>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300" fill="hold"/>
                                        <p:tgtEl>
                                          <p:spTgt spid="10"/>
                                        </p:tgtEl>
                                        <p:attrNameLst>
                                          <p:attrName>ppt_w</p:attrName>
                                        </p:attrNameLst>
                                      </p:cBhvr>
                                      <p:tavLst>
                                        <p:tav tm="0">
                                          <p:val>
                                            <p:fltVal val="0"/>
                                          </p:val>
                                        </p:tav>
                                        <p:tav tm="100000">
                                          <p:val>
                                            <p:strVal val="#ppt_w"/>
                                          </p:val>
                                        </p:tav>
                                      </p:tavLst>
                                    </p:anim>
                                    <p:anim calcmode="lin" valueType="num">
                                      <p:cBhvr>
                                        <p:cTn id="20" dur="300" fill="hold"/>
                                        <p:tgtEl>
                                          <p:spTgt spid="10"/>
                                        </p:tgtEl>
                                        <p:attrNameLst>
                                          <p:attrName>ppt_h</p:attrName>
                                        </p:attrNameLst>
                                      </p:cBhvr>
                                      <p:tavLst>
                                        <p:tav tm="0">
                                          <p:val>
                                            <p:fltVal val="0"/>
                                          </p:val>
                                        </p:tav>
                                        <p:tav tm="100000">
                                          <p:val>
                                            <p:strVal val="#ppt_h"/>
                                          </p:val>
                                        </p:tav>
                                      </p:tavLst>
                                    </p:anim>
                                    <p:anim calcmode="lin" valueType="num">
                                      <p:cBhvr>
                                        <p:cTn id="21" dur="300" fill="hold"/>
                                        <p:tgtEl>
                                          <p:spTgt spid="10"/>
                                        </p:tgtEl>
                                        <p:attrNameLst>
                                          <p:attrName>style.rotation</p:attrName>
                                        </p:attrNameLst>
                                      </p:cBhvr>
                                      <p:tavLst>
                                        <p:tav tm="0">
                                          <p:val>
                                            <p:fltVal val="90"/>
                                          </p:val>
                                        </p:tav>
                                        <p:tav tm="100000">
                                          <p:val>
                                            <p:fltVal val="0"/>
                                          </p:val>
                                        </p:tav>
                                      </p:tavLst>
                                    </p:anim>
                                    <p:animEffect transition="in" filter="fade">
                                      <p:cBhvr>
                                        <p:cTn id="22" dur="300"/>
                                        <p:tgtEl>
                                          <p:spTgt spid="10"/>
                                        </p:tgtEl>
                                      </p:cBhvr>
                                    </p:animEffect>
                                  </p:childTnLst>
                                </p:cTn>
                              </p:par>
                            </p:childTnLst>
                          </p:cTn>
                        </p:par>
                        <p:par>
                          <p:cTn id="23" fill="hold">
                            <p:stCondLst>
                              <p:cond delay="18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400"/>
                                        <p:tgtEl>
                                          <p:spTgt spid="11"/>
                                        </p:tgtEl>
                                      </p:cBhvr>
                                    </p:animEffect>
                                    <p:anim calcmode="lin" valueType="num">
                                      <p:cBhvr>
                                        <p:cTn id="27" dur="400" fill="hold"/>
                                        <p:tgtEl>
                                          <p:spTgt spid="11"/>
                                        </p:tgtEl>
                                        <p:attrNameLst>
                                          <p:attrName>ppt_x</p:attrName>
                                        </p:attrNameLst>
                                      </p:cBhvr>
                                      <p:tavLst>
                                        <p:tav tm="0">
                                          <p:val>
                                            <p:strVal val="#ppt_x"/>
                                          </p:val>
                                        </p:tav>
                                        <p:tav tm="100000">
                                          <p:val>
                                            <p:strVal val="#ppt_x"/>
                                          </p:val>
                                        </p:tav>
                                      </p:tavLst>
                                    </p:anim>
                                    <p:anim calcmode="lin" valueType="num">
                                      <p:cBhvr>
                                        <p:cTn id="28" dur="4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400"/>
                                        <p:tgtEl>
                                          <p:spTgt spid="12"/>
                                        </p:tgtEl>
                                      </p:cBhvr>
                                    </p:animEffect>
                                    <p:anim calcmode="lin" valueType="num">
                                      <p:cBhvr>
                                        <p:cTn id="32" dur="400" fill="hold"/>
                                        <p:tgtEl>
                                          <p:spTgt spid="12"/>
                                        </p:tgtEl>
                                        <p:attrNameLst>
                                          <p:attrName>ppt_x</p:attrName>
                                        </p:attrNameLst>
                                      </p:cBhvr>
                                      <p:tavLst>
                                        <p:tav tm="0">
                                          <p:val>
                                            <p:strVal val="#ppt_x"/>
                                          </p:val>
                                        </p:tav>
                                        <p:tav tm="100000">
                                          <p:val>
                                            <p:strVal val="#ppt_x"/>
                                          </p:val>
                                        </p:tav>
                                      </p:tavLst>
                                    </p:anim>
                                    <p:anim calcmode="lin" valueType="num">
                                      <p:cBhvr>
                                        <p:cTn id="33" dur="4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2400"/>
                            </p:stCondLst>
                            <p:childTnLst>
                              <p:par>
                                <p:cTn id="35" presetID="42"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anim calcmode="lin" valueType="num">
                                      <p:cBhvr>
                                        <p:cTn id="38" dur="500" fill="hold"/>
                                        <p:tgtEl>
                                          <p:spTgt spid="17"/>
                                        </p:tgtEl>
                                        <p:attrNameLst>
                                          <p:attrName>ppt_x</p:attrName>
                                        </p:attrNameLst>
                                      </p:cBhvr>
                                      <p:tavLst>
                                        <p:tav tm="0">
                                          <p:val>
                                            <p:strVal val="#ppt_x"/>
                                          </p:val>
                                        </p:tav>
                                        <p:tav tm="100000">
                                          <p:val>
                                            <p:strVal val="#ppt_x"/>
                                          </p:val>
                                        </p:tav>
                                      </p:tavLst>
                                    </p:anim>
                                    <p:anim calcmode="lin" valueType="num">
                                      <p:cBhvr>
                                        <p:cTn id="39" dur="5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2900"/>
                            </p:stCondLst>
                            <p:childTnLst>
                              <p:par>
                                <p:cTn id="41" presetID="31"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style.rotation</p:attrName>
                                        </p:attrNameLst>
                                      </p:cBhvr>
                                      <p:tavLst>
                                        <p:tav tm="0">
                                          <p:val>
                                            <p:fltVal val="90"/>
                                          </p:val>
                                        </p:tav>
                                        <p:tav tm="100000">
                                          <p:val>
                                            <p:fltVal val="0"/>
                                          </p:val>
                                        </p:tav>
                                      </p:tavLst>
                                    </p:anim>
                                    <p:animEffect transition="in" filter="fade">
                                      <p:cBhvr>
                                        <p:cTn id="46" dur="500"/>
                                        <p:tgtEl>
                                          <p:spTgt spid="14"/>
                                        </p:tgtEl>
                                      </p:cBhvr>
                                    </p:animEffect>
                                  </p:childTnLst>
                                </p:cTn>
                              </p:par>
                            </p:childTnLst>
                          </p:cTn>
                        </p:par>
                        <p:par>
                          <p:cTn id="47" fill="hold">
                            <p:stCondLst>
                              <p:cond delay="34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par>
                          <p:cTn id="51" fill="hold">
                            <p:stCondLst>
                              <p:cond delay="3900"/>
                            </p:stCondLst>
                            <p:childTnLst>
                              <p:par>
                                <p:cTn id="52" presetID="22" presetClass="entr" presetSubtype="1"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up)">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utoUpdateAnimBg="0"/>
      <p:bldP spid="14" grpId="0" autoUpdateAnimBg="0"/>
      <p:bldP spid="16" grpId="0" autoUpdateAnimBg="0"/>
      <p:bldP spid="1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燕尾形 25"/>
          <p:cNvSpPr/>
          <p:nvPr/>
        </p:nvSpPr>
        <p:spPr>
          <a:xfrm>
            <a:off x="2291627"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27"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28"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2. </a:t>
            </a:r>
            <a:r>
              <a:rPr lang="zh-CN" altLang="en-US" sz="1600" b="0" dirty="0" smtClean="0">
                <a:solidFill>
                  <a:schemeClr val="bg1"/>
                </a:solidFill>
                <a:latin typeface="Impact" pitchFamily="34" charset="0"/>
                <a:ea typeface="微软雅黑" pitchFamily="34" charset="-122"/>
              </a:rPr>
              <a:t>工作完成情况</a:t>
            </a:r>
            <a:endParaRPr lang="zh-CN" altLang="en-US" sz="1600" b="0" dirty="0">
              <a:solidFill>
                <a:schemeClr val="bg1"/>
              </a:solidFill>
              <a:latin typeface="微软雅黑" pitchFamily="34" charset="-122"/>
              <a:ea typeface="微软雅黑" pitchFamily="34" charset="-122"/>
            </a:endParaRPr>
          </a:p>
        </p:txBody>
      </p:sp>
      <p:sp>
        <p:nvSpPr>
          <p:cNvPr id="29"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30"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31"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grpSp>
        <p:nvGrpSpPr>
          <p:cNvPr id="62" name="组合 61"/>
          <p:cNvGrpSpPr/>
          <p:nvPr/>
        </p:nvGrpSpPr>
        <p:grpSpPr>
          <a:xfrm>
            <a:off x="8228262" y="988408"/>
            <a:ext cx="352425" cy="1150144"/>
            <a:chOff x="8289926" y="988408"/>
            <a:chExt cx="352425" cy="1150144"/>
          </a:xfrm>
        </p:grpSpPr>
        <p:sp>
          <p:nvSpPr>
            <p:cNvPr id="63" name="任意多边形 62"/>
            <p:cNvSpPr/>
            <p:nvPr/>
          </p:nvSpPr>
          <p:spPr>
            <a:xfrm>
              <a:off x="8289926" y="1168192"/>
              <a:ext cx="352425" cy="842963"/>
            </a:xfrm>
            <a:custGeom>
              <a:avLst/>
              <a:gdLst>
                <a:gd name="connsiteX0" fmla="*/ 142875 w 352425"/>
                <a:gd name="connsiteY0" fmla="*/ 1123950 h 1123950"/>
                <a:gd name="connsiteX1" fmla="*/ 352425 w 352425"/>
                <a:gd name="connsiteY1" fmla="*/ 1085850 h 1123950"/>
                <a:gd name="connsiteX2" fmla="*/ 290513 w 352425"/>
                <a:gd name="connsiteY2" fmla="*/ 0 h 1123950"/>
                <a:gd name="connsiteX3" fmla="*/ 0 w 352425"/>
                <a:gd name="connsiteY3" fmla="*/ 71438 h 1123950"/>
                <a:gd name="connsiteX4" fmla="*/ 142875 w 352425"/>
                <a:gd name="connsiteY4" fmla="*/ 1123950 h 112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1123950">
                  <a:moveTo>
                    <a:pt x="142875" y="1123950"/>
                  </a:moveTo>
                  <a:lnTo>
                    <a:pt x="352425" y="1085850"/>
                  </a:lnTo>
                  <a:lnTo>
                    <a:pt x="290513" y="0"/>
                  </a:lnTo>
                  <a:lnTo>
                    <a:pt x="0" y="71438"/>
                  </a:lnTo>
                  <a:lnTo>
                    <a:pt x="142875" y="112395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dirty="0">
                <a:ea typeface="微软雅黑" pitchFamily="34" charset="-122"/>
              </a:endParaRPr>
            </a:p>
          </p:txBody>
        </p:sp>
        <p:pic>
          <p:nvPicPr>
            <p:cNvPr id="64" name="图片 42"/>
            <p:cNvPicPr>
              <a:picLocks noChangeAspect="1"/>
            </p:cNvPicPr>
            <p:nvPr/>
          </p:nvPicPr>
          <p:blipFill>
            <a:blip r:embed="rId3" cstate="print">
              <a:extLst>
                <a:ext uri="{28A0092B-C50C-407E-A947-70E740481C1C}">
                  <a14:useLocalDpi xmlns:a14="http://schemas.microsoft.com/office/drawing/2010/main" xmlns="" val="0"/>
                </a:ext>
              </a:extLst>
            </a:blip>
            <a:srcRect l="39696" r="-2"/>
            <a:stretch>
              <a:fillRect/>
            </a:stretch>
          </p:blipFill>
          <p:spPr bwMode="auto">
            <a:xfrm rot="21400107" flipH="1">
              <a:off x="8537576" y="988408"/>
              <a:ext cx="73025" cy="1150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5" name="组合 64"/>
          <p:cNvGrpSpPr/>
          <p:nvPr/>
        </p:nvGrpSpPr>
        <p:grpSpPr>
          <a:xfrm>
            <a:off x="8228262" y="2068843"/>
            <a:ext cx="352425" cy="1151334"/>
            <a:chOff x="8289926" y="2068843"/>
            <a:chExt cx="352425" cy="1151334"/>
          </a:xfrm>
        </p:grpSpPr>
        <p:sp>
          <p:nvSpPr>
            <p:cNvPr id="66" name="任意多边形 65"/>
            <p:cNvSpPr/>
            <p:nvPr/>
          </p:nvSpPr>
          <p:spPr>
            <a:xfrm>
              <a:off x="8289926" y="2222433"/>
              <a:ext cx="352425" cy="842963"/>
            </a:xfrm>
            <a:custGeom>
              <a:avLst/>
              <a:gdLst>
                <a:gd name="connsiteX0" fmla="*/ 142875 w 352425"/>
                <a:gd name="connsiteY0" fmla="*/ 1123950 h 1123950"/>
                <a:gd name="connsiteX1" fmla="*/ 352425 w 352425"/>
                <a:gd name="connsiteY1" fmla="*/ 1085850 h 1123950"/>
                <a:gd name="connsiteX2" fmla="*/ 290513 w 352425"/>
                <a:gd name="connsiteY2" fmla="*/ 0 h 1123950"/>
                <a:gd name="connsiteX3" fmla="*/ 0 w 352425"/>
                <a:gd name="connsiteY3" fmla="*/ 71438 h 1123950"/>
                <a:gd name="connsiteX4" fmla="*/ 142875 w 352425"/>
                <a:gd name="connsiteY4" fmla="*/ 1123950 h 112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1123950">
                  <a:moveTo>
                    <a:pt x="142875" y="1123950"/>
                  </a:moveTo>
                  <a:lnTo>
                    <a:pt x="352425" y="1085850"/>
                  </a:lnTo>
                  <a:lnTo>
                    <a:pt x="290513" y="0"/>
                  </a:lnTo>
                  <a:lnTo>
                    <a:pt x="0" y="71438"/>
                  </a:lnTo>
                  <a:lnTo>
                    <a:pt x="142875" y="112395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dirty="0">
                <a:ea typeface="微软雅黑" pitchFamily="34" charset="-122"/>
              </a:endParaRPr>
            </a:p>
          </p:txBody>
        </p:sp>
        <p:pic>
          <p:nvPicPr>
            <p:cNvPr id="67" name="图片 44"/>
            <p:cNvPicPr>
              <a:picLocks noChangeAspect="1"/>
            </p:cNvPicPr>
            <p:nvPr/>
          </p:nvPicPr>
          <p:blipFill>
            <a:blip r:embed="rId3" cstate="print">
              <a:extLst>
                <a:ext uri="{28A0092B-C50C-407E-A947-70E740481C1C}">
                  <a14:useLocalDpi xmlns:a14="http://schemas.microsoft.com/office/drawing/2010/main" xmlns="" val="0"/>
                </a:ext>
              </a:extLst>
            </a:blip>
            <a:srcRect l="39696" r="-2"/>
            <a:stretch>
              <a:fillRect/>
            </a:stretch>
          </p:blipFill>
          <p:spPr bwMode="auto">
            <a:xfrm rot="21400107" flipH="1">
              <a:off x="8540751" y="2068843"/>
              <a:ext cx="73025" cy="11513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8" name="组合 67"/>
          <p:cNvGrpSpPr/>
          <p:nvPr/>
        </p:nvGrpSpPr>
        <p:grpSpPr>
          <a:xfrm>
            <a:off x="8228262" y="3076600"/>
            <a:ext cx="352425" cy="1151334"/>
            <a:chOff x="8289926" y="3199210"/>
            <a:chExt cx="352425" cy="1151334"/>
          </a:xfrm>
        </p:grpSpPr>
        <p:sp>
          <p:nvSpPr>
            <p:cNvPr id="69" name="任意多边形 68"/>
            <p:cNvSpPr/>
            <p:nvPr/>
          </p:nvSpPr>
          <p:spPr>
            <a:xfrm>
              <a:off x="8289926" y="3392091"/>
              <a:ext cx="352425" cy="842963"/>
            </a:xfrm>
            <a:custGeom>
              <a:avLst/>
              <a:gdLst>
                <a:gd name="connsiteX0" fmla="*/ 142875 w 352425"/>
                <a:gd name="connsiteY0" fmla="*/ 1123950 h 1123950"/>
                <a:gd name="connsiteX1" fmla="*/ 352425 w 352425"/>
                <a:gd name="connsiteY1" fmla="*/ 1085850 h 1123950"/>
                <a:gd name="connsiteX2" fmla="*/ 290513 w 352425"/>
                <a:gd name="connsiteY2" fmla="*/ 0 h 1123950"/>
                <a:gd name="connsiteX3" fmla="*/ 0 w 352425"/>
                <a:gd name="connsiteY3" fmla="*/ 71438 h 1123950"/>
                <a:gd name="connsiteX4" fmla="*/ 142875 w 352425"/>
                <a:gd name="connsiteY4" fmla="*/ 1123950 h 112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1123950">
                  <a:moveTo>
                    <a:pt x="142875" y="1123950"/>
                  </a:moveTo>
                  <a:lnTo>
                    <a:pt x="352425" y="1085850"/>
                  </a:lnTo>
                  <a:lnTo>
                    <a:pt x="290513" y="0"/>
                  </a:lnTo>
                  <a:lnTo>
                    <a:pt x="0" y="71438"/>
                  </a:lnTo>
                  <a:lnTo>
                    <a:pt x="142875" y="112395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dirty="0">
                <a:ea typeface="微软雅黑" pitchFamily="34" charset="-122"/>
              </a:endParaRPr>
            </a:p>
          </p:txBody>
        </p:sp>
        <p:pic>
          <p:nvPicPr>
            <p:cNvPr id="70" name="图片 45"/>
            <p:cNvPicPr>
              <a:picLocks noChangeAspect="1"/>
            </p:cNvPicPr>
            <p:nvPr/>
          </p:nvPicPr>
          <p:blipFill>
            <a:blip r:embed="rId3" cstate="print">
              <a:extLst>
                <a:ext uri="{28A0092B-C50C-407E-A947-70E740481C1C}">
                  <a14:useLocalDpi xmlns:a14="http://schemas.microsoft.com/office/drawing/2010/main" xmlns="" val="0"/>
                </a:ext>
              </a:extLst>
            </a:blip>
            <a:srcRect l="39696" r="-2"/>
            <a:stretch>
              <a:fillRect/>
            </a:stretch>
          </p:blipFill>
          <p:spPr bwMode="auto">
            <a:xfrm rot="21400107" flipH="1">
              <a:off x="8534401" y="3199210"/>
              <a:ext cx="73025" cy="11513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1" name="任意多边形 70"/>
          <p:cNvSpPr/>
          <p:nvPr/>
        </p:nvSpPr>
        <p:spPr>
          <a:xfrm rot="20828725">
            <a:off x="5123725" y="1441376"/>
            <a:ext cx="3291853" cy="833438"/>
          </a:xfrm>
          <a:custGeom>
            <a:avLst/>
            <a:gdLst>
              <a:gd name="connsiteX0" fmla="*/ 3351568 w 3351568"/>
              <a:gd name="connsiteY0" fmla="*/ 0 h 1111566"/>
              <a:gd name="connsiteX1" fmla="*/ 3294671 w 3351568"/>
              <a:gd name="connsiteY1" fmla="*/ 1111566 h 1111566"/>
              <a:gd name="connsiteX2" fmla="*/ 0 w 3351568"/>
              <a:gd name="connsiteY2" fmla="*/ 1111566 h 1111566"/>
              <a:gd name="connsiteX3" fmla="*/ 185074 w 3351568"/>
              <a:gd name="connsiteY3" fmla="*/ 1942 h 1111566"/>
              <a:gd name="connsiteX4" fmla="*/ 181244 w 3351568"/>
              <a:gd name="connsiteY4" fmla="*/ 0 h 1111566"/>
              <a:gd name="connsiteX0" fmla="*/ 3292202 w 3292202"/>
              <a:gd name="connsiteY0" fmla="*/ 0 h 1111566"/>
              <a:gd name="connsiteX1" fmla="*/ 3235305 w 3292202"/>
              <a:gd name="connsiteY1" fmla="*/ 1111566 h 1111566"/>
              <a:gd name="connsiteX2" fmla="*/ 0 w 3292202"/>
              <a:gd name="connsiteY2" fmla="*/ 1109933 h 1111566"/>
              <a:gd name="connsiteX3" fmla="*/ 125708 w 3292202"/>
              <a:gd name="connsiteY3" fmla="*/ 1942 h 1111566"/>
              <a:gd name="connsiteX4" fmla="*/ 121878 w 3292202"/>
              <a:gd name="connsiteY4" fmla="*/ 0 h 1111566"/>
              <a:gd name="connsiteX5" fmla="*/ 3292202 w 3292202"/>
              <a:gd name="connsiteY5" fmla="*/ 0 h 111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92202" h="1111566">
                <a:moveTo>
                  <a:pt x="3292202" y="0"/>
                </a:moveTo>
                <a:lnTo>
                  <a:pt x="3235305" y="1111566"/>
                </a:lnTo>
                <a:lnTo>
                  <a:pt x="0" y="1109933"/>
                </a:lnTo>
                <a:lnTo>
                  <a:pt x="125708" y="1942"/>
                </a:lnTo>
                <a:lnTo>
                  <a:pt x="121878" y="0"/>
                </a:lnTo>
                <a:lnTo>
                  <a:pt x="3292202"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spcBef>
                <a:spcPts val="0"/>
              </a:spcBef>
              <a:spcAft>
                <a:spcPts val="0"/>
              </a:spcAft>
              <a:defRPr/>
            </a:pPr>
            <a:r>
              <a:rPr lang="zh-CN" altLang="en-US" sz="1600" b="0" dirty="0">
                <a:latin typeface="微软雅黑" panose="020B0503020204020204" pitchFamily="34" charset="-122"/>
                <a:ea typeface="微软雅黑" panose="020B0503020204020204" pitchFamily="34" charset="-122"/>
              </a:rPr>
              <a:t>请在此处输入您的标题</a:t>
            </a:r>
          </a:p>
        </p:txBody>
      </p:sp>
      <p:sp>
        <p:nvSpPr>
          <p:cNvPr id="72" name="任意多边形 71"/>
          <p:cNvSpPr/>
          <p:nvPr/>
        </p:nvSpPr>
        <p:spPr>
          <a:xfrm rot="20828725">
            <a:off x="5128470" y="2494905"/>
            <a:ext cx="3287048" cy="833438"/>
          </a:xfrm>
          <a:custGeom>
            <a:avLst/>
            <a:gdLst>
              <a:gd name="connsiteX0" fmla="*/ 3351568 w 3351568"/>
              <a:gd name="connsiteY0" fmla="*/ 0 h 1111566"/>
              <a:gd name="connsiteX1" fmla="*/ 3294671 w 3351568"/>
              <a:gd name="connsiteY1" fmla="*/ 1111566 h 1111566"/>
              <a:gd name="connsiteX2" fmla="*/ 0 w 3351568"/>
              <a:gd name="connsiteY2" fmla="*/ 1111566 h 1111566"/>
              <a:gd name="connsiteX3" fmla="*/ 185074 w 3351568"/>
              <a:gd name="connsiteY3" fmla="*/ 1942 h 1111566"/>
              <a:gd name="connsiteX4" fmla="*/ 181244 w 3351568"/>
              <a:gd name="connsiteY4" fmla="*/ 0 h 1111566"/>
              <a:gd name="connsiteX0" fmla="*/ 3351568 w 3351568"/>
              <a:gd name="connsiteY0" fmla="*/ 0 h 1111566"/>
              <a:gd name="connsiteX1" fmla="*/ 3294671 w 3351568"/>
              <a:gd name="connsiteY1" fmla="*/ 1111566 h 1111566"/>
              <a:gd name="connsiteX2" fmla="*/ 115933 w 3351568"/>
              <a:gd name="connsiteY2" fmla="*/ 1091823 h 1111566"/>
              <a:gd name="connsiteX3" fmla="*/ 0 w 3351568"/>
              <a:gd name="connsiteY3" fmla="*/ 1111566 h 1111566"/>
              <a:gd name="connsiteX4" fmla="*/ 185074 w 3351568"/>
              <a:gd name="connsiteY4" fmla="*/ 1942 h 1111566"/>
              <a:gd name="connsiteX5" fmla="*/ 181244 w 3351568"/>
              <a:gd name="connsiteY5" fmla="*/ 0 h 1111566"/>
              <a:gd name="connsiteX6" fmla="*/ 3351568 w 3351568"/>
              <a:gd name="connsiteY6" fmla="*/ 0 h 1111566"/>
              <a:gd name="connsiteX0" fmla="*/ 3287396 w 3287396"/>
              <a:gd name="connsiteY0" fmla="*/ 0 h 1111566"/>
              <a:gd name="connsiteX1" fmla="*/ 3230499 w 3287396"/>
              <a:gd name="connsiteY1" fmla="*/ 1111566 h 1111566"/>
              <a:gd name="connsiteX2" fmla="*/ 51761 w 3287396"/>
              <a:gd name="connsiteY2" fmla="*/ 1091823 h 1111566"/>
              <a:gd name="connsiteX3" fmla="*/ 0 w 3287396"/>
              <a:gd name="connsiteY3" fmla="*/ 1081847 h 1111566"/>
              <a:gd name="connsiteX4" fmla="*/ 120902 w 3287396"/>
              <a:gd name="connsiteY4" fmla="*/ 1942 h 1111566"/>
              <a:gd name="connsiteX5" fmla="*/ 117072 w 3287396"/>
              <a:gd name="connsiteY5" fmla="*/ 0 h 1111566"/>
              <a:gd name="connsiteX6" fmla="*/ 3287396 w 3287396"/>
              <a:gd name="connsiteY6" fmla="*/ 0 h 111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7396" h="1111566">
                <a:moveTo>
                  <a:pt x="3287396" y="0"/>
                </a:moveTo>
                <a:lnTo>
                  <a:pt x="3230499" y="1111566"/>
                </a:lnTo>
                <a:lnTo>
                  <a:pt x="51761" y="1091823"/>
                </a:lnTo>
                <a:lnTo>
                  <a:pt x="0" y="1081847"/>
                </a:lnTo>
                <a:lnTo>
                  <a:pt x="120902" y="1942"/>
                </a:lnTo>
                <a:lnTo>
                  <a:pt x="117072" y="0"/>
                </a:lnTo>
                <a:lnTo>
                  <a:pt x="3287396"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spcBef>
                <a:spcPts val="0"/>
              </a:spcBef>
              <a:spcAft>
                <a:spcPts val="0"/>
              </a:spcAft>
              <a:defRPr/>
            </a:pPr>
            <a:r>
              <a:rPr lang="zh-CN" altLang="en-US" sz="1600" b="0" dirty="0">
                <a:latin typeface="微软雅黑" panose="020B0503020204020204" pitchFamily="34" charset="-122"/>
                <a:ea typeface="微软雅黑" panose="020B0503020204020204" pitchFamily="34" charset="-122"/>
              </a:rPr>
              <a:t>请在此处输入您的标题</a:t>
            </a:r>
          </a:p>
        </p:txBody>
      </p:sp>
      <p:sp>
        <p:nvSpPr>
          <p:cNvPr id="73" name="任意多边形 72"/>
          <p:cNvSpPr/>
          <p:nvPr/>
        </p:nvSpPr>
        <p:spPr>
          <a:xfrm rot="20828725">
            <a:off x="5126889" y="3529251"/>
            <a:ext cx="3288649" cy="833438"/>
          </a:xfrm>
          <a:custGeom>
            <a:avLst/>
            <a:gdLst>
              <a:gd name="connsiteX0" fmla="*/ 3351568 w 3351568"/>
              <a:gd name="connsiteY0" fmla="*/ 0 h 1111566"/>
              <a:gd name="connsiteX1" fmla="*/ 3294671 w 3351568"/>
              <a:gd name="connsiteY1" fmla="*/ 1111566 h 1111566"/>
              <a:gd name="connsiteX2" fmla="*/ 0 w 3351568"/>
              <a:gd name="connsiteY2" fmla="*/ 1111566 h 1111566"/>
              <a:gd name="connsiteX3" fmla="*/ 185074 w 3351568"/>
              <a:gd name="connsiteY3" fmla="*/ 1942 h 1111566"/>
              <a:gd name="connsiteX4" fmla="*/ 181244 w 3351568"/>
              <a:gd name="connsiteY4" fmla="*/ 0 h 1111566"/>
              <a:gd name="connsiteX0" fmla="*/ 3288997 w 3288997"/>
              <a:gd name="connsiteY0" fmla="*/ 0 h 1111566"/>
              <a:gd name="connsiteX1" fmla="*/ 3232100 w 3288997"/>
              <a:gd name="connsiteY1" fmla="*/ 1111566 h 1111566"/>
              <a:gd name="connsiteX2" fmla="*/ 0 w 3288997"/>
              <a:gd name="connsiteY2" fmla="*/ 1091208 h 1111566"/>
              <a:gd name="connsiteX3" fmla="*/ 122503 w 3288997"/>
              <a:gd name="connsiteY3" fmla="*/ 1942 h 1111566"/>
              <a:gd name="connsiteX4" fmla="*/ 118673 w 3288997"/>
              <a:gd name="connsiteY4" fmla="*/ 0 h 1111566"/>
              <a:gd name="connsiteX5" fmla="*/ 3288997 w 3288997"/>
              <a:gd name="connsiteY5" fmla="*/ 0 h 111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8997" h="1111566">
                <a:moveTo>
                  <a:pt x="3288997" y="0"/>
                </a:moveTo>
                <a:lnTo>
                  <a:pt x="3232100" y="1111566"/>
                </a:lnTo>
                <a:lnTo>
                  <a:pt x="0" y="1091208"/>
                </a:lnTo>
                <a:lnTo>
                  <a:pt x="122503" y="1942"/>
                </a:lnTo>
                <a:lnTo>
                  <a:pt x="118673" y="0"/>
                </a:lnTo>
                <a:lnTo>
                  <a:pt x="3288997"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spcBef>
                <a:spcPts val="0"/>
              </a:spcBef>
              <a:spcAft>
                <a:spcPts val="0"/>
              </a:spcAft>
              <a:defRPr/>
            </a:pPr>
            <a:r>
              <a:rPr lang="zh-CN" altLang="en-US" sz="1600" b="0" dirty="0">
                <a:latin typeface="微软雅黑" panose="020B0503020204020204" pitchFamily="34" charset="-122"/>
                <a:ea typeface="微软雅黑" panose="020B0503020204020204" pitchFamily="34" charset="-122"/>
              </a:rPr>
              <a:t>请在此处输入您的标题</a:t>
            </a:r>
          </a:p>
        </p:txBody>
      </p:sp>
      <p:sp>
        <p:nvSpPr>
          <p:cNvPr id="74" name="TextBox 59"/>
          <p:cNvSpPr txBox="1"/>
          <p:nvPr/>
        </p:nvSpPr>
        <p:spPr>
          <a:xfrm>
            <a:off x="725737" y="1443038"/>
            <a:ext cx="2873375" cy="2982516"/>
          </a:xfrm>
          <a:prstGeom prst="rect">
            <a:avLst/>
          </a:prstGeom>
          <a:noFill/>
        </p:spPr>
        <p:txBody>
          <a:bodyPr lIns="108000" rIns="108000" anchor="ctr"/>
          <a:lstStyle/>
          <a:p>
            <a:pPr algn="just" eaLnBrk="1" fontAlgn="auto" hangingPunct="1">
              <a:lnSpc>
                <a:spcPct val="130000"/>
              </a:lnSpc>
              <a:spcBef>
                <a:spcPts val="600"/>
              </a:spcBef>
              <a:spcAft>
                <a:spcPts val="0"/>
              </a:spcAft>
              <a:defRPr/>
            </a:pPr>
            <a:r>
              <a:rPr lang="zh-CN" altLang="en-US" sz="1400" b="0" dirty="0">
                <a:solidFill>
                  <a:schemeClr val="tx1">
                    <a:lumMod val="50000"/>
                  </a:schemeClr>
                </a:solidFill>
                <a:latin typeface="微软雅黑" pitchFamily="34" charset="-122"/>
                <a:ea typeface="微软雅黑" pitchFamily="34" charset="-122"/>
              </a:rPr>
              <a:t>请在此处输入您的文字，或者复制您的文字粘贴到此处，并且在粘贴后选择“仅文字”。请在此处输入您的文字，或者复制您的文字粘贴到此处，并且在粘贴后选择“仅文字”。</a:t>
            </a:r>
            <a:endParaRPr lang="en-US" altLang="zh-CN" sz="1400" b="0" dirty="0">
              <a:solidFill>
                <a:schemeClr val="tx1">
                  <a:lumMod val="50000"/>
                </a:schemeClr>
              </a:solidFill>
              <a:latin typeface="微软雅黑" pitchFamily="34" charset="-122"/>
              <a:ea typeface="微软雅黑" pitchFamily="34" charset="-122"/>
            </a:endParaRPr>
          </a:p>
          <a:p>
            <a:pPr algn="just" eaLnBrk="1" fontAlgn="auto" hangingPunct="1">
              <a:lnSpc>
                <a:spcPct val="130000"/>
              </a:lnSpc>
              <a:spcBef>
                <a:spcPts val="600"/>
              </a:spcBef>
              <a:spcAft>
                <a:spcPts val="0"/>
              </a:spcAft>
              <a:defRPr/>
            </a:pPr>
            <a:r>
              <a:rPr lang="zh-CN" altLang="en-US" sz="1400" b="0" dirty="0" smtClean="0">
                <a:solidFill>
                  <a:schemeClr val="tx1">
                    <a:lumMod val="50000"/>
                  </a:schemeClr>
                </a:solidFill>
                <a:latin typeface="微软雅黑" pitchFamily="34" charset="-122"/>
                <a:ea typeface="微软雅黑" pitchFamily="34" charset="-122"/>
              </a:rPr>
              <a:t>亮亮图文旗舰店</a:t>
            </a:r>
            <a:r>
              <a:rPr lang="en-US" altLang="zh-CN" sz="1400" b="0" dirty="0" smtClean="0">
                <a:solidFill>
                  <a:schemeClr val="tx1">
                    <a:lumMod val="50000"/>
                  </a:schemeClr>
                </a:solidFill>
                <a:latin typeface="微软雅黑" pitchFamily="34" charset="-122"/>
                <a:ea typeface="微软雅黑" pitchFamily="34" charset="-122"/>
              </a:rPr>
              <a:t>https://liangliangtuwen.tmall.com</a:t>
            </a:r>
            <a:endParaRPr lang="en-US" altLang="zh-CN" sz="1400" b="0" dirty="0">
              <a:solidFill>
                <a:schemeClr val="tx1">
                  <a:lumMod val="50000"/>
                </a:schemeClr>
              </a:solidFill>
              <a:latin typeface="微软雅黑" pitchFamily="34" charset="-122"/>
              <a:ea typeface="微软雅黑" pitchFamily="34" charset="-122"/>
            </a:endParaRPr>
          </a:p>
        </p:txBody>
      </p:sp>
      <p:cxnSp>
        <p:nvCxnSpPr>
          <p:cNvPr id="75" name="直接连接符 74"/>
          <p:cNvCxnSpPr/>
          <p:nvPr/>
        </p:nvCxnSpPr>
        <p:spPr>
          <a:xfrm>
            <a:off x="395537" y="1443038"/>
            <a:ext cx="3076575"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725736" y="1223963"/>
            <a:ext cx="0" cy="736997"/>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401886" y="1223963"/>
            <a:ext cx="0" cy="2190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395536" y="1223963"/>
            <a:ext cx="3302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852737" y="4425554"/>
            <a:ext cx="3076575"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3599111" y="3906441"/>
            <a:ext cx="0" cy="736997"/>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flipV="1">
            <a:off x="3922961" y="4425554"/>
            <a:ext cx="0" cy="2178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flipV="1">
            <a:off x="3599111" y="4643438"/>
            <a:ext cx="330200"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99" name="组合 98"/>
          <p:cNvGrpSpPr/>
          <p:nvPr/>
        </p:nvGrpSpPr>
        <p:grpSpPr>
          <a:xfrm>
            <a:off x="4573836" y="3512344"/>
            <a:ext cx="708026" cy="1214438"/>
            <a:chOff x="4635500" y="3512344"/>
            <a:chExt cx="708026" cy="1214438"/>
          </a:xfrm>
        </p:grpSpPr>
        <p:sp>
          <p:nvSpPr>
            <p:cNvPr id="100" name="任意多边形 99"/>
            <p:cNvSpPr/>
            <p:nvPr/>
          </p:nvSpPr>
          <p:spPr>
            <a:xfrm>
              <a:off x="4635500" y="3692129"/>
              <a:ext cx="412750" cy="869156"/>
            </a:xfrm>
            <a:custGeom>
              <a:avLst/>
              <a:gdLst>
                <a:gd name="connsiteX0" fmla="*/ 254000 w 412750"/>
                <a:gd name="connsiteY0" fmla="*/ 1158875 h 1158875"/>
                <a:gd name="connsiteX1" fmla="*/ 0 w 412750"/>
                <a:gd name="connsiteY1" fmla="*/ 619125 h 1158875"/>
                <a:gd name="connsiteX2" fmla="*/ 3175 w 412750"/>
                <a:gd name="connsiteY2" fmla="*/ 63500 h 1158875"/>
                <a:gd name="connsiteX3" fmla="*/ 263525 w 412750"/>
                <a:gd name="connsiteY3" fmla="*/ 0 h 1158875"/>
                <a:gd name="connsiteX4" fmla="*/ 412750 w 412750"/>
                <a:gd name="connsiteY4" fmla="*/ 1104900 h 1158875"/>
                <a:gd name="connsiteX5" fmla="*/ 254000 w 412750"/>
                <a:gd name="connsiteY5" fmla="*/ 1158875 h 11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750" h="1158875">
                  <a:moveTo>
                    <a:pt x="254000" y="1158875"/>
                  </a:moveTo>
                  <a:lnTo>
                    <a:pt x="0" y="619125"/>
                  </a:lnTo>
                  <a:cubicBezTo>
                    <a:pt x="1058" y="433917"/>
                    <a:pt x="2117" y="248708"/>
                    <a:pt x="3175" y="63500"/>
                  </a:cubicBezTo>
                  <a:lnTo>
                    <a:pt x="263525" y="0"/>
                  </a:lnTo>
                  <a:lnTo>
                    <a:pt x="412750" y="1104900"/>
                  </a:lnTo>
                  <a:lnTo>
                    <a:pt x="254000" y="11588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dirty="0">
                <a:ea typeface="微软雅黑" pitchFamily="34" charset="-122"/>
              </a:endParaRPr>
            </a:p>
          </p:txBody>
        </p:sp>
        <p:sp>
          <p:nvSpPr>
            <p:cNvPr id="101" name="任意多边形 100"/>
            <p:cNvSpPr/>
            <p:nvPr/>
          </p:nvSpPr>
          <p:spPr>
            <a:xfrm>
              <a:off x="4749800" y="3694510"/>
              <a:ext cx="171450" cy="123825"/>
            </a:xfrm>
            <a:custGeom>
              <a:avLst/>
              <a:gdLst>
                <a:gd name="connsiteX0" fmla="*/ 0 w 171450"/>
                <a:gd name="connsiteY0" fmla="*/ 111125 h 165100"/>
                <a:gd name="connsiteX1" fmla="*/ 149225 w 171450"/>
                <a:gd name="connsiteY1" fmla="*/ 0 h 165100"/>
                <a:gd name="connsiteX2" fmla="*/ 171450 w 171450"/>
                <a:gd name="connsiteY2" fmla="*/ 165100 h 165100"/>
                <a:gd name="connsiteX3" fmla="*/ 0 w 171450"/>
                <a:gd name="connsiteY3" fmla="*/ 111125 h 165100"/>
              </a:gdLst>
              <a:ahLst/>
              <a:cxnLst>
                <a:cxn ang="0">
                  <a:pos x="connsiteX0" y="connsiteY0"/>
                </a:cxn>
                <a:cxn ang="0">
                  <a:pos x="connsiteX1" y="connsiteY1"/>
                </a:cxn>
                <a:cxn ang="0">
                  <a:pos x="connsiteX2" y="connsiteY2"/>
                </a:cxn>
                <a:cxn ang="0">
                  <a:pos x="connsiteX3" y="connsiteY3"/>
                </a:cxn>
              </a:cxnLst>
              <a:rect l="l" t="t" r="r" b="b"/>
              <a:pathLst>
                <a:path w="171450" h="165100">
                  <a:moveTo>
                    <a:pt x="0" y="111125"/>
                  </a:moveTo>
                  <a:lnTo>
                    <a:pt x="149225" y="0"/>
                  </a:lnTo>
                  <a:lnTo>
                    <a:pt x="171450" y="165100"/>
                  </a:lnTo>
                  <a:lnTo>
                    <a:pt x="0" y="111125"/>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dirty="0">
                <a:ea typeface="微软雅黑" pitchFamily="34" charset="-122"/>
              </a:endParaRPr>
            </a:p>
          </p:txBody>
        </p:sp>
        <p:sp>
          <p:nvSpPr>
            <p:cNvPr id="102" name="任意多边形 101"/>
            <p:cNvSpPr/>
            <p:nvPr/>
          </p:nvSpPr>
          <p:spPr>
            <a:xfrm>
              <a:off x="4743451" y="3781426"/>
              <a:ext cx="600075" cy="945356"/>
            </a:xfrm>
            <a:custGeom>
              <a:avLst/>
              <a:gdLst>
                <a:gd name="connsiteX0" fmla="*/ 0 w 600075"/>
                <a:gd name="connsiteY0" fmla="*/ 0 h 1260475"/>
                <a:gd name="connsiteX1" fmla="*/ 215900 w 600075"/>
                <a:gd name="connsiteY1" fmla="*/ 1149350 h 1260475"/>
                <a:gd name="connsiteX2" fmla="*/ 600075 w 600075"/>
                <a:gd name="connsiteY2" fmla="*/ 1260475 h 1260475"/>
                <a:gd name="connsiteX3" fmla="*/ 533400 w 600075"/>
                <a:gd name="connsiteY3" fmla="*/ 133350 h 1260475"/>
                <a:gd name="connsiteX4" fmla="*/ 0 w 600075"/>
                <a:gd name="connsiteY4" fmla="*/ 0 h 126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1260475">
                  <a:moveTo>
                    <a:pt x="0" y="0"/>
                  </a:moveTo>
                  <a:lnTo>
                    <a:pt x="215900" y="1149350"/>
                  </a:lnTo>
                  <a:lnTo>
                    <a:pt x="600075" y="1260475"/>
                  </a:lnTo>
                  <a:lnTo>
                    <a:pt x="533400" y="133350"/>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anchor="ctr"/>
            <a:lstStyle/>
            <a:p>
              <a:pPr algn="ctr" eaLnBrk="1" fontAlgn="auto" hangingPunct="1">
                <a:spcBef>
                  <a:spcPts val="0"/>
                </a:spcBef>
                <a:spcAft>
                  <a:spcPts val="0"/>
                </a:spcAft>
                <a:defRPr/>
              </a:pPr>
              <a:r>
                <a:rPr lang="en-US" altLang="zh-CN" sz="2400" b="0" dirty="0">
                  <a:latin typeface="Arial Rounded MT Bold" panose="020F0704030504030204" pitchFamily="34" charset="0"/>
                  <a:ea typeface="微软雅黑" pitchFamily="34" charset="-122"/>
                </a:rPr>
                <a:t>03</a:t>
              </a:r>
              <a:endParaRPr lang="zh-CN" altLang="en-US" sz="2400" b="0" dirty="0">
                <a:latin typeface="Arial Rounded MT Bold" panose="020F0704030504030204" pitchFamily="34" charset="0"/>
                <a:ea typeface="微软雅黑" pitchFamily="34" charset="-122"/>
              </a:endParaRPr>
            </a:p>
          </p:txBody>
        </p:sp>
        <p:pic>
          <p:nvPicPr>
            <p:cNvPr id="103" name="图片 35"/>
            <p:cNvPicPr>
              <a:picLocks noChangeAspect="1"/>
            </p:cNvPicPr>
            <p:nvPr/>
          </p:nvPicPr>
          <p:blipFill>
            <a:blip r:embed="rId3" cstate="print">
              <a:extLst>
                <a:ext uri="{28A0092B-C50C-407E-A947-70E740481C1C}">
                  <a14:useLocalDpi xmlns:a14="http://schemas.microsoft.com/office/drawing/2010/main" xmlns="" val="0"/>
                </a:ext>
              </a:extLst>
            </a:blip>
            <a:srcRect l="39696" r="-2"/>
            <a:stretch>
              <a:fillRect/>
            </a:stretch>
          </p:blipFill>
          <p:spPr bwMode="auto">
            <a:xfrm>
              <a:off x="4638676" y="3512344"/>
              <a:ext cx="73025" cy="97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4" name="组合 103"/>
          <p:cNvGrpSpPr/>
          <p:nvPr/>
        </p:nvGrpSpPr>
        <p:grpSpPr>
          <a:xfrm>
            <a:off x="4582344" y="1397174"/>
            <a:ext cx="708026" cy="1246584"/>
            <a:chOff x="4714663" y="1085638"/>
            <a:chExt cx="708026" cy="1246584"/>
          </a:xfrm>
        </p:grpSpPr>
        <p:grpSp>
          <p:nvGrpSpPr>
            <p:cNvPr id="105" name="组合 104"/>
            <p:cNvGrpSpPr/>
            <p:nvPr/>
          </p:nvGrpSpPr>
          <p:grpSpPr>
            <a:xfrm>
              <a:off x="4714663" y="1085638"/>
              <a:ext cx="412750" cy="1082278"/>
              <a:chOff x="4635500" y="1379935"/>
              <a:chExt cx="412750" cy="1082278"/>
            </a:xfrm>
          </p:grpSpPr>
          <p:sp>
            <p:nvSpPr>
              <p:cNvPr id="108" name="任意多边形 107"/>
              <p:cNvSpPr/>
              <p:nvPr/>
            </p:nvSpPr>
            <p:spPr>
              <a:xfrm>
                <a:off x="4635500" y="1593057"/>
                <a:ext cx="412750" cy="869156"/>
              </a:xfrm>
              <a:custGeom>
                <a:avLst/>
                <a:gdLst>
                  <a:gd name="connsiteX0" fmla="*/ 254000 w 412750"/>
                  <a:gd name="connsiteY0" fmla="*/ 1158875 h 1158875"/>
                  <a:gd name="connsiteX1" fmla="*/ 0 w 412750"/>
                  <a:gd name="connsiteY1" fmla="*/ 619125 h 1158875"/>
                  <a:gd name="connsiteX2" fmla="*/ 3175 w 412750"/>
                  <a:gd name="connsiteY2" fmla="*/ 63500 h 1158875"/>
                  <a:gd name="connsiteX3" fmla="*/ 263525 w 412750"/>
                  <a:gd name="connsiteY3" fmla="*/ 0 h 1158875"/>
                  <a:gd name="connsiteX4" fmla="*/ 412750 w 412750"/>
                  <a:gd name="connsiteY4" fmla="*/ 1104900 h 1158875"/>
                  <a:gd name="connsiteX5" fmla="*/ 254000 w 412750"/>
                  <a:gd name="connsiteY5" fmla="*/ 1158875 h 11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750" h="1158875">
                    <a:moveTo>
                      <a:pt x="254000" y="1158875"/>
                    </a:moveTo>
                    <a:lnTo>
                      <a:pt x="0" y="619125"/>
                    </a:lnTo>
                    <a:cubicBezTo>
                      <a:pt x="1058" y="433917"/>
                      <a:pt x="2117" y="248708"/>
                      <a:pt x="3175" y="63500"/>
                    </a:cubicBezTo>
                    <a:lnTo>
                      <a:pt x="263525" y="0"/>
                    </a:lnTo>
                    <a:lnTo>
                      <a:pt x="412750" y="1104900"/>
                    </a:lnTo>
                    <a:lnTo>
                      <a:pt x="254000" y="11588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dirty="0">
                  <a:ea typeface="微软雅黑" pitchFamily="34" charset="-122"/>
                </a:endParaRPr>
              </a:p>
            </p:txBody>
          </p:sp>
          <p:pic>
            <p:nvPicPr>
              <p:cNvPr id="109" name="图片 2"/>
              <p:cNvPicPr>
                <a:picLocks noChangeAspect="1"/>
              </p:cNvPicPr>
              <p:nvPr/>
            </p:nvPicPr>
            <p:blipFill>
              <a:blip r:embed="rId3" cstate="print">
                <a:extLst>
                  <a:ext uri="{28A0092B-C50C-407E-A947-70E740481C1C}">
                    <a14:useLocalDpi xmlns:a14="http://schemas.microsoft.com/office/drawing/2010/main" xmlns="" val="0"/>
                  </a:ext>
                </a:extLst>
              </a:blip>
              <a:srcRect l="39696" r="-2"/>
              <a:stretch>
                <a:fillRect/>
              </a:stretch>
            </p:blipFill>
            <p:spPr bwMode="auto">
              <a:xfrm>
                <a:off x="4638676" y="1379935"/>
                <a:ext cx="73025" cy="977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6" name="任意多边形 105"/>
            <p:cNvSpPr/>
            <p:nvPr/>
          </p:nvSpPr>
          <p:spPr>
            <a:xfrm>
              <a:off x="4828963" y="1301141"/>
              <a:ext cx="171450" cy="123825"/>
            </a:xfrm>
            <a:custGeom>
              <a:avLst/>
              <a:gdLst>
                <a:gd name="connsiteX0" fmla="*/ 0 w 171450"/>
                <a:gd name="connsiteY0" fmla="*/ 111125 h 165100"/>
                <a:gd name="connsiteX1" fmla="*/ 149225 w 171450"/>
                <a:gd name="connsiteY1" fmla="*/ 0 h 165100"/>
                <a:gd name="connsiteX2" fmla="*/ 171450 w 171450"/>
                <a:gd name="connsiteY2" fmla="*/ 165100 h 165100"/>
                <a:gd name="connsiteX3" fmla="*/ 0 w 171450"/>
                <a:gd name="connsiteY3" fmla="*/ 111125 h 165100"/>
              </a:gdLst>
              <a:ahLst/>
              <a:cxnLst>
                <a:cxn ang="0">
                  <a:pos x="connsiteX0" y="connsiteY0"/>
                </a:cxn>
                <a:cxn ang="0">
                  <a:pos x="connsiteX1" y="connsiteY1"/>
                </a:cxn>
                <a:cxn ang="0">
                  <a:pos x="connsiteX2" y="connsiteY2"/>
                </a:cxn>
                <a:cxn ang="0">
                  <a:pos x="connsiteX3" y="connsiteY3"/>
                </a:cxn>
              </a:cxnLst>
              <a:rect l="l" t="t" r="r" b="b"/>
              <a:pathLst>
                <a:path w="171450" h="165100">
                  <a:moveTo>
                    <a:pt x="0" y="111125"/>
                  </a:moveTo>
                  <a:lnTo>
                    <a:pt x="149225" y="0"/>
                  </a:lnTo>
                  <a:lnTo>
                    <a:pt x="171450" y="165100"/>
                  </a:lnTo>
                  <a:lnTo>
                    <a:pt x="0" y="111125"/>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dirty="0">
                <a:ea typeface="微软雅黑" pitchFamily="34" charset="-122"/>
              </a:endParaRPr>
            </a:p>
          </p:txBody>
        </p:sp>
        <p:sp>
          <p:nvSpPr>
            <p:cNvPr id="107" name="任意多边形 106"/>
            <p:cNvSpPr/>
            <p:nvPr/>
          </p:nvSpPr>
          <p:spPr>
            <a:xfrm>
              <a:off x="4822614" y="1386866"/>
              <a:ext cx="600075" cy="945356"/>
            </a:xfrm>
            <a:custGeom>
              <a:avLst/>
              <a:gdLst>
                <a:gd name="connsiteX0" fmla="*/ 0 w 600075"/>
                <a:gd name="connsiteY0" fmla="*/ 0 h 1260475"/>
                <a:gd name="connsiteX1" fmla="*/ 215900 w 600075"/>
                <a:gd name="connsiteY1" fmla="*/ 1149350 h 1260475"/>
                <a:gd name="connsiteX2" fmla="*/ 600075 w 600075"/>
                <a:gd name="connsiteY2" fmla="*/ 1260475 h 1260475"/>
                <a:gd name="connsiteX3" fmla="*/ 533400 w 600075"/>
                <a:gd name="connsiteY3" fmla="*/ 133350 h 1260475"/>
                <a:gd name="connsiteX4" fmla="*/ 0 w 600075"/>
                <a:gd name="connsiteY4" fmla="*/ 0 h 126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1260475">
                  <a:moveTo>
                    <a:pt x="0" y="0"/>
                  </a:moveTo>
                  <a:lnTo>
                    <a:pt x="215900" y="1149350"/>
                  </a:lnTo>
                  <a:lnTo>
                    <a:pt x="600075" y="1260475"/>
                  </a:lnTo>
                  <a:lnTo>
                    <a:pt x="533400" y="133350"/>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anchor="ctr"/>
            <a:lstStyle/>
            <a:p>
              <a:pPr algn="ctr" eaLnBrk="1" fontAlgn="auto" hangingPunct="1">
                <a:spcBef>
                  <a:spcPts val="0"/>
                </a:spcBef>
                <a:spcAft>
                  <a:spcPts val="0"/>
                </a:spcAft>
                <a:defRPr/>
              </a:pPr>
              <a:r>
                <a:rPr lang="en-US" altLang="zh-CN" sz="2400" b="0" dirty="0">
                  <a:latin typeface="Arial Rounded MT Bold" panose="020F0704030504030204" pitchFamily="34" charset="0"/>
                  <a:ea typeface="微软雅黑" pitchFamily="34" charset="-122"/>
                </a:rPr>
                <a:t>01</a:t>
              </a:r>
              <a:endParaRPr lang="zh-CN" altLang="en-US" sz="2400" b="0" dirty="0">
                <a:latin typeface="Arial Rounded MT Bold" panose="020F0704030504030204" pitchFamily="34" charset="0"/>
                <a:ea typeface="微软雅黑" pitchFamily="34" charset="-122"/>
              </a:endParaRPr>
            </a:p>
          </p:txBody>
        </p:sp>
      </p:grpSp>
      <p:grpSp>
        <p:nvGrpSpPr>
          <p:cNvPr id="110" name="组合 109"/>
          <p:cNvGrpSpPr/>
          <p:nvPr/>
        </p:nvGrpSpPr>
        <p:grpSpPr>
          <a:xfrm>
            <a:off x="4582344" y="2427734"/>
            <a:ext cx="708026" cy="1233488"/>
            <a:chOff x="4644008" y="2427734"/>
            <a:chExt cx="708026" cy="1233488"/>
          </a:xfrm>
        </p:grpSpPr>
        <p:grpSp>
          <p:nvGrpSpPr>
            <p:cNvPr id="111" name="组合 110"/>
            <p:cNvGrpSpPr/>
            <p:nvPr/>
          </p:nvGrpSpPr>
          <p:grpSpPr>
            <a:xfrm>
              <a:off x="4644008" y="2427734"/>
              <a:ext cx="708026" cy="1233488"/>
              <a:chOff x="4635500" y="2443162"/>
              <a:chExt cx="708026" cy="1233488"/>
            </a:xfrm>
          </p:grpSpPr>
          <p:sp>
            <p:nvSpPr>
              <p:cNvPr id="113" name="任意多边形 112"/>
              <p:cNvSpPr/>
              <p:nvPr/>
            </p:nvSpPr>
            <p:spPr>
              <a:xfrm>
                <a:off x="4635500" y="2643188"/>
                <a:ext cx="412750" cy="869156"/>
              </a:xfrm>
              <a:custGeom>
                <a:avLst/>
                <a:gdLst>
                  <a:gd name="connsiteX0" fmla="*/ 254000 w 412750"/>
                  <a:gd name="connsiteY0" fmla="*/ 1158875 h 1158875"/>
                  <a:gd name="connsiteX1" fmla="*/ 0 w 412750"/>
                  <a:gd name="connsiteY1" fmla="*/ 619125 h 1158875"/>
                  <a:gd name="connsiteX2" fmla="*/ 3175 w 412750"/>
                  <a:gd name="connsiteY2" fmla="*/ 63500 h 1158875"/>
                  <a:gd name="connsiteX3" fmla="*/ 263525 w 412750"/>
                  <a:gd name="connsiteY3" fmla="*/ 0 h 1158875"/>
                  <a:gd name="connsiteX4" fmla="*/ 412750 w 412750"/>
                  <a:gd name="connsiteY4" fmla="*/ 1104900 h 1158875"/>
                  <a:gd name="connsiteX5" fmla="*/ 254000 w 412750"/>
                  <a:gd name="connsiteY5" fmla="*/ 1158875 h 11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750" h="1158875">
                    <a:moveTo>
                      <a:pt x="254000" y="1158875"/>
                    </a:moveTo>
                    <a:lnTo>
                      <a:pt x="0" y="619125"/>
                    </a:lnTo>
                    <a:cubicBezTo>
                      <a:pt x="1058" y="433917"/>
                      <a:pt x="2117" y="248708"/>
                      <a:pt x="3175" y="63500"/>
                    </a:cubicBezTo>
                    <a:lnTo>
                      <a:pt x="263525" y="0"/>
                    </a:lnTo>
                    <a:lnTo>
                      <a:pt x="412750" y="1104900"/>
                    </a:lnTo>
                    <a:lnTo>
                      <a:pt x="254000" y="11588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dirty="0">
                  <a:ea typeface="微软雅黑" pitchFamily="34" charset="-122"/>
                </a:endParaRPr>
              </a:p>
            </p:txBody>
          </p:sp>
          <p:sp>
            <p:nvSpPr>
              <p:cNvPr id="114" name="任意多边形 113"/>
              <p:cNvSpPr/>
              <p:nvPr/>
            </p:nvSpPr>
            <p:spPr>
              <a:xfrm>
                <a:off x="4743451" y="2731294"/>
                <a:ext cx="600075" cy="945356"/>
              </a:xfrm>
              <a:custGeom>
                <a:avLst/>
                <a:gdLst>
                  <a:gd name="connsiteX0" fmla="*/ 0 w 600075"/>
                  <a:gd name="connsiteY0" fmla="*/ 0 h 1260475"/>
                  <a:gd name="connsiteX1" fmla="*/ 215900 w 600075"/>
                  <a:gd name="connsiteY1" fmla="*/ 1149350 h 1260475"/>
                  <a:gd name="connsiteX2" fmla="*/ 600075 w 600075"/>
                  <a:gd name="connsiteY2" fmla="*/ 1260475 h 1260475"/>
                  <a:gd name="connsiteX3" fmla="*/ 533400 w 600075"/>
                  <a:gd name="connsiteY3" fmla="*/ 133350 h 1260475"/>
                  <a:gd name="connsiteX4" fmla="*/ 0 w 600075"/>
                  <a:gd name="connsiteY4" fmla="*/ 0 h 126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1260475">
                    <a:moveTo>
                      <a:pt x="0" y="0"/>
                    </a:moveTo>
                    <a:lnTo>
                      <a:pt x="215900" y="1149350"/>
                    </a:lnTo>
                    <a:lnTo>
                      <a:pt x="600075" y="1260475"/>
                    </a:lnTo>
                    <a:lnTo>
                      <a:pt x="533400" y="133350"/>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anchor="ctr"/>
              <a:lstStyle/>
              <a:p>
                <a:pPr algn="ctr" eaLnBrk="1" fontAlgn="auto" hangingPunct="1">
                  <a:spcBef>
                    <a:spcPts val="0"/>
                  </a:spcBef>
                  <a:spcAft>
                    <a:spcPts val="0"/>
                  </a:spcAft>
                  <a:defRPr/>
                </a:pPr>
                <a:r>
                  <a:rPr lang="en-US" altLang="zh-CN" sz="2400" b="0" dirty="0">
                    <a:latin typeface="Arial Rounded MT Bold" panose="020F0704030504030204" pitchFamily="34" charset="0"/>
                    <a:ea typeface="微软雅黑" pitchFamily="34" charset="-122"/>
                  </a:rPr>
                  <a:t>02</a:t>
                </a:r>
                <a:endParaRPr lang="zh-CN" altLang="en-US" sz="2400" b="0" dirty="0">
                  <a:latin typeface="Arial Rounded MT Bold" panose="020F0704030504030204" pitchFamily="34" charset="0"/>
                  <a:ea typeface="微软雅黑" pitchFamily="34" charset="-122"/>
                </a:endParaRPr>
              </a:p>
            </p:txBody>
          </p:sp>
          <p:pic>
            <p:nvPicPr>
              <p:cNvPr id="115" name="图片 34"/>
              <p:cNvPicPr>
                <a:picLocks noChangeAspect="1"/>
              </p:cNvPicPr>
              <p:nvPr/>
            </p:nvPicPr>
            <p:blipFill>
              <a:blip r:embed="rId3" cstate="print">
                <a:extLst>
                  <a:ext uri="{28A0092B-C50C-407E-A947-70E740481C1C}">
                    <a14:useLocalDpi xmlns:a14="http://schemas.microsoft.com/office/drawing/2010/main" xmlns="" val="0"/>
                  </a:ext>
                </a:extLst>
              </a:blip>
              <a:srcRect l="39696" r="-2"/>
              <a:stretch>
                <a:fillRect/>
              </a:stretch>
            </p:blipFill>
            <p:spPr bwMode="auto">
              <a:xfrm>
                <a:off x="4638676" y="2443162"/>
                <a:ext cx="73025" cy="97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2" name="任意多边形 111"/>
            <p:cNvSpPr/>
            <p:nvPr/>
          </p:nvSpPr>
          <p:spPr>
            <a:xfrm>
              <a:off x="4760590" y="2630552"/>
              <a:ext cx="171450" cy="123825"/>
            </a:xfrm>
            <a:custGeom>
              <a:avLst/>
              <a:gdLst>
                <a:gd name="connsiteX0" fmla="*/ 0 w 171450"/>
                <a:gd name="connsiteY0" fmla="*/ 111125 h 165100"/>
                <a:gd name="connsiteX1" fmla="*/ 149225 w 171450"/>
                <a:gd name="connsiteY1" fmla="*/ 0 h 165100"/>
                <a:gd name="connsiteX2" fmla="*/ 171450 w 171450"/>
                <a:gd name="connsiteY2" fmla="*/ 165100 h 165100"/>
                <a:gd name="connsiteX3" fmla="*/ 0 w 171450"/>
                <a:gd name="connsiteY3" fmla="*/ 111125 h 165100"/>
              </a:gdLst>
              <a:ahLst/>
              <a:cxnLst>
                <a:cxn ang="0">
                  <a:pos x="connsiteX0" y="connsiteY0"/>
                </a:cxn>
                <a:cxn ang="0">
                  <a:pos x="connsiteX1" y="connsiteY1"/>
                </a:cxn>
                <a:cxn ang="0">
                  <a:pos x="connsiteX2" y="connsiteY2"/>
                </a:cxn>
                <a:cxn ang="0">
                  <a:pos x="connsiteX3" y="connsiteY3"/>
                </a:cxn>
              </a:cxnLst>
              <a:rect l="l" t="t" r="r" b="b"/>
              <a:pathLst>
                <a:path w="171450" h="165100">
                  <a:moveTo>
                    <a:pt x="0" y="111125"/>
                  </a:moveTo>
                  <a:lnTo>
                    <a:pt x="149225" y="0"/>
                  </a:lnTo>
                  <a:lnTo>
                    <a:pt x="171450" y="165100"/>
                  </a:lnTo>
                  <a:lnTo>
                    <a:pt x="0" y="111125"/>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dirty="0">
                <a:ea typeface="微软雅黑" pitchFamily="34" charset="-122"/>
              </a:endParaRPr>
            </a:p>
          </p:txBody>
        </p:sp>
      </p:grpSp>
    </p:spTree>
    <p:extLst>
      <p:ext uri="{BB962C8B-B14F-4D97-AF65-F5344CB8AC3E}">
        <p14:creationId xmlns:p14="http://schemas.microsoft.com/office/powerpoint/2010/main" xmlns="" val="1390621378"/>
      </p:ext>
    </p:extLst>
  </p:cSld>
  <p:clrMapOvr>
    <a:masterClrMapping/>
  </p:clrMapOvr>
  <mc:AlternateContent xmlns:mc="http://schemas.openxmlformats.org/markup-compatibility/2006">
    <mc:Choice xmlns:p14="http://schemas.microsoft.com/office/powerpoint/2010/main" xmlns="" Requires="p14">
      <p:transition spd="slow" p14:dur="1750" advClick="0" advTm="13000">
        <p14:gallery dir="l"/>
      </p:transition>
    </mc:Choice>
    <mc:Fallback>
      <p:transition spd="slow" advClick="0" advTm="1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down)">
                                      <p:cBhvr>
                                        <p:cTn id="7" dur="250"/>
                                        <p:tgtEl>
                                          <p:spTgt spid="76"/>
                                        </p:tgtEl>
                                      </p:cBhvr>
                                    </p:animEffect>
                                  </p:childTnLst>
                                </p:cTn>
                              </p:par>
                            </p:childTnLst>
                          </p:cTn>
                        </p:par>
                        <p:par>
                          <p:cTn id="8" fill="hold">
                            <p:stCondLst>
                              <p:cond delay="250"/>
                            </p:stCondLst>
                            <p:childTnLst>
                              <p:par>
                                <p:cTn id="9" presetID="22" presetClass="entr" presetSubtype="2"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wipe(right)">
                                      <p:cBhvr>
                                        <p:cTn id="11" dur="250"/>
                                        <p:tgtEl>
                                          <p:spTgt spid="94"/>
                                        </p:tgtEl>
                                      </p:cBhvr>
                                    </p:animEffect>
                                  </p:childTnLst>
                                </p:cTn>
                              </p:par>
                            </p:childTnLst>
                          </p:cTn>
                        </p:par>
                        <p:par>
                          <p:cTn id="12" fill="hold">
                            <p:stCondLst>
                              <p:cond delay="500"/>
                            </p:stCondLst>
                            <p:childTnLst>
                              <p:par>
                                <p:cTn id="13" presetID="22" presetClass="entr" presetSubtype="1" fill="hold"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wipe(up)">
                                      <p:cBhvr>
                                        <p:cTn id="15" dur="250"/>
                                        <p:tgtEl>
                                          <p:spTgt spid="77"/>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left)">
                                      <p:cBhvr>
                                        <p:cTn id="19" dur="250"/>
                                        <p:tgtEl>
                                          <p:spTgt spid="75"/>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wipe(up)">
                                      <p:cBhvr>
                                        <p:cTn id="23" dur="250"/>
                                        <p:tgtEl>
                                          <p:spTgt spid="96"/>
                                        </p:tgtEl>
                                      </p:cBhvr>
                                    </p:animEffect>
                                  </p:childTnLst>
                                </p:cTn>
                              </p:par>
                            </p:childTnLst>
                          </p:cTn>
                        </p:par>
                        <p:par>
                          <p:cTn id="24" fill="hold">
                            <p:stCondLst>
                              <p:cond delay="1250"/>
                            </p:stCondLst>
                            <p:childTnLst>
                              <p:par>
                                <p:cTn id="25" presetID="22" presetClass="entr" presetSubtype="8" fill="hold" nodeType="after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wipe(left)">
                                      <p:cBhvr>
                                        <p:cTn id="27" dur="250"/>
                                        <p:tgtEl>
                                          <p:spTgt spid="98"/>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wipe(down)">
                                      <p:cBhvr>
                                        <p:cTn id="31" dur="250"/>
                                        <p:tgtEl>
                                          <p:spTgt spid="97"/>
                                        </p:tgtEl>
                                      </p:cBhvr>
                                    </p:animEffect>
                                  </p:childTnLst>
                                </p:cTn>
                              </p:par>
                            </p:childTnLst>
                          </p:cTn>
                        </p:par>
                        <p:par>
                          <p:cTn id="32" fill="hold">
                            <p:stCondLst>
                              <p:cond delay="1750"/>
                            </p:stCondLst>
                            <p:childTnLst>
                              <p:par>
                                <p:cTn id="33" presetID="22" presetClass="entr" presetSubtype="2" fill="hold" nodeType="after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wipe(right)">
                                      <p:cBhvr>
                                        <p:cTn id="35" dur="250"/>
                                        <p:tgtEl>
                                          <p:spTgt spid="95"/>
                                        </p:tgtEl>
                                      </p:cBhvr>
                                    </p:animEffect>
                                  </p:childTnLst>
                                </p:cTn>
                              </p:par>
                            </p:childTnLst>
                          </p:cTn>
                        </p:par>
                        <p:par>
                          <p:cTn id="36" fill="hold">
                            <p:stCondLst>
                              <p:cond delay="20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74"/>
                                        </p:tgtEl>
                                        <p:attrNameLst>
                                          <p:attrName>style.visibility</p:attrName>
                                        </p:attrNameLst>
                                      </p:cBhvr>
                                      <p:to>
                                        <p:strVal val="visible"/>
                                      </p:to>
                                    </p:set>
                                    <p:anim calcmode="lin" valueType="num">
                                      <p:cBhvr>
                                        <p:cTn id="39"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74"/>
                                        </p:tgtEl>
                                        <p:attrNameLst>
                                          <p:attrName>ppt_y</p:attrName>
                                        </p:attrNameLst>
                                      </p:cBhvr>
                                      <p:tavLst>
                                        <p:tav tm="0">
                                          <p:val>
                                            <p:strVal val="#ppt_y"/>
                                          </p:val>
                                        </p:tav>
                                        <p:tav tm="100000">
                                          <p:val>
                                            <p:strVal val="#ppt_y"/>
                                          </p:val>
                                        </p:tav>
                                      </p:tavLst>
                                    </p:anim>
                                    <p:anim calcmode="lin" valueType="num">
                                      <p:cBhvr>
                                        <p:cTn id="41"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74"/>
                                        </p:tgtEl>
                                      </p:cBhvr>
                                    </p:animEffect>
                                  </p:childTnLst>
                                </p:cTn>
                              </p:par>
                            </p:childTnLst>
                          </p:cTn>
                        </p:par>
                        <p:par>
                          <p:cTn id="44" fill="hold">
                            <p:stCondLst>
                              <p:cond delay="835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childTnLst>
                          </p:cTn>
                        </p:par>
                        <p:par>
                          <p:cTn id="48" fill="hold">
                            <p:stCondLst>
                              <p:cond delay="8850"/>
                            </p:stCondLst>
                            <p:childTnLst>
                              <p:par>
                                <p:cTn id="49" presetID="22" presetClass="entr" presetSubtype="8" fill="hold" grpId="0"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left)">
                                      <p:cBhvr>
                                        <p:cTn id="51" dur="500"/>
                                        <p:tgtEl>
                                          <p:spTgt spid="71"/>
                                        </p:tgtEl>
                                      </p:cBhvr>
                                    </p:animEffect>
                                  </p:childTnLst>
                                </p:cTn>
                              </p:par>
                            </p:childTnLst>
                          </p:cTn>
                        </p:par>
                        <p:par>
                          <p:cTn id="52" fill="hold">
                            <p:stCondLst>
                              <p:cond delay="9350"/>
                            </p:stCondLst>
                            <p:childTnLst>
                              <p:par>
                                <p:cTn id="53" presetID="22" presetClass="entr" presetSubtype="8" fill="hold" nodeType="after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left)">
                                      <p:cBhvr>
                                        <p:cTn id="55" dur="500"/>
                                        <p:tgtEl>
                                          <p:spTgt spid="62"/>
                                        </p:tgtEl>
                                      </p:cBhvr>
                                    </p:animEffect>
                                  </p:childTnLst>
                                </p:cTn>
                              </p:par>
                            </p:childTnLst>
                          </p:cTn>
                        </p:par>
                        <p:par>
                          <p:cTn id="56" fill="hold">
                            <p:stCondLst>
                              <p:cond delay="9850"/>
                            </p:stCondLst>
                            <p:childTnLst>
                              <p:par>
                                <p:cTn id="57" presetID="22" presetClass="entr" presetSubtype="8" fill="hold" nodeType="afterEffect">
                                  <p:stCondLst>
                                    <p:cond delay="0"/>
                                  </p:stCondLst>
                                  <p:childTnLst>
                                    <p:set>
                                      <p:cBhvr>
                                        <p:cTn id="58" dur="1" fill="hold">
                                          <p:stCondLst>
                                            <p:cond delay="0"/>
                                          </p:stCondLst>
                                        </p:cTn>
                                        <p:tgtEl>
                                          <p:spTgt spid="110"/>
                                        </p:tgtEl>
                                        <p:attrNameLst>
                                          <p:attrName>style.visibility</p:attrName>
                                        </p:attrNameLst>
                                      </p:cBhvr>
                                      <p:to>
                                        <p:strVal val="visible"/>
                                      </p:to>
                                    </p:set>
                                    <p:animEffect transition="in" filter="wipe(left)">
                                      <p:cBhvr>
                                        <p:cTn id="59" dur="500"/>
                                        <p:tgtEl>
                                          <p:spTgt spid="110"/>
                                        </p:tgtEl>
                                      </p:cBhvr>
                                    </p:animEffect>
                                  </p:childTnLst>
                                </p:cTn>
                              </p:par>
                            </p:childTnLst>
                          </p:cTn>
                        </p:par>
                        <p:par>
                          <p:cTn id="60" fill="hold">
                            <p:stCondLst>
                              <p:cond delay="10350"/>
                            </p:stCondLst>
                            <p:childTnLst>
                              <p:par>
                                <p:cTn id="61" presetID="22" presetClass="entr" presetSubtype="8"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left)">
                                      <p:cBhvr>
                                        <p:cTn id="63" dur="500"/>
                                        <p:tgtEl>
                                          <p:spTgt spid="72"/>
                                        </p:tgtEl>
                                      </p:cBhvr>
                                    </p:animEffect>
                                  </p:childTnLst>
                                </p:cTn>
                              </p:par>
                            </p:childTnLst>
                          </p:cTn>
                        </p:par>
                        <p:par>
                          <p:cTn id="64" fill="hold">
                            <p:stCondLst>
                              <p:cond delay="10850"/>
                            </p:stCondLst>
                            <p:childTnLst>
                              <p:par>
                                <p:cTn id="65" presetID="22" presetClass="entr" presetSubtype="8" fill="hold"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left)">
                                      <p:cBhvr>
                                        <p:cTn id="67" dur="500"/>
                                        <p:tgtEl>
                                          <p:spTgt spid="65"/>
                                        </p:tgtEl>
                                      </p:cBhvr>
                                    </p:animEffect>
                                  </p:childTnLst>
                                </p:cTn>
                              </p:par>
                            </p:childTnLst>
                          </p:cTn>
                        </p:par>
                        <p:par>
                          <p:cTn id="68" fill="hold">
                            <p:stCondLst>
                              <p:cond delay="11350"/>
                            </p:stCondLst>
                            <p:childTnLst>
                              <p:par>
                                <p:cTn id="69" presetID="22" presetClass="entr" presetSubtype="8"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850"/>
                            </p:stCondLst>
                            <p:childTnLst>
                              <p:par>
                                <p:cTn id="73" presetID="22" presetClass="entr" presetSubtype="8" fill="hold" grpId="0"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left)">
                                      <p:cBhvr>
                                        <p:cTn id="75" dur="500"/>
                                        <p:tgtEl>
                                          <p:spTgt spid="73"/>
                                        </p:tgtEl>
                                      </p:cBhvr>
                                    </p:animEffect>
                                  </p:childTnLst>
                                </p:cTn>
                              </p:par>
                            </p:childTnLst>
                          </p:cTn>
                        </p:par>
                        <p:par>
                          <p:cTn id="76" fill="hold">
                            <p:stCondLst>
                              <p:cond delay="12350"/>
                            </p:stCondLst>
                            <p:childTnLst>
                              <p:par>
                                <p:cTn id="77" presetID="2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left)">
                                      <p:cBhvr>
                                        <p:cTn id="7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燕尾形 24"/>
          <p:cNvSpPr/>
          <p:nvPr/>
        </p:nvSpPr>
        <p:spPr>
          <a:xfrm>
            <a:off x="2291627"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26"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27"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2. </a:t>
            </a:r>
            <a:r>
              <a:rPr lang="zh-CN" altLang="en-US" sz="1600" b="0" dirty="0" smtClean="0">
                <a:solidFill>
                  <a:schemeClr val="bg1"/>
                </a:solidFill>
                <a:latin typeface="Impact" pitchFamily="34" charset="0"/>
                <a:ea typeface="微软雅黑" pitchFamily="34" charset="-122"/>
              </a:rPr>
              <a:t>工作完成情况</a:t>
            </a:r>
            <a:endParaRPr lang="zh-CN" altLang="en-US" sz="1600" b="0" dirty="0">
              <a:solidFill>
                <a:schemeClr val="bg1"/>
              </a:solidFill>
              <a:latin typeface="微软雅黑" pitchFamily="34" charset="-122"/>
              <a:ea typeface="微软雅黑" pitchFamily="34" charset="-122"/>
            </a:endParaRPr>
          </a:p>
        </p:txBody>
      </p:sp>
      <p:sp>
        <p:nvSpPr>
          <p:cNvPr id="28"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29"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30"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grpSp>
        <p:nvGrpSpPr>
          <p:cNvPr id="36" name="组合 35"/>
          <p:cNvGrpSpPr/>
          <p:nvPr/>
        </p:nvGrpSpPr>
        <p:grpSpPr>
          <a:xfrm>
            <a:off x="3266852" y="1648991"/>
            <a:ext cx="2656222" cy="2751036"/>
            <a:chOff x="2884071" y="1238250"/>
            <a:chExt cx="3066183" cy="2858068"/>
          </a:xfrm>
        </p:grpSpPr>
        <p:sp>
          <p:nvSpPr>
            <p:cNvPr id="37" name="剪去对角的矩形 36"/>
            <p:cNvSpPr/>
            <p:nvPr/>
          </p:nvSpPr>
          <p:spPr>
            <a:xfrm>
              <a:off x="4537288" y="1238250"/>
              <a:ext cx="1410202" cy="806573"/>
            </a:xfrm>
            <a:prstGeom prst="snip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0" rtlCol="0" anchor="ctr"/>
            <a:lstStyle/>
            <a:p>
              <a:endParaRPr lang="zh-CN" altLang="en-US" b="0" i="1">
                <a:latin typeface="微软雅黑" pitchFamily="34" charset="-122"/>
                <a:ea typeface="微软雅黑" pitchFamily="34" charset="-122"/>
              </a:endParaRPr>
            </a:p>
          </p:txBody>
        </p:sp>
        <p:sp>
          <p:nvSpPr>
            <p:cNvPr id="38" name="剪去同侧角的矩形 37"/>
            <p:cNvSpPr/>
            <p:nvPr/>
          </p:nvSpPr>
          <p:spPr>
            <a:xfrm rot="16200000" flipH="1">
              <a:off x="3185885" y="1981009"/>
              <a:ext cx="806573" cy="1410202"/>
            </a:xfrm>
            <a:prstGeom prst="snip2SameRect">
              <a:avLst>
                <a:gd name="adj1" fmla="val 17818"/>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0" rtlCol="0" anchor="ctr"/>
            <a:lstStyle/>
            <a:p>
              <a:endParaRPr lang="zh-CN" altLang="en-US" b="0" i="1">
                <a:latin typeface="微软雅黑" pitchFamily="34" charset="-122"/>
                <a:ea typeface="微软雅黑" pitchFamily="34" charset="-122"/>
              </a:endParaRPr>
            </a:p>
          </p:txBody>
        </p:sp>
        <p:sp>
          <p:nvSpPr>
            <p:cNvPr id="39" name="剪去对角的矩形 38"/>
            <p:cNvSpPr/>
            <p:nvPr/>
          </p:nvSpPr>
          <p:spPr>
            <a:xfrm flipH="1">
              <a:off x="4540052" y="3289745"/>
              <a:ext cx="1410202" cy="806573"/>
            </a:xfrm>
            <a:prstGeom prst="snip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0" rtlCol="0" anchor="ctr"/>
            <a:lstStyle/>
            <a:p>
              <a:endParaRPr lang="zh-CN" altLang="en-US" b="0" i="1">
                <a:latin typeface="微软雅黑" pitchFamily="34" charset="-122"/>
                <a:ea typeface="微软雅黑" pitchFamily="34" charset="-122"/>
              </a:endParaRPr>
            </a:p>
          </p:txBody>
        </p:sp>
        <p:sp>
          <p:nvSpPr>
            <p:cNvPr id="40" name="燕尾形 39"/>
            <p:cNvSpPr/>
            <p:nvPr/>
          </p:nvSpPr>
          <p:spPr>
            <a:xfrm>
              <a:off x="4858060" y="1430134"/>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endParaRPr>
            </a:p>
          </p:txBody>
        </p:sp>
        <p:sp>
          <p:nvSpPr>
            <p:cNvPr id="41" name="燕尾形 40"/>
            <p:cNvSpPr/>
            <p:nvPr/>
          </p:nvSpPr>
          <p:spPr>
            <a:xfrm>
              <a:off x="5145628" y="1430134"/>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endParaRPr>
            </a:p>
          </p:txBody>
        </p:sp>
        <p:sp>
          <p:nvSpPr>
            <p:cNvPr id="42" name="燕尾形 41"/>
            <p:cNvSpPr/>
            <p:nvPr/>
          </p:nvSpPr>
          <p:spPr>
            <a:xfrm>
              <a:off x="5417653" y="1430134"/>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endParaRPr>
            </a:p>
          </p:txBody>
        </p:sp>
        <p:sp>
          <p:nvSpPr>
            <p:cNvPr id="46" name="燕尾形 45"/>
            <p:cNvSpPr/>
            <p:nvPr/>
          </p:nvSpPr>
          <p:spPr>
            <a:xfrm flipH="1">
              <a:off x="3207171" y="2474708"/>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endParaRPr>
            </a:p>
          </p:txBody>
        </p:sp>
        <p:sp>
          <p:nvSpPr>
            <p:cNvPr id="47" name="燕尾形 46"/>
            <p:cNvSpPr/>
            <p:nvPr/>
          </p:nvSpPr>
          <p:spPr>
            <a:xfrm flipH="1">
              <a:off x="3494739" y="2474708"/>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endParaRPr>
            </a:p>
          </p:txBody>
        </p:sp>
        <p:sp>
          <p:nvSpPr>
            <p:cNvPr id="48" name="燕尾形 47"/>
            <p:cNvSpPr/>
            <p:nvPr/>
          </p:nvSpPr>
          <p:spPr>
            <a:xfrm flipH="1">
              <a:off x="3766764" y="2474708"/>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endParaRPr>
            </a:p>
          </p:txBody>
        </p:sp>
        <p:sp>
          <p:nvSpPr>
            <p:cNvPr id="49" name="燕尾形 48"/>
            <p:cNvSpPr/>
            <p:nvPr/>
          </p:nvSpPr>
          <p:spPr>
            <a:xfrm>
              <a:off x="4854174" y="3488192"/>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endParaRPr>
            </a:p>
          </p:txBody>
        </p:sp>
        <p:sp>
          <p:nvSpPr>
            <p:cNvPr id="50" name="燕尾形 49"/>
            <p:cNvSpPr/>
            <p:nvPr/>
          </p:nvSpPr>
          <p:spPr>
            <a:xfrm>
              <a:off x="5141742" y="3488192"/>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endParaRPr>
            </a:p>
          </p:txBody>
        </p:sp>
        <p:sp>
          <p:nvSpPr>
            <p:cNvPr id="51" name="燕尾形 50"/>
            <p:cNvSpPr/>
            <p:nvPr/>
          </p:nvSpPr>
          <p:spPr>
            <a:xfrm>
              <a:off x="5413766" y="3488192"/>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endParaRPr>
            </a:p>
          </p:txBody>
        </p:sp>
        <p:sp>
          <p:nvSpPr>
            <p:cNvPr id="52" name="圆角矩形 51"/>
            <p:cNvSpPr/>
            <p:nvPr/>
          </p:nvSpPr>
          <p:spPr>
            <a:xfrm>
              <a:off x="4537288" y="2282822"/>
              <a:ext cx="1412966" cy="80657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0" rtlCol="0" anchor="ctr"/>
            <a:lstStyle/>
            <a:p>
              <a:endParaRPr lang="zh-CN" altLang="en-US" b="0" i="1">
                <a:latin typeface="微软雅黑" pitchFamily="34" charset="-122"/>
                <a:ea typeface="微软雅黑" pitchFamily="34" charset="-122"/>
              </a:endParaRPr>
            </a:p>
          </p:txBody>
        </p:sp>
        <p:sp>
          <p:nvSpPr>
            <p:cNvPr id="53" name="矩形 52"/>
            <p:cNvSpPr/>
            <p:nvPr/>
          </p:nvSpPr>
          <p:spPr>
            <a:xfrm rot="18952920">
              <a:off x="4080952" y="2041591"/>
              <a:ext cx="718922" cy="20174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0" rtlCol="0" anchor="ctr"/>
            <a:lstStyle/>
            <a:p>
              <a:endParaRPr lang="zh-CN" altLang="en-US" b="0" i="1">
                <a:latin typeface="微软雅黑" pitchFamily="34" charset="-122"/>
                <a:ea typeface="微软雅黑" pitchFamily="34" charset="-122"/>
              </a:endParaRPr>
            </a:p>
          </p:txBody>
        </p:sp>
        <p:sp>
          <p:nvSpPr>
            <p:cNvPr id="54" name="矩形 53"/>
            <p:cNvSpPr/>
            <p:nvPr/>
          </p:nvSpPr>
          <p:spPr>
            <a:xfrm rot="2647080" flipH="1">
              <a:off x="4049864" y="3081787"/>
              <a:ext cx="718922" cy="20174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0" rtlCol="0" anchor="ctr"/>
            <a:lstStyle/>
            <a:p>
              <a:endParaRPr lang="zh-CN" altLang="en-US" b="0" i="1">
                <a:latin typeface="微软雅黑" pitchFamily="34" charset="-122"/>
                <a:ea typeface="微软雅黑" pitchFamily="34" charset="-122"/>
              </a:endParaRPr>
            </a:p>
          </p:txBody>
        </p:sp>
      </p:grpSp>
      <p:sp>
        <p:nvSpPr>
          <p:cNvPr id="65" name="TextBox 64"/>
          <p:cNvSpPr txBox="1"/>
          <p:nvPr/>
        </p:nvSpPr>
        <p:spPr>
          <a:xfrm>
            <a:off x="6010700" y="1651271"/>
            <a:ext cx="2920576" cy="932563"/>
          </a:xfrm>
          <a:prstGeom prst="rect">
            <a:avLst/>
          </a:prstGeom>
          <a:noFill/>
        </p:spPr>
        <p:txBody>
          <a:bodyPr wrap="square" rtlCol="0">
            <a:spAutoFit/>
          </a:bodyPr>
          <a:lstStyle/>
          <a:p>
            <a:pPr algn="just">
              <a:lnSpc>
                <a:spcPct val="130000"/>
              </a:lnSpc>
            </a:pPr>
            <a:r>
              <a:rPr lang="zh-CN" altLang="en-US" sz="1400" b="0" dirty="0">
                <a:latin typeface="微软雅黑" pitchFamily="34" charset="-122"/>
                <a:ea typeface="微软雅黑" pitchFamily="34" charset="-122"/>
              </a:rPr>
              <a:t>您的内容打在这里，或者通过复制您的文本后，在此框中选择粘贴，并选择只保留文字</a:t>
            </a:r>
            <a:r>
              <a:rPr lang="zh-CN" altLang="en-US" sz="1400" b="0" dirty="0" smtClean="0">
                <a:latin typeface="微软雅黑" pitchFamily="34" charset="-122"/>
                <a:ea typeface="微软雅黑" pitchFamily="34" charset="-122"/>
              </a:rPr>
              <a:t>。</a:t>
            </a:r>
            <a:endParaRPr lang="en-US" altLang="zh-CN" sz="1400" b="0" dirty="0" smtClean="0">
              <a:latin typeface="微软雅黑" pitchFamily="34" charset="-122"/>
              <a:ea typeface="微软雅黑" pitchFamily="34" charset="-122"/>
            </a:endParaRPr>
          </a:p>
        </p:txBody>
      </p:sp>
      <p:grpSp>
        <p:nvGrpSpPr>
          <p:cNvPr id="66" name="组合 65"/>
          <p:cNvGrpSpPr/>
          <p:nvPr/>
        </p:nvGrpSpPr>
        <p:grpSpPr>
          <a:xfrm>
            <a:off x="6020244" y="1147087"/>
            <a:ext cx="2825306" cy="486900"/>
            <a:chOff x="6007544" y="1079206"/>
            <a:chExt cx="2825306" cy="438210"/>
          </a:xfrm>
        </p:grpSpPr>
        <p:sp>
          <p:nvSpPr>
            <p:cNvPr id="67" name="TextBox 66"/>
            <p:cNvSpPr txBox="1"/>
            <p:nvPr/>
          </p:nvSpPr>
          <p:spPr>
            <a:xfrm>
              <a:off x="6007544" y="1079206"/>
              <a:ext cx="1467068" cy="360099"/>
            </a:xfrm>
            <a:prstGeom prst="rect">
              <a:avLst/>
            </a:prstGeom>
            <a:noFill/>
          </p:spPr>
          <p:txBody>
            <a:bodyPr wrap="none" rtlCol="0">
              <a:spAutoFit/>
            </a:bodyPr>
            <a:lstStyle>
              <a:defPPr>
                <a:defRPr lang="zh-CN"/>
              </a:defPPr>
              <a:lvl1pPr>
                <a:defRPr sz="2400" b="1">
                  <a:solidFill>
                    <a:schemeClr val="bg1">
                      <a:lumMod val="50000"/>
                    </a:schemeClr>
                  </a:solidFill>
                </a:defRPr>
              </a:lvl1pPr>
            </a:lstStyle>
            <a:p>
              <a:r>
                <a:rPr lang="zh-CN" altLang="en-US" sz="2000" b="0" dirty="0">
                  <a:solidFill>
                    <a:schemeClr val="tx1">
                      <a:lumMod val="95000"/>
                      <a:lumOff val="5000"/>
                    </a:schemeClr>
                  </a:solidFill>
                  <a:latin typeface="微软雅黑" pitchFamily="34" charset="-122"/>
                  <a:ea typeface="微软雅黑" pitchFamily="34" charset="-122"/>
                </a:rPr>
                <a:t>您</a:t>
              </a:r>
              <a:r>
                <a:rPr lang="zh-CN" altLang="en-US" sz="2000" b="0" dirty="0" smtClean="0">
                  <a:solidFill>
                    <a:schemeClr val="tx1">
                      <a:lumMod val="95000"/>
                      <a:lumOff val="5000"/>
                    </a:schemeClr>
                  </a:solidFill>
                  <a:latin typeface="微软雅黑" pitchFamily="34" charset="-122"/>
                  <a:ea typeface="微软雅黑" pitchFamily="34" charset="-122"/>
                </a:rPr>
                <a:t>的小标题</a:t>
              </a:r>
              <a:endParaRPr lang="zh-CN" altLang="en-US" sz="2000" b="0" dirty="0">
                <a:solidFill>
                  <a:schemeClr val="tx1">
                    <a:lumMod val="95000"/>
                    <a:lumOff val="5000"/>
                  </a:schemeClr>
                </a:solidFill>
                <a:latin typeface="微软雅黑" pitchFamily="34" charset="-122"/>
                <a:ea typeface="微软雅黑" pitchFamily="34" charset="-122"/>
              </a:endParaRPr>
            </a:p>
          </p:txBody>
        </p:sp>
        <p:cxnSp>
          <p:nvCxnSpPr>
            <p:cNvPr id="68" name="直接连接符 67"/>
            <p:cNvCxnSpPr/>
            <p:nvPr/>
          </p:nvCxnSpPr>
          <p:spPr>
            <a:xfrm>
              <a:off x="6102794" y="1517416"/>
              <a:ext cx="2730056" cy="0"/>
            </a:xfrm>
            <a:prstGeom prst="line">
              <a:avLst/>
            </a:prstGeom>
            <a:ln w="1905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69" name="TextBox 68"/>
          <p:cNvSpPr txBox="1"/>
          <p:nvPr/>
        </p:nvSpPr>
        <p:spPr>
          <a:xfrm>
            <a:off x="6010700" y="3655411"/>
            <a:ext cx="2920576" cy="932563"/>
          </a:xfrm>
          <a:prstGeom prst="rect">
            <a:avLst/>
          </a:prstGeom>
          <a:noFill/>
        </p:spPr>
        <p:txBody>
          <a:bodyPr wrap="square" rtlCol="0">
            <a:spAutoFit/>
          </a:bodyPr>
          <a:lstStyle/>
          <a:p>
            <a:pPr algn="just">
              <a:lnSpc>
                <a:spcPct val="130000"/>
              </a:lnSpc>
            </a:pPr>
            <a:r>
              <a:rPr lang="zh-CN" altLang="en-US" sz="1400" b="0" dirty="0">
                <a:latin typeface="微软雅黑" pitchFamily="34" charset="-122"/>
                <a:ea typeface="微软雅黑" pitchFamily="34" charset="-122"/>
              </a:rPr>
              <a:t>您的内容打在这里，或者通过复制您的文本后，在此框中选择粘贴，并选择只保留文字</a:t>
            </a:r>
            <a:r>
              <a:rPr lang="zh-CN" altLang="en-US" sz="1400" b="0" dirty="0" smtClean="0">
                <a:latin typeface="微软雅黑" pitchFamily="34" charset="-122"/>
                <a:ea typeface="微软雅黑" pitchFamily="34" charset="-122"/>
              </a:rPr>
              <a:t>。</a:t>
            </a:r>
            <a:endParaRPr lang="en-US" altLang="zh-CN" sz="1400" b="0" dirty="0" smtClean="0">
              <a:latin typeface="微软雅黑" pitchFamily="34" charset="-122"/>
              <a:ea typeface="微软雅黑" pitchFamily="34" charset="-122"/>
            </a:endParaRPr>
          </a:p>
        </p:txBody>
      </p:sp>
      <p:grpSp>
        <p:nvGrpSpPr>
          <p:cNvPr id="70" name="组合 69"/>
          <p:cNvGrpSpPr/>
          <p:nvPr/>
        </p:nvGrpSpPr>
        <p:grpSpPr>
          <a:xfrm>
            <a:off x="6020244" y="3151227"/>
            <a:ext cx="2825306" cy="486900"/>
            <a:chOff x="6007544" y="2882932"/>
            <a:chExt cx="2825306" cy="438210"/>
          </a:xfrm>
        </p:grpSpPr>
        <p:sp>
          <p:nvSpPr>
            <p:cNvPr id="71" name="TextBox 70"/>
            <p:cNvSpPr txBox="1"/>
            <p:nvPr/>
          </p:nvSpPr>
          <p:spPr>
            <a:xfrm>
              <a:off x="6007544" y="2882932"/>
              <a:ext cx="1467068" cy="360099"/>
            </a:xfrm>
            <a:prstGeom prst="rect">
              <a:avLst/>
            </a:prstGeom>
            <a:noFill/>
          </p:spPr>
          <p:txBody>
            <a:bodyPr wrap="none" rtlCol="0">
              <a:spAutoFit/>
            </a:bodyPr>
            <a:lstStyle>
              <a:defPPr>
                <a:defRPr lang="zh-CN"/>
              </a:defPPr>
              <a:lvl1pPr>
                <a:defRPr sz="2400" b="1">
                  <a:solidFill>
                    <a:schemeClr val="bg1">
                      <a:lumMod val="50000"/>
                    </a:schemeClr>
                  </a:solidFill>
                </a:defRPr>
              </a:lvl1pPr>
            </a:lstStyle>
            <a:p>
              <a:r>
                <a:rPr lang="zh-CN" altLang="en-US" sz="2000" b="0" dirty="0">
                  <a:solidFill>
                    <a:schemeClr val="tx1">
                      <a:lumMod val="95000"/>
                      <a:lumOff val="5000"/>
                    </a:schemeClr>
                  </a:solidFill>
                  <a:latin typeface="微软雅黑" pitchFamily="34" charset="-122"/>
                  <a:ea typeface="微软雅黑" pitchFamily="34" charset="-122"/>
                </a:rPr>
                <a:t>您</a:t>
              </a:r>
              <a:r>
                <a:rPr lang="zh-CN" altLang="en-US" sz="2000" b="0" dirty="0" smtClean="0">
                  <a:solidFill>
                    <a:schemeClr val="tx1">
                      <a:lumMod val="95000"/>
                      <a:lumOff val="5000"/>
                    </a:schemeClr>
                  </a:solidFill>
                  <a:latin typeface="微软雅黑" pitchFamily="34" charset="-122"/>
                  <a:ea typeface="微软雅黑" pitchFamily="34" charset="-122"/>
                </a:rPr>
                <a:t>的小标题</a:t>
              </a:r>
              <a:endParaRPr lang="zh-CN" altLang="en-US" sz="2000" b="0" dirty="0">
                <a:solidFill>
                  <a:schemeClr val="tx1">
                    <a:lumMod val="95000"/>
                    <a:lumOff val="5000"/>
                  </a:schemeClr>
                </a:solidFill>
                <a:latin typeface="微软雅黑" pitchFamily="34" charset="-122"/>
                <a:ea typeface="微软雅黑" pitchFamily="34" charset="-122"/>
              </a:endParaRPr>
            </a:p>
          </p:txBody>
        </p:sp>
        <p:cxnSp>
          <p:nvCxnSpPr>
            <p:cNvPr id="72" name="直接连接符 71"/>
            <p:cNvCxnSpPr/>
            <p:nvPr/>
          </p:nvCxnSpPr>
          <p:spPr>
            <a:xfrm>
              <a:off x="6102794" y="3321142"/>
              <a:ext cx="2730056" cy="0"/>
            </a:xfrm>
            <a:prstGeom prst="line">
              <a:avLst/>
            </a:prstGeom>
            <a:ln w="1905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295475" y="2695855"/>
            <a:ext cx="2920576" cy="932563"/>
          </a:xfrm>
          <a:prstGeom prst="rect">
            <a:avLst/>
          </a:prstGeom>
          <a:noFill/>
        </p:spPr>
        <p:txBody>
          <a:bodyPr wrap="square" rtlCol="0">
            <a:spAutoFit/>
          </a:bodyPr>
          <a:lstStyle/>
          <a:p>
            <a:pPr algn="just">
              <a:lnSpc>
                <a:spcPct val="130000"/>
              </a:lnSpc>
            </a:pPr>
            <a:r>
              <a:rPr lang="zh-CN" altLang="en-US" sz="1400" b="0" dirty="0">
                <a:latin typeface="微软雅黑" pitchFamily="34" charset="-122"/>
                <a:ea typeface="微软雅黑" pitchFamily="34" charset="-122"/>
              </a:rPr>
              <a:t>您的内容打在这里，或者通过复制您的文本后，在此框中选择粘贴，并选择只保留文字</a:t>
            </a:r>
            <a:r>
              <a:rPr lang="zh-CN" altLang="en-US" sz="1400" b="0" dirty="0" smtClean="0">
                <a:latin typeface="微软雅黑" pitchFamily="34" charset="-122"/>
                <a:ea typeface="微软雅黑" pitchFamily="34" charset="-122"/>
              </a:rPr>
              <a:t>。</a:t>
            </a:r>
            <a:endParaRPr lang="en-US" altLang="zh-CN" sz="1400" b="0" dirty="0" smtClean="0">
              <a:latin typeface="微软雅黑" pitchFamily="34" charset="-122"/>
              <a:ea typeface="微软雅黑" pitchFamily="34" charset="-122"/>
            </a:endParaRPr>
          </a:p>
        </p:txBody>
      </p:sp>
      <p:grpSp>
        <p:nvGrpSpPr>
          <p:cNvPr id="74" name="组合 73"/>
          <p:cNvGrpSpPr/>
          <p:nvPr/>
        </p:nvGrpSpPr>
        <p:grpSpPr>
          <a:xfrm>
            <a:off x="400269" y="2191672"/>
            <a:ext cx="2806256" cy="486900"/>
            <a:chOff x="387569" y="2019332"/>
            <a:chExt cx="2806256" cy="438210"/>
          </a:xfrm>
        </p:grpSpPr>
        <p:sp>
          <p:nvSpPr>
            <p:cNvPr id="75" name="TextBox 74"/>
            <p:cNvSpPr txBox="1"/>
            <p:nvPr/>
          </p:nvSpPr>
          <p:spPr>
            <a:xfrm>
              <a:off x="1726757" y="2019332"/>
              <a:ext cx="1467068" cy="360099"/>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algn="r"/>
              <a:r>
                <a:rPr lang="zh-CN" altLang="en-US" sz="2000" b="0" dirty="0">
                  <a:solidFill>
                    <a:schemeClr val="tx1">
                      <a:lumMod val="95000"/>
                      <a:lumOff val="5000"/>
                    </a:schemeClr>
                  </a:solidFill>
                  <a:latin typeface="微软雅黑" pitchFamily="34" charset="-122"/>
                  <a:ea typeface="微软雅黑" pitchFamily="34" charset="-122"/>
                </a:rPr>
                <a:t>您</a:t>
              </a:r>
              <a:r>
                <a:rPr lang="zh-CN" altLang="en-US" sz="2000" b="0" dirty="0" smtClean="0">
                  <a:solidFill>
                    <a:schemeClr val="tx1">
                      <a:lumMod val="95000"/>
                      <a:lumOff val="5000"/>
                    </a:schemeClr>
                  </a:solidFill>
                  <a:latin typeface="微软雅黑" pitchFamily="34" charset="-122"/>
                  <a:ea typeface="微软雅黑" pitchFamily="34" charset="-122"/>
                </a:rPr>
                <a:t>的小标题</a:t>
              </a:r>
              <a:endParaRPr lang="zh-CN" altLang="en-US" sz="2000" b="0" dirty="0">
                <a:solidFill>
                  <a:schemeClr val="tx1">
                    <a:lumMod val="95000"/>
                    <a:lumOff val="5000"/>
                  </a:schemeClr>
                </a:solidFill>
                <a:latin typeface="微软雅黑" pitchFamily="34" charset="-122"/>
                <a:ea typeface="微软雅黑" pitchFamily="34" charset="-122"/>
              </a:endParaRPr>
            </a:p>
          </p:txBody>
        </p:sp>
        <p:cxnSp>
          <p:nvCxnSpPr>
            <p:cNvPr id="76" name="直接连接符 75"/>
            <p:cNvCxnSpPr/>
            <p:nvPr/>
          </p:nvCxnSpPr>
          <p:spPr>
            <a:xfrm>
              <a:off x="387569" y="2457542"/>
              <a:ext cx="2730056" cy="0"/>
            </a:xfrm>
            <a:prstGeom prst="line">
              <a:avLst/>
            </a:prstGeom>
            <a:ln w="1905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224178712"/>
      </p:ext>
    </p:extLst>
  </p:cSld>
  <p:clrMapOvr>
    <a:masterClrMapping/>
  </p:clrMapOvr>
  <mc:AlternateContent xmlns:mc="http://schemas.openxmlformats.org/markup-compatibility/2006">
    <mc:Choice xmlns:p14="http://schemas.microsoft.com/office/powerpoint/2010/main" xmlns="" Requires="p14">
      <p:transition spd="slow" p14:dur="1200" advClick="0" advTm="12000">
        <p14:prism/>
      </p:transition>
    </mc:Choice>
    <mc:Fallback>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90"/>
                                          </p:val>
                                        </p:tav>
                                        <p:tav tm="100000">
                                          <p:val>
                                            <p:fltVal val="0"/>
                                          </p:val>
                                        </p:tav>
                                      </p:tavLst>
                                    </p:anim>
                                    <p:animEffect transition="in" filter="fade">
                                      <p:cBhvr>
                                        <p:cTn id="10" dur="500"/>
                                        <p:tgtEl>
                                          <p:spTgt spid="3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66"/>
                                        </p:tgtEl>
                                        <p:attrNameLst>
                                          <p:attrName>style.visibility</p:attrName>
                                        </p:attrNameLst>
                                      </p:cBhvr>
                                      <p:to>
                                        <p:strVal val="visible"/>
                                      </p:to>
                                    </p:set>
                                    <p:animEffect transition="in" filter="wipe(left)">
                                      <p:cBhvr>
                                        <p:cTn id="14" dur="500"/>
                                        <p:tgtEl>
                                          <p:spTgt spid="66"/>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barn(inVertical)">
                                      <p:cBhvr>
                                        <p:cTn id="18" dur="500"/>
                                        <p:tgtEl>
                                          <p:spTgt spid="65"/>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right)">
                                      <p:cBhvr>
                                        <p:cTn id="22" dur="500"/>
                                        <p:tgtEl>
                                          <p:spTgt spid="74"/>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barn(inVertical)">
                                      <p:cBhvr>
                                        <p:cTn id="26" dur="500"/>
                                        <p:tgtEl>
                                          <p:spTgt spid="73"/>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wipe(left)">
                                      <p:cBhvr>
                                        <p:cTn id="30" dur="500"/>
                                        <p:tgtEl>
                                          <p:spTgt spid="70"/>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barn(inVertical)">
                                      <p:cBhvr>
                                        <p:cTn id="34"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9" grpId="0"/>
      <p:bldP spid="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燕尾形 46"/>
          <p:cNvSpPr/>
          <p:nvPr/>
        </p:nvSpPr>
        <p:spPr>
          <a:xfrm>
            <a:off x="2291627"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48"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49"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2. </a:t>
            </a:r>
            <a:r>
              <a:rPr lang="zh-CN" altLang="en-US" sz="1600" b="0" dirty="0" smtClean="0">
                <a:solidFill>
                  <a:schemeClr val="bg1"/>
                </a:solidFill>
                <a:latin typeface="Impact" pitchFamily="34" charset="0"/>
                <a:ea typeface="微软雅黑" pitchFamily="34" charset="-122"/>
              </a:rPr>
              <a:t>工作完成情况</a:t>
            </a:r>
            <a:endParaRPr lang="zh-CN" altLang="en-US" sz="1600" b="0" dirty="0">
              <a:solidFill>
                <a:schemeClr val="bg1"/>
              </a:solidFill>
              <a:latin typeface="微软雅黑" pitchFamily="34" charset="-122"/>
              <a:ea typeface="微软雅黑" pitchFamily="34" charset="-122"/>
            </a:endParaRPr>
          </a:p>
        </p:txBody>
      </p:sp>
      <p:sp>
        <p:nvSpPr>
          <p:cNvPr id="50"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51"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52"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sp>
        <p:nvSpPr>
          <p:cNvPr id="25" name="矩形 24"/>
          <p:cNvSpPr/>
          <p:nvPr/>
        </p:nvSpPr>
        <p:spPr>
          <a:xfrm>
            <a:off x="154118" y="2011888"/>
            <a:ext cx="5001313" cy="2576086"/>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blipFill dpi="0" rotWithShape="1">
                <a:blip r:embed="rId4">
                  <a:extLst>
                    <a:ext uri="{28A0092B-C50C-407E-A947-70E740481C1C}">
                      <a14:useLocalDpi xmlns:a14="http://schemas.microsoft.com/office/drawing/2010/main" xmlns="" val="0"/>
                    </a:ext>
                  </a:extLst>
                </a:blip>
                <a:srcRect/>
                <a:stretch>
                  <a:fillRect/>
                </a:stretch>
              </a:blipFill>
            </a:endParaRPr>
          </a:p>
        </p:txBody>
      </p:sp>
      <p:sp>
        <p:nvSpPr>
          <p:cNvPr id="26" name="矩形 25"/>
          <p:cNvSpPr/>
          <p:nvPr/>
        </p:nvSpPr>
        <p:spPr>
          <a:xfrm>
            <a:off x="5266172" y="1853363"/>
            <a:ext cx="108012" cy="16561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0"/>
          </a:p>
        </p:txBody>
      </p:sp>
      <p:sp>
        <p:nvSpPr>
          <p:cNvPr id="27" name="矩形 26"/>
          <p:cNvSpPr/>
          <p:nvPr/>
        </p:nvSpPr>
        <p:spPr>
          <a:xfrm rot="5400000">
            <a:off x="4492089" y="1007269"/>
            <a:ext cx="108012" cy="16561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0"/>
          </a:p>
        </p:txBody>
      </p:sp>
      <p:sp>
        <p:nvSpPr>
          <p:cNvPr id="28" name="矩形 27"/>
          <p:cNvSpPr/>
          <p:nvPr/>
        </p:nvSpPr>
        <p:spPr>
          <a:xfrm>
            <a:off x="488950" y="979334"/>
            <a:ext cx="8280722" cy="661720"/>
          </a:xfrm>
          <a:prstGeom prst="rect">
            <a:avLst/>
          </a:prstGeom>
        </p:spPr>
        <p:txBody>
          <a:bodyPr wrap="square">
            <a:spAutoFit/>
          </a:bodyPr>
          <a:lstStyle/>
          <a:p>
            <a:pPr marL="285750" indent="-285750" algn="just">
              <a:spcAft>
                <a:spcPts val="600"/>
              </a:spcAft>
              <a:buClr>
                <a:srgbClr val="00544A"/>
              </a:buClr>
              <a:buFont typeface="Wingdings" panose="05000000000000000000" pitchFamily="2" charset="2"/>
              <a:buChar char="Ø"/>
            </a:pPr>
            <a:r>
              <a:rPr lang="zh-CN" altLang="en-US" sz="1600" b="0" dirty="0" smtClean="0">
                <a:latin typeface="微软雅黑" pitchFamily="34" charset="-122"/>
                <a:ea typeface="微软雅黑" pitchFamily="34" charset="-122"/>
              </a:rPr>
              <a:t>您</a:t>
            </a:r>
            <a:r>
              <a:rPr lang="zh-CN" altLang="en-US" sz="1600" b="0" dirty="0">
                <a:latin typeface="微软雅黑" pitchFamily="34" charset="-122"/>
                <a:ea typeface="微软雅黑" pitchFamily="34" charset="-122"/>
              </a:rPr>
              <a:t>的内容打在这里，或者通过复制您的文本后，在此框中选择粘贴，并选择只保留文字。</a:t>
            </a:r>
            <a:endParaRPr lang="en-US" altLang="zh-CN" sz="1600" b="0" dirty="0">
              <a:latin typeface="微软雅黑" pitchFamily="34" charset="-122"/>
              <a:ea typeface="微软雅黑" pitchFamily="34" charset="-122"/>
            </a:endParaRPr>
          </a:p>
          <a:p>
            <a:pPr marL="285750" indent="-285750" algn="just">
              <a:spcAft>
                <a:spcPts val="600"/>
              </a:spcAft>
              <a:buClr>
                <a:srgbClr val="00544A"/>
              </a:buClr>
              <a:buFont typeface="Wingdings" panose="05000000000000000000" pitchFamily="2" charset="2"/>
              <a:buChar char="Ø"/>
            </a:pPr>
            <a:r>
              <a:rPr lang="zh-CN" altLang="en-US" sz="1600" b="0" dirty="0">
                <a:latin typeface="微软雅黑" pitchFamily="34" charset="-122"/>
                <a:ea typeface="微软雅黑" pitchFamily="34" charset="-122"/>
              </a:rPr>
              <a:t>您的内容打在这里，或者通过复制您的文本后，在此框中选择粘贴，并选择只保留文字。</a:t>
            </a:r>
            <a:endParaRPr lang="en-US" altLang="zh-CN" sz="1600" b="0" dirty="0">
              <a:latin typeface="微软雅黑" pitchFamily="34" charset="-122"/>
              <a:ea typeface="微软雅黑" pitchFamily="34" charset="-122"/>
            </a:endParaRPr>
          </a:p>
        </p:txBody>
      </p:sp>
      <p:sp>
        <p:nvSpPr>
          <p:cNvPr id="29" name="矩形 28"/>
          <p:cNvSpPr/>
          <p:nvPr/>
        </p:nvSpPr>
        <p:spPr>
          <a:xfrm>
            <a:off x="5569183" y="1781356"/>
            <a:ext cx="3355397" cy="13415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buClr>
                <a:srgbClr val="13CADD"/>
              </a:buClr>
            </a:pPr>
            <a:r>
              <a:rPr lang="zh-CN" altLang="en-US" sz="1400" b="0" dirty="0" smtClean="0">
                <a:latin typeface="微软雅黑" pitchFamily="34" charset="-122"/>
                <a:ea typeface="微软雅黑" pitchFamily="34" charset="-122"/>
              </a:rPr>
              <a:t>您的内容打在这里，或者通过复制您的文本后，在此框中选择粘贴，并选择只保留文字。</a:t>
            </a:r>
            <a:r>
              <a:rPr lang="zh-CN" altLang="en-US" sz="1400" b="0" dirty="0">
                <a:latin typeface="微软雅黑" pitchFamily="34" charset="-122"/>
                <a:ea typeface="微软雅黑" pitchFamily="34" charset="-122"/>
              </a:rPr>
              <a:t>您的内容打在这里，或者通过复制您的文本后，在此框中选择粘贴，并选择只保留文字</a:t>
            </a:r>
            <a:r>
              <a:rPr lang="zh-CN" altLang="en-US" sz="1400" b="0" dirty="0" smtClean="0">
                <a:latin typeface="微软雅黑" pitchFamily="34" charset="-122"/>
                <a:ea typeface="微软雅黑" pitchFamily="34" charset="-122"/>
              </a:rPr>
              <a:t>。</a:t>
            </a:r>
            <a:endParaRPr lang="en-US" altLang="zh-CN" sz="1400" b="0" dirty="0">
              <a:latin typeface="微软雅黑" pitchFamily="34" charset="-122"/>
              <a:ea typeface="微软雅黑" pitchFamily="34" charset="-122"/>
            </a:endParaRPr>
          </a:p>
        </p:txBody>
      </p:sp>
      <p:sp>
        <p:nvSpPr>
          <p:cNvPr id="30" name="矩形 29"/>
          <p:cNvSpPr/>
          <p:nvPr/>
        </p:nvSpPr>
        <p:spPr>
          <a:xfrm>
            <a:off x="5569183" y="3329376"/>
            <a:ext cx="3355397" cy="12585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buClr>
                <a:srgbClr val="13CADD"/>
              </a:buClr>
            </a:pPr>
            <a:r>
              <a:rPr lang="zh-CN" altLang="en-US" sz="1400" b="0" dirty="0">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b="0" dirty="0">
              <a:latin typeface="微软雅黑" pitchFamily="34" charset="-122"/>
              <a:ea typeface="微软雅黑" pitchFamily="34" charset="-122"/>
            </a:endParaRPr>
          </a:p>
        </p:txBody>
      </p:sp>
    </p:spTree>
    <p:extLst>
      <p:ext uri="{BB962C8B-B14F-4D97-AF65-F5344CB8AC3E}">
        <p14:creationId xmlns:p14="http://schemas.microsoft.com/office/powerpoint/2010/main" xmlns="" val="2259746457"/>
      </p:ext>
    </p:extLst>
  </p:cSld>
  <p:clrMapOvr>
    <a:masterClrMapping/>
  </p:clrMapOvr>
  <mc:AlternateContent xmlns:mc="http://schemas.openxmlformats.org/markup-compatibility/2006">
    <mc:Choice xmlns:p14="http://schemas.microsoft.com/office/powerpoint/2010/main" xmlns="" Requires="p14">
      <p:transition spd="slow" p14:dur="2500" advClick="0" advTm="8000">
        <p:checker/>
      </p:transition>
    </mc:Choice>
    <mc:Fallback>
      <p:transition spd="slow" advClick="0" advTm="8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left)">
                                      <p:cBhvr>
                                        <p:cTn id="7" dur="500"/>
                                        <p:tgtEl>
                                          <p:spTgt spid="2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animEffect transition="in" filter="wipe(left)">
                                      <p:cBhvr>
                                        <p:cTn id="11" dur="500"/>
                                        <p:tgtEl>
                                          <p:spTgt spid="28">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build="p"/>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燕尾形 37"/>
          <p:cNvSpPr/>
          <p:nvPr/>
        </p:nvSpPr>
        <p:spPr>
          <a:xfrm>
            <a:off x="2291627"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39"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40"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2. </a:t>
            </a:r>
            <a:r>
              <a:rPr lang="zh-CN" altLang="en-US" sz="1600" b="0" dirty="0" smtClean="0">
                <a:solidFill>
                  <a:schemeClr val="bg1"/>
                </a:solidFill>
                <a:latin typeface="Impact" pitchFamily="34" charset="0"/>
                <a:ea typeface="微软雅黑" pitchFamily="34" charset="-122"/>
              </a:rPr>
              <a:t>工作完成情况</a:t>
            </a:r>
            <a:endParaRPr lang="zh-CN" altLang="en-US" sz="1600" b="0" dirty="0">
              <a:solidFill>
                <a:schemeClr val="bg1"/>
              </a:solidFill>
              <a:latin typeface="微软雅黑" pitchFamily="34" charset="-122"/>
              <a:ea typeface="微软雅黑" pitchFamily="34" charset="-122"/>
            </a:endParaRPr>
          </a:p>
        </p:txBody>
      </p:sp>
      <p:sp>
        <p:nvSpPr>
          <p:cNvPr id="41"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42"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43"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grpSp>
        <p:nvGrpSpPr>
          <p:cNvPr id="44" name="组合 43"/>
          <p:cNvGrpSpPr/>
          <p:nvPr/>
        </p:nvGrpSpPr>
        <p:grpSpPr>
          <a:xfrm>
            <a:off x="898511" y="1419622"/>
            <a:ext cx="1927225" cy="1754504"/>
            <a:chOff x="960438" y="1612900"/>
            <a:chExt cx="1927225" cy="1949449"/>
          </a:xfrm>
        </p:grpSpPr>
        <p:grpSp>
          <p:nvGrpSpPr>
            <p:cNvPr id="45" name="Group 5"/>
            <p:cNvGrpSpPr>
              <a:grpSpLocks noChangeAspect="1"/>
            </p:cNvGrpSpPr>
            <p:nvPr/>
          </p:nvGrpSpPr>
          <p:grpSpPr bwMode="auto">
            <a:xfrm>
              <a:off x="960438" y="1612900"/>
              <a:ext cx="1927225" cy="1949449"/>
              <a:chOff x="605" y="1016"/>
              <a:chExt cx="1214" cy="1228"/>
            </a:xfrm>
          </p:grpSpPr>
          <p:sp>
            <p:nvSpPr>
              <p:cNvPr id="47" name="AutoShape 4"/>
              <p:cNvSpPr>
                <a:spLocks noChangeAspect="1" noChangeArrowheads="1" noTextEdit="1"/>
              </p:cNvSpPr>
              <p:nvPr/>
            </p:nvSpPr>
            <p:spPr bwMode="auto">
              <a:xfrm>
                <a:off x="612" y="1023"/>
                <a:ext cx="1200" cy="1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48" name="Freeform 6"/>
              <p:cNvSpPr>
                <a:spLocks/>
              </p:cNvSpPr>
              <p:nvPr/>
            </p:nvSpPr>
            <p:spPr bwMode="auto">
              <a:xfrm>
                <a:off x="605" y="1016"/>
                <a:ext cx="1214" cy="1221"/>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altLang="zh-CN" sz="5000" b="0" dirty="0" smtClean="0">
                    <a:solidFill>
                      <a:schemeClr val="bg1"/>
                    </a:solidFill>
                  </a:rPr>
                  <a:t>50%</a:t>
                </a:r>
                <a:endParaRPr lang="zh-CN" altLang="en-US" sz="5000" b="0" dirty="0">
                  <a:solidFill>
                    <a:schemeClr val="bg1"/>
                  </a:solidFill>
                </a:endParaRPr>
              </a:p>
            </p:txBody>
          </p:sp>
        </p:grpSp>
        <p:sp>
          <p:nvSpPr>
            <p:cNvPr id="46" name="矩形 45"/>
            <p:cNvSpPr/>
            <p:nvPr/>
          </p:nvSpPr>
          <p:spPr>
            <a:xfrm>
              <a:off x="1280545" y="2920271"/>
              <a:ext cx="1415772" cy="370614"/>
            </a:xfrm>
            <a:prstGeom prst="rect">
              <a:avLst/>
            </a:prstGeom>
          </p:spPr>
          <p:txBody>
            <a:bodyPr wrap="none">
              <a:spAutoFit/>
            </a:bodyPr>
            <a:lstStyle/>
            <a:p>
              <a:pPr algn="ctr">
                <a:lnSpc>
                  <a:spcPts val="2000"/>
                </a:lnSpc>
              </a:pPr>
              <a:r>
                <a:rPr lang="zh-CN" altLang="en-US" sz="1600" b="0" kern="0" dirty="0">
                  <a:solidFill>
                    <a:schemeClr val="bg1"/>
                  </a:solidFill>
                  <a:latin typeface="微软雅黑" pitchFamily="34" charset="-122"/>
                  <a:ea typeface="微软雅黑" pitchFamily="34" charset="-122"/>
                </a:rPr>
                <a:t>单击添加文字</a:t>
              </a:r>
              <a:endParaRPr lang="en-US" altLang="zh-CN" sz="1600" b="0" kern="0" dirty="0">
                <a:solidFill>
                  <a:schemeClr val="bg1"/>
                </a:solidFill>
                <a:latin typeface="微软雅黑" pitchFamily="34" charset="-122"/>
                <a:ea typeface="微软雅黑" pitchFamily="34" charset="-122"/>
              </a:endParaRPr>
            </a:p>
          </p:txBody>
        </p:sp>
      </p:grpSp>
      <p:sp>
        <p:nvSpPr>
          <p:cNvPr id="49" name="矩形 48"/>
          <p:cNvSpPr>
            <a:spLocks noChangeArrowheads="1"/>
          </p:cNvSpPr>
          <p:nvPr/>
        </p:nvSpPr>
        <p:spPr bwMode="auto">
          <a:xfrm>
            <a:off x="3138600" y="1419624"/>
            <a:ext cx="4969152"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ts val="2000"/>
              </a:lnSpc>
            </a:pPr>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您的内容打在这里，或通过复制您的文本后在此框中选择粘贴并选择只保留文字您的内容打在这里您的内容打在这里，或通过复制您的文本后在此框中选择粘贴并选择只保留文字您的内容打在这里您的内容打在这里，或通过复制您的文本后在此框中选择粘贴并选择只保留文字您的内容打在这里</a:t>
            </a:r>
            <a:endParaRPr lang="en-US" altLang="zh-CN" sz="1200" b="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3227765" y="3597721"/>
            <a:ext cx="2455863" cy="630077"/>
            <a:chOff x="3089275" y="3603625"/>
            <a:chExt cx="2455863" cy="700088"/>
          </a:xfrm>
        </p:grpSpPr>
        <p:grpSp>
          <p:nvGrpSpPr>
            <p:cNvPr id="51" name="Group 22"/>
            <p:cNvGrpSpPr>
              <a:grpSpLocks noChangeAspect="1"/>
            </p:cNvGrpSpPr>
            <p:nvPr/>
          </p:nvGrpSpPr>
          <p:grpSpPr bwMode="auto">
            <a:xfrm>
              <a:off x="3089275" y="3603625"/>
              <a:ext cx="2455863" cy="700088"/>
              <a:chOff x="1946" y="2270"/>
              <a:chExt cx="1547" cy="441"/>
            </a:xfrm>
          </p:grpSpPr>
          <p:sp>
            <p:nvSpPr>
              <p:cNvPr id="55" name="AutoShape 21"/>
              <p:cNvSpPr>
                <a:spLocks noChangeAspect="1" noChangeArrowheads="1" noTextEdit="1"/>
              </p:cNvSpPr>
              <p:nvPr/>
            </p:nvSpPr>
            <p:spPr bwMode="auto">
              <a:xfrm>
                <a:off x="1948" y="2272"/>
                <a:ext cx="1545" cy="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56" name="Freeform 23"/>
              <p:cNvSpPr>
                <a:spLocks/>
              </p:cNvSpPr>
              <p:nvPr/>
            </p:nvSpPr>
            <p:spPr bwMode="auto">
              <a:xfrm>
                <a:off x="1946" y="2291"/>
                <a:ext cx="415" cy="418"/>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b="0" dirty="0" smtClean="0">
                    <a:solidFill>
                      <a:schemeClr val="bg1"/>
                    </a:solidFill>
                  </a:rPr>
                  <a:t>21%</a:t>
                </a:r>
                <a:endParaRPr lang="zh-CN" altLang="en-US" b="0" dirty="0">
                  <a:solidFill>
                    <a:schemeClr val="bg1"/>
                  </a:solidFill>
                </a:endParaRPr>
              </a:p>
            </p:txBody>
          </p:sp>
          <p:sp>
            <p:nvSpPr>
              <p:cNvPr id="57" name="Freeform 37"/>
              <p:cNvSpPr>
                <a:spLocks/>
              </p:cNvSpPr>
              <p:nvPr/>
            </p:nvSpPr>
            <p:spPr bwMode="auto">
              <a:xfrm>
                <a:off x="2520" y="2279"/>
                <a:ext cx="415" cy="415"/>
              </a:xfrm>
              <a:custGeom>
                <a:avLst/>
                <a:gdLst>
                  <a:gd name="T0" fmla="*/ 88 w 176"/>
                  <a:gd name="T1" fmla="*/ 0 h 176"/>
                  <a:gd name="T2" fmla="*/ 0 w 176"/>
                  <a:gd name="T3" fmla="*/ 88 h 176"/>
                  <a:gd name="T4" fmla="*/ 88 w 176"/>
                  <a:gd name="T5" fmla="*/ 176 h 176"/>
                  <a:gd name="T6" fmla="*/ 176 w 176"/>
                  <a:gd name="T7" fmla="*/ 88 h 176"/>
                  <a:gd name="T8" fmla="*/ 176 w 176"/>
                  <a:gd name="T9" fmla="*/ 0 h 176"/>
                  <a:gd name="T10" fmla="*/ 88 w 176"/>
                  <a:gd name="T11" fmla="*/ 0 h 176"/>
                </a:gdLst>
                <a:ahLst/>
                <a:cxnLst>
                  <a:cxn ang="0">
                    <a:pos x="T0" y="T1"/>
                  </a:cxn>
                  <a:cxn ang="0">
                    <a:pos x="T2" y="T3"/>
                  </a:cxn>
                  <a:cxn ang="0">
                    <a:pos x="T4" y="T5"/>
                  </a:cxn>
                  <a:cxn ang="0">
                    <a:pos x="T6" y="T7"/>
                  </a:cxn>
                  <a:cxn ang="0">
                    <a:pos x="T8" y="T9"/>
                  </a:cxn>
                  <a:cxn ang="0">
                    <a:pos x="T10" y="T11"/>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0"/>
                      <a:pt x="176" y="0"/>
                      <a:pt x="176" y="0"/>
                    </a:cubicBezTo>
                    <a:lnTo>
                      <a:pt x="88" y="0"/>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b="0" dirty="0" smtClean="0">
                    <a:solidFill>
                      <a:schemeClr val="bg1"/>
                    </a:solidFill>
                  </a:rPr>
                  <a:t>40%</a:t>
                </a:r>
                <a:endParaRPr lang="zh-CN" altLang="en-US" b="0" dirty="0">
                  <a:solidFill>
                    <a:schemeClr val="bg1"/>
                  </a:solidFill>
                </a:endParaRPr>
              </a:p>
            </p:txBody>
          </p:sp>
          <p:sp>
            <p:nvSpPr>
              <p:cNvPr id="58" name="Freeform 38"/>
              <p:cNvSpPr>
                <a:spLocks/>
              </p:cNvSpPr>
              <p:nvPr/>
            </p:nvSpPr>
            <p:spPr bwMode="auto">
              <a:xfrm>
                <a:off x="3077" y="2270"/>
                <a:ext cx="416" cy="417"/>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b="0" dirty="0" smtClean="0">
                    <a:solidFill>
                      <a:schemeClr val="bg1"/>
                    </a:solidFill>
                  </a:rPr>
                  <a:t>35%</a:t>
                </a:r>
                <a:endParaRPr lang="zh-CN" altLang="en-US" b="0" dirty="0">
                  <a:solidFill>
                    <a:schemeClr val="bg1"/>
                  </a:solidFill>
                </a:endParaRPr>
              </a:p>
            </p:txBody>
          </p:sp>
        </p:grpSp>
        <p:sp>
          <p:nvSpPr>
            <p:cNvPr id="52" name="矩形 51"/>
            <p:cNvSpPr/>
            <p:nvPr/>
          </p:nvSpPr>
          <p:spPr>
            <a:xfrm>
              <a:off x="3135367" y="3930808"/>
              <a:ext cx="595035" cy="343472"/>
            </a:xfrm>
            <a:prstGeom prst="rect">
              <a:avLst/>
            </a:prstGeom>
          </p:spPr>
          <p:txBody>
            <a:bodyPr wrap="none">
              <a:spAutoFit/>
            </a:bodyPr>
            <a:lstStyle/>
            <a:p>
              <a:pPr algn="ctr">
                <a:lnSpc>
                  <a:spcPts val="2000"/>
                </a:lnSpc>
              </a:pPr>
              <a:r>
                <a:rPr lang="zh-CN" altLang="en-US" sz="800" b="0" kern="0" dirty="0" smtClean="0">
                  <a:solidFill>
                    <a:schemeClr val="bg1"/>
                  </a:solidFill>
                  <a:latin typeface="微软雅黑" pitchFamily="34" charset="-122"/>
                  <a:ea typeface="微软雅黑" pitchFamily="34" charset="-122"/>
                </a:rPr>
                <a:t>添加</a:t>
              </a:r>
              <a:r>
                <a:rPr lang="zh-CN" altLang="en-US" sz="800" b="0" kern="0" dirty="0">
                  <a:solidFill>
                    <a:schemeClr val="bg1"/>
                  </a:solidFill>
                  <a:latin typeface="微软雅黑" pitchFamily="34" charset="-122"/>
                  <a:ea typeface="微软雅黑" pitchFamily="34" charset="-122"/>
                </a:rPr>
                <a:t>文字</a:t>
              </a:r>
              <a:endParaRPr lang="en-US" altLang="zh-CN" sz="800" b="0" kern="0" dirty="0">
                <a:solidFill>
                  <a:schemeClr val="bg1"/>
                </a:solidFill>
                <a:latin typeface="微软雅黑" pitchFamily="34" charset="-122"/>
                <a:ea typeface="微软雅黑" pitchFamily="34" charset="-122"/>
              </a:endParaRPr>
            </a:p>
          </p:txBody>
        </p:sp>
        <p:sp>
          <p:nvSpPr>
            <p:cNvPr id="53" name="矩形 52"/>
            <p:cNvSpPr/>
            <p:nvPr/>
          </p:nvSpPr>
          <p:spPr>
            <a:xfrm>
              <a:off x="4059292" y="3877469"/>
              <a:ext cx="595035" cy="343472"/>
            </a:xfrm>
            <a:prstGeom prst="rect">
              <a:avLst/>
            </a:prstGeom>
          </p:spPr>
          <p:txBody>
            <a:bodyPr wrap="none">
              <a:spAutoFit/>
            </a:bodyPr>
            <a:lstStyle/>
            <a:p>
              <a:pPr algn="ctr">
                <a:lnSpc>
                  <a:spcPts val="2000"/>
                </a:lnSpc>
              </a:pPr>
              <a:r>
                <a:rPr lang="zh-CN" altLang="en-US" sz="800" b="0" kern="0" dirty="0">
                  <a:solidFill>
                    <a:schemeClr val="bg1"/>
                  </a:solidFill>
                  <a:latin typeface="微软雅黑" pitchFamily="34" charset="-122"/>
                  <a:ea typeface="微软雅黑" pitchFamily="34" charset="-122"/>
                </a:rPr>
                <a:t>添加文字</a:t>
              </a:r>
              <a:endParaRPr lang="en-US" altLang="zh-CN" sz="800" b="0" kern="0" dirty="0">
                <a:solidFill>
                  <a:schemeClr val="bg1"/>
                </a:solidFill>
                <a:latin typeface="微软雅黑" pitchFamily="34" charset="-122"/>
                <a:ea typeface="微软雅黑" pitchFamily="34" charset="-122"/>
              </a:endParaRPr>
            </a:p>
          </p:txBody>
        </p:sp>
        <p:sp>
          <p:nvSpPr>
            <p:cNvPr id="54" name="矩形 53"/>
            <p:cNvSpPr/>
            <p:nvPr/>
          </p:nvSpPr>
          <p:spPr>
            <a:xfrm>
              <a:off x="4940354" y="3885089"/>
              <a:ext cx="595035" cy="343472"/>
            </a:xfrm>
            <a:prstGeom prst="rect">
              <a:avLst/>
            </a:prstGeom>
          </p:spPr>
          <p:txBody>
            <a:bodyPr wrap="none">
              <a:spAutoFit/>
            </a:bodyPr>
            <a:lstStyle/>
            <a:p>
              <a:pPr algn="ctr">
                <a:lnSpc>
                  <a:spcPts val="2000"/>
                </a:lnSpc>
              </a:pPr>
              <a:r>
                <a:rPr lang="zh-CN" altLang="en-US" sz="800" b="0" kern="0" dirty="0">
                  <a:solidFill>
                    <a:schemeClr val="bg1"/>
                  </a:solidFill>
                  <a:latin typeface="微软雅黑" pitchFamily="34" charset="-122"/>
                  <a:ea typeface="微软雅黑" pitchFamily="34" charset="-122"/>
                </a:rPr>
                <a:t>添加文字</a:t>
              </a:r>
              <a:endParaRPr lang="en-US" altLang="zh-CN" sz="800" b="0" kern="0" dirty="0">
                <a:solidFill>
                  <a:schemeClr val="bg1"/>
                </a:solidFill>
                <a:latin typeface="微软雅黑" pitchFamily="34" charset="-122"/>
                <a:ea typeface="微软雅黑" pitchFamily="34" charset="-122"/>
              </a:endParaRPr>
            </a:p>
          </p:txBody>
        </p:sp>
      </p:grpSp>
      <p:grpSp>
        <p:nvGrpSpPr>
          <p:cNvPr id="59" name="组合 58"/>
          <p:cNvGrpSpPr/>
          <p:nvPr/>
        </p:nvGrpSpPr>
        <p:grpSpPr>
          <a:xfrm>
            <a:off x="3294705" y="4345813"/>
            <a:ext cx="2465387" cy="74295"/>
            <a:chOff x="3309938" y="4394200"/>
            <a:chExt cx="2465387" cy="82550"/>
          </a:xfrm>
          <a:solidFill>
            <a:schemeClr val="accent2">
              <a:lumMod val="75000"/>
            </a:schemeClr>
          </a:solidFill>
        </p:grpSpPr>
        <p:sp>
          <p:nvSpPr>
            <p:cNvPr id="60" name="Freeform 69"/>
            <p:cNvSpPr>
              <a:spLocks/>
            </p:cNvSpPr>
            <p:nvPr/>
          </p:nvSpPr>
          <p:spPr bwMode="auto">
            <a:xfrm>
              <a:off x="4167188"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61" name="Freeform 70"/>
            <p:cNvSpPr>
              <a:spLocks/>
            </p:cNvSpPr>
            <p:nvPr/>
          </p:nvSpPr>
          <p:spPr bwMode="auto">
            <a:xfrm>
              <a:off x="4067175" y="4394200"/>
              <a:ext cx="73025" cy="82550"/>
            </a:xfrm>
            <a:custGeom>
              <a:avLst/>
              <a:gdLst>
                <a:gd name="T0" fmla="*/ 46 w 46"/>
                <a:gd name="T1" fmla="*/ 52 h 52"/>
                <a:gd name="T2" fmla="*/ 35 w 46"/>
                <a:gd name="T3" fmla="*/ 52 h 52"/>
                <a:gd name="T4" fmla="*/ 0 w 46"/>
                <a:gd name="T5" fmla="*/ 0 h 52"/>
                <a:gd name="T6" fmla="*/ 9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9" y="0"/>
                  </a:lnTo>
                  <a:lnTo>
                    <a:pt x="46"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62" name="Freeform 71"/>
            <p:cNvSpPr>
              <a:spLocks/>
            </p:cNvSpPr>
            <p:nvPr/>
          </p:nvSpPr>
          <p:spPr bwMode="auto">
            <a:xfrm>
              <a:off x="4132263" y="4394200"/>
              <a:ext cx="73025" cy="82550"/>
            </a:xfrm>
            <a:custGeom>
              <a:avLst/>
              <a:gdLst>
                <a:gd name="T0" fmla="*/ 46 w 46"/>
                <a:gd name="T1" fmla="*/ 52 h 52"/>
                <a:gd name="T2" fmla="*/ 37 w 46"/>
                <a:gd name="T3" fmla="*/ 52 h 52"/>
                <a:gd name="T4" fmla="*/ 0 w 46"/>
                <a:gd name="T5" fmla="*/ 0 h 52"/>
                <a:gd name="T6" fmla="*/ 11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7" y="52"/>
                  </a:lnTo>
                  <a:lnTo>
                    <a:pt x="0" y="0"/>
                  </a:lnTo>
                  <a:lnTo>
                    <a:pt x="11" y="0"/>
                  </a:lnTo>
                  <a:lnTo>
                    <a:pt x="46"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63" name="Freeform 72"/>
            <p:cNvSpPr>
              <a:spLocks/>
            </p:cNvSpPr>
            <p:nvPr/>
          </p:nvSpPr>
          <p:spPr bwMode="auto">
            <a:xfrm>
              <a:off x="4033838" y="4394200"/>
              <a:ext cx="71437" cy="82550"/>
            </a:xfrm>
            <a:custGeom>
              <a:avLst/>
              <a:gdLst>
                <a:gd name="T0" fmla="*/ 45 w 45"/>
                <a:gd name="T1" fmla="*/ 52 h 52"/>
                <a:gd name="T2" fmla="*/ 36 w 45"/>
                <a:gd name="T3" fmla="*/ 52 h 52"/>
                <a:gd name="T4" fmla="*/ 0 w 45"/>
                <a:gd name="T5" fmla="*/ 0 h 52"/>
                <a:gd name="T6" fmla="*/ 10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0" y="0"/>
                  </a:lnTo>
                  <a:lnTo>
                    <a:pt x="45"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64" name="Freeform 73"/>
            <p:cNvSpPr>
              <a:spLocks/>
            </p:cNvSpPr>
            <p:nvPr/>
          </p:nvSpPr>
          <p:spPr bwMode="auto">
            <a:xfrm>
              <a:off x="4102100"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65" name="Freeform 74"/>
            <p:cNvSpPr>
              <a:spLocks/>
            </p:cNvSpPr>
            <p:nvPr/>
          </p:nvSpPr>
          <p:spPr bwMode="auto">
            <a:xfrm>
              <a:off x="3933825" y="4394200"/>
              <a:ext cx="71437" cy="82550"/>
            </a:xfrm>
            <a:custGeom>
              <a:avLst/>
              <a:gdLst>
                <a:gd name="T0" fmla="*/ 45 w 45"/>
                <a:gd name="T1" fmla="*/ 52 h 52"/>
                <a:gd name="T2" fmla="*/ 37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7" y="52"/>
                  </a:lnTo>
                  <a:lnTo>
                    <a:pt x="0" y="0"/>
                  </a:lnTo>
                  <a:lnTo>
                    <a:pt x="11" y="0"/>
                  </a:lnTo>
                  <a:lnTo>
                    <a:pt x="45"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66" name="Freeform 75"/>
            <p:cNvSpPr>
              <a:spLocks/>
            </p:cNvSpPr>
            <p:nvPr/>
          </p:nvSpPr>
          <p:spPr bwMode="auto">
            <a:xfrm>
              <a:off x="3968750"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67" name="Freeform 76"/>
            <p:cNvSpPr>
              <a:spLocks/>
            </p:cNvSpPr>
            <p:nvPr/>
          </p:nvSpPr>
          <p:spPr bwMode="auto">
            <a:xfrm>
              <a:off x="4002088"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68" name="Freeform 77"/>
            <p:cNvSpPr>
              <a:spLocks/>
            </p:cNvSpPr>
            <p:nvPr/>
          </p:nvSpPr>
          <p:spPr bwMode="auto">
            <a:xfrm>
              <a:off x="3903663"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69" name="Freeform 78"/>
            <p:cNvSpPr>
              <a:spLocks/>
            </p:cNvSpPr>
            <p:nvPr/>
          </p:nvSpPr>
          <p:spPr bwMode="auto">
            <a:xfrm>
              <a:off x="4430713" y="4394200"/>
              <a:ext cx="73025" cy="82550"/>
            </a:xfrm>
            <a:custGeom>
              <a:avLst/>
              <a:gdLst>
                <a:gd name="T0" fmla="*/ 46 w 46"/>
                <a:gd name="T1" fmla="*/ 52 h 52"/>
                <a:gd name="T2" fmla="*/ 37 w 46"/>
                <a:gd name="T3" fmla="*/ 52 h 52"/>
                <a:gd name="T4" fmla="*/ 0 w 46"/>
                <a:gd name="T5" fmla="*/ 0 h 52"/>
                <a:gd name="T6" fmla="*/ 11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7" y="52"/>
                  </a:lnTo>
                  <a:lnTo>
                    <a:pt x="0" y="0"/>
                  </a:lnTo>
                  <a:lnTo>
                    <a:pt x="11" y="0"/>
                  </a:lnTo>
                  <a:lnTo>
                    <a:pt x="46"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70" name="Freeform 79"/>
            <p:cNvSpPr>
              <a:spLocks/>
            </p:cNvSpPr>
            <p:nvPr/>
          </p:nvSpPr>
          <p:spPr bwMode="auto">
            <a:xfrm>
              <a:off x="4365625"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71" name="Freeform 80"/>
            <p:cNvSpPr>
              <a:spLocks/>
            </p:cNvSpPr>
            <p:nvPr/>
          </p:nvSpPr>
          <p:spPr bwMode="auto">
            <a:xfrm>
              <a:off x="4200525"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72" name="Freeform 81"/>
            <p:cNvSpPr>
              <a:spLocks/>
            </p:cNvSpPr>
            <p:nvPr/>
          </p:nvSpPr>
          <p:spPr bwMode="auto">
            <a:xfrm>
              <a:off x="4498975"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73" name="Freeform 82"/>
            <p:cNvSpPr>
              <a:spLocks/>
            </p:cNvSpPr>
            <p:nvPr/>
          </p:nvSpPr>
          <p:spPr bwMode="auto">
            <a:xfrm>
              <a:off x="4465638"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74" name="Freeform 83"/>
            <p:cNvSpPr>
              <a:spLocks/>
            </p:cNvSpPr>
            <p:nvPr/>
          </p:nvSpPr>
          <p:spPr bwMode="auto">
            <a:xfrm>
              <a:off x="4332288" y="4394200"/>
              <a:ext cx="71437" cy="82550"/>
            </a:xfrm>
            <a:custGeom>
              <a:avLst/>
              <a:gdLst>
                <a:gd name="T0" fmla="*/ 45 w 45"/>
                <a:gd name="T1" fmla="*/ 52 h 52"/>
                <a:gd name="T2" fmla="*/ 36 w 45"/>
                <a:gd name="T3" fmla="*/ 52 h 52"/>
                <a:gd name="T4" fmla="*/ 0 w 45"/>
                <a:gd name="T5" fmla="*/ 0 h 52"/>
                <a:gd name="T6" fmla="*/ 10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0" y="0"/>
                  </a:lnTo>
                  <a:lnTo>
                    <a:pt x="45"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75" name="Freeform 84"/>
            <p:cNvSpPr>
              <a:spLocks/>
            </p:cNvSpPr>
            <p:nvPr/>
          </p:nvSpPr>
          <p:spPr bwMode="auto">
            <a:xfrm>
              <a:off x="4232275" y="4394200"/>
              <a:ext cx="71437" cy="82550"/>
            </a:xfrm>
            <a:custGeom>
              <a:avLst/>
              <a:gdLst>
                <a:gd name="T0" fmla="*/ 45 w 45"/>
                <a:gd name="T1" fmla="*/ 52 h 52"/>
                <a:gd name="T2" fmla="*/ 37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7" y="52"/>
                  </a:lnTo>
                  <a:lnTo>
                    <a:pt x="0" y="0"/>
                  </a:lnTo>
                  <a:lnTo>
                    <a:pt x="11" y="0"/>
                  </a:lnTo>
                  <a:lnTo>
                    <a:pt x="45"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76" name="Freeform 85"/>
            <p:cNvSpPr>
              <a:spLocks/>
            </p:cNvSpPr>
            <p:nvPr/>
          </p:nvSpPr>
          <p:spPr bwMode="auto">
            <a:xfrm>
              <a:off x="4265613"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77" name="Freeform 86"/>
            <p:cNvSpPr>
              <a:spLocks/>
            </p:cNvSpPr>
            <p:nvPr/>
          </p:nvSpPr>
          <p:spPr bwMode="auto">
            <a:xfrm>
              <a:off x="4300538"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78" name="Freeform 87"/>
            <p:cNvSpPr>
              <a:spLocks/>
            </p:cNvSpPr>
            <p:nvPr/>
          </p:nvSpPr>
          <p:spPr bwMode="auto">
            <a:xfrm>
              <a:off x="4400550"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79" name="Freeform 88"/>
            <p:cNvSpPr>
              <a:spLocks/>
            </p:cNvSpPr>
            <p:nvPr/>
          </p:nvSpPr>
          <p:spPr bwMode="auto">
            <a:xfrm>
              <a:off x="3440113"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80" name="Freeform 89"/>
            <p:cNvSpPr>
              <a:spLocks/>
            </p:cNvSpPr>
            <p:nvPr/>
          </p:nvSpPr>
          <p:spPr bwMode="auto">
            <a:xfrm>
              <a:off x="3470275" y="4394200"/>
              <a:ext cx="73025" cy="82550"/>
            </a:xfrm>
            <a:custGeom>
              <a:avLst/>
              <a:gdLst>
                <a:gd name="T0" fmla="*/ 46 w 46"/>
                <a:gd name="T1" fmla="*/ 52 h 52"/>
                <a:gd name="T2" fmla="*/ 35 w 46"/>
                <a:gd name="T3" fmla="*/ 52 h 52"/>
                <a:gd name="T4" fmla="*/ 0 w 46"/>
                <a:gd name="T5" fmla="*/ 0 h 52"/>
                <a:gd name="T6" fmla="*/ 9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9" y="0"/>
                  </a:lnTo>
                  <a:lnTo>
                    <a:pt x="46"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81" name="Freeform 90"/>
            <p:cNvSpPr>
              <a:spLocks/>
            </p:cNvSpPr>
            <p:nvPr/>
          </p:nvSpPr>
          <p:spPr bwMode="auto">
            <a:xfrm>
              <a:off x="3405188"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82" name="Freeform 91"/>
            <p:cNvSpPr>
              <a:spLocks/>
            </p:cNvSpPr>
            <p:nvPr/>
          </p:nvSpPr>
          <p:spPr bwMode="auto">
            <a:xfrm>
              <a:off x="3505200"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83" name="Freeform 92"/>
            <p:cNvSpPr>
              <a:spLocks/>
            </p:cNvSpPr>
            <p:nvPr/>
          </p:nvSpPr>
          <p:spPr bwMode="auto">
            <a:xfrm>
              <a:off x="3309938" y="4429125"/>
              <a:ext cx="34925" cy="47625"/>
            </a:xfrm>
            <a:custGeom>
              <a:avLst/>
              <a:gdLst>
                <a:gd name="T0" fmla="*/ 0 w 22"/>
                <a:gd name="T1" fmla="*/ 15 h 30"/>
                <a:gd name="T2" fmla="*/ 0 w 22"/>
                <a:gd name="T3" fmla="*/ 0 h 30"/>
                <a:gd name="T4" fmla="*/ 22 w 22"/>
                <a:gd name="T5" fmla="*/ 30 h 30"/>
                <a:gd name="T6" fmla="*/ 11 w 22"/>
                <a:gd name="T7" fmla="*/ 30 h 30"/>
                <a:gd name="T8" fmla="*/ 0 w 22"/>
                <a:gd name="T9" fmla="*/ 15 h 30"/>
              </a:gdLst>
              <a:ahLst/>
              <a:cxnLst>
                <a:cxn ang="0">
                  <a:pos x="T0" y="T1"/>
                </a:cxn>
                <a:cxn ang="0">
                  <a:pos x="T2" y="T3"/>
                </a:cxn>
                <a:cxn ang="0">
                  <a:pos x="T4" y="T5"/>
                </a:cxn>
                <a:cxn ang="0">
                  <a:pos x="T6" y="T7"/>
                </a:cxn>
                <a:cxn ang="0">
                  <a:pos x="T8" y="T9"/>
                </a:cxn>
              </a:cxnLst>
              <a:rect l="0" t="0" r="r" b="b"/>
              <a:pathLst>
                <a:path w="22" h="30">
                  <a:moveTo>
                    <a:pt x="0" y="15"/>
                  </a:moveTo>
                  <a:lnTo>
                    <a:pt x="0" y="0"/>
                  </a:lnTo>
                  <a:lnTo>
                    <a:pt x="22" y="30"/>
                  </a:lnTo>
                  <a:lnTo>
                    <a:pt x="11" y="30"/>
                  </a:lnTo>
                  <a:lnTo>
                    <a:pt x="0" y="15"/>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84" name="Freeform 93"/>
            <p:cNvSpPr>
              <a:spLocks/>
            </p:cNvSpPr>
            <p:nvPr/>
          </p:nvSpPr>
          <p:spPr bwMode="auto">
            <a:xfrm>
              <a:off x="3540125"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85" name="Freeform 94"/>
            <p:cNvSpPr>
              <a:spLocks/>
            </p:cNvSpPr>
            <p:nvPr/>
          </p:nvSpPr>
          <p:spPr bwMode="auto">
            <a:xfrm>
              <a:off x="3309938" y="4394200"/>
              <a:ext cx="65087" cy="82550"/>
            </a:xfrm>
            <a:custGeom>
              <a:avLst/>
              <a:gdLst>
                <a:gd name="T0" fmla="*/ 32 w 41"/>
                <a:gd name="T1" fmla="*/ 52 h 52"/>
                <a:gd name="T2" fmla="*/ 0 w 41"/>
                <a:gd name="T3" fmla="*/ 5 h 52"/>
                <a:gd name="T4" fmla="*/ 0 w 41"/>
                <a:gd name="T5" fmla="*/ 0 h 52"/>
                <a:gd name="T6" fmla="*/ 6 w 41"/>
                <a:gd name="T7" fmla="*/ 0 h 52"/>
                <a:gd name="T8" fmla="*/ 41 w 41"/>
                <a:gd name="T9" fmla="*/ 52 h 52"/>
                <a:gd name="T10" fmla="*/ 32 w 41"/>
                <a:gd name="T11" fmla="*/ 52 h 52"/>
              </a:gdLst>
              <a:ahLst/>
              <a:cxnLst>
                <a:cxn ang="0">
                  <a:pos x="T0" y="T1"/>
                </a:cxn>
                <a:cxn ang="0">
                  <a:pos x="T2" y="T3"/>
                </a:cxn>
                <a:cxn ang="0">
                  <a:pos x="T4" y="T5"/>
                </a:cxn>
                <a:cxn ang="0">
                  <a:pos x="T6" y="T7"/>
                </a:cxn>
                <a:cxn ang="0">
                  <a:pos x="T8" y="T9"/>
                </a:cxn>
                <a:cxn ang="0">
                  <a:pos x="T10" y="T11"/>
                </a:cxn>
              </a:cxnLst>
              <a:rect l="0" t="0" r="r" b="b"/>
              <a:pathLst>
                <a:path w="41" h="52">
                  <a:moveTo>
                    <a:pt x="32" y="52"/>
                  </a:moveTo>
                  <a:lnTo>
                    <a:pt x="0" y="5"/>
                  </a:lnTo>
                  <a:lnTo>
                    <a:pt x="0" y="0"/>
                  </a:lnTo>
                  <a:lnTo>
                    <a:pt x="6" y="0"/>
                  </a:lnTo>
                  <a:lnTo>
                    <a:pt x="41" y="52"/>
                  </a:lnTo>
                  <a:lnTo>
                    <a:pt x="32"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86" name="Freeform 95"/>
            <p:cNvSpPr>
              <a:spLocks/>
            </p:cNvSpPr>
            <p:nvPr/>
          </p:nvSpPr>
          <p:spPr bwMode="auto">
            <a:xfrm>
              <a:off x="3340100"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87" name="Freeform 96"/>
            <p:cNvSpPr>
              <a:spLocks/>
            </p:cNvSpPr>
            <p:nvPr/>
          </p:nvSpPr>
          <p:spPr bwMode="auto">
            <a:xfrm>
              <a:off x="3371850"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88" name="Freeform 97"/>
            <p:cNvSpPr>
              <a:spLocks/>
            </p:cNvSpPr>
            <p:nvPr/>
          </p:nvSpPr>
          <p:spPr bwMode="auto">
            <a:xfrm>
              <a:off x="3803650" y="4394200"/>
              <a:ext cx="68262" cy="82550"/>
            </a:xfrm>
            <a:custGeom>
              <a:avLst/>
              <a:gdLst>
                <a:gd name="T0" fmla="*/ 43 w 43"/>
                <a:gd name="T1" fmla="*/ 52 h 52"/>
                <a:gd name="T2" fmla="*/ 34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9"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89" name="Freeform 98"/>
            <p:cNvSpPr>
              <a:spLocks/>
            </p:cNvSpPr>
            <p:nvPr/>
          </p:nvSpPr>
          <p:spPr bwMode="auto">
            <a:xfrm>
              <a:off x="3735388" y="4394200"/>
              <a:ext cx="71437" cy="82550"/>
            </a:xfrm>
            <a:custGeom>
              <a:avLst/>
              <a:gdLst>
                <a:gd name="T0" fmla="*/ 45 w 45"/>
                <a:gd name="T1" fmla="*/ 52 h 52"/>
                <a:gd name="T2" fmla="*/ 36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1" y="0"/>
                  </a:lnTo>
                  <a:lnTo>
                    <a:pt x="45"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90" name="Freeform 99"/>
            <p:cNvSpPr>
              <a:spLocks/>
            </p:cNvSpPr>
            <p:nvPr/>
          </p:nvSpPr>
          <p:spPr bwMode="auto">
            <a:xfrm>
              <a:off x="3868738" y="4394200"/>
              <a:ext cx="71437" cy="82550"/>
            </a:xfrm>
            <a:custGeom>
              <a:avLst/>
              <a:gdLst>
                <a:gd name="T0" fmla="*/ 45 w 45"/>
                <a:gd name="T1" fmla="*/ 52 h 52"/>
                <a:gd name="T2" fmla="*/ 35 w 45"/>
                <a:gd name="T3" fmla="*/ 52 h 52"/>
                <a:gd name="T4" fmla="*/ 0 w 45"/>
                <a:gd name="T5" fmla="*/ 0 h 52"/>
                <a:gd name="T6" fmla="*/ 9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5" y="52"/>
                  </a:lnTo>
                  <a:lnTo>
                    <a:pt x="0" y="0"/>
                  </a:lnTo>
                  <a:lnTo>
                    <a:pt x="9" y="0"/>
                  </a:lnTo>
                  <a:lnTo>
                    <a:pt x="45"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91" name="Freeform 100"/>
            <p:cNvSpPr>
              <a:spLocks/>
            </p:cNvSpPr>
            <p:nvPr/>
          </p:nvSpPr>
          <p:spPr bwMode="auto">
            <a:xfrm>
              <a:off x="3768725" y="4394200"/>
              <a:ext cx="73025" cy="82550"/>
            </a:xfrm>
            <a:custGeom>
              <a:avLst/>
              <a:gdLst>
                <a:gd name="T0" fmla="*/ 46 w 46"/>
                <a:gd name="T1" fmla="*/ 52 h 52"/>
                <a:gd name="T2" fmla="*/ 35 w 46"/>
                <a:gd name="T3" fmla="*/ 52 h 52"/>
                <a:gd name="T4" fmla="*/ 0 w 46"/>
                <a:gd name="T5" fmla="*/ 0 h 52"/>
                <a:gd name="T6" fmla="*/ 9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9" y="0"/>
                  </a:lnTo>
                  <a:lnTo>
                    <a:pt x="46"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92" name="Freeform 101"/>
            <p:cNvSpPr>
              <a:spLocks/>
            </p:cNvSpPr>
            <p:nvPr/>
          </p:nvSpPr>
          <p:spPr bwMode="auto">
            <a:xfrm>
              <a:off x="3833813" y="4394200"/>
              <a:ext cx="73025" cy="82550"/>
            </a:xfrm>
            <a:custGeom>
              <a:avLst/>
              <a:gdLst>
                <a:gd name="T0" fmla="*/ 46 w 46"/>
                <a:gd name="T1" fmla="*/ 52 h 52"/>
                <a:gd name="T2" fmla="*/ 37 w 46"/>
                <a:gd name="T3" fmla="*/ 52 h 52"/>
                <a:gd name="T4" fmla="*/ 0 w 46"/>
                <a:gd name="T5" fmla="*/ 0 h 52"/>
                <a:gd name="T6" fmla="*/ 11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7" y="52"/>
                  </a:lnTo>
                  <a:lnTo>
                    <a:pt x="0" y="0"/>
                  </a:lnTo>
                  <a:lnTo>
                    <a:pt x="11" y="0"/>
                  </a:lnTo>
                  <a:lnTo>
                    <a:pt x="46"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93" name="Freeform 102"/>
            <p:cNvSpPr>
              <a:spLocks/>
            </p:cNvSpPr>
            <p:nvPr/>
          </p:nvSpPr>
          <p:spPr bwMode="auto">
            <a:xfrm>
              <a:off x="3638550"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94" name="Freeform 103"/>
            <p:cNvSpPr>
              <a:spLocks/>
            </p:cNvSpPr>
            <p:nvPr/>
          </p:nvSpPr>
          <p:spPr bwMode="auto">
            <a:xfrm>
              <a:off x="3703638"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95" name="Freeform 104"/>
            <p:cNvSpPr>
              <a:spLocks/>
            </p:cNvSpPr>
            <p:nvPr/>
          </p:nvSpPr>
          <p:spPr bwMode="auto">
            <a:xfrm>
              <a:off x="3605213"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96" name="Freeform 105"/>
            <p:cNvSpPr>
              <a:spLocks/>
            </p:cNvSpPr>
            <p:nvPr/>
          </p:nvSpPr>
          <p:spPr bwMode="auto">
            <a:xfrm>
              <a:off x="3570288" y="4394200"/>
              <a:ext cx="71437" cy="82550"/>
            </a:xfrm>
            <a:custGeom>
              <a:avLst/>
              <a:gdLst>
                <a:gd name="T0" fmla="*/ 45 w 45"/>
                <a:gd name="T1" fmla="*/ 52 h 52"/>
                <a:gd name="T2" fmla="*/ 35 w 45"/>
                <a:gd name="T3" fmla="*/ 52 h 52"/>
                <a:gd name="T4" fmla="*/ 0 w 45"/>
                <a:gd name="T5" fmla="*/ 0 h 52"/>
                <a:gd name="T6" fmla="*/ 9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5" y="52"/>
                  </a:lnTo>
                  <a:lnTo>
                    <a:pt x="0" y="0"/>
                  </a:lnTo>
                  <a:lnTo>
                    <a:pt x="9" y="0"/>
                  </a:lnTo>
                  <a:lnTo>
                    <a:pt x="45"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97" name="Freeform 106"/>
            <p:cNvSpPr>
              <a:spLocks/>
            </p:cNvSpPr>
            <p:nvPr/>
          </p:nvSpPr>
          <p:spPr bwMode="auto">
            <a:xfrm>
              <a:off x="3670300"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98" name="Freeform 107"/>
            <p:cNvSpPr>
              <a:spLocks/>
            </p:cNvSpPr>
            <p:nvPr/>
          </p:nvSpPr>
          <p:spPr bwMode="auto">
            <a:xfrm>
              <a:off x="4997450"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99" name="Freeform 108"/>
            <p:cNvSpPr>
              <a:spLocks/>
            </p:cNvSpPr>
            <p:nvPr/>
          </p:nvSpPr>
          <p:spPr bwMode="auto">
            <a:xfrm>
              <a:off x="5491163" y="4394200"/>
              <a:ext cx="71437" cy="82550"/>
            </a:xfrm>
            <a:custGeom>
              <a:avLst/>
              <a:gdLst>
                <a:gd name="T0" fmla="*/ 45 w 45"/>
                <a:gd name="T1" fmla="*/ 52 h 52"/>
                <a:gd name="T2" fmla="*/ 36 w 45"/>
                <a:gd name="T3" fmla="*/ 52 h 52"/>
                <a:gd name="T4" fmla="*/ 0 w 45"/>
                <a:gd name="T5" fmla="*/ 0 h 52"/>
                <a:gd name="T6" fmla="*/ 10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0" y="0"/>
                  </a:lnTo>
                  <a:lnTo>
                    <a:pt x="45"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30" name="Freeform 109"/>
            <p:cNvSpPr>
              <a:spLocks/>
            </p:cNvSpPr>
            <p:nvPr/>
          </p:nvSpPr>
          <p:spPr bwMode="auto">
            <a:xfrm>
              <a:off x="5394325"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31" name="Freeform 110"/>
            <p:cNvSpPr>
              <a:spLocks/>
            </p:cNvSpPr>
            <p:nvPr/>
          </p:nvSpPr>
          <p:spPr bwMode="auto">
            <a:xfrm>
              <a:off x="5424488" y="4394200"/>
              <a:ext cx="73025" cy="82550"/>
            </a:xfrm>
            <a:custGeom>
              <a:avLst/>
              <a:gdLst>
                <a:gd name="T0" fmla="*/ 46 w 46"/>
                <a:gd name="T1" fmla="*/ 52 h 52"/>
                <a:gd name="T2" fmla="*/ 35 w 46"/>
                <a:gd name="T3" fmla="*/ 52 h 52"/>
                <a:gd name="T4" fmla="*/ 0 w 46"/>
                <a:gd name="T5" fmla="*/ 0 h 52"/>
                <a:gd name="T6" fmla="*/ 9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9" y="0"/>
                  </a:lnTo>
                  <a:lnTo>
                    <a:pt x="46"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32" name="Freeform 111"/>
            <p:cNvSpPr>
              <a:spLocks/>
            </p:cNvSpPr>
            <p:nvPr/>
          </p:nvSpPr>
          <p:spPr bwMode="auto">
            <a:xfrm>
              <a:off x="5459413"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33" name="Freeform 112"/>
            <p:cNvSpPr>
              <a:spLocks/>
            </p:cNvSpPr>
            <p:nvPr/>
          </p:nvSpPr>
          <p:spPr bwMode="auto">
            <a:xfrm>
              <a:off x="5359400"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34" name="Freeform 113"/>
            <p:cNvSpPr>
              <a:spLocks/>
            </p:cNvSpPr>
            <p:nvPr/>
          </p:nvSpPr>
          <p:spPr bwMode="auto">
            <a:xfrm>
              <a:off x="5260975"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35" name="Freeform 114"/>
            <p:cNvSpPr>
              <a:spLocks/>
            </p:cNvSpPr>
            <p:nvPr/>
          </p:nvSpPr>
          <p:spPr bwMode="auto">
            <a:xfrm>
              <a:off x="4530725" y="4394200"/>
              <a:ext cx="71437" cy="82550"/>
            </a:xfrm>
            <a:custGeom>
              <a:avLst/>
              <a:gdLst>
                <a:gd name="T0" fmla="*/ 45 w 45"/>
                <a:gd name="T1" fmla="*/ 52 h 52"/>
                <a:gd name="T2" fmla="*/ 36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1" y="0"/>
                  </a:lnTo>
                  <a:lnTo>
                    <a:pt x="45"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36" name="Freeform 115"/>
            <p:cNvSpPr>
              <a:spLocks/>
            </p:cNvSpPr>
            <p:nvPr/>
          </p:nvSpPr>
          <p:spPr bwMode="auto">
            <a:xfrm>
              <a:off x="5294313"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37" name="Freeform 116"/>
            <p:cNvSpPr>
              <a:spLocks/>
            </p:cNvSpPr>
            <p:nvPr/>
          </p:nvSpPr>
          <p:spPr bwMode="auto">
            <a:xfrm>
              <a:off x="5326063"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38" name="Freeform 117"/>
            <p:cNvSpPr>
              <a:spLocks/>
            </p:cNvSpPr>
            <p:nvPr/>
          </p:nvSpPr>
          <p:spPr bwMode="auto">
            <a:xfrm>
              <a:off x="5559425"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39" name="Freeform 118"/>
            <p:cNvSpPr>
              <a:spLocks/>
            </p:cNvSpPr>
            <p:nvPr/>
          </p:nvSpPr>
          <p:spPr bwMode="auto">
            <a:xfrm>
              <a:off x="5689600" y="4394200"/>
              <a:ext cx="71437" cy="82550"/>
            </a:xfrm>
            <a:custGeom>
              <a:avLst/>
              <a:gdLst>
                <a:gd name="T0" fmla="*/ 45 w 45"/>
                <a:gd name="T1" fmla="*/ 52 h 52"/>
                <a:gd name="T2" fmla="*/ 36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1" y="0"/>
                  </a:lnTo>
                  <a:lnTo>
                    <a:pt x="45"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40" name="Freeform 119"/>
            <p:cNvSpPr>
              <a:spLocks/>
            </p:cNvSpPr>
            <p:nvPr/>
          </p:nvSpPr>
          <p:spPr bwMode="auto">
            <a:xfrm>
              <a:off x="5524500" y="4394200"/>
              <a:ext cx="71437" cy="82550"/>
            </a:xfrm>
            <a:custGeom>
              <a:avLst/>
              <a:gdLst>
                <a:gd name="T0" fmla="*/ 45 w 45"/>
                <a:gd name="T1" fmla="*/ 52 h 52"/>
                <a:gd name="T2" fmla="*/ 35 w 45"/>
                <a:gd name="T3" fmla="*/ 52 h 52"/>
                <a:gd name="T4" fmla="*/ 0 w 45"/>
                <a:gd name="T5" fmla="*/ 0 h 52"/>
                <a:gd name="T6" fmla="*/ 9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5" y="52"/>
                  </a:lnTo>
                  <a:lnTo>
                    <a:pt x="0" y="0"/>
                  </a:lnTo>
                  <a:lnTo>
                    <a:pt x="9" y="0"/>
                  </a:lnTo>
                  <a:lnTo>
                    <a:pt x="45"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41" name="Freeform 120"/>
            <p:cNvSpPr>
              <a:spLocks/>
            </p:cNvSpPr>
            <p:nvPr/>
          </p:nvSpPr>
          <p:spPr bwMode="auto">
            <a:xfrm>
              <a:off x="5757863" y="4394200"/>
              <a:ext cx="17462" cy="28575"/>
            </a:xfrm>
            <a:custGeom>
              <a:avLst/>
              <a:gdLst>
                <a:gd name="T0" fmla="*/ 11 w 11"/>
                <a:gd name="T1" fmla="*/ 5 h 18"/>
                <a:gd name="T2" fmla="*/ 11 w 11"/>
                <a:gd name="T3" fmla="*/ 18 h 18"/>
                <a:gd name="T4" fmla="*/ 0 w 11"/>
                <a:gd name="T5" fmla="*/ 0 h 18"/>
                <a:gd name="T6" fmla="*/ 9 w 11"/>
                <a:gd name="T7" fmla="*/ 0 h 18"/>
                <a:gd name="T8" fmla="*/ 11 w 11"/>
                <a:gd name="T9" fmla="*/ 5 h 18"/>
              </a:gdLst>
              <a:ahLst/>
              <a:cxnLst>
                <a:cxn ang="0">
                  <a:pos x="T0" y="T1"/>
                </a:cxn>
                <a:cxn ang="0">
                  <a:pos x="T2" y="T3"/>
                </a:cxn>
                <a:cxn ang="0">
                  <a:pos x="T4" y="T5"/>
                </a:cxn>
                <a:cxn ang="0">
                  <a:pos x="T6" y="T7"/>
                </a:cxn>
                <a:cxn ang="0">
                  <a:pos x="T8" y="T9"/>
                </a:cxn>
              </a:cxnLst>
              <a:rect l="0" t="0" r="r" b="b"/>
              <a:pathLst>
                <a:path w="11" h="18">
                  <a:moveTo>
                    <a:pt x="11" y="5"/>
                  </a:moveTo>
                  <a:lnTo>
                    <a:pt x="11" y="18"/>
                  </a:lnTo>
                  <a:lnTo>
                    <a:pt x="0" y="0"/>
                  </a:lnTo>
                  <a:lnTo>
                    <a:pt x="9" y="0"/>
                  </a:lnTo>
                  <a:lnTo>
                    <a:pt x="11" y="5"/>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42" name="Freeform 121"/>
            <p:cNvSpPr>
              <a:spLocks/>
            </p:cNvSpPr>
            <p:nvPr/>
          </p:nvSpPr>
          <p:spPr bwMode="auto">
            <a:xfrm>
              <a:off x="5657850"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43" name="Freeform 122"/>
            <p:cNvSpPr>
              <a:spLocks/>
            </p:cNvSpPr>
            <p:nvPr/>
          </p:nvSpPr>
          <p:spPr bwMode="auto">
            <a:xfrm>
              <a:off x="5722938" y="4394200"/>
              <a:ext cx="52387" cy="79375"/>
            </a:xfrm>
            <a:custGeom>
              <a:avLst/>
              <a:gdLst>
                <a:gd name="T0" fmla="*/ 33 w 33"/>
                <a:gd name="T1" fmla="*/ 35 h 50"/>
                <a:gd name="T2" fmla="*/ 33 w 33"/>
                <a:gd name="T3" fmla="*/ 50 h 50"/>
                <a:gd name="T4" fmla="*/ 0 w 33"/>
                <a:gd name="T5" fmla="*/ 0 h 50"/>
                <a:gd name="T6" fmla="*/ 9 w 33"/>
                <a:gd name="T7" fmla="*/ 0 h 50"/>
                <a:gd name="T8" fmla="*/ 33 w 33"/>
                <a:gd name="T9" fmla="*/ 35 h 50"/>
              </a:gdLst>
              <a:ahLst/>
              <a:cxnLst>
                <a:cxn ang="0">
                  <a:pos x="T0" y="T1"/>
                </a:cxn>
                <a:cxn ang="0">
                  <a:pos x="T2" y="T3"/>
                </a:cxn>
                <a:cxn ang="0">
                  <a:pos x="T4" y="T5"/>
                </a:cxn>
                <a:cxn ang="0">
                  <a:pos x="T6" y="T7"/>
                </a:cxn>
                <a:cxn ang="0">
                  <a:pos x="T8" y="T9"/>
                </a:cxn>
              </a:cxnLst>
              <a:rect l="0" t="0" r="r" b="b"/>
              <a:pathLst>
                <a:path w="33" h="50">
                  <a:moveTo>
                    <a:pt x="33" y="35"/>
                  </a:moveTo>
                  <a:lnTo>
                    <a:pt x="33" y="50"/>
                  </a:lnTo>
                  <a:lnTo>
                    <a:pt x="0" y="0"/>
                  </a:lnTo>
                  <a:lnTo>
                    <a:pt x="9" y="0"/>
                  </a:lnTo>
                  <a:lnTo>
                    <a:pt x="33" y="35"/>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44" name="Freeform 123"/>
            <p:cNvSpPr>
              <a:spLocks/>
            </p:cNvSpPr>
            <p:nvPr/>
          </p:nvSpPr>
          <p:spPr bwMode="auto">
            <a:xfrm>
              <a:off x="5624513"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45" name="Freeform 124"/>
            <p:cNvSpPr>
              <a:spLocks/>
            </p:cNvSpPr>
            <p:nvPr/>
          </p:nvSpPr>
          <p:spPr bwMode="auto">
            <a:xfrm>
              <a:off x="5195888"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46" name="Freeform 125"/>
            <p:cNvSpPr>
              <a:spLocks/>
            </p:cNvSpPr>
            <p:nvPr/>
          </p:nvSpPr>
          <p:spPr bwMode="auto">
            <a:xfrm>
              <a:off x="5589588" y="4394200"/>
              <a:ext cx="71437" cy="82550"/>
            </a:xfrm>
            <a:custGeom>
              <a:avLst/>
              <a:gdLst>
                <a:gd name="T0" fmla="*/ 45 w 45"/>
                <a:gd name="T1" fmla="*/ 52 h 52"/>
                <a:gd name="T2" fmla="*/ 37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7" y="52"/>
                  </a:lnTo>
                  <a:lnTo>
                    <a:pt x="0" y="0"/>
                  </a:lnTo>
                  <a:lnTo>
                    <a:pt x="11" y="0"/>
                  </a:lnTo>
                  <a:lnTo>
                    <a:pt x="45"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47" name="Freeform 126"/>
            <p:cNvSpPr>
              <a:spLocks/>
            </p:cNvSpPr>
            <p:nvPr/>
          </p:nvSpPr>
          <p:spPr bwMode="auto">
            <a:xfrm>
              <a:off x="5226050" y="4394200"/>
              <a:ext cx="73025" cy="82550"/>
            </a:xfrm>
            <a:custGeom>
              <a:avLst/>
              <a:gdLst>
                <a:gd name="T0" fmla="*/ 46 w 46"/>
                <a:gd name="T1" fmla="*/ 52 h 52"/>
                <a:gd name="T2" fmla="*/ 35 w 46"/>
                <a:gd name="T3" fmla="*/ 52 h 52"/>
                <a:gd name="T4" fmla="*/ 0 w 46"/>
                <a:gd name="T5" fmla="*/ 0 h 52"/>
                <a:gd name="T6" fmla="*/ 9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9" y="0"/>
                  </a:lnTo>
                  <a:lnTo>
                    <a:pt x="46"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48" name="Freeform 127"/>
            <p:cNvSpPr>
              <a:spLocks/>
            </p:cNvSpPr>
            <p:nvPr/>
          </p:nvSpPr>
          <p:spPr bwMode="auto">
            <a:xfrm>
              <a:off x="4729163" y="4394200"/>
              <a:ext cx="71437" cy="82550"/>
            </a:xfrm>
            <a:custGeom>
              <a:avLst/>
              <a:gdLst>
                <a:gd name="T0" fmla="*/ 45 w 45"/>
                <a:gd name="T1" fmla="*/ 52 h 52"/>
                <a:gd name="T2" fmla="*/ 35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5" y="52"/>
                  </a:lnTo>
                  <a:lnTo>
                    <a:pt x="0" y="0"/>
                  </a:lnTo>
                  <a:lnTo>
                    <a:pt x="11" y="0"/>
                  </a:lnTo>
                  <a:lnTo>
                    <a:pt x="45"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49" name="Freeform 128"/>
            <p:cNvSpPr>
              <a:spLocks/>
            </p:cNvSpPr>
            <p:nvPr/>
          </p:nvSpPr>
          <p:spPr bwMode="auto">
            <a:xfrm>
              <a:off x="5160963"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50" name="Freeform 129"/>
            <p:cNvSpPr>
              <a:spLocks/>
            </p:cNvSpPr>
            <p:nvPr/>
          </p:nvSpPr>
          <p:spPr bwMode="auto">
            <a:xfrm>
              <a:off x="4699000"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51" name="Freeform 130"/>
            <p:cNvSpPr>
              <a:spLocks/>
            </p:cNvSpPr>
            <p:nvPr/>
          </p:nvSpPr>
          <p:spPr bwMode="auto">
            <a:xfrm>
              <a:off x="4797425"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52" name="Freeform 131"/>
            <p:cNvSpPr>
              <a:spLocks/>
            </p:cNvSpPr>
            <p:nvPr/>
          </p:nvSpPr>
          <p:spPr bwMode="auto">
            <a:xfrm>
              <a:off x="4829175" y="4394200"/>
              <a:ext cx="71437" cy="82550"/>
            </a:xfrm>
            <a:custGeom>
              <a:avLst/>
              <a:gdLst>
                <a:gd name="T0" fmla="*/ 45 w 45"/>
                <a:gd name="T1" fmla="*/ 52 h 52"/>
                <a:gd name="T2" fmla="*/ 34 w 45"/>
                <a:gd name="T3" fmla="*/ 52 h 52"/>
                <a:gd name="T4" fmla="*/ 0 w 45"/>
                <a:gd name="T5" fmla="*/ 0 h 52"/>
                <a:gd name="T6" fmla="*/ 10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10" y="0"/>
                  </a:lnTo>
                  <a:lnTo>
                    <a:pt x="45"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53" name="Freeform 132"/>
            <p:cNvSpPr>
              <a:spLocks/>
            </p:cNvSpPr>
            <p:nvPr/>
          </p:nvSpPr>
          <p:spPr bwMode="auto">
            <a:xfrm>
              <a:off x="4664075"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54" name="Freeform 133"/>
            <p:cNvSpPr>
              <a:spLocks/>
            </p:cNvSpPr>
            <p:nvPr/>
          </p:nvSpPr>
          <p:spPr bwMode="auto">
            <a:xfrm>
              <a:off x="4564063"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55" name="Freeform 134"/>
            <p:cNvSpPr>
              <a:spLocks/>
            </p:cNvSpPr>
            <p:nvPr/>
          </p:nvSpPr>
          <p:spPr bwMode="auto">
            <a:xfrm>
              <a:off x="4598988"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56" name="Freeform 135"/>
            <p:cNvSpPr>
              <a:spLocks/>
            </p:cNvSpPr>
            <p:nvPr/>
          </p:nvSpPr>
          <p:spPr bwMode="auto">
            <a:xfrm>
              <a:off x="4629150" y="4394200"/>
              <a:ext cx="73025" cy="82550"/>
            </a:xfrm>
            <a:custGeom>
              <a:avLst/>
              <a:gdLst>
                <a:gd name="T0" fmla="*/ 46 w 46"/>
                <a:gd name="T1" fmla="*/ 52 h 52"/>
                <a:gd name="T2" fmla="*/ 35 w 46"/>
                <a:gd name="T3" fmla="*/ 52 h 52"/>
                <a:gd name="T4" fmla="*/ 0 w 46"/>
                <a:gd name="T5" fmla="*/ 0 h 52"/>
                <a:gd name="T6" fmla="*/ 11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11" y="0"/>
                  </a:lnTo>
                  <a:lnTo>
                    <a:pt x="46"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57" name="Freeform 136"/>
            <p:cNvSpPr>
              <a:spLocks/>
            </p:cNvSpPr>
            <p:nvPr/>
          </p:nvSpPr>
          <p:spPr bwMode="auto">
            <a:xfrm>
              <a:off x="4764088"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58" name="Freeform 137"/>
            <p:cNvSpPr>
              <a:spLocks/>
            </p:cNvSpPr>
            <p:nvPr/>
          </p:nvSpPr>
          <p:spPr bwMode="auto">
            <a:xfrm>
              <a:off x="5062538"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59" name="Freeform 138"/>
            <p:cNvSpPr>
              <a:spLocks/>
            </p:cNvSpPr>
            <p:nvPr/>
          </p:nvSpPr>
          <p:spPr bwMode="auto">
            <a:xfrm>
              <a:off x="5095875"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60" name="Freeform 139"/>
            <p:cNvSpPr>
              <a:spLocks/>
            </p:cNvSpPr>
            <p:nvPr/>
          </p:nvSpPr>
          <p:spPr bwMode="auto">
            <a:xfrm>
              <a:off x="5127625"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61" name="Freeform 140"/>
            <p:cNvSpPr>
              <a:spLocks/>
            </p:cNvSpPr>
            <p:nvPr/>
          </p:nvSpPr>
          <p:spPr bwMode="auto">
            <a:xfrm>
              <a:off x="4862513"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62" name="Freeform 141"/>
            <p:cNvSpPr>
              <a:spLocks/>
            </p:cNvSpPr>
            <p:nvPr/>
          </p:nvSpPr>
          <p:spPr bwMode="auto">
            <a:xfrm>
              <a:off x="5027613" y="4394200"/>
              <a:ext cx="71437" cy="82550"/>
            </a:xfrm>
            <a:custGeom>
              <a:avLst/>
              <a:gdLst>
                <a:gd name="T0" fmla="*/ 45 w 45"/>
                <a:gd name="T1" fmla="*/ 52 h 52"/>
                <a:gd name="T2" fmla="*/ 34 w 45"/>
                <a:gd name="T3" fmla="*/ 52 h 52"/>
                <a:gd name="T4" fmla="*/ 0 w 45"/>
                <a:gd name="T5" fmla="*/ 0 h 52"/>
                <a:gd name="T6" fmla="*/ 9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9" y="0"/>
                  </a:lnTo>
                  <a:lnTo>
                    <a:pt x="45"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63" name="Freeform 142"/>
            <p:cNvSpPr>
              <a:spLocks/>
            </p:cNvSpPr>
            <p:nvPr/>
          </p:nvSpPr>
          <p:spPr bwMode="auto">
            <a:xfrm>
              <a:off x="4897438" y="4394200"/>
              <a:ext cx="68262" cy="82550"/>
            </a:xfrm>
            <a:custGeom>
              <a:avLst/>
              <a:gdLst>
                <a:gd name="T0" fmla="*/ 43 w 43"/>
                <a:gd name="T1" fmla="*/ 52 h 52"/>
                <a:gd name="T2" fmla="*/ 34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9"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64" name="Freeform 143"/>
            <p:cNvSpPr>
              <a:spLocks/>
            </p:cNvSpPr>
            <p:nvPr/>
          </p:nvSpPr>
          <p:spPr bwMode="auto">
            <a:xfrm>
              <a:off x="4927600" y="4394200"/>
              <a:ext cx="73025" cy="82550"/>
            </a:xfrm>
            <a:custGeom>
              <a:avLst/>
              <a:gdLst>
                <a:gd name="T0" fmla="*/ 46 w 46"/>
                <a:gd name="T1" fmla="*/ 52 h 52"/>
                <a:gd name="T2" fmla="*/ 35 w 46"/>
                <a:gd name="T3" fmla="*/ 52 h 52"/>
                <a:gd name="T4" fmla="*/ 0 w 46"/>
                <a:gd name="T5" fmla="*/ 0 h 52"/>
                <a:gd name="T6" fmla="*/ 11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11" y="0"/>
                  </a:lnTo>
                  <a:lnTo>
                    <a:pt x="46"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65" name="Freeform 144"/>
            <p:cNvSpPr>
              <a:spLocks/>
            </p:cNvSpPr>
            <p:nvPr/>
          </p:nvSpPr>
          <p:spPr bwMode="auto">
            <a:xfrm>
              <a:off x="4962525" y="4394200"/>
              <a:ext cx="68262" cy="82550"/>
            </a:xfrm>
            <a:custGeom>
              <a:avLst/>
              <a:gdLst>
                <a:gd name="T0" fmla="*/ 43 w 43"/>
                <a:gd name="T1" fmla="*/ 52 h 52"/>
                <a:gd name="T2" fmla="*/ 34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9" y="0"/>
                  </a:lnTo>
                  <a:lnTo>
                    <a:pt x="43" y="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b="0"/>
            </a:p>
          </p:txBody>
        </p:sp>
      </p:grpSp>
    </p:spTree>
    <p:extLst>
      <p:ext uri="{BB962C8B-B14F-4D97-AF65-F5344CB8AC3E}">
        <p14:creationId xmlns:p14="http://schemas.microsoft.com/office/powerpoint/2010/main" xmlns="" val="2601188095"/>
      </p:ext>
    </p:extLst>
  </p:cSld>
  <p:clrMapOvr>
    <a:masterClrMapping/>
  </p:clrMapOvr>
  <mc:AlternateContent xmlns:mc="http://schemas.openxmlformats.org/markup-compatibility/2006">
    <mc:Choice xmlns:p14="http://schemas.microsoft.com/office/powerpoint/2010/main" xmlns="" Requires="p14">
      <p:transition spd="slow" p14:dur="900" advClick="0" advTm="8000">
        <p14:warp dir="in"/>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decel="50000" fill="hold">
                                          <p:stCondLst>
                                            <p:cond delay="0"/>
                                          </p:stCondLst>
                                        </p:cTn>
                                        <p:tgtEl>
                                          <p:spTgt spid="4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4"/>
                                        </p:tgtEl>
                                        <p:attrNameLst>
                                          <p:attrName>ppt_w</p:attrName>
                                        </p:attrNameLst>
                                      </p:cBhvr>
                                      <p:tavLst>
                                        <p:tav tm="0">
                                          <p:val>
                                            <p:strVal val="#ppt_w*.05"/>
                                          </p:val>
                                        </p:tav>
                                        <p:tav tm="100000">
                                          <p:val>
                                            <p:strVal val="#ppt_w"/>
                                          </p:val>
                                        </p:tav>
                                      </p:tavLst>
                                    </p:anim>
                                    <p:anim calcmode="lin" valueType="num">
                                      <p:cBhvr>
                                        <p:cTn id="10" dur="1000" fill="hold"/>
                                        <p:tgtEl>
                                          <p:spTgt spid="4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4"/>
                                        </p:tgtEl>
                                      </p:cBhvr>
                                    </p:animEffect>
                                  </p:childTnLst>
                                </p:cTn>
                              </p:par>
                              <p:par>
                                <p:cTn id="15" presetID="18" presetClass="entr" presetSubtype="6" fill="hold" grpId="0" nodeType="withEffect">
                                  <p:stCondLst>
                                    <p:cond delay="1100"/>
                                  </p:stCondLst>
                                  <p:childTnLst>
                                    <p:set>
                                      <p:cBhvr>
                                        <p:cTn id="16" dur="1" fill="hold">
                                          <p:stCondLst>
                                            <p:cond delay="0"/>
                                          </p:stCondLst>
                                        </p:cTn>
                                        <p:tgtEl>
                                          <p:spTgt spid="49"/>
                                        </p:tgtEl>
                                        <p:attrNameLst>
                                          <p:attrName>style.visibility</p:attrName>
                                        </p:attrNameLst>
                                      </p:cBhvr>
                                      <p:to>
                                        <p:strVal val="visible"/>
                                      </p:to>
                                    </p:set>
                                    <p:animEffect transition="in" filter="strips(downRight)">
                                      <p:cBhvr>
                                        <p:cTn id="17" dur="500"/>
                                        <p:tgtEl>
                                          <p:spTgt spid="49"/>
                                        </p:tgtEl>
                                      </p:cBhvr>
                                    </p:animEffect>
                                  </p:childTnLst>
                                </p:cTn>
                              </p:par>
                              <p:par>
                                <p:cTn id="18" presetID="47" presetClass="entr" presetSubtype="0" fill="hold" nodeType="withEffect">
                                  <p:stCondLst>
                                    <p:cond delay="160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700"/>
                                        <p:tgtEl>
                                          <p:spTgt spid="50"/>
                                        </p:tgtEl>
                                      </p:cBhvr>
                                    </p:animEffect>
                                    <p:anim calcmode="lin" valueType="num">
                                      <p:cBhvr>
                                        <p:cTn id="21" dur="700" fill="hold"/>
                                        <p:tgtEl>
                                          <p:spTgt spid="50"/>
                                        </p:tgtEl>
                                        <p:attrNameLst>
                                          <p:attrName>ppt_x</p:attrName>
                                        </p:attrNameLst>
                                      </p:cBhvr>
                                      <p:tavLst>
                                        <p:tav tm="0">
                                          <p:val>
                                            <p:strVal val="#ppt_x"/>
                                          </p:val>
                                        </p:tav>
                                        <p:tav tm="100000">
                                          <p:val>
                                            <p:strVal val="#ppt_x"/>
                                          </p:val>
                                        </p:tav>
                                      </p:tavLst>
                                    </p:anim>
                                    <p:anim calcmode="lin" valueType="num">
                                      <p:cBhvr>
                                        <p:cTn id="22" dur="700" fill="hold"/>
                                        <p:tgtEl>
                                          <p:spTgt spid="50"/>
                                        </p:tgtEl>
                                        <p:attrNameLst>
                                          <p:attrName>ppt_y</p:attrName>
                                        </p:attrNameLst>
                                      </p:cBhvr>
                                      <p:tavLst>
                                        <p:tav tm="0">
                                          <p:val>
                                            <p:strVal val="#ppt_y-.1"/>
                                          </p:val>
                                        </p:tav>
                                        <p:tav tm="100000">
                                          <p:val>
                                            <p:strVal val="#ppt_y"/>
                                          </p:val>
                                        </p:tav>
                                      </p:tavLst>
                                    </p:anim>
                                  </p:childTnLst>
                                </p:cTn>
                              </p:par>
                              <p:par>
                                <p:cTn id="23" presetID="55" presetClass="entr" presetSubtype="0" fill="hold" nodeType="withEffect">
                                  <p:stCondLst>
                                    <p:cond delay="2200"/>
                                  </p:stCondLst>
                                  <p:childTnLst>
                                    <p:set>
                                      <p:cBhvr>
                                        <p:cTn id="24" dur="1" fill="hold">
                                          <p:stCondLst>
                                            <p:cond delay="0"/>
                                          </p:stCondLst>
                                        </p:cTn>
                                        <p:tgtEl>
                                          <p:spTgt spid="59"/>
                                        </p:tgtEl>
                                        <p:attrNameLst>
                                          <p:attrName>style.visibility</p:attrName>
                                        </p:attrNameLst>
                                      </p:cBhvr>
                                      <p:to>
                                        <p:strVal val="visible"/>
                                      </p:to>
                                    </p:set>
                                    <p:anim calcmode="lin" valueType="num">
                                      <p:cBhvr>
                                        <p:cTn id="25" dur="1000" fill="hold"/>
                                        <p:tgtEl>
                                          <p:spTgt spid="59"/>
                                        </p:tgtEl>
                                        <p:attrNameLst>
                                          <p:attrName>ppt_w</p:attrName>
                                        </p:attrNameLst>
                                      </p:cBhvr>
                                      <p:tavLst>
                                        <p:tav tm="0">
                                          <p:val>
                                            <p:strVal val="#ppt_w*0.70"/>
                                          </p:val>
                                        </p:tav>
                                        <p:tav tm="100000">
                                          <p:val>
                                            <p:strVal val="#ppt_w"/>
                                          </p:val>
                                        </p:tav>
                                      </p:tavLst>
                                    </p:anim>
                                    <p:anim calcmode="lin" valueType="num">
                                      <p:cBhvr>
                                        <p:cTn id="26" dur="1000" fill="hold"/>
                                        <p:tgtEl>
                                          <p:spTgt spid="59"/>
                                        </p:tgtEl>
                                        <p:attrNameLst>
                                          <p:attrName>ppt_h</p:attrName>
                                        </p:attrNameLst>
                                      </p:cBhvr>
                                      <p:tavLst>
                                        <p:tav tm="0">
                                          <p:val>
                                            <p:strVal val="#ppt_h"/>
                                          </p:val>
                                        </p:tav>
                                        <p:tav tm="100000">
                                          <p:val>
                                            <p:strVal val="#ppt_h"/>
                                          </p:val>
                                        </p:tav>
                                      </p:tavLst>
                                    </p:anim>
                                    <p:animEffect transition="in" filter="fade">
                                      <p:cBhvr>
                                        <p:cTn id="27"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燕尾形 39"/>
          <p:cNvSpPr/>
          <p:nvPr/>
        </p:nvSpPr>
        <p:spPr>
          <a:xfrm>
            <a:off x="2291627"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41"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42"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2. </a:t>
            </a:r>
            <a:r>
              <a:rPr lang="zh-CN" altLang="en-US" sz="1600" b="0" dirty="0" smtClean="0">
                <a:solidFill>
                  <a:schemeClr val="bg1"/>
                </a:solidFill>
                <a:latin typeface="Impact" pitchFamily="34" charset="0"/>
                <a:ea typeface="微软雅黑" pitchFamily="34" charset="-122"/>
              </a:rPr>
              <a:t>工作完成情况</a:t>
            </a:r>
            <a:endParaRPr lang="zh-CN" altLang="en-US" sz="1600" b="0" dirty="0">
              <a:solidFill>
                <a:schemeClr val="bg1"/>
              </a:solidFill>
              <a:latin typeface="微软雅黑" pitchFamily="34" charset="-122"/>
              <a:ea typeface="微软雅黑" pitchFamily="34" charset="-122"/>
            </a:endParaRPr>
          </a:p>
        </p:txBody>
      </p:sp>
      <p:sp>
        <p:nvSpPr>
          <p:cNvPr id="43"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44"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45"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sp>
        <p:nvSpPr>
          <p:cNvPr id="57" name="矩形 1"/>
          <p:cNvSpPr/>
          <p:nvPr/>
        </p:nvSpPr>
        <p:spPr>
          <a:xfrm rot="19913209">
            <a:off x="4455067" y="3563171"/>
            <a:ext cx="862473" cy="107882"/>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 fmla="*/ 0 w 4180787"/>
              <a:gd name="connsiteY0" fmla="*/ 0 h 446239"/>
              <a:gd name="connsiteX1" fmla="*/ 4180787 w 4180787"/>
              <a:gd name="connsiteY1" fmla="*/ 0 h 446239"/>
              <a:gd name="connsiteX2" fmla="*/ 4180787 w 4180787"/>
              <a:gd name="connsiteY2" fmla="*/ 432613 h 446239"/>
              <a:gd name="connsiteX3" fmla="*/ 1797892 w 4180787"/>
              <a:gd name="connsiteY3" fmla="*/ 446239 h 446239"/>
              <a:gd name="connsiteX4" fmla="*/ 0 w 4180787"/>
              <a:gd name="connsiteY4" fmla="*/ 432613 h 446239"/>
              <a:gd name="connsiteX5" fmla="*/ 0 w 4180787"/>
              <a:gd name="connsiteY5" fmla="*/ 0 h 446239"/>
              <a:gd name="connsiteX0" fmla="*/ 0 w 4180787"/>
              <a:gd name="connsiteY0" fmla="*/ 3102 h 449341"/>
              <a:gd name="connsiteX1" fmla="*/ 1774422 w 4180787"/>
              <a:gd name="connsiteY1" fmla="*/ 0 h 449341"/>
              <a:gd name="connsiteX2" fmla="*/ 4180787 w 4180787"/>
              <a:gd name="connsiteY2" fmla="*/ 3102 h 449341"/>
              <a:gd name="connsiteX3" fmla="*/ 4180787 w 4180787"/>
              <a:gd name="connsiteY3" fmla="*/ 435715 h 449341"/>
              <a:gd name="connsiteX4" fmla="*/ 1797892 w 4180787"/>
              <a:gd name="connsiteY4" fmla="*/ 449341 h 449341"/>
              <a:gd name="connsiteX5" fmla="*/ 0 w 4180787"/>
              <a:gd name="connsiteY5" fmla="*/ 435715 h 449341"/>
              <a:gd name="connsiteX6" fmla="*/ 0 w 4180787"/>
              <a:gd name="connsiteY6" fmla="*/ 3102 h 449341"/>
              <a:gd name="connsiteX0" fmla="*/ 0 w 4180787"/>
              <a:gd name="connsiteY0" fmla="*/ 0 h 446239"/>
              <a:gd name="connsiteX1" fmla="*/ 1791064 w 4180787"/>
              <a:gd name="connsiteY1" fmla="*/ 191058 h 446239"/>
              <a:gd name="connsiteX2" fmla="*/ 4180787 w 4180787"/>
              <a:gd name="connsiteY2" fmla="*/ 0 h 446239"/>
              <a:gd name="connsiteX3" fmla="*/ 4180787 w 4180787"/>
              <a:gd name="connsiteY3" fmla="*/ 432613 h 446239"/>
              <a:gd name="connsiteX4" fmla="*/ 1797892 w 4180787"/>
              <a:gd name="connsiteY4" fmla="*/ 446239 h 446239"/>
              <a:gd name="connsiteX5" fmla="*/ 0 w 4180787"/>
              <a:gd name="connsiteY5" fmla="*/ 432613 h 446239"/>
              <a:gd name="connsiteX6" fmla="*/ 0 w 4180787"/>
              <a:gd name="connsiteY6" fmla="*/ 0 h 446239"/>
              <a:gd name="connsiteX0" fmla="*/ 0 w 4180787"/>
              <a:gd name="connsiteY0" fmla="*/ 0 h 432613"/>
              <a:gd name="connsiteX1" fmla="*/ 1791064 w 4180787"/>
              <a:gd name="connsiteY1" fmla="*/ 19105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0 h 432613"/>
              <a:gd name="connsiteX1" fmla="*/ 1835870 w 4180787"/>
              <a:gd name="connsiteY1" fmla="*/ 18721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4908 h 437521"/>
              <a:gd name="connsiteX1" fmla="*/ 1835870 w 4180787"/>
              <a:gd name="connsiteY1" fmla="*/ 192126 h 437521"/>
              <a:gd name="connsiteX2" fmla="*/ 4180787 w 4180787"/>
              <a:gd name="connsiteY2" fmla="*/ 4908 h 437521"/>
              <a:gd name="connsiteX3" fmla="*/ 4180787 w 4180787"/>
              <a:gd name="connsiteY3" fmla="*/ 437521 h 437521"/>
              <a:gd name="connsiteX4" fmla="*/ 1740284 w 4180787"/>
              <a:gd name="connsiteY4" fmla="*/ 305633 h 437521"/>
              <a:gd name="connsiteX5" fmla="*/ 0 w 4180787"/>
              <a:gd name="connsiteY5" fmla="*/ 437521 h 437521"/>
              <a:gd name="connsiteX6" fmla="*/ 0 w 4180787"/>
              <a:gd name="connsiteY6" fmla="*/ 4908 h 437521"/>
              <a:gd name="connsiteX0" fmla="*/ 0 w 4180787"/>
              <a:gd name="connsiteY0" fmla="*/ 4908 h 446252"/>
              <a:gd name="connsiteX1" fmla="*/ 1835870 w 4180787"/>
              <a:gd name="connsiteY1" fmla="*/ 192126 h 446252"/>
              <a:gd name="connsiteX2" fmla="*/ 4180787 w 4180787"/>
              <a:gd name="connsiteY2" fmla="*/ 4908 h 446252"/>
              <a:gd name="connsiteX3" fmla="*/ 4180787 w 4180787"/>
              <a:gd name="connsiteY3" fmla="*/ 437521 h 446252"/>
              <a:gd name="connsiteX4" fmla="*/ 1740284 w 4180787"/>
              <a:gd name="connsiteY4" fmla="*/ 305633 h 446252"/>
              <a:gd name="connsiteX5" fmla="*/ 0 w 4180787"/>
              <a:gd name="connsiteY5" fmla="*/ 437521 h 446252"/>
              <a:gd name="connsiteX6" fmla="*/ 0 w 4180787"/>
              <a:gd name="connsiteY6" fmla="*/ 4908 h 446252"/>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2">
              <a:lumMod val="90000"/>
            </a:schemeClr>
          </a:solidFill>
          <a:ln w="25400" cap="flat" cmpd="sng" algn="ctr">
            <a:noFill/>
            <a:prstDash val="solid"/>
          </a:ln>
          <a:effectLst/>
        </p:spPr>
        <p:txBody>
          <a:bodyPr rtlCol="0" anchor="ctr"/>
          <a:lstStyle/>
          <a:p>
            <a:pPr algn="ctr">
              <a:defRPr/>
            </a:pPr>
            <a:endParaRPr lang="en-US" b="0" kern="0" dirty="0">
              <a:solidFill>
                <a:sysClr val="window" lastClr="FFFFFF"/>
              </a:solidFill>
              <a:latin typeface="Calibri"/>
              <a:ea typeface="微软雅黑" pitchFamily="34" charset="-122"/>
            </a:endParaRPr>
          </a:p>
        </p:txBody>
      </p:sp>
      <p:sp>
        <p:nvSpPr>
          <p:cNvPr id="58" name="矩形 1"/>
          <p:cNvSpPr/>
          <p:nvPr/>
        </p:nvSpPr>
        <p:spPr>
          <a:xfrm rot="708470">
            <a:off x="3207088" y="2931577"/>
            <a:ext cx="2138295" cy="215764"/>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 fmla="*/ 0 w 4180787"/>
              <a:gd name="connsiteY0" fmla="*/ 0 h 446239"/>
              <a:gd name="connsiteX1" fmla="*/ 4180787 w 4180787"/>
              <a:gd name="connsiteY1" fmla="*/ 0 h 446239"/>
              <a:gd name="connsiteX2" fmla="*/ 4180787 w 4180787"/>
              <a:gd name="connsiteY2" fmla="*/ 432613 h 446239"/>
              <a:gd name="connsiteX3" fmla="*/ 1797892 w 4180787"/>
              <a:gd name="connsiteY3" fmla="*/ 446239 h 446239"/>
              <a:gd name="connsiteX4" fmla="*/ 0 w 4180787"/>
              <a:gd name="connsiteY4" fmla="*/ 432613 h 446239"/>
              <a:gd name="connsiteX5" fmla="*/ 0 w 4180787"/>
              <a:gd name="connsiteY5" fmla="*/ 0 h 446239"/>
              <a:gd name="connsiteX0" fmla="*/ 0 w 4180787"/>
              <a:gd name="connsiteY0" fmla="*/ 3102 h 449341"/>
              <a:gd name="connsiteX1" fmla="*/ 1774422 w 4180787"/>
              <a:gd name="connsiteY1" fmla="*/ 0 h 449341"/>
              <a:gd name="connsiteX2" fmla="*/ 4180787 w 4180787"/>
              <a:gd name="connsiteY2" fmla="*/ 3102 h 449341"/>
              <a:gd name="connsiteX3" fmla="*/ 4180787 w 4180787"/>
              <a:gd name="connsiteY3" fmla="*/ 435715 h 449341"/>
              <a:gd name="connsiteX4" fmla="*/ 1797892 w 4180787"/>
              <a:gd name="connsiteY4" fmla="*/ 449341 h 449341"/>
              <a:gd name="connsiteX5" fmla="*/ 0 w 4180787"/>
              <a:gd name="connsiteY5" fmla="*/ 435715 h 449341"/>
              <a:gd name="connsiteX6" fmla="*/ 0 w 4180787"/>
              <a:gd name="connsiteY6" fmla="*/ 3102 h 449341"/>
              <a:gd name="connsiteX0" fmla="*/ 0 w 4180787"/>
              <a:gd name="connsiteY0" fmla="*/ 0 h 446239"/>
              <a:gd name="connsiteX1" fmla="*/ 1791064 w 4180787"/>
              <a:gd name="connsiteY1" fmla="*/ 191058 h 446239"/>
              <a:gd name="connsiteX2" fmla="*/ 4180787 w 4180787"/>
              <a:gd name="connsiteY2" fmla="*/ 0 h 446239"/>
              <a:gd name="connsiteX3" fmla="*/ 4180787 w 4180787"/>
              <a:gd name="connsiteY3" fmla="*/ 432613 h 446239"/>
              <a:gd name="connsiteX4" fmla="*/ 1797892 w 4180787"/>
              <a:gd name="connsiteY4" fmla="*/ 446239 h 446239"/>
              <a:gd name="connsiteX5" fmla="*/ 0 w 4180787"/>
              <a:gd name="connsiteY5" fmla="*/ 432613 h 446239"/>
              <a:gd name="connsiteX6" fmla="*/ 0 w 4180787"/>
              <a:gd name="connsiteY6" fmla="*/ 0 h 446239"/>
              <a:gd name="connsiteX0" fmla="*/ 0 w 4180787"/>
              <a:gd name="connsiteY0" fmla="*/ 0 h 432613"/>
              <a:gd name="connsiteX1" fmla="*/ 1791064 w 4180787"/>
              <a:gd name="connsiteY1" fmla="*/ 19105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0 h 432613"/>
              <a:gd name="connsiteX1" fmla="*/ 1835870 w 4180787"/>
              <a:gd name="connsiteY1" fmla="*/ 18721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4908 h 437521"/>
              <a:gd name="connsiteX1" fmla="*/ 1835870 w 4180787"/>
              <a:gd name="connsiteY1" fmla="*/ 192126 h 437521"/>
              <a:gd name="connsiteX2" fmla="*/ 4180787 w 4180787"/>
              <a:gd name="connsiteY2" fmla="*/ 4908 h 437521"/>
              <a:gd name="connsiteX3" fmla="*/ 4180787 w 4180787"/>
              <a:gd name="connsiteY3" fmla="*/ 437521 h 437521"/>
              <a:gd name="connsiteX4" fmla="*/ 1740284 w 4180787"/>
              <a:gd name="connsiteY4" fmla="*/ 305633 h 437521"/>
              <a:gd name="connsiteX5" fmla="*/ 0 w 4180787"/>
              <a:gd name="connsiteY5" fmla="*/ 437521 h 437521"/>
              <a:gd name="connsiteX6" fmla="*/ 0 w 4180787"/>
              <a:gd name="connsiteY6" fmla="*/ 4908 h 437521"/>
              <a:gd name="connsiteX0" fmla="*/ 0 w 4180787"/>
              <a:gd name="connsiteY0" fmla="*/ 4908 h 446252"/>
              <a:gd name="connsiteX1" fmla="*/ 1835870 w 4180787"/>
              <a:gd name="connsiteY1" fmla="*/ 192126 h 446252"/>
              <a:gd name="connsiteX2" fmla="*/ 4180787 w 4180787"/>
              <a:gd name="connsiteY2" fmla="*/ 4908 h 446252"/>
              <a:gd name="connsiteX3" fmla="*/ 4180787 w 4180787"/>
              <a:gd name="connsiteY3" fmla="*/ 437521 h 446252"/>
              <a:gd name="connsiteX4" fmla="*/ 1740284 w 4180787"/>
              <a:gd name="connsiteY4" fmla="*/ 305633 h 446252"/>
              <a:gd name="connsiteX5" fmla="*/ 0 w 4180787"/>
              <a:gd name="connsiteY5" fmla="*/ 437521 h 446252"/>
              <a:gd name="connsiteX6" fmla="*/ 0 w 4180787"/>
              <a:gd name="connsiteY6" fmla="*/ 4908 h 446252"/>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2">
              <a:lumMod val="90000"/>
            </a:schemeClr>
          </a:solidFill>
          <a:ln w="25400" cap="flat" cmpd="sng" algn="ctr">
            <a:noFill/>
            <a:prstDash val="solid"/>
          </a:ln>
          <a:effectLst/>
        </p:spPr>
        <p:txBody>
          <a:bodyPr rtlCol="0" anchor="ctr"/>
          <a:lstStyle/>
          <a:p>
            <a:pPr algn="ctr">
              <a:defRPr/>
            </a:pPr>
            <a:endParaRPr lang="en-US" b="0" kern="0" dirty="0">
              <a:solidFill>
                <a:sysClr val="window" lastClr="FFFFFF"/>
              </a:solidFill>
              <a:latin typeface="Calibri"/>
              <a:ea typeface="微软雅黑" pitchFamily="34" charset="-122"/>
            </a:endParaRPr>
          </a:p>
        </p:txBody>
      </p:sp>
      <p:sp>
        <p:nvSpPr>
          <p:cNvPr id="59" name="矩形 1"/>
          <p:cNvSpPr/>
          <p:nvPr/>
        </p:nvSpPr>
        <p:spPr>
          <a:xfrm rot="293950">
            <a:off x="3275891" y="1642293"/>
            <a:ext cx="2848883" cy="221094"/>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 fmla="*/ 0 w 4180787"/>
              <a:gd name="connsiteY0" fmla="*/ 0 h 446239"/>
              <a:gd name="connsiteX1" fmla="*/ 4180787 w 4180787"/>
              <a:gd name="connsiteY1" fmla="*/ 0 h 446239"/>
              <a:gd name="connsiteX2" fmla="*/ 4180787 w 4180787"/>
              <a:gd name="connsiteY2" fmla="*/ 432613 h 446239"/>
              <a:gd name="connsiteX3" fmla="*/ 1797892 w 4180787"/>
              <a:gd name="connsiteY3" fmla="*/ 446239 h 446239"/>
              <a:gd name="connsiteX4" fmla="*/ 0 w 4180787"/>
              <a:gd name="connsiteY4" fmla="*/ 432613 h 446239"/>
              <a:gd name="connsiteX5" fmla="*/ 0 w 4180787"/>
              <a:gd name="connsiteY5" fmla="*/ 0 h 446239"/>
              <a:gd name="connsiteX0" fmla="*/ 0 w 4180787"/>
              <a:gd name="connsiteY0" fmla="*/ 3102 h 449341"/>
              <a:gd name="connsiteX1" fmla="*/ 1774422 w 4180787"/>
              <a:gd name="connsiteY1" fmla="*/ 0 h 449341"/>
              <a:gd name="connsiteX2" fmla="*/ 4180787 w 4180787"/>
              <a:gd name="connsiteY2" fmla="*/ 3102 h 449341"/>
              <a:gd name="connsiteX3" fmla="*/ 4180787 w 4180787"/>
              <a:gd name="connsiteY3" fmla="*/ 435715 h 449341"/>
              <a:gd name="connsiteX4" fmla="*/ 1797892 w 4180787"/>
              <a:gd name="connsiteY4" fmla="*/ 449341 h 449341"/>
              <a:gd name="connsiteX5" fmla="*/ 0 w 4180787"/>
              <a:gd name="connsiteY5" fmla="*/ 435715 h 449341"/>
              <a:gd name="connsiteX6" fmla="*/ 0 w 4180787"/>
              <a:gd name="connsiteY6" fmla="*/ 3102 h 449341"/>
              <a:gd name="connsiteX0" fmla="*/ 0 w 4180787"/>
              <a:gd name="connsiteY0" fmla="*/ 0 h 446239"/>
              <a:gd name="connsiteX1" fmla="*/ 1791064 w 4180787"/>
              <a:gd name="connsiteY1" fmla="*/ 191058 h 446239"/>
              <a:gd name="connsiteX2" fmla="*/ 4180787 w 4180787"/>
              <a:gd name="connsiteY2" fmla="*/ 0 h 446239"/>
              <a:gd name="connsiteX3" fmla="*/ 4180787 w 4180787"/>
              <a:gd name="connsiteY3" fmla="*/ 432613 h 446239"/>
              <a:gd name="connsiteX4" fmla="*/ 1797892 w 4180787"/>
              <a:gd name="connsiteY4" fmla="*/ 446239 h 446239"/>
              <a:gd name="connsiteX5" fmla="*/ 0 w 4180787"/>
              <a:gd name="connsiteY5" fmla="*/ 432613 h 446239"/>
              <a:gd name="connsiteX6" fmla="*/ 0 w 4180787"/>
              <a:gd name="connsiteY6" fmla="*/ 0 h 446239"/>
              <a:gd name="connsiteX0" fmla="*/ 0 w 4180787"/>
              <a:gd name="connsiteY0" fmla="*/ 0 h 432613"/>
              <a:gd name="connsiteX1" fmla="*/ 1791064 w 4180787"/>
              <a:gd name="connsiteY1" fmla="*/ 19105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0 h 432613"/>
              <a:gd name="connsiteX1" fmla="*/ 1835870 w 4180787"/>
              <a:gd name="connsiteY1" fmla="*/ 18721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4908 h 437521"/>
              <a:gd name="connsiteX1" fmla="*/ 1835870 w 4180787"/>
              <a:gd name="connsiteY1" fmla="*/ 192126 h 437521"/>
              <a:gd name="connsiteX2" fmla="*/ 4180787 w 4180787"/>
              <a:gd name="connsiteY2" fmla="*/ 4908 h 437521"/>
              <a:gd name="connsiteX3" fmla="*/ 4180787 w 4180787"/>
              <a:gd name="connsiteY3" fmla="*/ 437521 h 437521"/>
              <a:gd name="connsiteX4" fmla="*/ 1740284 w 4180787"/>
              <a:gd name="connsiteY4" fmla="*/ 305633 h 437521"/>
              <a:gd name="connsiteX5" fmla="*/ 0 w 4180787"/>
              <a:gd name="connsiteY5" fmla="*/ 437521 h 437521"/>
              <a:gd name="connsiteX6" fmla="*/ 0 w 4180787"/>
              <a:gd name="connsiteY6" fmla="*/ 4908 h 437521"/>
              <a:gd name="connsiteX0" fmla="*/ 0 w 4180787"/>
              <a:gd name="connsiteY0" fmla="*/ 4908 h 446252"/>
              <a:gd name="connsiteX1" fmla="*/ 1835870 w 4180787"/>
              <a:gd name="connsiteY1" fmla="*/ 192126 h 446252"/>
              <a:gd name="connsiteX2" fmla="*/ 4180787 w 4180787"/>
              <a:gd name="connsiteY2" fmla="*/ 4908 h 446252"/>
              <a:gd name="connsiteX3" fmla="*/ 4180787 w 4180787"/>
              <a:gd name="connsiteY3" fmla="*/ 437521 h 446252"/>
              <a:gd name="connsiteX4" fmla="*/ 1740284 w 4180787"/>
              <a:gd name="connsiteY4" fmla="*/ 305633 h 446252"/>
              <a:gd name="connsiteX5" fmla="*/ 0 w 4180787"/>
              <a:gd name="connsiteY5" fmla="*/ 437521 h 446252"/>
              <a:gd name="connsiteX6" fmla="*/ 0 w 4180787"/>
              <a:gd name="connsiteY6" fmla="*/ 4908 h 446252"/>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2">
              <a:lumMod val="90000"/>
            </a:schemeClr>
          </a:solidFill>
          <a:ln w="25400" cap="flat" cmpd="sng" algn="ctr">
            <a:noFill/>
            <a:prstDash val="solid"/>
          </a:ln>
          <a:effectLst/>
        </p:spPr>
        <p:txBody>
          <a:bodyPr rtlCol="0" anchor="ctr"/>
          <a:lstStyle/>
          <a:p>
            <a:pPr algn="ctr">
              <a:defRPr/>
            </a:pPr>
            <a:endParaRPr lang="en-US" b="0" kern="0" dirty="0">
              <a:solidFill>
                <a:sysClr val="window" lastClr="FFFFFF"/>
              </a:solidFill>
              <a:latin typeface="Calibri"/>
              <a:ea typeface="微软雅黑" pitchFamily="34" charset="-122"/>
            </a:endParaRPr>
          </a:p>
        </p:txBody>
      </p:sp>
      <p:sp>
        <p:nvSpPr>
          <p:cNvPr id="60" name="椭圆 59"/>
          <p:cNvSpPr/>
          <p:nvPr/>
        </p:nvSpPr>
        <p:spPr>
          <a:xfrm>
            <a:off x="2627060" y="1131591"/>
            <a:ext cx="694953" cy="713702"/>
          </a:xfrm>
          <a:prstGeom prst="ellipse">
            <a:avLst/>
          </a:prstGeom>
          <a:solidFill>
            <a:srgbClr val="0070C0"/>
          </a:solidFill>
          <a:ln w="57150" cap="flat" cmpd="sng" algn="ctr">
            <a:solidFill>
              <a:schemeClr val="accent1">
                <a:lumMod val="40000"/>
                <a:lumOff val="60000"/>
              </a:schemeClr>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3200" b="0" kern="0" dirty="0">
                <a:ln w="18415" cmpd="sng">
                  <a:noFill/>
                  <a:prstDash val="solid"/>
                </a:ln>
                <a:solidFill>
                  <a:srgbClr val="FFFFFF"/>
                </a:solidFill>
                <a:latin typeface="Arial Rounded MT Bold" pitchFamily="34" charset="0"/>
                <a:ea typeface="微软雅黑" pitchFamily="34" charset="-122"/>
                <a:cs typeface="Times New Roman" pitchFamily="18" charset="0"/>
              </a:rPr>
              <a:t>01</a:t>
            </a:r>
          </a:p>
        </p:txBody>
      </p:sp>
      <p:sp>
        <p:nvSpPr>
          <p:cNvPr id="61" name="矩形 1"/>
          <p:cNvSpPr/>
          <p:nvPr/>
        </p:nvSpPr>
        <p:spPr>
          <a:xfrm rot="20453418">
            <a:off x="2671178" y="2199501"/>
            <a:ext cx="3418338" cy="282131"/>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 fmla="*/ 0 w 4180787"/>
              <a:gd name="connsiteY0" fmla="*/ 0 h 446239"/>
              <a:gd name="connsiteX1" fmla="*/ 4180787 w 4180787"/>
              <a:gd name="connsiteY1" fmla="*/ 0 h 446239"/>
              <a:gd name="connsiteX2" fmla="*/ 4180787 w 4180787"/>
              <a:gd name="connsiteY2" fmla="*/ 432613 h 446239"/>
              <a:gd name="connsiteX3" fmla="*/ 1797892 w 4180787"/>
              <a:gd name="connsiteY3" fmla="*/ 446239 h 446239"/>
              <a:gd name="connsiteX4" fmla="*/ 0 w 4180787"/>
              <a:gd name="connsiteY4" fmla="*/ 432613 h 446239"/>
              <a:gd name="connsiteX5" fmla="*/ 0 w 4180787"/>
              <a:gd name="connsiteY5" fmla="*/ 0 h 446239"/>
              <a:gd name="connsiteX0" fmla="*/ 0 w 4180787"/>
              <a:gd name="connsiteY0" fmla="*/ 3102 h 449341"/>
              <a:gd name="connsiteX1" fmla="*/ 1774422 w 4180787"/>
              <a:gd name="connsiteY1" fmla="*/ 0 h 449341"/>
              <a:gd name="connsiteX2" fmla="*/ 4180787 w 4180787"/>
              <a:gd name="connsiteY2" fmla="*/ 3102 h 449341"/>
              <a:gd name="connsiteX3" fmla="*/ 4180787 w 4180787"/>
              <a:gd name="connsiteY3" fmla="*/ 435715 h 449341"/>
              <a:gd name="connsiteX4" fmla="*/ 1797892 w 4180787"/>
              <a:gd name="connsiteY4" fmla="*/ 449341 h 449341"/>
              <a:gd name="connsiteX5" fmla="*/ 0 w 4180787"/>
              <a:gd name="connsiteY5" fmla="*/ 435715 h 449341"/>
              <a:gd name="connsiteX6" fmla="*/ 0 w 4180787"/>
              <a:gd name="connsiteY6" fmla="*/ 3102 h 449341"/>
              <a:gd name="connsiteX0" fmla="*/ 0 w 4180787"/>
              <a:gd name="connsiteY0" fmla="*/ 0 h 446239"/>
              <a:gd name="connsiteX1" fmla="*/ 1791064 w 4180787"/>
              <a:gd name="connsiteY1" fmla="*/ 191058 h 446239"/>
              <a:gd name="connsiteX2" fmla="*/ 4180787 w 4180787"/>
              <a:gd name="connsiteY2" fmla="*/ 0 h 446239"/>
              <a:gd name="connsiteX3" fmla="*/ 4180787 w 4180787"/>
              <a:gd name="connsiteY3" fmla="*/ 432613 h 446239"/>
              <a:gd name="connsiteX4" fmla="*/ 1797892 w 4180787"/>
              <a:gd name="connsiteY4" fmla="*/ 446239 h 446239"/>
              <a:gd name="connsiteX5" fmla="*/ 0 w 4180787"/>
              <a:gd name="connsiteY5" fmla="*/ 432613 h 446239"/>
              <a:gd name="connsiteX6" fmla="*/ 0 w 4180787"/>
              <a:gd name="connsiteY6" fmla="*/ 0 h 446239"/>
              <a:gd name="connsiteX0" fmla="*/ 0 w 4180787"/>
              <a:gd name="connsiteY0" fmla="*/ 0 h 432613"/>
              <a:gd name="connsiteX1" fmla="*/ 1791064 w 4180787"/>
              <a:gd name="connsiteY1" fmla="*/ 19105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0 h 432613"/>
              <a:gd name="connsiteX1" fmla="*/ 1835870 w 4180787"/>
              <a:gd name="connsiteY1" fmla="*/ 18721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4908 h 437521"/>
              <a:gd name="connsiteX1" fmla="*/ 1835870 w 4180787"/>
              <a:gd name="connsiteY1" fmla="*/ 192126 h 437521"/>
              <a:gd name="connsiteX2" fmla="*/ 4180787 w 4180787"/>
              <a:gd name="connsiteY2" fmla="*/ 4908 h 437521"/>
              <a:gd name="connsiteX3" fmla="*/ 4180787 w 4180787"/>
              <a:gd name="connsiteY3" fmla="*/ 437521 h 437521"/>
              <a:gd name="connsiteX4" fmla="*/ 1740284 w 4180787"/>
              <a:gd name="connsiteY4" fmla="*/ 305633 h 437521"/>
              <a:gd name="connsiteX5" fmla="*/ 0 w 4180787"/>
              <a:gd name="connsiteY5" fmla="*/ 437521 h 437521"/>
              <a:gd name="connsiteX6" fmla="*/ 0 w 4180787"/>
              <a:gd name="connsiteY6" fmla="*/ 4908 h 437521"/>
              <a:gd name="connsiteX0" fmla="*/ 0 w 4180787"/>
              <a:gd name="connsiteY0" fmla="*/ 4908 h 446252"/>
              <a:gd name="connsiteX1" fmla="*/ 1835870 w 4180787"/>
              <a:gd name="connsiteY1" fmla="*/ 192126 h 446252"/>
              <a:gd name="connsiteX2" fmla="*/ 4180787 w 4180787"/>
              <a:gd name="connsiteY2" fmla="*/ 4908 h 446252"/>
              <a:gd name="connsiteX3" fmla="*/ 4180787 w 4180787"/>
              <a:gd name="connsiteY3" fmla="*/ 437521 h 446252"/>
              <a:gd name="connsiteX4" fmla="*/ 1740284 w 4180787"/>
              <a:gd name="connsiteY4" fmla="*/ 305633 h 446252"/>
              <a:gd name="connsiteX5" fmla="*/ 0 w 4180787"/>
              <a:gd name="connsiteY5" fmla="*/ 437521 h 446252"/>
              <a:gd name="connsiteX6" fmla="*/ 0 w 4180787"/>
              <a:gd name="connsiteY6" fmla="*/ 4908 h 446252"/>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2">
              <a:lumMod val="90000"/>
            </a:schemeClr>
          </a:solidFill>
          <a:ln w="25400" cap="flat" cmpd="sng" algn="ctr">
            <a:noFill/>
            <a:prstDash val="solid"/>
          </a:ln>
          <a:effectLst/>
        </p:spPr>
        <p:txBody>
          <a:bodyPr rtlCol="0" anchor="ctr"/>
          <a:lstStyle/>
          <a:p>
            <a:pPr algn="ctr">
              <a:defRPr/>
            </a:pPr>
            <a:endParaRPr lang="en-US" b="0" kern="0" dirty="0">
              <a:solidFill>
                <a:sysClr val="window" lastClr="FFFFFF"/>
              </a:solidFill>
              <a:latin typeface="Calibri"/>
              <a:ea typeface="微软雅黑" pitchFamily="34" charset="-122"/>
            </a:endParaRPr>
          </a:p>
        </p:txBody>
      </p:sp>
      <p:sp>
        <p:nvSpPr>
          <p:cNvPr id="62" name="椭圆 61"/>
          <p:cNvSpPr/>
          <p:nvPr/>
        </p:nvSpPr>
        <p:spPr>
          <a:xfrm>
            <a:off x="2187891" y="2359259"/>
            <a:ext cx="998364" cy="1021395"/>
          </a:xfrm>
          <a:prstGeom prst="ellipse">
            <a:avLst/>
          </a:prstGeom>
          <a:solidFill>
            <a:srgbClr val="0070C0"/>
          </a:solidFill>
          <a:ln w="57150" cap="flat" cmpd="sng" algn="ctr">
            <a:solidFill>
              <a:schemeClr val="accent1">
                <a:lumMod val="40000"/>
                <a:lumOff val="60000"/>
              </a:schemeClr>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3600" b="0" kern="0" dirty="0">
                <a:ln w="18415" cmpd="sng">
                  <a:noFill/>
                  <a:prstDash val="solid"/>
                </a:ln>
                <a:solidFill>
                  <a:srgbClr val="FFFFFF"/>
                </a:solidFill>
                <a:latin typeface="Arial Rounded MT Bold" pitchFamily="34" charset="0"/>
                <a:ea typeface="微软雅黑" pitchFamily="34" charset="-122"/>
                <a:cs typeface="Times New Roman" pitchFamily="18" charset="0"/>
              </a:rPr>
              <a:t>03</a:t>
            </a:r>
          </a:p>
        </p:txBody>
      </p:sp>
      <p:sp>
        <p:nvSpPr>
          <p:cNvPr id="63" name="椭圆 62"/>
          <p:cNvSpPr/>
          <p:nvPr/>
        </p:nvSpPr>
        <p:spPr>
          <a:xfrm>
            <a:off x="5953282" y="1203599"/>
            <a:ext cx="998364" cy="966864"/>
          </a:xfrm>
          <a:prstGeom prst="ellipse">
            <a:avLst/>
          </a:prstGeom>
          <a:solidFill>
            <a:srgbClr val="0070C0"/>
          </a:solidFill>
          <a:ln w="57150" cap="flat" cmpd="sng" algn="ctr">
            <a:solidFill>
              <a:schemeClr val="accent1">
                <a:lumMod val="40000"/>
                <a:lumOff val="60000"/>
              </a:schemeClr>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3600" b="0" kern="0" dirty="0">
                <a:ln w="18415" cmpd="sng">
                  <a:noFill/>
                  <a:prstDash val="solid"/>
                </a:ln>
                <a:solidFill>
                  <a:srgbClr val="FFFFFF"/>
                </a:solidFill>
                <a:latin typeface="Arial Rounded MT Bold" pitchFamily="34" charset="0"/>
                <a:ea typeface="微软雅黑" pitchFamily="34" charset="-122"/>
                <a:cs typeface="Times New Roman" pitchFamily="18" charset="0"/>
              </a:rPr>
              <a:t>02</a:t>
            </a:r>
          </a:p>
        </p:txBody>
      </p:sp>
      <p:sp>
        <p:nvSpPr>
          <p:cNvPr id="64" name="椭圆 63"/>
          <p:cNvSpPr/>
          <p:nvPr/>
        </p:nvSpPr>
        <p:spPr>
          <a:xfrm>
            <a:off x="5265969" y="2929660"/>
            <a:ext cx="674183" cy="650202"/>
          </a:xfrm>
          <a:prstGeom prst="ellipse">
            <a:avLst/>
          </a:prstGeom>
          <a:solidFill>
            <a:srgbClr val="0070C0"/>
          </a:solidFill>
          <a:ln w="57150" cap="flat" cmpd="sng" algn="ctr">
            <a:solidFill>
              <a:schemeClr val="accent1">
                <a:lumMod val="40000"/>
                <a:lumOff val="60000"/>
              </a:schemeClr>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2800" b="0" kern="0" dirty="0">
                <a:ln w="18415" cmpd="sng">
                  <a:noFill/>
                  <a:prstDash val="solid"/>
                </a:ln>
                <a:solidFill>
                  <a:srgbClr val="FFFFFF"/>
                </a:solidFill>
                <a:latin typeface="Arial Rounded MT Bold" pitchFamily="34" charset="0"/>
                <a:ea typeface="微软雅黑" pitchFamily="34" charset="-122"/>
                <a:cs typeface="Times New Roman" pitchFamily="18" charset="0"/>
              </a:rPr>
              <a:t>04</a:t>
            </a:r>
          </a:p>
        </p:txBody>
      </p:sp>
      <p:sp>
        <p:nvSpPr>
          <p:cNvPr id="65" name="椭圆 64"/>
          <p:cNvSpPr/>
          <p:nvPr/>
        </p:nvSpPr>
        <p:spPr>
          <a:xfrm>
            <a:off x="3574063" y="3185232"/>
            <a:ext cx="998364" cy="944196"/>
          </a:xfrm>
          <a:prstGeom prst="ellipse">
            <a:avLst/>
          </a:prstGeom>
          <a:solidFill>
            <a:srgbClr val="0070C0"/>
          </a:solidFill>
          <a:ln w="57150" cap="flat" cmpd="sng" algn="ctr">
            <a:solidFill>
              <a:schemeClr val="accent1">
                <a:lumMod val="40000"/>
                <a:lumOff val="60000"/>
              </a:schemeClr>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3600" b="0" kern="0" dirty="0">
                <a:ln w="18415" cmpd="sng">
                  <a:noFill/>
                  <a:prstDash val="solid"/>
                </a:ln>
                <a:solidFill>
                  <a:srgbClr val="FFFFFF"/>
                </a:solidFill>
                <a:latin typeface="Arial Rounded MT Bold" pitchFamily="34" charset="0"/>
                <a:ea typeface="微软雅黑" pitchFamily="34" charset="-122"/>
                <a:cs typeface="Times New Roman" pitchFamily="18" charset="0"/>
              </a:rPr>
              <a:t>05</a:t>
            </a:r>
          </a:p>
        </p:txBody>
      </p:sp>
      <p:sp>
        <p:nvSpPr>
          <p:cNvPr id="66" name="KSO_GT1"/>
          <p:cNvSpPr txBox="1"/>
          <p:nvPr/>
        </p:nvSpPr>
        <p:spPr>
          <a:xfrm>
            <a:off x="1855394" y="1812937"/>
            <a:ext cx="2117624" cy="546147"/>
          </a:xfrm>
          <a:prstGeom prst="rect">
            <a:avLst/>
          </a:prstGeom>
          <a:noFill/>
        </p:spPr>
        <p:txBody>
          <a:bodyPr wrap="square" lIns="0" tIns="0" rIns="0" bIns="0" rtlCol="0" anchor="ctr" anchorCtr="1">
            <a:noAutofit/>
          </a:bodyPr>
          <a:lstStyle/>
          <a:p>
            <a:pPr>
              <a:lnSpc>
                <a:spcPct val="120000"/>
              </a:lnSpc>
              <a:defRPr/>
            </a:pPr>
            <a:r>
              <a:rPr lang="zh-CN" altLang="en-US" sz="1400" b="0" kern="0" dirty="0">
                <a:solidFill>
                  <a:schemeClr val="tx1">
                    <a:lumMod val="50000"/>
                  </a:schemeClr>
                </a:solidFill>
                <a:latin typeface="微软雅黑" pitchFamily="34" charset="-122"/>
                <a:ea typeface="微软雅黑" pitchFamily="34" charset="-122"/>
                <a:cs typeface="Arial" pitchFamily="34" charset="0"/>
              </a:rPr>
              <a:t>请在此处输入您的文本</a:t>
            </a:r>
          </a:p>
          <a:p>
            <a:pPr>
              <a:lnSpc>
                <a:spcPct val="120000"/>
              </a:lnSpc>
              <a:defRPr/>
            </a:pPr>
            <a:r>
              <a:rPr lang="zh-CN" altLang="en-US" sz="1400" b="0" kern="0" dirty="0">
                <a:solidFill>
                  <a:schemeClr val="tx1">
                    <a:lumMod val="50000"/>
                  </a:schemeClr>
                </a:solidFill>
                <a:latin typeface="微软雅黑" pitchFamily="34" charset="-122"/>
                <a:ea typeface="微软雅黑" pitchFamily="34" charset="-122"/>
                <a:cs typeface="Arial" pitchFamily="34" charset="0"/>
              </a:rPr>
              <a:t>请在此处输入您的文本</a:t>
            </a:r>
          </a:p>
        </p:txBody>
      </p:sp>
      <p:sp>
        <p:nvSpPr>
          <p:cNvPr id="67" name="KSO_GT3"/>
          <p:cNvSpPr txBox="1"/>
          <p:nvPr/>
        </p:nvSpPr>
        <p:spPr>
          <a:xfrm>
            <a:off x="1251179" y="3537771"/>
            <a:ext cx="2117623" cy="546147"/>
          </a:xfrm>
          <a:prstGeom prst="rect">
            <a:avLst/>
          </a:prstGeom>
          <a:noFill/>
        </p:spPr>
        <p:txBody>
          <a:bodyPr wrap="square" lIns="0" tIns="0" rIns="0" bIns="0" rtlCol="0" anchor="ctr" anchorCtr="1">
            <a:noAutofit/>
          </a:bodyPr>
          <a:lstStyle/>
          <a:p>
            <a:pPr>
              <a:lnSpc>
                <a:spcPct val="120000"/>
              </a:lnSpc>
              <a:defRPr/>
            </a:pPr>
            <a:r>
              <a:rPr lang="zh-CN" altLang="en-US" sz="1400" b="0" kern="0" dirty="0">
                <a:solidFill>
                  <a:schemeClr val="tx1">
                    <a:lumMod val="50000"/>
                  </a:schemeClr>
                </a:solidFill>
                <a:latin typeface="微软雅黑" pitchFamily="34" charset="-122"/>
                <a:ea typeface="微软雅黑" pitchFamily="34" charset="-122"/>
                <a:cs typeface="Arial" pitchFamily="34" charset="0"/>
              </a:rPr>
              <a:t>请在此处输入您的文本</a:t>
            </a:r>
          </a:p>
          <a:p>
            <a:pPr>
              <a:lnSpc>
                <a:spcPct val="120000"/>
              </a:lnSpc>
              <a:defRPr/>
            </a:pPr>
            <a:r>
              <a:rPr lang="zh-CN" altLang="en-US" sz="1400" b="0" kern="0" dirty="0">
                <a:solidFill>
                  <a:schemeClr val="tx1">
                    <a:lumMod val="50000"/>
                  </a:schemeClr>
                </a:solidFill>
                <a:latin typeface="微软雅黑" pitchFamily="34" charset="-122"/>
                <a:ea typeface="微软雅黑" pitchFamily="34" charset="-122"/>
                <a:cs typeface="Arial" pitchFamily="34" charset="0"/>
              </a:rPr>
              <a:t>请在此处输入您的文本</a:t>
            </a:r>
          </a:p>
        </p:txBody>
      </p:sp>
      <p:sp>
        <p:nvSpPr>
          <p:cNvPr id="68" name="KSO_GT2"/>
          <p:cNvSpPr txBox="1"/>
          <p:nvPr/>
        </p:nvSpPr>
        <p:spPr>
          <a:xfrm>
            <a:off x="5705869" y="2291170"/>
            <a:ext cx="2117624" cy="546147"/>
          </a:xfrm>
          <a:prstGeom prst="rect">
            <a:avLst/>
          </a:prstGeom>
          <a:noFill/>
        </p:spPr>
        <p:txBody>
          <a:bodyPr wrap="square" lIns="0" tIns="0" rIns="0" bIns="0" rtlCol="0" anchor="ctr" anchorCtr="1">
            <a:noAutofit/>
          </a:bodyPr>
          <a:lstStyle/>
          <a:p>
            <a:pPr>
              <a:lnSpc>
                <a:spcPct val="120000"/>
              </a:lnSpc>
              <a:defRPr/>
            </a:pPr>
            <a:r>
              <a:rPr lang="zh-CN" altLang="en-US" sz="1400" b="0" kern="0" dirty="0">
                <a:solidFill>
                  <a:schemeClr val="tx1">
                    <a:lumMod val="50000"/>
                  </a:schemeClr>
                </a:solidFill>
                <a:latin typeface="微软雅黑" pitchFamily="34" charset="-122"/>
                <a:ea typeface="微软雅黑" pitchFamily="34" charset="-122"/>
                <a:cs typeface="Arial" pitchFamily="34" charset="0"/>
              </a:rPr>
              <a:t>请在此处输入您的文本</a:t>
            </a:r>
          </a:p>
          <a:p>
            <a:pPr>
              <a:lnSpc>
                <a:spcPct val="120000"/>
              </a:lnSpc>
              <a:defRPr/>
            </a:pPr>
            <a:r>
              <a:rPr lang="zh-CN" altLang="en-US" sz="1400" b="0" kern="0" dirty="0">
                <a:solidFill>
                  <a:schemeClr val="tx1">
                    <a:lumMod val="50000"/>
                  </a:schemeClr>
                </a:solidFill>
                <a:latin typeface="微软雅黑" pitchFamily="34" charset="-122"/>
                <a:ea typeface="微软雅黑" pitchFamily="34" charset="-122"/>
                <a:cs typeface="Arial" pitchFamily="34" charset="0"/>
              </a:rPr>
              <a:t>请在此处输入您的文本</a:t>
            </a:r>
          </a:p>
        </p:txBody>
      </p:sp>
      <p:sp>
        <p:nvSpPr>
          <p:cNvPr id="69" name="KSO_GT4"/>
          <p:cNvSpPr txBox="1"/>
          <p:nvPr/>
        </p:nvSpPr>
        <p:spPr>
          <a:xfrm>
            <a:off x="5940152" y="3090446"/>
            <a:ext cx="1992301" cy="705440"/>
          </a:xfrm>
          <a:prstGeom prst="rect">
            <a:avLst/>
          </a:prstGeom>
          <a:noFill/>
        </p:spPr>
        <p:txBody>
          <a:bodyPr wrap="square" lIns="0" tIns="0" rIns="0" bIns="0" rtlCol="0" anchor="ctr" anchorCtr="1">
            <a:noAutofit/>
          </a:bodyPr>
          <a:lstStyle/>
          <a:p>
            <a:pPr>
              <a:lnSpc>
                <a:spcPct val="120000"/>
              </a:lnSpc>
              <a:defRPr/>
            </a:pPr>
            <a:r>
              <a:rPr lang="zh-CN" altLang="en-US" sz="1400" b="0" kern="0" dirty="0">
                <a:solidFill>
                  <a:schemeClr val="tx1">
                    <a:lumMod val="50000"/>
                  </a:schemeClr>
                </a:solidFill>
                <a:latin typeface="微软雅黑" pitchFamily="34" charset="-122"/>
                <a:ea typeface="微软雅黑" pitchFamily="34" charset="-122"/>
                <a:cs typeface="Arial" pitchFamily="34" charset="0"/>
              </a:rPr>
              <a:t>请在此处输入您的文本</a:t>
            </a:r>
          </a:p>
          <a:p>
            <a:pPr>
              <a:lnSpc>
                <a:spcPct val="120000"/>
              </a:lnSpc>
              <a:defRPr/>
            </a:pPr>
            <a:r>
              <a:rPr lang="zh-CN" altLang="en-US" sz="1400" b="0" kern="0" dirty="0">
                <a:solidFill>
                  <a:schemeClr val="tx1">
                    <a:lumMod val="50000"/>
                  </a:schemeClr>
                </a:solidFill>
                <a:latin typeface="微软雅黑" pitchFamily="34" charset="-122"/>
                <a:ea typeface="微软雅黑" pitchFamily="34" charset="-122"/>
                <a:cs typeface="Arial" pitchFamily="34" charset="0"/>
              </a:rPr>
              <a:t>请在此处输入您的文本</a:t>
            </a:r>
          </a:p>
        </p:txBody>
      </p:sp>
      <p:sp>
        <p:nvSpPr>
          <p:cNvPr id="70" name="KSO_GT5"/>
          <p:cNvSpPr txBox="1"/>
          <p:nvPr/>
        </p:nvSpPr>
        <p:spPr>
          <a:xfrm>
            <a:off x="3059832" y="4257850"/>
            <a:ext cx="2004694" cy="546148"/>
          </a:xfrm>
          <a:prstGeom prst="rect">
            <a:avLst/>
          </a:prstGeom>
          <a:noFill/>
        </p:spPr>
        <p:txBody>
          <a:bodyPr wrap="square" lIns="0" tIns="0" rIns="0" bIns="0" rtlCol="0" anchor="ctr" anchorCtr="1">
            <a:noAutofit/>
          </a:bodyPr>
          <a:lstStyle/>
          <a:p>
            <a:pPr>
              <a:lnSpc>
                <a:spcPct val="120000"/>
              </a:lnSpc>
              <a:defRPr/>
            </a:pPr>
            <a:r>
              <a:rPr lang="zh-CN" altLang="en-US" sz="1400" b="0" kern="0" dirty="0">
                <a:solidFill>
                  <a:schemeClr val="tx1">
                    <a:lumMod val="50000"/>
                  </a:schemeClr>
                </a:solidFill>
                <a:latin typeface="微软雅黑" pitchFamily="34" charset="-122"/>
                <a:ea typeface="微软雅黑" pitchFamily="34" charset="-122"/>
                <a:cs typeface="Arial" pitchFamily="34" charset="0"/>
              </a:rPr>
              <a:t>请在此处输入您的文本</a:t>
            </a:r>
          </a:p>
          <a:p>
            <a:pPr>
              <a:lnSpc>
                <a:spcPct val="120000"/>
              </a:lnSpc>
              <a:defRPr/>
            </a:pPr>
            <a:r>
              <a:rPr lang="zh-CN" altLang="en-US" sz="1400" b="0" kern="0" dirty="0">
                <a:solidFill>
                  <a:schemeClr val="tx1">
                    <a:lumMod val="50000"/>
                  </a:schemeClr>
                </a:solidFill>
                <a:latin typeface="微软雅黑" pitchFamily="34" charset="-122"/>
                <a:ea typeface="微软雅黑" pitchFamily="34" charset="-122"/>
                <a:cs typeface="Arial" pitchFamily="34" charset="0"/>
              </a:rPr>
              <a:t>请在此处输入您的文本</a:t>
            </a:r>
          </a:p>
        </p:txBody>
      </p:sp>
    </p:spTree>
    <p:extLst>
      <p:ext uri="{BB962C8B-B14F-4D97-AF65-F5344CB8AC3E}">
        <p14:creationId xmlns:p14="http://schemas.microsoft.com/office/powerpoint/2010/main" xmlns="" val="3770229928"/>
      </p:ext>
    </p:extLst>
  </p:cSld>
  <p:clrMapOvr>
    <a:masterClrMapping/>
  </p:clrMapOvr>
  <p:transition spd="slow" advClick="0" advTm="1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heel(1)">
                                      <p:cBhvr>
                                        <p:cTn id="7" dur="1000"/>
                                        <p:tgtEl>
                                          <p:spTgt spid="60"/>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800" decel="100000"/>
                                        <p:tgtEl>
                                          <p:spTgt spid="66"/>
                                        </p:tgtEl>
                                      </p:cBhvr>
                                    </p:animEffect>
                                    <p:anim calcmode="lin" valueType="num">
                                      <p:cBhvr>
                                        <p:cTn id="12" dur="800" decel="100000" fill="hold"/>
                                        <p:tgtEl>
                                          <p:spTgt spid="66"/>
                                        </p:tgtEl>
                                        <p:attrNameLst>
                                          <p:attrName>style.rotation</p:attrName>
                                        </p:attrNameLst>
                                      </p:cBhvr>
                                      <p:tavLst>
                                        <p:tav tm="0">
                                          <p:val>
                                            <p:fltVal val="-90"/>
                                          </p:val>
                                        </p:tav>
                                        <p:tav tm="100000">
                                          <p:val>
                                            <p:fltVal val="0"/>
                                          </p:val>
                                        </p:tav>
                                      </p:tavLst>
                                    </p:anim>
                                    <p:anim calcmode="lin" valueType="num">
                                      <p:cBhvr>
                                        <p:cTn id="13" dur="800" decel="100000" fill="hold"/>
                                        <p:tgtEl>
                                          <p:spTgt spid="66"/>
                                        </p:tgtEl>
                                        <p:attrNameLst>
                                          <p:attrName>ppt_x</p:attrName>
                                        </p:attrNameLst>
                                      </p:cBhvr>
                                      <p:tavLst>
                                        <p:tav tm="0">
                                          <p:val>
                                            <p:strVal val="#ppt_x+0.4"/>
                                          </p:val>
                                        </p:tav>
                                        <p:tav tm="100000">
                                          <p:val>
                                            <p:strVal val="#ppt_x-0.05"/>
                                          </p:val>
                                        </p:tav>
                                      </p:tavLst>
                                    </p:anim>
                                    <p:anim calcmode="lin" valueType="num">
                                      <p:cBhvr>
                                        <p:cTn id="14" dur="800" decel="100000" fill="hold"/>
                                        <p:tgtEl>
                                          <p:spTgt spid="66"/>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500"/>
                                        <p:tgtEl>
                                          <p:spTgt spid="59"/>
                                        </p:tgtEl>
                                      </p:cBhvr>
                                    </p:animEffect>
                                  </p:childTnLst>
                                </p:cTn>
                              </p:par>
                            </p:childTnLst>
                          </p:cTn>
                        </p:par>
                        <p:par>
                          <p:cTn id="21" fill="hold">
                            <p:stCondLst>
                              <p:cond delay="2500"/>
                            </p:stCondLst>
                            <p:childTnLst>
                              <p:par>
                                <p:cTn id="22" presetID="21" presetClass="entr" presetSubtype="1"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heel(1)">
                                      <p:cBhvr>
                                        <p:cTn id="24" dur="1000"/>
                                        <p:tgtEl>
                                          <p:spTgt spid="63"/>
                                        </p:tgtEl>
                                      </p:cBhvr>
                                    </p:animEffect>
                                  </p:childTnLst>
                                </p:cTn>
                              </p:par>
                            </p:childTnLst>
                          </p:cTn>
                        </p:par>
                        <p:par>
                          <p:cTn id="25" fill="hold">
                            <p:stCondLst>
                              <p:cond delay="3500"/>
                            </p:stCondLst>
                            <p:childTnLst>
                              <p:par>
                                <p:cTn id="26" presetID="30" presetClass="entr" presetSubtype="0" fill="hold" grpId="0" nodeType="after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800" decel="100000"/>
                                        <p:tgtEl>
                                          <p:spTgt spid="68"/>
                                        </p:tgtEl>
                                      </p:cBhvr>
                                    </p:animEffect>
                                    <p:anim calcmode="lin" valueType="num">
                                      <p:cBhvr>
                                        <p:cTn id="29" dur="800" decel="100000" fill="hold"/>
                                        <p:tgtEl>
                                          <p:spTgt spid="68"/>
                                        </p:tgtEl>
                                        <p:attrNameLst>
                                          <p:attrName>style.rotation</p:attrName>
                                        </p:attrNameLst>
                                      </p:cBhvr>
                                      <p:tavLst>
                                        <p:tav tm="0">
                                          <p:val>
                                            <p:fltVal val="-90"/>
                                          </p:val>
                                        </p:tav>
                                        <p:tav tm="100000">
                                          <p:val>
                                            <p:fltVal val="0"/>
                                          </p:val>
                                        </p:tav>
                                      </p:tavLst>
                                    </p:anim>
                                    <p:anim calcmode="lin" valueType="num">
                                      <p:cBhvr>
                                        <p:cTn id="30" dur="800" decel="100000" fill="hold"/>
                                        <p:tgtEl>
                                          <p:spTgt spid="68"/>
                                        </p:tgtEl>
                                        <p:attrNameLst>
                                          <p:attrName>ppt_x</p:attrName>
                                        </p:attrNameLst>
                                      </p:cBhvr>
                                      <p:tavLst>
                                        <p:tav tm="0">
                                          <p:val>
                                            <p:strVal val="#ppt_x+0.4"/>
                                          </p:val>
                                        </p:tav>
                                        <p:tav tm="100000">
                                          <p:val>
                                            <p:strVal val="#ppt_x-0.05"/>
                                          </p:val>
                                        </p:tav>
                                      </p:tavLst>
                                    </p:anim>
                                    <p:anim calcmode="lin" valueType="num">
                                      <p:cBhvr>
                                        <p:cTn id="31" dur="800" decel="100000" fill="hold"/>
                                        <p:tgtEl>
                                          <p:spTgt spid="68"/>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68"/>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68"/>
                                        </p:tgtEl>
                                        <p:attrNameLst>
                                          <p:attrName>ppt_y</p:attrName>
                                        </p:attrNameLst>
                                      </p:cBhvr>
                                      <p:tavLst>
                                        <p:tav tm="0">
                                          <p:val>
                                            <p:strVal val="#ppt_y+0.1"/>
                                          </p:val>
                                        </p:tav>
                                        <p:tav tm="100000">
                                          <p:val>
                                            <p:strVal val="#ppt_y"/>
                                          </p:val>
                                        </p:tav>
                                      </p:tavLst>
                                    </p:anim>
                                  </p:childTnLst>
                                </p:cTn>
                              </p:par>
                            </p:childTnLst>
                          </p:cTn>
                        </p:par>
                        <p:par>
                          <p:cTn id="34" fill="hold">
                            <p:stCondLst>
                              <p:cond delay="4500"/>
                            </p:stCondLst>
                            <p:childTnLst>
                              <p:par>
                                <p:cTn id="35" presetID="22" presetClass="entr" presetSubtype="2"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right)">
                                      <p:cBhvr>
                                        <p:cTn id="37" dur="500"/>
                                        <p:tgtEl>
                                          <p:spTgt spid="61"/>
                                        </p:tgtEl>
                                      </p:cBhvr>
                                    </p:animEffect>
                                  </p:childTnLst>
                                </p:cTn>
                              </p:par>
                            </p:childTnLst>
                          </p:cTn>
                        </p:par>
                        <p:par>
                          <p:cTn id="38" fill="hold">
                            <p:stCondLst>
                              <p:cond delay="5000"/>
                            </p:stCondLst>
                            <p:childTnLst>
                              <p:par>
                                <p:cTn id="39" presetID="21" presetClass="entr" presetSubtype="1"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heel(1)">
                                      <p:cBhvr>
                                        <p:cTn id="41" dur="1000"/>
                                        <p:tgtEl>
                                          <p:spTgt spid="62"/>
                                        </p:tgtEl>
                                      </p:cBhvr>
                                    </p:animEffect>
                                  </p:childTnLst>
                                </p:cTn>
                              </p:par>
                            </p:childTnLst>
                          </p:cTn>
                        </p:par>
                        <p:par>
                          <p:cTn id="42" fill="hold">
                            <p:stCondLst>
                              <p:cond delay="6000"/>
                            </p:stCondLst>
                            <p:childTnLst>
                              <p:par>
                                <p:cTn id="43" presetID="30" presetClass="entr" presetSubtype="0"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fade">
                                      <p:cBhvr>
                                        <p:cTn id="45" dur="800" decel="100000"/>
                                        <p:tgtEl>
                                          <p:spTgt spid="67"/>
                                        </p:tgtEl>
                                      </p:cBhvr>
                                    </p:animEffect>
                                    <p:anim calcmode="lin" valueType="num">
                                      <p:cBhvr>
                                        <p:cTn id="46" dur="800" decel="100000" fill="hold"/>
                                        <p:tgtEl>
                                          <p:spTgt spid="67"/>
                                        </p:tgtEl>
                                        <p:attrNameLst>
                                          <p:attrName>style.rotation</p:attrName>
                                        </p:attrNameLst>
                                      </p:cBhvr>
                                      <p:tavLst>
                                        <p:tav tm="0">
                                          <p:val>
                                            <p:fltVal val="-90"/>
                                          </p:val>
                                        </p:tav>
                                        <p:tav tm="100000">
                                          <p:val>
                                            <p:fltVal val="0"/>
                                          </p:val>
                                        </p:tav>
                                      </p:tavLst>
                                    </p:anim>
                                    <p:anim calcmode="lin" valueType="num">
                                      <p:cBhvr>
                                        <p:cTn id="47" dur="800" decel="100000" fill="hold"/>
                                        <p:tgtEl>
                                          <p:spTgt spid="67"/>
                                        </p:tgtEl>
                                        <p:attrNameLst>
                                          <p:attrName>ppt_x</p:attrName>
                                        </p:attrNameLst>
                                      </p:cBhvr>
                                      <p:tavLst>
                                        <p:tav tm="0">
                                          <p:val>
                                            <p:strVal val="#ppt_x+0.4"/>
                                          </p:val>
                                        </p:tav>
                                        <p:tav tm="100000">
                                          <p:val>
                                            <p:strVal val="#ppt_x-0.05"/>
                                          </p:val>
                                        </p:tav>
                                      </p:tavLst>
                                    </p:anim>
                                    <p:anim calcmode="lin" valueType="num">
                                      <p:cBhvr>
                                        <p:cTn id="48" dur="800" decel="100000" fill="hold"/>
                                        <p:tgtEl>
                                          <p:spTgt spid="67"/>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67"/>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67"/>
                                        </p:tgtEl>
                                        <p:attrNameLst>
                                          <p:attrName>ppt_y</p:attrName>
                                        </p:attrNameLst>
                                      </p:cBhvr>
                                      <p:tavLst>
                                        <p:tav tm="0">
                                          <p:val>
                                            <p:strVal val="#ppt_y+0.1"/>
                                          </p:val>
                                        </p:tav>
                                        <p:tav tm="100000">
                                          <p:val>
                                            <p:strVal val="#ppt_y"/>
                                          </p:val>
                                        </p:tav>
                                      </p:tavLst>
                                    </p:anim>
                                  </p:childTnLst>
                                </p:cTn>
                              </p:par>
                            </p:childTnLst>
                          </p:cTn>
                        </p:par>
                        <p:par>
                          <p:cTn id="51" fill="hold">
                            <p:stCondLst>
                              <p:cond delay="7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500"/>
                                        <p:tgtEl>
                                          <p:spTgt spid="58"/>
                                        </p:tgtEl>
                                      </p:cBhvr>
                                    </p:animEffect>
                                  </p:childTnLst>
                                </p:cTn>
                              </p:par>
                            </p:childTnLst>
                          </p:cTn>
                        </p:par>
                        <p:par>
                          <p:cTn id="55" fill="hold">
                            <p:stCondLst>
                              <p:cond delay="7500"/>
                            </p:stCondLst>
                            <p:childTnLst>
                              <p:par>
                                <p:cTn id="56" presetID="21" presetClass="entr" presetSubtype="1"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heel(1)">
                                      <p:cBhvr>
                                        <p:cTn id="58" dur="1000"/>
                                        <p:tgtEl>
                                          <p:spTgt spid="64"/>
                                        </p:tgtEl>
                                      </p:cBhvr>
                                    </p:animEffect>
                                  </p:childTnLst>
                                </p:cTn>
                              </p:par>
                            </p:childTnLst>
                          </p:cTn>
                        </p:par>
                        <p:par>
                          <p:cTn id="59" fill="hold">
                            <p:stCondLst>
                              <p:cond delay="8500"/>
                            </p:stCondLst>
                            <p:childTnLst>
                              <p:par>
                                <p:cTn id="60" presetID="30" presetClass="entr" presetSubtype="0" fill="hold" grpId="0" nodeType="after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800" decel="100000"/>
                                        <p:tgtEl>
                                          <p:spTgt spid="69"/>
                                        </p:tgtEl>
                                      </p:cBhvr>
                                    </p:animEffect>
                                    <p:anim calcmode="lin" valueType="num">
                                      <p:cBhvr>
                                        <p:cTn id="63" dur="800" decel="100000" fill="hold"/>
                                        <p:tgtEl>
                                          <p:spTgt spid="69"/>
                                        </p:tgtEl>
                                        <p:attrNameLst>
                                          <p:attrName>style.rotation</p:attrName>
                                        </p:attrNameLst>
                                      </p:cBhvr>
                                      <p:tavLst>
                                        <p:tav tm="0">
                                          <p:val>
                                            <p:fltVal val="-90"/>
                                          </p:val>
                                        </p:tav>
                                        <p:tav tm="100000">
                                          <p:val>
                                            <p:fltVal val="0"/>
                                          </p:val>
                                        </p:tav>
                                      </p:tavLst>
                                    </p:anim>
                                    <p:anim calcmode="lin" valueType="num">
                                      <p:cBhvr>
                                        <p:cTn id="64" dur="800" decel="100000" fill="hold"/>
                                        <p:tgtEl>
                                          <p:spTgt spid="69"/>
                                        </p:tgtEl>
                                        <p:attrNameLst>
                                          <p:attrName>ppt_x</p:attrName>
                                        </p:attrNameLst>
                                      </p:cBhvr>
                                      <p:tavLst>
                                        <p:tav tm="0">
                                          <p:val>
                                            <p:strVal val="#ppt_x+0.4"/>
                                          </p:val>
                                        </p:tav>
                                        <p:tav tm="100000">
                                          <p:val>
                                            <p:strVal val="#ppt_x-0.05"/>
                                          </p:val>
                                        </p:tav>
                                      </p:tavLst>
                                    </p:anim>
                                    <p:anim calcmode="lin" valueType="num">
                                      <p:cBhvr>
                                        <p:cTn id="65" dur="800" decel="100000" fill="hold"/>
                                        <p:tgtEl>
                                          <p:spTgt spid="69"/>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69"/>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69"/>
                                        </p:tgtEl>
                                        <p:attrNameLst>
                                          <p:attrName>ppt_y</p:attrName>
                                        </p:attrNameLst>
                                      </p:cBhvr>
                                      <p:tavLst>
                                        <p:tav tm="0">
                                          <p:val>
                                            <p:strVal val="#ppt_y+0.1"/>
                                          </p:val>
                                        </p:tav>
                                        <p:tav tm="100000">
                                          <p:val>
                                            <p:strVal val="#ppt_y"/>
                                          </p:val>
                                        </p:tav>
                                      </p:tavLst>
                                    </p:anim>
                                  </p:childTnLst>
                                </p:cTn>
                              </p:par>
                            </p:childTnLst>
                          </p:cTn>
                        </p:par>
                        <p:par>
                          <p:cTn id="68" fill="hold">
                            <p:stCondLst>
                              <p:cond delay="9500"/>
                            </p:stCondLst>
                            <p:childTnLst>
                              <p:par>
                                <p:cTn id="69" presetID="22" presetClass="entr" presetSubtype="2"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wipe(right)">
                                      <p:cBhvr>
                                        <p:cTn id="71" dur="500"/>
                                        <p:tgtEl>
                                          <p:spTgt spid="57"/>
                                        </p:tgtEl>
                                      </p:cBhvr>
                                    </p:animEffect>
                                  </p:childTnLst>
                                </p:cTn>
                              </p:par>
                            </p:childTnLst>
                          </p:cTn>
                        </p:par>
                        <p:par>
                          <p:cTn id="72" fill="hold">
                            <p:stCondLst>
                              <p:cond delay="10000"/>
                            </p:stCondLst>
                            <p:childTnLst>
                              <p:par>
                                <p:cTn id="73" presetID="21"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heel(1)">
                                      <p:cBhvr>
                                        <p:cTn id="75" dur="1000"/>
                                        <p:tgtEl>
                                          <p:spTgt spid="65"/>
                                        </p:tgtEl>
                                      </p:cBhvr>
                                    </p:animEffect>
                                  </p:childTnLst>
                                </p:cTn>
                              </p:par>
                            </p:childTnLst>
                          </p:cTn>
                        </p:par>
                        <p:par>
                          <p:cTn id="76" fill="hold">
                            <p:stCondLst>
                              <p:cond delay="11000"/>
                            </p:stCondLst>
                            <p:childTnLst>
                              <p:par>
                                <p:cTn id="77" presetID="30" presetClass="entr" presetSubtype="0" fill="hold" grpId="0"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800" decel="100000"/>
                                        <p:tgtEl>
                                          <p:spTgt spid="70"/>
                                        </p:tgtEl>
                                      </p:cBhvr>
                                    </p:animEffect>
                                    <p:anim calcmode="lin" valueType="num">
                                      <p:cBhvr>
                                        <p:cTn id="80" dur="800" decel="100000" fill="hold"/>
                                        <p:tgtEl>
                                          <p:spTgt spid="70"/>
                                        </p:tgtEl>
                                        <p:attrNameLst>
                                          <p:attrName>style.rotation</p:attrName>
                                        </p:attrNameLst>
                                      </p:cBhvr>
                                      <p:tavLst>
                                        <p:tav tm="0">
                                          <p:val>
                                            <p:fltVal val="-90"/>
                                          </p:val>
                                        </p:tav>
                                        <p:tav tm="100000">
                                          <p:val>
                                            <p:fltVal val="0"/>
                                          </p:val>
                                        </p:tav>
                                      </p:tavLst>
                                    </p:anim>
                                    <p:anim calcmode="lin" valueType="num">
                                      <p:cBhvr>
                                        <p:cTn id="81" dur="800" decel="100000" fill="hold"/>
                                        <p:tgtEl>
                                          <p:spTgt spid="70"/>
                                        </p:tgtEl>
                                        <p:attrNameLst>
                                          <p:attrName>ppt_x</p:attrName>
                                        </p:attrNameLst>
                                      </p:cBhvr>
                                      <p:tavLst>
                                        <p:tav tm="0">
                                          <p:val>
                                            <p:strVal val="#ppt_x+0.4"/>
                                          </p:val>
                                        </p:tav>
                                        <p:tav tm="100000">
                                          <p:val>
                                            <p:strVal val="#ppt_x-0.05"/>
                                          </p:val>
                                        </p:tav>
                                      </p:tavLst>
                                    </p:anim>
                                    <p:anim calcmode="lin" valueType="num">
                                      <p:cBhvr>
                                        <p:cTn id="82" dur="800" decel="100000" fill="hold"/>
                                        <p:tgtEl>
                                          <p:spTgt spid="70"/>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70"/>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7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p:bldP spid="67" grpId="0"/>
      <p:bldP spid="68" grpId="0"/>
      <p:bldP spid="69" grpId="0"/>
      <p:bldP spid="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燕尾形 35"/>
          <p:cNvSpPr/>
          <p:nvPr/>
        </p:nvSpPr>
        <p:spPr>
          <a:xfrm>
            <a:off x="2291627"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37"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38"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2. </a:t>
            </a:r>
            <a:r>
              <a:rPr lang="zh-CN" altLang="en-US" sz="1600" b="0" dirty="0" smtClean="0">
                <a:solidFill>
                  <a:schemeClr val="bg1"/>
                </a:solidFill>
                <a:latin typeface="Impact" pitchFamily="34" charset="0"/>
                <a:ea typeface="微软雅黑" pitchFamily="34" charset="-122"/>
              </a:rPr>
              <a:t>工作完成情况</a:t>
            </a:r>
            <a:endParaRPr lang="zh-CN" altLang="en-US" sz="1600" b="0" dirty="0">
              <a:solidFill>
                <a:schemeClr val="bg1"/>
              </a:solidFill>
              <a:latin typeface="微软雅黑" pitchFamily="34" charset="-122"/>
              <a:ea typeface="微软雅黑" pitchFamily="34" charset="-122"/>
            </a:endParaRPr>
          </a:p>
        </p:txBody>
      </p:sp>
      <p:sp>
        <p:nvSpPr>
          <p:cNvPr id="47"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48"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49"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sp>
        <p:nvSpPr>
          <p:cNvPr id="52" name="椭圆 2"/>
          <p:cNvSpPr/>
          <p:nvPr/>
        </p:nvSpPr>
        <p:spPr>
          <a:xfrm>
            <a:off x="5763091" y="1481933"/>
            <a:ext cx="748047" cy="213087"/>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85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b="0" kern="0" dirty="0">
              <a:solidFill>
                <a:schemeClr val="tx1">
                  <a:lumMod val="50000"/>
                </a:schemeClr>
              </a:solidFill>
              <a:latin typeface="Calibri"/>
              <a:ea typeface="微软雅黑" pitchFamily="34" charset="-122"/>
            </a:endParaRPr>
          </a:p>
        </p:txBody>
      </p:sp>
      <p:sp>
        <p:nvSpPr>
          <p:cNvPr id="53" name="椭圆 2"/>
          <p:cNvSpPr/>
          <p:nvPr/>
        </p:nvSpPr>
        <p:spPr>
          <a:xfrm flipV="1">
            <a:off x="5763091" y="4077158"/>
            <a:ext cx="748047" cy="213087"/>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85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b="0" kern="0" dirty="0">
              <a:solidFill>
                <a:schemeClr val="tx1">
                  <a:lumMod val="50000"/>
                </a:schemeClr>
              </a:solidFill>
              <a:latin typeface="Calibri"/>
              <a:ea typeface="微软雅黑" pitchFamily="34" charset="-122"/>
            </a:endParaRPr>
          </a:p>
        </p:txBody>
      </p:sp>
      <p:sp>
        <p:nvSpPr>
          <p:cNvPr id="54" name="椭圆 2"/>
          <p:cNvSpPr/>
          <p:nvPr/>
        </p:nvSpPr>
        <p:spPr>
          <a:xfrm flipH="1">
            <a:off x="2625746" y="1494567"/>
            <a:ext cx="748047" cy="213087"/>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85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zh-CN" altLang="en-US" sz="1350" b="0" kern="0" dirty="0">
              <a:solidFill>
                <a:schemeClr val="tx1">
                  <a:lumMod val="50000"/>
                </a:schemeClr>
              </a:solidFill>
              <a:latin typeface="Calibri"/>
              <a:ea typeface="微软雅黑" pitchFamily="34" charset="-122"/>
            </a:endParaRPr>
          </a:p>
        </p:txBody>
      </p:sp>
      <p:sp>
        <p:nvSpPr>
          <p:cNvPr id="55" name="椭圆 2"/>
          <p:cNvSpPr/>
          <p:nvPr/>
        </p:nvSpPr>
        <p:spPr>
          <a:xfrm flipH="1" flipV="1">
            <a:off x="2625746" y="4077158"/>
            <a:ext cx="748047" cy="213087"/>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85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b="0" kern="0" dirty="0">
              <a:solidFill>
                <a:schemeClr val="tx1">
                  <a:lumMod val="50000"/>
                </a:schemeClr>
              </a:solidFill>
              <a:latin typeface="Calibri"/>
              <a:ea typeface="微软雅黑" pitchFamily="34" charset="-122"/>
            </a:endParaRPr>
          </a:p>
        </p:txBody>
      </p:sp>
      <p:cxnSp>
        <p:nvCxnSpPr>
          <p:cNvPr id="56" name="直接连接符 55"/>
          <p:cNvCxnSpPr/>
          <p:nvPr/>
        </p:nvCxnSpPr>
        <p:spPr>
          <a:xfrm>
            <a:off x="2925599" y="1611428"/>
            <a:ext cx="1227390" cy="834926"/>
          </a:xfrm>
          <a:prstGeom prst="line">
            <a:avLst/>
          </a:prstGeom>
          <a:noFill/>
          <a:ln w="9525" cap="flat" cmpd="sng" algn="ctr">
            <a:solidFill>
              <a:sysClr val="window" lastClr="FFFFFF"/>
            </a:solidFill>
            <a:prstDash val="solid"/>
          </a:ln>
          <a:effectLst/>
        </p:spPr>
      </p:cxnSp>
      <p:cxnSp>
        <p:nvCxnSpPr>
          <p:cNvPr id="57" name="直接连接符 56"/>
          <p:cNvCxnSpPr/>
          <p:nvPr/>
        </p:nvCxnSpPr>
        <p:spPr>
          <a:xfrm flipH="1">
            <a:off x="4983893" y="1611428"/>
            <a:ext cx="1227389" cy="834926"/>
          </a:xfrm>
          <a:prstGeom prst="line">
            <a:avLst/>
          </a:prstGeom>
          <a:noFill/>
          <a:ln w="9525" cap="flat" cmpd="sng" algn="ctr">
            <a:solidFill>
              <a:sysClr val="window" lastClr="FFFFFF"/>
            </a:solidFill>
            <a:prstDash val="solid"/>
          </a:ln>
          <a:effectLst/>
        </p:spPr>
      </p:cxnSp>
      <p:cxnSp>
        <p:nvCxnSpPr>
          <p:cNvPr id="58" name="直接连接符 57"/>
          <p:cNvCxnSpPr/>
          <p:nvPr/>
        </p:nvCxnSpPr>
        <p:spPr>
          <a:xfrm flipV="1">
            <a:off x="2925599" y="3325389"/>
            <a:ext cx="1227390" cy="829841"/>
          </a:xfrm>
          <a:prstGeom prst="line">
            <a:avLst/>
          </a:prstGeom>
          <a:noFill/>
          <a:ln w="9525" cap="flat" cmpd="sng" algn="ctr">
            <a:solidFill>
              <a:sysClr val="window" lastClr="FFFFFF"/>
            </a:solidFill>
            <a:prstDash val="solid"/>
          </a:ln>
          <a:effectLst/>
        </p:spPr>
      </p:cxnSp>
      <p:cxnSp>
        <p:nvCxnSpPr>
          <p:cNvPr id="59" name="直接连接符 58"/>
          <p:cNvCxnSpPr/>
          <p:nvPr/>
        </p:nvCxnSpPr>
        <p:spPr>
          <a:xfrm flipH="1" flipV="1">
            <a:off x="4983893" y="3325389"/>
            <a:ext cx="1153221" cy="829841"/>
          </a:xfrm>
          <a:prstGeom prst="line">
            <a:avLst/>
          </a:prstGeom>
          <a:noFill/>
          <a:ln w="9525" cap="flat" cmpd="sng" algn="ctr">
            <a:solidFill>
              <a:sysClr val="window" lastClr="FFFFFF"/>
            </a:solidFill>
            <a:prstDash val="solid"/>
          </a:ln>
          <a:effectLst/>
        </p:spPr>
      </p:cxnSp>
      <p:sp>
        <p:nvSpPr>
          <p:cNvPr id="60" name="KSO_GT1.4"/>
          <p:cNvSpPr/>
          <p:nvPr/>
        </p:nvSpPr>
        <p:spPr>
          <a:xfrm rot="2479457" flipV="1">
            <a:off x="4323797" y="3333747"/>
            <a:ext cx="2047772" cy="967195"/>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0070C0"/>
          </a:solidFill>
          <a:ln w="25400" cap="flat" cmpd="sng" algn="ctr">
            <a:noFill/>
            <a:prstDash val="solid"/>
          </a:ln>
          <a:effectLst/>
        </p:spPr>
        <p:txBody>
          <a:bodyPr rot="0" spcFirstLastPara="0" vertOverflow="overflow" horzOverflow="overflow" vert="vert" wrap="square" lIns="459000" tIns="324000" rIns="68580" bIns="324000" numCol="1" spcCol="0" rtlCol="0" fromWordArt="0" anchor="ctr" anchorCtr="0" forceAA="0" compatLnSpc="1">
            <a:prstTxWarp prst="textNoShape">
              <a:avLst/>
            </a:prstTxWarp>
            <a:noAutofit/>
          </a:bodyPr>
          <a:lstStyle/>
          <a:p>
            <a:pPr algn="ctr"/>
            <a:r>
              <a:rPr lang="zh-CN" altLang="en-US" b="0" kern="0" dirty="0">
                <a:solidFill>
                  <a:schemeClr val="bg1"/>
                </a:solidFill>
                <a:latin typeface="微软雅黑" pitchFamily="34" charset="-122"/>
                <a:ea typeface="微软雅黑" pitchFamily="34" charset="-122"/>
              </a:rPr>
              <a:t>标题</a:t>
            </a:r>
          </a:p>
        </p:txBody>
      </p:sp>
      <p:sp>
        <p:nvSpPr>
          <p:cNvPr id="92" name="KSO_GT1.3"/>
          <p:cNvSpPr/>
          <p:nvPr/>
        </p:nvSpPr>
        <p:spPr>
          <a:xfrm rot="19120543" flipH="1" flipV="1">
            <a:off x="2765309" y="3343444"/>
            <a:ext cx="2047772" cy="967195"/>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0070C0"/>
          </a:solidFill>
          <a:ln w="25400" cap="flat" cmpd="sng" algn="ctr">
            <a:noFill/>
            <a:prstDash val="solid"/>
          </a:ln>
          <a:effectLst/>
        </p:spPr>
        <p:txBody>
          <a:bodyPr rot="0" spcFirstLastPara="0" vertOverflow="overflow" horzOverflow="overflow" vert="vert270" wrap="square" lIns="0" tIns="324000" rIns="459000" bIns="324000" numCol="1" spcCol="0" rtlCol="0" fromWordArt="0" anchor="ctr" anchorCtr="0" forceAA="0" compatLnSpc="1">
            <a:prstTxWarp prst="textNoShape">
              <a:avLst/>
            </a:prstTxWarp>
            <a:noAutofit/>
          </a:bodyPr>
          <a:lstStyle/>
          <a:p>
            <a:pPr algn="ctr"/>
            <a:r>
              <a:rPr lang="zh-CN" altLang="en-US" b="0" kern="0" dirty="0">
                <a:solidFill>
                  <a:schemeClr val="bg1"/>
                </a:solidFill>
                <a:latin typeface="微软雅黑" pitchFamily="34" charset="-122"/>
                <a:ea typeface="微软雅黑" pitchFamily="34" charset="-122"/>
              </a:rPr>
              <a:t>标题</a:t>
            </a:r>
          </a:p>
        </p:txBody>
      </p:sp>
      <p:sp>
        <p:nvSpPr>
          <p:cNvPr id="93" name="KSO_GT1.2"/>
          <p:cNvSpPr/>
          <p:nvPr/>
        </p:nvSpPr>
        <p:spPr>
          <a:xfrm rot="19120543">
            <a:off x="4323797" y="1471236"/>
            <a:ext cx="2047772" cy="967195"/>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0070C0"/>
          </a:solidFill>
          <a:ln w="25400" cap="flat" cmpd="sng" algn="ctr">
            <a:noFill/>
            <a:prstDash val="solid"/>
          </a:ln>
          <a:effectLst/>
        </p:spPr>
        <p:txBody>
          <a:bodyPr rot="0" spcFirstLastPara="0" vertOverflow="overflow" horzOverflow="overflow" vert="vert" wrap="square" lIns="0" tIns="324000" rIns="459000" bIns="324000" numCol="1" spcCol="0" rtlCol="0" fromWordArt="0" anchor="ctr" anchorCtr="0" forceAA="0" compatLnSpc="1">
            <a:prstTxWarp prst="textNoShape">
              <a:avLst/>
            </a:prstTxWarp>
            <a:noAutofit/>
          </a:bodyPr>
          <a:lstStyle/>
          <a:p>
            <a:pPr algn="ctr">
              <a:defRPr/>
            </a:pPr>
            <a:r>
              <a:rPr lang="zh-CN" altLang="en-US" b="0" kern="0" dirty="0">
                <a:solidFill>
                  <a:sysClr val="window" lastClr="FFFFFF"/>
                </a:solidFill>
                <a:latin typeface="微软雅黑" pitchFamily="34" charset="-122"/>
                <a:ea typeface="微软雅黑" pitchFamily="34" charset="-122"/>
              </a:rPr>
              <a:t>标题</a:t>
            </a:r>
          </a:p>
        </p:txBody>
      </p:sp>
      <p:sp>
        <p:nvSpPr>
          <p:cNvPr id="94" name="KSO_GT1.1"/>
          <p:cNvSpPr/>
          <p:nvPr/>
        </p:nvSpPr>
        <p:spPr>
          <a:xfrm rot="2479457" flipH="1">
            <a:off x="2765309" y="1471236"/>
            <a:ext cx="2047772" cy="967195"/>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0070C0"/>
          </a:solidFill>
          <a:ln w="25400" cap="flat" cmpd="sng" algn="ctr">
            <a:noFill/>
            <a:prstDash val="solid"/>
          </a:ln>
          <a:effectLst/>
        </p:spPr>
        <p:txBody>
          <a:bodyPr rot="0" spcFirstLastPara="0" vertOverflow="overflow" horzOverflow="overflow" vert="vert270" wrap="square" lIns="459000" tIns="324000" rIns="68580" bIns="324000" numCol="1" spcCol="0" rtlCol="0" fromWordArt="0" anchor="ctr" anchorCtr="0" forceAA="0" compatLnSpc="1">
            <a:prstTxWarp prst="textNoShape">
              <a:avLst/>
            </a:prstTxWarp>
            <a:noAutofit/>
          </a:bodyPr>
          <a:lstStyle/>
          <a:p>
            <a:pPr algn="ctr">
              <a:defRPr/>
            </a:pPr>
            <a:r>
              <a:rPr lang="zh-CN" altLang="en-US" b="0" kern="0" dirty="0">
                <a:solidFill>
                  <a:sysClr val="window" lastClr="FFFFFF"/>
                </a:solidFill>
                <a:latin typeface="微软雅黑" pitchFamily="34" charset="-122"/>
                <a:ea typeface="微软雅黑" pitchFamily="34" charset="-122"/>
              </a:rPr>
              <a:t>标题</a:t>
            </a:r>
          </a:p>
        </p:txBody>
      </p:sp>
      <p:sp>
        <p:nvSpPr>
          <p:cNvPr id="95" name="KSO_GT1"/>
          <p:cNvSpPr txBox="1"/>
          <p:nvPr/>
        </p:nvSpPr>
        <p:spPr>
          <a:xfrm>
            <a:off x="3308047" y="2697157"/>
            <a:ext cx="2472833" cy="452432"/>
          </a:xfrm>
          <a:prstGeom prst="rect">
            <a:avLst/>
          </a:prstGeom>
          <a:noFill/>
        </p:spPr>
        <p:txBody>
          <a:bodyPr wrap="square" rtlCol="0">
            <a:spAutoFit/>
          </a:bodyPr>
          <a:lstStyle/>
          <a:p>
            <a:pPr algn="ctr">
              <a:lnSpc>
                <a:spcPct val="130000"/>
              </a:lnSpc>
              <a:defRPr/>
            </a:pPr>
            <a:r>
              <a:rPr lang="zh-CN" altLang="en-US" b="0" kern="0" dirty="0">
                <a:solidFill>
                  <a:schemeClr val="tx1">
                    <a:lumMod val="50000"/>
                  </a:schemeClr>
                </a:solidFill>
                <a:latin typeface="微软雅黑" pitchFamily="34" charset="-122"/>
                <a:ea typeface="微软雅黑" pitchFamily="34" charset="-122"/>
              </a:rPr>
              <a:t>请在此处输入您的标题</a:t>
            </a:r>
          </a:p>
        </p:txBody>
      </p:sp>
      <p:sp>
        <p:nvSpPr>
          <p:cNvPr id="96" name="KSO_GT1.4.1"/>
          <p:cNvSpPr txBox="1"/>
          <p:nvPr/>
        </p:nvSpPr>
        <p:spPr>
          <a:xfrm>
            <a:off x="6004806" y="3278854"/>
            <a:ext cx="1610399" cy="746393"/>
          </a:xfrm>
          <a:prstGeom prst="rect">
            <a:avLst/>
          </a:prstGeom>
          <a:noFill/>
        </p:spPr>
        <p:txBody>
          <a:bodyPr wrap="square" lIns="0" tIns="0" rIns="0" bIns="0" rtlCol="0" anchor="b" anchorCtr="0">
            <a:noAutofit/>
          </a:bodyPr>
          <a:lstStyle/>
          <a:p>
            <a:pPr algn="just">
              <a:lnSpc>
                <a:spcPct val="130000"/>
              </a:lnSpc>
              <a:defRPr/>
            </a:pPr>
            <a:r>
              <a:rPr lang="zh-CN" altLang="en-US" sz="1200" b="0" kern="0" dirty="0">
                <a:solidFill>
                  <a:schemeClr val="tx1">
                    <a:lumMod val="50000"/>
                  </a:schemeClr>
                </a:solidFill>
                <a:latin typeface="微软雅黑" pitchFamily="34" charset="-122"/>
                <a:ea typeface="微软雅黑" pitchFamily="34" charset="-122"/>
              </a:rPr>
              <a:t>请在此处输入您的文本，或者将您的文本粘贴到此处，并且在粘贴后选择“仅文本”。</a:t>
            </a:r>
            <a:endParaRPr lang="en-US" altLang="zh-CN" sz="1200" b="0" kern="0" dirty="0">
              <a:solidFill>
                <a:schemeClr val="tx1">
                  <a:lumMod val="50000"/>
                </a:schemeClr>
              </a:solidFill>
              <a:latin typeface="微软雅黑" pitchFamily="34" charset="-122"/>
              <a:ea typeface="微软雅黑" pitchFamily="34" charset="-122"/>
            </a:endParaRPr>
          </a:p>
        </p:txBody>
      </p:sp>
      <p:sp>
        <p:nvSpPr>
          <p:cNvPr id="97" name="KSO_GN4"/>
          <p:cNvSpPr txBox="1"/>
          <p:nvPr/>
        </p:nvSpPr>
        <p:spPr>
          <a:xfrm>
            <a:off x="7711905" y="3299249"/>
            <a:ext cx="360000" cy="270000"/>
          </a:xfrm>
          <a:prstGeom prst="rect">
            <a:avLst/>
          </a:prstGeom>
          <a:noFill/>
        </p:spPr>
        <p:txBody>
          <a:bodyPr wrap="square" lIns="0" tIns="0" rIns="0" bIns="0" rtlCol="0" anchor="t" anchorCtr="0">
            <a:noAutofit/>
          </a:bodyPr>
          <a:lstStyle>
            <a:defPPr>
              <a:defRPr lang="zh-CN"/>
            </a:defPPr>
            <a:lvl1pPr marR="0" lvl="0" indent="0" fontAlgn="auto">
              <a:spcBef>
                <a:spcPts val="0"/>
              </a:spcBef>
              <a:spcAft>
                <a:spcPts val="0"/>
              </a:spcAft>
              <a:buClrTx/>
              <a:buSzTx/>
              <a:buFontTx/>
              <a:buNone/>
              <a:tabLst/>
              <a:defRPr kumimoji="0" sz="2400" b="1" i="0" u="none" strike="noStrike" kern="0" cap="none" spc="0" normalizeH="0" baseline="0">
                <a:ln>
                  <a:noFill/>
                </a:ln>
                <a:solidFill>
                  <a:schemeClr val="accent2"/>
                </a:solidFill>
                <a:effectLst/>
                <a:uLnTx/>
                <a:uFillTx/>
                <a:latin typeface="Arial" pitchFamily="34" charset="0"/>
                <a:ea typeface="微软雅黑" pitchFamily="34" charset="-122"/>
                <a:cs typeface="Arial" pitchFamily="34" charset="0"/>
              </a:defRPr>
            </a:lvl1pPr>
          </a:lstStyle>
          <a:p>
            <a:r>
              <a:rPr lang="en-US" altLang="zh-CN" b="0" dirty="0">
                <a:solidFill>
                  <a:schemeClr val="tx1">
                    <a:lumMod val="50000"/>
                  </a:schemeClr>
                </a:solidFill>
              </a:rPr>
              <a:t>04</a:t>
            </a:r>
            <a:endParaRPr lang="zh-CN" altLang="en-US" b="0" dirty="0">
              <a:solidFill>
                <a:schemeClr val="tx1">
                  <a:lumMod val="50000"/>
                </a:schemeClr>
              </a:solidFill>
            </a:endParaRPr>
          </a:p>
        </p:txBody>
      </p:sp>
      <p:sp>
        <p:nvSpPr>
          <p:cNvPr id="98" name="KSO_GT1.3.1"/>
          <p:cNvSpPr txBox="1"/>
          <p:nvPr/>
        </p:nvSpPr>
        <p:spPr>
          <a:xfrm>
            <a:off x="1521381" y="3278854"/>
            <a:ext cx="1610398" cy="746393"/>
          </a:xfrm>
          <a:prstGeom prst="rect">
            <a:avLst/>
          </a:prstGeom>
          <a:noFill/>
        </p:spPr>
        <p:txBody>
          <a:bodyPr wrap="square" lIns="0" tIns="0" rIns="0" bIns="0" rtlCol="0" anchor="b" anchorCtr="0">
            <a:noAutofit/>
          </a:bodyPr>
          <a:lstStyle/>
          <a:p>
            <a:pPr algn="just">
              <a:lnSpc>
                <a:spcPct val="130000"/>
              </a:lnSpc>
              <a:defRPr/>
            </a:pPr>
            <a:r>
              <a:rPr lang="zh-CN" altLang="en-US" sz="1200" b="0" kern="0" dirty="0">
                <a:solidFill>
                  <a:schemeClr val="tx1">
                    <a:lumMod val="50000"/>
                  </a:schemeClr>
                </a:solidFill>
                <a:latin typeface="微软雅黑" pitchFamily="34" charset="-122"/>
                <a:ea typeface="微软雅黑" pitchFamily="34" charset="-122"/>
              </a:rPr>
              <a:t>请在此处输入您的文本，或者将您的文本粘贴到此处，并且在粘贴后选择“仅文本”。</a:t>
            </a:r>
            <a:endParaRPr lang="en-US" altLang="zh-CN" sz="1200" b="0" kern="0" dirty="0">
              <a:solidFill>
                <a:schemeClr val="tx1">
                  <a:lumMod val="50000"/>
                </a:schemeClr>
              </a:solidFill>
              <a:latin typeface="微软雅黑" pitchFamily="34" charset="-122"/>
              <a:ea typeface="微软雅黑" pitchFamily="34" charset="-122"/>
            </a:endParaRPr>
          </a:p>
        </p:txBody>
      </p:sp>
      <p:sp>
        <p:nvSpPr>
          <p:cNvPr id="99" name="KSO_GN3"/>
          <p:cNvSpPr txBox="1"/>
          <p:nvPr/>
        </p:nvSpPr>
        <p:spPr>
          <a:xfrm>
            <a:off x="1093402" y="3299449"/>
            <a:ext cx="360000" cy="270000"/>
          </a:xfrm>
          <a:prstGeom prst="rect">
            <a:avLst/>
          </a:prstGeom>
          <a:noFill/>
        </p:spPr>
        <p:txBody>
          <a:bodyPr wrap="square" lIns="0" tIns="0" rIns="0" bIns="0" rtlCol="0" anchor="t" anchorCtr="0">
            <a:noAutofit/>
          </a:bodyPr>
          <a:lstStyle>
            <a:defPPr>
              <a:defRPr lang="zh-CN"/>
            </a:defPPr>
            <a:lvl1pPr marR="0" lvl="0" indent="0" fontAlgn="auto">
              <a:spcBef>
                <a:spcPts val="0"/>
              </a:spcBef>
              <a:spcAft>
                <a:spcPts val="0"/>
              </a:spcAft>
              <a:buClrTx/>
              <a:buSzTx/>
              <a:buFontTx/>
              <a:buNone/>
              <a:tabLst/>
              <a:defRPr kumimoji="0" sz="2400" b="1" i="0" u="none" strike="noStrike" kern="0" cap="none" spc="0" normalizeH="0" baseline="0">
                <a:ln>
                  <a:noFill/>
                </a:ln>
                <a:solidFill>
                  <a:schemeClr val="accent2"/>
                </a:solidFill>
                <a:effectLst/>
                <a:uLnTx/>
                <a:uFillTx/>
                <a:latin typeface="Arial" pitchFamily="34" charset="0"/>
                <a:ea typeface="微软雅黑" pitchFamily="34" charset="-122"/>
                <a:cs typeface="Arial" pitchFamily="34" charset="0"/>
              </a:defRPr>
            </a:lvl1pPr>
          </a:lstStyle>
          <a:p>
            <a:r>
              <a:rPr lang="en-US" altLang="zh-CN" b="0" dirty="0">
                <a:solidFill>
                  <a:schemeClr val="tx1">
                    <a:lumMod val="50000"/>
                  </a:schemeClr>
                </a:solidFill>
              </a:rPr>
              <a:t>03</a:t>
            </a:r>
            <a:endParaRPr lang="zh-CN" altLang="en-US" b="0" dirty="0">
              <a:solidFill>
                <a:schemeClr val="tx1">
                  <a:lumMod val="50000"/>
                </a:schemeClr>
              </a:solidFill>
            </a:endParaRPr>
          </a:p>
        </p:txBody>
      </p:sp>
      <p:sp>
        <p:nvSpPr>
          <p:cNvPr id="100" name="KSO_GT1.2.1"/>
          <p:cNvSpPr txBox="1"/>
          <p:nvPr/>
        </p:nvSpPr>
        <p:spPr>
          <a:xfrm>
            <a:off x="6004806" y="1743038"/>
            <a:ext cx="1610399" cy="819015"/>
          </a:xfrm>
          <a:prstGeom prst="rect">
            <a:avLst/>
          </a:prstGeom>
          <a:noFill/>
        </p:spPr>
        <p:txBody>
          <a:bodyPr wrap="square" lIns="0" tIns="0" rIns="0" bIns="0" rtlCol="0" anchor="t" anchorCtr="0">
            <a:noAutofit/>
          </a:bodyPr>
          <a:lstStyle/>
          <a:p>
            <a:pPr algn="just">
              <a:lnSpc>
                <a:spcPct val="130000"/>
              </a:lnSpc>
              <a:defRPr/>
            </a:pPr>
            <a:r>
              <a:rPr lang="zh-CN" altLang="en-US" sz="1200" b="0" kern="0" dirty="0">
                <a:solidFill>
                  <a:schemeClr val="tx1">
                    <a:lumMod val="50000"/>
                  </a:schemeClr>
                </a:solidFill>
                <a:latin typeface="微软雅黑" pitchFamily="34" charset="-122"/>
                <a:ea typeface="微软雅黑" pitchFamily="34" charset="-122"/>
              </a:rPr>
              <a:t>请在此处输入您的文本，或者将您的文本粘贴到此处，并且在粘贴后选择“仅文本”。</a:t>
            </a:r>
            <a:endParaRPr lang="en-US" altLang="zh-CN" sz="1200" b="0" kern="0" dirty="0">
              <a:solidFill>
                <a:schemeClr val="tx1">
                  <a:lumMod val="50000"/>
                </a:schemeClr>
              </a:solidFill>
              <a:latin typeface="微软雅黑" pitchFamily="34" charset="-122"/>
              <a:ea typeface="微软雅黑" pitchFamily="34" charset="-122"/>
            </a:endParaRPr>
          </a:p>
        </p:txBody>
      </p:sp>
      <p:sp>
        <p:nvSpPr>
          <p:cNvPr id="101" name="KSO_GN2"/>
          <p:cNvSpPr txBox="1"/>
          <p:nvPr/>
        </p:nvSpPr>
        <p:spPr>
          <a:xfrm>
            <a:off x="7718097" y="1736672"/>
            <a:ext cx="360000" cy="270000"/>
          </a:xfrm>
          <a:prstGeom prst="rect">
            <a:avLst/>
          </a:prstGeom>
          <a:noFill/>
        </p:spPr>
        <p:txBody>
          <a:bodyPr wrap="square" lIns="0" tIns="0" rIns="0" bIns="0" rtlCol="0" anchor="t" anchorCtr="0">
            <a:noAutofit/>
          </a:bodyPr>
          <a:lstStyle>
            <a:defPPr>
              <a:defRPr lang="zh-CN"/>
            </a:defPPr>
            <a:lvl1pPr marR="0" lvl="0" indent="0" fontAlgn="auto">
              <a:spcBef>
                <a:spcPts val="0"/>
              </a:spcBef>
              <a:spcAft>
                <a:spcPts val="0"/>
              </a:spcAft>
              <a:buClrTx/>
              <a:buSzTx/>
              <a:buFontTx/>
              <a:buNone/>
              <a:tabLst/>
              <a:defRPr kumimoji="0" sz="2400" b="1" i="0" u="none" strike="noStrike" kern="0" cap="none" spc="0" normalizeH="0" baseline="0">
                <a:ln>
                  <a:noFill/>
                </a:ln>
                <a:solidFill>
                  <a:schemeClr val="accent2"/>
                </a:solidFill>
                <a:effectLst/>
                <a:uLnTx/>
                <a:uFillTx/>
                <a:latin typeface="Arial" pitchFamily="34" charset="0"/>
                <a:ea typeface="微软雅黑" pitchFamily="34" charset="-122"/>
                <a:cs typeface="Arial" pitchFamily="34" charset="0"/>
              </a:defRPr>
            </a:lvl1pPr>
          </a:lstStyle>
          <a:p>
            <a:r>
              <a:rPr lang="en-US" altLang="zh-CN" b="0" dirty="0">
                <a:solidFill>
                  <a:schemeClr val="tx1">
                    <a:lumMod val="50000"/>
                  </a:schemeClr>
                </a:solidFill>
              </a:rPr>
              <a:t>02</a:t>
            </a:r>
            <a:endParaRPr lang="zh-CN" altLang="en-US" b="0" dirty="0">
              <a:solidFill>
                <a:schemeClr val="tx1">
                  <a:lumMod val="50000"/>
                </a:schemeClr>
              </a:solidFill>
            </a:endParaRPr>
          </a:p>
        </p:txBody>
      </p:sp>
      <p:sp>
        <p:nvSpPr>
          <p:cNvPr id="102" name="KSO_GT1.1.1"/>
          <p:cNvSpPr txBox="1"/>
          <p:nvPr/>
        </p:nvSpPr>
        <p:spPr>
          <a:xfrm>
            <a:off x="1521381" y="1739067"/>
            <a:ext cx="1610398" cy="958090"/>
          </a:xfrm>
          <a:prstGeom prst="rect">
            <a:avLst/>
          </a:prstGeom>
          <a:noFill/>
        </p:spPr>
        <p:txBody>
          <a:bodyPr wrap="square" lIns="0" tIns="0" rIns="0" bIns="0" rtlCol="0" anchor="t" anchorCtr="0">
            <a:noAutofit/>
          </a:bodyPr>
          <a:lstStyle/>
          <a:p>
            <a:pPr algn="just">
              <a:lnSpc>
                <a:spcPct val="130000"/>
              </a:lnSpc>
              <a:defRPr/>
            </a:pPr>
            <a:r>
              <a:rPr lang="zh-CN" altLang="en-US" sz="1200" b="0" kern="0" dirty="0">
                <a:solidFill>
                  <a:schemeClr val="tx1">
                    <a:lumMod val="50000"/>
                  </a:schemeClr>
                </a:solidFill>
                <a:latin typeface="微软雅黑" pitchFamily="34" charset="-122"/>
                <a:ea typeface="微软雅黑" pitchFamily="34" charset="-122"/>
              </a:rPr>
              <a:t>请在此处输入您的文本，或者将您的文本粘贴到此处，并且在粘贴后选择“仅文本”。</a:t>
            </a:r>
            <a:endParaRPr lang="en-US" altLang="zh-CN" sz="1200" b="0" kern="0" dirty="0">
              <a:solidFill>
                <a:schemeClr val="tx1">
                  <a:lumMod val="50000"/>
                </a:schemeClr>
              </a:solidFill>
              <a:latin typeface="微软雅黑" pitchFamily="34" charset="-122"/>
              <a:ea typeface="微软雅黑" pitchFamily="34" charset="-122"/>
            </a:endParaRPr>
          </a:p>
        </p:txBody>
      </p:sp>
      <p:sp>
        <p:nvSpPr>
          <p:cNvPr id="103" name="KSO_GN1"/>
          <p:cNvSpPr txBox="1"/>
          <p:nvPr/>
        </p:nvSpPr>
        <p:spPr>
          <a:xfrm>
            <a:off x="1088477" y="1737542"/>
            <a:ext cx="360000" cy="270000"/>
          </a:xfrm>
          <a:prstGeom prst="rect">
            <a:avLst/>
          </a:prstGeom>
          <a:noFill/>
        </p:spPr>
        <p:txBody>
          <a:bodyPr wrap="square" lIns="0" tIns="0" rIns="0" bIns="0" rtlCol="0" anchor="t" anchorCtr="0">
            <a:noAutofit/>
          </a:bodyPr>
          <a:lstStyle/>
          <a:p>
            <a:pPr>
              <a:defRPr/>
            </a:pPr>
            <a:r>
              <a:rPr lang="en-US" altLang="zh-CN" sz="2400" b="0" kern="0" dirty="0">
                <a:solidFill>
                  <a:schemeClr val="tx1">
                    <a:lumMod val="50000"/>
                  </a:schemeClr>
                </a:solidFill>
                <a:ea typeface="微软雅黑" pitchFamily="34" charset="-122"/>
                <a:cs typeface="Arial" pitchFamily="34" charset="0"/>
              </a:rPr>
              <a:t>01</a:t>
            </a:r>
            <a:endParaRPr lang="zh-CN" altLang="en-US" sz="2400" b="0" kern="0" dirty="0">
              <a:solidFill>
                <a:schemeClr val="tx1">
                  <a:lumMod val="50000"/>
                </a:schemeClr>
              </a:solidFill>
              <a:ea typeface="微软雅黑" pitchFamily="34" charset="-122"/>
              <a:cs typeface="Arial" pitchFamily="34" charset="0"/>
            </a:endParaRPr>
          </a:p>
        </p:txBody>
      </p:sp>
      <p:cxnSp>
        <p:nvCxnSpPr>
          <p:cNvPr id="104" name="直接连接符 103"/>
          <p:cNvCxnSpPr/>
          <p:nvPr/>
        </p:nvCxnSpPr>
        <p:spPr>
          <a:xfrm>
            <a:off x="5995991" y="1705500"/>
            <a:ext cx="20473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103841" y="1697957"/>
            <a:ext cx="20473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5995991" y="4074221"/>
            <a:ext cx="20473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1084437" y="4074221"/>
            <a:ext cx="20473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15253381"/>
      </p:ext>
    </p:extLst>
  </p:cSld>
  <p:clrMapOvr>
    <a:masterClrMapping/>
  </p:clrMapOvr>
  <mc:AlternateContent xmlns:mc="http://schemas.openxmlformats.org/markup-compatibility/2006">
    <mc:Choice xmlns:p14="http://schemas.microsoft.com/office/powerpoint/2010/main" xmlns="" Requires="p14">
      <p:transition spd="slow" p14:dur="1600" advClick="0" advTm="12000">
        <p:blinds dir="vert"/>
      </p:transition>
    </mc:Choice>
    <mc:Fallback>
      <p:transition spd="slow" advClick="0" advTm="1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wipe(up)">
                                      <p:cBhvr>
                                        <p:cTn id="15" dur="500"/>
                                        <p:tgtEl>
                                          <p:spTgt spid="94"/>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p:cTn id="19" dur="500" fill="hold"/>
                                        <p:tgtEl>
                                          <p:spTgt spid="103"/>
                                        </p:tgtEl>
                                        <p:attrNameLst>
                                          <p:attrName>ppt_w</p:attrName>
                                        </p:attrNameLst>
                                      </p:cBhvr>
                                      <p:tavLst>
                                        <p:tav tm="0">
                                          <p:val>
                                            <p:fltVal val="0"/>
                                          </p:val>
                                        </p:tav>
                                        <p:tav tm="100000">
                                          <p:val>
                                            <p:strVal val="#ppt_w"/>
                                          </p:val>
                                        </p:tav>
                                      </p:tavLst>
                                    </p:anim>
                                    <p:anim calcmode="lin" valueType="num">
                                      <p:cBhvr>
                                        <p:cTn id="20" dur="500" fill="hold"/>
                                        <p:tgtEl>
                                          <p:spTgt spid="103"/>
                                        </p:tgtEl>
                                        <p:attrNameLst>
                                          <p:attrName>ppt_h</p:attrName>
                                        </p:attrNameLst>
                                      </p:cBhvr>
                                      <p:tavLst>
                                        <p:tav tm="0">
                                          <p:val>
                                            <p:fltVal val="0"/>
                                          </p:val>
                                        </p:tav>
                                        <p:tav tm="100000">
                                          <p:val>
                                            <p:strVal val="#ppt_h"/>
                                          </p:val>
                                        </p:tav>
                                      </p:tavLst>
                                    </p:anim>
                                    <p:animEffect transition="in" filter="fade">
                                      <p:cBhvr>
                                        <p:cTn id="21" dur="500"/>
                                        <p:tgtEl>
                                          <p:spTgt spid="103"/>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102"/>
                                        </p:tgtEl>
                                        <p:attrNameLst>
                                          <p:attrName>style.visibility</p:attrName>
                                        </p:attrNameLst>
                                      </p:cBhvr>
                                      <p:to>
                                        <p:strVal val="visible"/>
                                      </p:to>
                                    </p:set>
                                    <p:animEffect transition="in" filter="barn(inVertical)">
                                      <p:cBhvr>
                                        <p:cTn id="25" dur="500"/>
                                        <p:tgtEl>
                                          <p:spTgt spid="102"/>
                                        </p:tgtEl>
                                      </p:cBhvr>
                                    </p:animEffect>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wipe(right)">
                                      <p:cBhvr>
                                        <p:cTn id="29" dur="500"/>
                                        <p:tgtEl>
                                          <p:spTgt spid="104"/>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right)">
                                      <p:cBhvr>
                                        <p:cTn id="33" dur="500"/>
                                        <p:tgtEl>
                                          <p:spTgt spid="52"/>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up)">
                                      <p:cBhvr>
                                        <p:cTn id="37" dur="500"/>
                                        <p:tgtEl>
                                          <p:spTgt spid="93"/>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01"/>
                                        </p:tgtEl>
                                        <p:attrNameLst>
                                          <p:attrName>style.visibility</p:attrName>
                                        </p:attrNameLst>
                                      </p:cBhvr>
                                      <p:to>
                                        <p:strVal val="visible"/>
                                      </p:to>
                                    </p:set>
                                    <p:anim calcmode="lin" valueType="num">
                                      <p:cBhvr>
                                        <p:cTn id="41" dur="500" fill="hold"/>
                                        <p:tgtEl>
                                          <p:spTgt spid="101"/>
                                        </p:tgtEl>
                                        <p:attrNameLst>
                                          <p:attrName>ppt_w</p:attrName>
                                        </p:attrNameLst>
                                      </p:cBhvr>
                                      <p:tavLst>
                                        <p:tav tm="0">
                                          <p:val>
                                            <p:fltVal val="0"/>
                                          </p:val>
                                        </p:tav>
                                        <p:tav tm="100000">
                                          <p:val>
                                            <p:strVal val="#ppt_w"/>
                                          </p:val>
                                        </p:tav>
                                      </p:tavLst>
                                    </p:anim>
                                    <p:anim calcmode="lin" valueType="num">
                                      <p:cBhvr>
                                        <p:cTn id="42" dur="500" fill="hold"/>
                                        <p:tgtEl>
                                          <p:spTgt spid="101"/>
                                        </p:tgtEl>
                                        <p:attrNameLst>
                                          <p:attrName>ppt_h</p:attrName>
                                        </p:attrNameLst>
                                      </p:cBhvr>
                                      <p:tavLst>
                                        <p:tav tm="0">
                                          <p:val>
                                            <p:fltVal val="0"/>
                                          </p:val>
                                        </p:tav>
                                        <p:tav tm="100000">
                                          <p:val>
                                            <p:strVal val="#ppt_h"/>
                                          </p:val>
                                        </p:tav>
                                      </p:tavLst>
                                    </p:anim>
                                    <p:animEffect transition="in" filter="fade">
                                      <p:cBhvr>
                                        <p:cTn id="43" dur="500"/>
                                        <p:tgtEl>
                                          <p:spTgt spid="101"/>
                                        </p:tgtEl>
                                      </p:cBhvr>
                                    </p:animEffect>
                                  </p:childTnLst>
                                </p:cTn>
                              </p:par>
                            </p:childTnLst>
                          </p:cTn>
                        </p:par>
                        <p:par>
                          <p:cTn id="44" fill="hold">
                            <p:stCondLst>
                              <p:cond delay="4500"/>
                            </p:stCondLst>
                            <p:childTnLst>
                              <p:par>
                                <p:cTn id="45" presetID="16" presetClass="entr" presetSubtype="21" fill="hold" grpId="0" nodeType="after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barn(inVertical)">
                                      <p:cBhvr>
                                        <p:cTn id="47" dur="500"/>
                                        <p:tgtEl>
                                          <p:spTgt spid="100"/>
                                        </p:tgtEl>
                                      </p:cBhvr>
                                    </p:animEffect>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107"/>
                                        </p:tgtEl>
                                        <p:attrNameLst>
                                          <p:attrName>style.visibility</p:attrName>
                                        </p:attrNameLst>
                                      </p:cBhvr>
                                      <p:to>
                                        <p:strVal val="visible"/>
                                      </p:to>
                                    </p:set>
                                    <p:animEffect transition="in" filter="wipe(left)">
                                      <p:cBhvr>
                                        <p:cTn id="51" dur="500"/>
                                        <p:tgtEl>
                                          <p:spTgt spid="107"/>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left)">
                                      <p:cBhvr>
                                        <p:cTn id="55" dur="500"/>
                                        <p:tgtEl>
                                          <p:spTgt spid="55"/>
                                        </p:tgtEl>
                                      </p:cBhvr>
                                    </p:animEffect>
                                  </p:childTnLst>
                                </p:cTn>
                              </p:par>
                            </p:childTnLst>
                          </p:cTn>
                        </p:par>
                        <p:par>
                          <p:cTn id="56" fill="hold">
                            <p:stCondLst>
                              <p:cond delay="6000"/>
                            </p:stCondLst>
                            <p:childTnLst>
                              <p:par>
                                <p:cTn id="57" presetID="22" presetClass="entr" presetSubtype="4" fill="hold" grpId="0" nodeType="after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wipe(down)">
                                      <p:cBhvr>
                                        <p:cTn id="59" dur="500"/>
                                        <p:tgtEl>
                                          <p:spTgt spid="92"/>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99"/>
                                        </p:tgtEl>
                                        <p:attrNameLst>
                                          <p:attrName>style.visibility</p:attrName>
                                        </p:attrNameLst>
                                      </p:cBhvr>
                                      <p:to>
                                        <p:strVal val="visible"/>
                                      </p:to>
                                    </p:set>
                                    <p:anim calcmode="lin" valueType="num">
                                      <p:cBhvr>
                                        <p:cTn id="63" dur="500" fill="hold"/>
                                        <p:tgtEl>
                                          <p:spTgt spid="99"/>
                                        </p:tgtEl>
                                        <p:attrNameLst>
                                          <p:attrName>ppt_w</p:attrName>
                                        </p:attrNameLst>
                                      </p:cBhvr>
                                      <p:tavLst>
                                        <p:tav tm="0">
                                          <p:val>
                                            <p:fltVal val="0"/>
                                          </p:val>
                                        </p:tav>
                                        <p:tav tm="100000">
                                          <p:val>
                                            <p:strVal val="#ppt_w"/>
                                          </p:val>
                                        </p:tav>
                                      </p:tavLst>
                                    </p:anim>
                                    <p:anim calcmode="lin" valueType="num">
                                      <p:cBhvr>
                                        <p:cTn id="64" dur="500" fill="hold"/>
                                        <p:tgtEl>
                                          <p:spTgt spid="99"/>
                                        </p:tgtEl>
                                        <p:attrNameLst>
                                          <p:attrName>ppt_h</p:attrName>
                                        </p:attrNameLst>
                                      </p:cBhvr>
                                      <p:tavLst>
                                        <p:tav tm="0">
                                          <p:val>
                                            <p:fltVal val="0"/>
                                          </p:val>
                                        </p:tav>
                                        <p:tav tm="100000">
                                          <p:val>
                                            <p:strVal val="#ppt_h"/>
                                          </p:val>
                                        </p:tav>
                                      </p:tavLst>
                                    </p:anim>
                                    <p:animEffect transition="in" filter="fade">
                                      <p:cBhvr>
                                        <p:cTn id="65" dur="500"/>
                                        <p:tgtEl>
                                          <p:spTgt spid="99"/>
                                        </p:tgtEl>
                                      </p:cBhvr>
                                    </p:animEffect>
                                  </p:childTnLst>
                                </p:cTn>
                              </p:par>
                            </p:childTnLst>
                          </p:cTn>
                        </p:par>
                        <p:par>
                          <p:cTn id="66" fill="hold">
                            <p:stCondLst>
                              <p:cond delay="7000"/>
                            </p:stCondLst>
                            <p:childTnLst>
                              <p:par>
                                <p:cTn id="67" presetID="16" presetClass="entr" presetSubtype="21" fill="hold" grpId="0" nodeType="afterEffect">
                                  <p:stCondLst>
                                    <p:cond delay="0"/>
                                  </p:stCondLst>
                                  <p:childTnLst>
                                    <p:set>
                                      <p:cBhvr>
                                        <p:cTn id="68" dur="1" fill="hold">
                                          <p:stCondLst>
                                            <p:cond delay="0"/>
                                          </p:stCondLst>
                                        </p:cTn>
                                        <p:tgtEl>
                                          <p:spTgt spid="98"/>
                                        </p:tgtEl>
                                        <p:attrNameLst>
                                          <p:attrName>style.visibility</p:attrName>
                                        </p:attrNameLst>
                                      </p:cBhvr>
                                      <p:to>
                                        <p:strVal val="visible"/>
                                      </p:to>
                                    </p:set>
                                    <p:animEffect transition="in" filter="barn(inVertical)">
                                      <p:cBhvr>
                                        <p:cTn id="69" dur="500"/>
                                        <p:tgtEl>
                                          <p:spTgt spid="98"/>
                                        </p:tgtEl>
                                      </p:cBhvr>
                                    </p:animEffect>
                                  </p:childTnLst>
                                </p:cTn>
                              </p:par>
                            </p:childTnLst>
                          </p:cTn>
                        </p:par>
                        <p:par>
                          <p:cTn id="70" fill="hold">
                            <p:stCondLst>
                              <p:cond delay="7500"/>
                            </p:stCondLst>
                            <p:childTnLst>
                              <p:par>
                                <p:cTn id="71" presetID="22" presetClass="entr" presetSubtype="2" fill="hold" nodeType="after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wipe(right)">
                                      <p:cBhvr>
                                        <p:cTn id="73" dur="500"/>
                                        <p:tgtEl>
                                          <p:spTgt spid="106"/>
                                        </p:tgtEl>
                                      </p:cBhvr>
                                    </p:animEffect>
                                  </p:childTnLst>
                                </p:cTn>
                              </p:par>
                            </p:childTnLst>
                          </p:cTn>
                        </p:par>
                        <p:par>
                          <p:cTn id="74" fill="hold">
                            <p:stCondLst>
                              <p:cond delay="8000"/>
                            </p:stCondLst>
                            <p:childTnLst>
                              <p:par>
                                <p:cTn id="75" presetID="22" presetClass="entr" presetSubtype="2"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wipe(right)">
                                      <p:cBhvr>
                                        <p:cTn id="77" dur="500"/>
                                        <p:tgtEl>
                                          <p:spTgt spid="53"/>
                                        </p:tgtEl>
                                      </p:cBhvr>
                                    </p:animEffect>
                                  </p:childTnLst>
                                </p:cTn>
                              </p:par>
                            </p:childTnLst>
                          </p:cTn>
                        </p:par>
                        <p:par>
                          <p:cTn id="78" fill="hold">
                            <p:stCondLst>
                              <p:cond delay="8500"/>
                            </p:stCondLst>
                            <p:childTnLst>
                              <p:par>
                                <p:cTn id="79" presetID="2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wipe(down)">
                                      <p:cBhvr>
                                        <p:cTn id="81" dur="500"/>
                                        <p:tgtEl>
                                          <p:spTgt spid="60"/>
                                        </p:tgtEl>
                                      </p:cBhvr>
                                    </p:animEffect>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97"/>
                                        </p:tgtEl>
                                        <p:attrNameLst>
                                          <p:attrName>style.visibility</p:attrName>
                                        </p:attrNameLst>
                                      </p:cBhvr>
                                      <p:to>
                                        <p:strVal val="visible"/>
                                      </p:to>
                                    </p:set>
                                    <p:anim calcmode="lin" valueType="num">
                                      <p:cBhvr>
                                        <p:cTn id="85" dur="500" fill="hold"/>
                                        <p:tgtEl>
                                          <p:spTgt spid="97"/>
                                        </p:tgtEl>
                                        <p:attrNameLst>
                                          <p:attrName>ppt_w</p:attrName>
                                        </p:attrNameLst>
                                      </p:cBhvr>
                                      <p:tavLst>
                                        <p:tav tm="0">
                                          <p:val>
                                            <p:fltVal val="0"/>
                                          </p:val>
                                        </p:tav>
                                        <p:tav tm="100000">
                                          <p:val>
                                            <p:strVal val="#ppt_w"/>
                                          </p:val>
                                        </p:tav>
                                      </p:tavLst>
                                    </p:anim>
                                    <p:anim calcmode="lin" valueType="num">
                                      <p:cBhvr>
                                        <p:cTn id="86" dur="500" fill="hold"/>
                                        <p:tgtEl>
                                          <p:spTgt spid="97"/>
                                        </p:tgtEl>
                                        <p:attrNameLst>
                                          <p:attrName>ppt_h</p:attrName>
                                        </p:attrNameLst>
                                      </p:cBhvr>
                                      <p:tavLst>
                                        <p:tav tm="0">
                                          <p:val>
                                            <p:fltVal val="0"/>
                                          </p:val>
                                        </p:tav>
                                        <p:tav tm="100000">
                                          <p:val>
                                            <p:strVal val="#ppt_h"/>
                                          </p:val>
                                        </p:tav>
                                      </p:tavLst>
                                    </p:anim>
                                    <p:animEffect transition="in" filter="fade">
                                      <p:cBhvr>
                                        <p:cTn id="87" dur="500"/>
                                        <p:tgtEl>
                                          <p:spTgt spid="97"/>
                                        </p:tgtEl>
                                      </p:cBhvr>
                                    </p:animEffect>
                                  </p:childTnLst>
                                </p:cTn>
                              </p:par>
                            </p:childTnLst>
                          </p:cTn>
                        </p:par>
                        <p:par>
                          <p:cTn id="88" fill="hold">
                            <p:stCondLst>
                              <p:cond delay="9500"/>
                            </p:stCondLst>
                            <p:childTnLst>
                              <p:par>
                                <p:cTn id="89" presetID="16" presetClass="entr" presetSubtype="21" fill="hold" grpId="0" nodeType="afterEffect">
                                  <p:stCondLst>
                                    <p:cond delay="0"/>
                                  </p:stCondLst>
                                  <p:childTnLst>
                                    <p:set>
                                      <p:cBhvr>
                                        <p:cTn id="90" dur="1" fill="hold">
                                          <p:stCondLst>
                                            <p:cond delay="0"/>
                                          </p:stCondLst>
                                        </p:cTn>
                                        <p:tgtEl>
                                          <p:spTgt spid="96"/>
                                        </p:tgtEl>
                                        <p:attrNameLst>
                                          <p:attrName>style.visibility</p:attrName>
                                        </p:attrNameLst>
                                      </p:cBhvr>
                                      <p:to>
                                        <p:strVal val="visible"/>
                                      </p:to>
                                    </p:set>
                                    <p:animEffect transition="in" filter="barn(inVertical)">
                                      <p:cBhvr>
                                        <p:cTn id="91" dur="500"/>
                                        <p:tgtEl>
                                          <p:spTgt spid="96"/>
                                        </p:tgtEl>
                                      </p:cBhvr>
                                    </p:animEffect>
                                  </p:childTnLst>
                                </p:cTn>
                              </p:par>
                            </p:childTnLst>
                          </p:cTn>
                        </p:par>
                        <p:par>
                          <p:cTn id="92" fill="hold">
                            <p:stCondLst>
                              <p:cond delay="10000"/>
                            </p:stCondLst>
                            <p:childTnLst>
                              <p:par>
                                <p:cTn id="93" presetID="16" presetClass="entr" presetSubtype="21" fill="hold" grpId="0" nodeType="afterEffect">
                                  <p:stCondLst>
                                    <p:cond delay="0"/>
                                  </p:stCondLst>
                                  <p:childTnLst>
                                    <p:set>
                                      <p:cBhvr>
                                        <p:cTn id="94" dur="1" fill="hold">
                                          <p:stCondLst>
                                            <p:cond delay="0"/>
                                          </p:stCondLst>
                                        </p:cTn>
                                        <p:tgtEl>
                                          <p:spTgt spid="95"/>
                                        </p:tgtEl>
                                        <p:attrNameLst>
                                          <p:attrName>style.visibility</p:attrName>
                                        </p:attrNameLst>
                                      </p:cBhvr>
                                      <p:to>
                                        <p:strVal val="visible"/>
                                      </p:to>
                                    </p:set>
                                    <p:animEffect transition="in" filter="barn(inVertical)">
                                      <p:cBhvr>
                                        <p:cTn id="95"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60" grpId="0" animBg="1"/>
      <p:bldP spid="92" grpId="0" animBg="1"/>
      <p:bldP spid="93" grpId="0" animBg="1"/>
      <p:bldP spid="94" grpId="0" animBg="1"/>
      <p:bldP spid="95" grpId="0"/>
      <p:bldP spid="96" grpId="0"/>
      <p:bldP spid="97" grpId="0"/>
      <p:bldP spid="98" grpId="0"/>
      <p:bldP spid="99" grpId="0"/>
      <p:bldP spid="100" grpId="0"/>
      <p:bldP spid="101" grpId="0"/>
      <p:bldP spid="102" grpId="0"/>
      <p:bldP spid="10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燕尾形 27"/>
          <p:cNvSpPr/>
          <p:nvPr/>
        </p:nvSpPr>
        <p:spPr>
          <a:xfrm>
            <a:off x="2291627"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29"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31"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2. </a:t>
            </a:r>
            <a:r>
              <a:rPr lang="zh-CN" altLang="en-US" sz="1600" b="0" dirty="0" smtClean="0">
                <a:solidFill>
                  <a:schemeClr val="bg1"/>
                </a:solidFill>
                <a:latin typeface="Impact" pitchFamily="34" charset="0"/>
                <a:ea typeface="微软雅黑" pitchFamily="34" charset="-122"/>
              </a:rPr>
              <a:t>工作完成情况</a:t>
            </a:r>
            <a:endParaRPr lang="zh-CN" altLang="en-US" sz="1600" b="0" dirty="0">
              <a:solidFill>
                <a:schemeClr val="bg1"/>
              </a:solidFill>
              <a:latin typeface="微软雅黑" pitchFamily="34" charset="-122"/>
              <a:ea typeface="微软雅黑" pitchFamily="34" charset="-122"/>
            </a:endParaRPr>
          </a:p>
        </p:txBody>
      </p:sp>
      <p:sp>
        <p:nvSpPr>
          <p:cNvPr id="35"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36"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37"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grpSp>
        <p:nvGrpSpPr>
          <p:cNvPr id="30" name="组合 29"/>
          <p:cNvGrpSpPr/>
          <p:nvPr/>
        </p:nvGrpSpPr>
        <p:grpSpPr>
          <a:xfrm>
            <a:off x="794906" y="2159139"/>
            <a:ext cx="4446354" cy="564463"/>
            <a:chOff x="669540" y="2255926"/>
            <a:chExt cx="4446354" cy="627181"/>
          </a:xfrm>
        </p:grpSpPr>
        <p:sp>
          <p:nvSpPr>
            <p:cNvPr id="32" name="矩形 31"/>
            <p:cNvSpPr/>
            <p:nvPr/>
          </p:nvSpPr>
          <p:spPr>
            <a:xfrm>
              <a:off x="720388" y="2636578"/>
              <a:ext cx="3496656" cy="2465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33" name="矩形 32"/>
            <p:cNvSpPr/>
            <p:nvPr/>
          </p:nvSpPr>
          <p:spPr>
            <a:xfrm>
              <a:off x="4217044" y="2636577"/>
              <a:ext cx="898850"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34" name="文本框 12"/>
            <p:cNvSpPr txBox="1"/>
            <p:nvPr/>
          </p:nvSpPr>
          <p:spPr>
            <a:xfrm>
              <a:off x="669540" y="2255926"/>
              <a:ext cx="1452703" cy="410369"/>
            </a:xfrm>
            <a:prstGeom prst="rect">
              <a:avLst/>
            </a:prstGeom>
            <a:noFill/>
          </p:spPr>
          <p:txBody>
            <a:bodyPr wrap="square" rtlCol="0">
              <a:spAutoFit/>
            </a:bodyPr>
            <a:lstStyle/>
            <a:p>
              <a:r>
                <a:rPr lang="zh-CN" altLang="en-US" b="0" dirty="0" smtClean="0">
                  <a:latin typeface="微软雅黑" panose="020B0503020204020204" pitchFamily="34" charset="-122"/>
                  <a:ea typeface="微软雅黑" panose="020B0503020204020204" pitchFamily="34" charset="-122"/>
                </a:rPr>
                <a:t>第二季度</a:t>
              </a:r>
              <a:endParaRPr lang="zh-CN" altLang="en-US" b="0" dirty="0">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794906" y="2905945"/>
            <a:ext cx="4446354" cy="555992"/>
            <a:chOff x="669540" y="3085713"/>
            <a:chExt cx="4446354" cy="617769"/>
          </a:xfrm>
        </p:grpSpPr>
        <p:sp>
          <p:nvSpPr>
            <p:cNvPr id="48" name="矩形 47"/>
            <p:cNvSpPr/>
            <p:nvPr/>
          </p:nvSpPr>
          <p:spPr>
            <a:xfrm>
              <a:off x="2371016" y="3456952"/>
              <a:ext cx="2744878" cy="2465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49" name="文本框 13"/>
            <p:cNvSpPr txBox="1"/>
            <p:nvPr/>
          </p:nvSpPr>
          <p:spPr>
            <a:xfrm>
              <a:off x="669540" y="3085713"/>
              <a:ext cx="1452703" cy="410369"/>
            </a:xfrm>
            <a:prstGeom prst="rect">
              <a:avLst/>
            </a:prstGeom>
            <a:noFill/>
          </p:spPr>
          <p:txBody>
            <a:bodyPr wrap="square" rtlCol="0">
              <a:spAutoFit/>
            </a:bodyPr>
            <a:lstStyle/>
            <a:p>
              <a:r>
                <a:rPr lang="zh-CN" altLang="en-US" b="0" dirty="0" smtClean="0">
                  <a:latin typeface="微软雅黑" panose="020B0503020204020204" pitchFamily="34" charset="-122"/>
                  <a:ea typeface="微软雅黑" panose="020B0503020204020204" pitchFamily="34" charset="-122"/>
                </a:rPr>
                <a:t>第三季度</a:t>
              </a:r>
              <a:endParaRPr lang="zh-CN" altLang="en-US" b="0" dirty="0">
                <a:latin typeface="微软雅黑" panose="020B0503020204020204" pitchFamily="34" charset="-122"/>
                <a:ea typeface="微软雅黑" panose="020B0503020204020204" pitchFamily="34" charset="-122"/>
              </a:endParaRPr>
            </a:p>
          </p:txBody>
        </p:sp>
        <p:sp>
          <p:nvSpPr>
            <p:cNvPr id="50" name="矩形 49"/>
            <p:cNvSpPr/>
            <p:nvPr/>
          </p:nvSpPr>
          <p:spPr>
            <a:xfrm>
              <a:off x="720388" y="3456952"/>
              <a:ext cx="2346513" cy="24653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grpSp>
      <p:grpSp>
        <p:nvGrpSpPr>
          <p:cNvPr id="51" name="组合 50"/>
          <p:cNvGrpSpPr/>
          <p:nvPr/>
        </p:nvGrpSpPr>
        <p:grpSpPr>
          <a:xfrm>
            <a:off x="794906" y="3652754"/>
            <a:ext cx="4446354" cy="551483"/>
            <a:chOff x="669540" y="3915498"/>
            <a:chExt cx="4446354" cy="612759"/>
          </a:xfrm>
        </p:grpSpPr>
        <p:sp>
          <p:nvSpPr>
            <p:cNvPr id="52" name="文本框 14"/>
            <p:cNvSpPr txBox="1"/>
            <p:nvPr/>
          </p:nvSpPr>
          <p:spPr>
            <a:xfrm>
              <a:off x="669540" y="3915498"/>
              <a:ext cx="1452703" cy="410369"/>
            </a:xfrm>
            <a:prstGeom prst="rect">
              <a:avLst/>
            </a:prstGeom>
            <a:noFill/>
          </p:spPr>
          <p:txBody>
            <a:bodyPr wrap="square" rtlCol="0">
              <a:spAutoFit/>
            </a:bodyPr>
            <a:lstStyle/>
            <a:p>
              <a:r>
                <a:rPr lang="zh-CN" altLang="en-US" b="0" dirty="0" smtClean="0">
                  <a:latin typeface="微软雅黑" panose="020B0503020204020204" pitchFamily="34" charset="-122"/>
                  <a:ea typeface="微软雅黑" panose="020B0503020204020204" pitchFamily="34" charset="-122"/>
                </a:rPr>
                <a:t>第四季度</a:t>
              </a:r>
              <a:endParaRPr lang="zh-CN" altLang="en-US" b="0" dirty="0">
                <a:latin typeface="微软雅黑" panose="020B0503020204020204" pitchFamily="34" charset="-122"/>
                <a:ea typeface="微软雅黑" panose="020B0503020204020204" pitchFamily="34" charset="-122"/>
              </a:endParaRPr>
            </a:p>
          </p:txBody>
        </p:sp>
        <p:sp>
          <p:nvSpPr>
            <p:cNvPr id="53" name="矩形 52"/>
            <p:cNvSpPr/>
            <p:nvPr/>
          </p:nvSpPr>
          <p:spPr>
            <a:xfrm>
              <a:off x="720387" y="4281728"/>
              <a:ext cx="3938308" cy="2465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54" name="矩形 53"/>
            <p:cNvSpPr/>
            <p:nvPr/>
          </p:nvSpPr>
          <p:spPr>
            <a:xfrm>
              <a:off x="4658695" y="4281728"/>
              <a:ext cx="457199"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grpSp>
      <p:grpSp>
        <p:nvGrpSpPr>
          <p:cNvPr id="55" name="组合 54"/>
          <p:cNvGrpSpPr/>
          <p:nvPr/>
        </p:nvGrpSpPr>
        <p:grpSpPr>
          <a:xfrm>
            <a:off x="5973949" y="1783101"/>
            <a:ext cx="2157307" cy="988068"/>
            <a:chOff x="7798103" y="2205728"/>
            <a:chExt cx="2876409" cy="1317423"/>
          </a:xfrm>
        </p:grpSpPr>
        <p:sp>
          <p:nvSpPr>
            <p:cNvPr id="56" name="矩形 55"/>
            <p:cNvSpPr/>
            <p:nvPr/>
          </p:nvSpPr>
          <p:spPr>
            <a:xfrm>
              <a:off x="7798103" y="2205728"/>
              <a:ext cx="2876409" cy="1317423"/>
            </a:xfrm>
            <a:prstGeom prst="rect">
              <a:avLst/>
            </a:prstGeom>
            <a:noFill/>
            <a:ln w="190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57" name="文本框 25"/>
            <p:cNvSpPr txBox="1"/>
            <p:nvPr/>
          </p:nvSpPr>
          <p:spPr>
            <a:xfrm>
              <a:off x="7974720" y="2633606"/>
              <a:ext cx="1237003" cy="512961"/>
            </a:xfrm>
            <a:prstGeom prst="rect">
              <a:avLst/>
            </a:prstGeom>
            <a:noFill/>
          </p:spPr>
          <p:txBody>
            <a:bodyPr wrap="square" rtlCol="0">
              <a:spAutoFit/>
            </a:bodyPr>
            <a:lstStyle/>
            <a:p>
              <a:r>
                <a:rPr lang="zh-CN" altLang="en-US" sz="1900" b="0" dirty="0">
                  <a:latin typeface="微软雅黑" panose="020B0503020204020204" pitchFamily="34" charset="-122"/>
                  <a:ea typeface="微软雅黑" panose="020B0503020204020204" pitchFamily="34" charset="-122"/>
                </a:rPr>
                <a:t>共完成</a:t>
              </a:r>
            </a:p>
          </p:txBody>
        </p:sp>
        <p:sp>
          <p:nvSpPr>
            <p:cNvPr id="58" name="圆角矩形 57"/>
            <p:cNvSpPr/>
            <p:nvPr/>
          </p:nvSpPr>
          <p:spPr>
            <a:xfrm>
              <a:off x="9228224" y="2463032"/>
              <a:ext cx="1255370" cy="752046"/>
            </a:xfrm>
            <a:prstGeom prst="roundRect">
              <a:avLst>
                <a:gd name="adj" fmla="val 951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0" dirty="0">
                  <a:solidFill>
                    <a:schemeClr val="bg1"/>
                  </a:solidFill>
                  <a:latin typeface="微软雅黑" panose="020B0503020204020204" pitchFamily="34" charset="-122"/>
                  <a:ea typeface="微软雅黑" panose="020B0503020204020204" pitchFamily="34" charset="-122"/>
                </a:rPr>
                <a:t>315</a:t>
              </a:r>
              <a:endParaRPr lang="zh-CN" altLang="en-US" sz="2800" b="0" dirty="0">
                <a:solidFill>
                  <a:schemeClr val="bg1"/>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5973944" y="3391073"/>
            <a:ext cx="2198456" cy="836861"/>
            <a:chOff x="7798103" y="4349690"/>
            <a:chExt cx="2931275" cy="1115814"/>
          </a:xfrm>
        </p:grpSpPr>
        <p:sp>
          <p:nvSpPr>
            <p:cNvPr id="60" name="矩形 59"/>
            <p:cNvSpPr/>
            <p:nvPr/>
          </p:nvSpPr>
          <p:spPr>
            <a:xfrm>
              <a:off x="7798103" y="4349690"/>
              <a:ext cx="2876409" cy="111581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61" name="心形 60"/>
            <p:cNvSpPr/>
            <p:nvPr/>
          </p:nvSpPr>
          <p:spPr>
            <a:xfrm>
              <a:off x="8090143" y="4671971"/>
              <a:ext cx="671722" cy="577522"/>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0">
                <a:solidFill>
                  <a:schemeClr val="bg1"/>
                </a:solidFill>
                <a:latin typeface="微软雅黑" panose="020B0503020204020204" pitchFamily="34" charset="-122"/>
                <a:ea typeface="微软雅黑" panose="020B0503020204020204" pitchFamily="34" charset="-122"/>
              </a:endParaRPr>
            </a:p>
          </p:txBody>
        </p:sp>
        <p:sp>
          <p:nvSpPr>
            <p:cNvPr id="62" name="乘号 61"/>
            <p:cNvSpPr/>
            <p:nvPr/>
          </p:nvSpPr>
          <p:spPr>
            <a:xfrm>
              <a:off x="8834486" y="4682856"/>
              <a:ext cx="520869" cy="520869"/>
            </a:xfrm>
            <a:prstGeom prst="mathMultiply">
              <a:avLst>
                <a:gd name="adj1" fmla="val 97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bg1"/>
                </a:solidFill>
              </a:endParaRPr>
            </a:p>
          </p:txBody>
        </p:sp>
        <p:sp>
          <p:nvSpPr>
            <p:cNvPr id="63" name="文本框 36"/>
            <p:cNvSpPr txBox="1"/>
            <p:nvPr/>
          </p:nvSpPr>
          <p:spPr>
            <a:xfrm>
              <a:off x="9264978" y="4576913"/>
              <a:ext cx="1464400" cy="759182"/>
            </a:xfrm>
            <a:prstGeom prst="rect">
              <a:avLst/>
            </a:prstGeom>
            <a:noFill/>
          </p:spPr>
          <p:txBody>
            <a:bodyPr wrap="square" rtlCol="0">
              <a:spAutoFit/>
            </a:bodyPr>
            <a:lstStyle/>
            <a:p>
              <a:r>
                <a:rPr lang="en-US" altLang="zh-CN" sz="3100" b="0" dirty="0">
                  <a:solidFill>
                    <a:schemeClr val="bg1"/>
                  </a:solidFill>
                </a:rPr>
                <a:t>1081</a:t>
              </a:r>
              <a:endParaRPr lang="zh-CN" altLang="en-US" sz="3100" b="0" dirty="0">
                <a:solidFill>
                  <a:schemeClr val="bg1"/>
                </a:solidFill>
              </a:endParaRPr>
            </a:p>
          </p:txBody>
        </p:sp>
      </p:grpSp>
      <p:grpSp>
        <p:nvGrpSpPr>
          <p:cNvPr id="64" name="组合 63"/>
          <p:cNvGrpSpPr/>
          <p:nvPr/>
        </p:nvGrpSpPr>
        <p:grpSpPr>
          <a:xfrm>
            <a:off x="4573348" y="3558382"/>
            <a:ext cx="445662" cy="412919"/>
            <a:chOff x="5939521" y="4572770"/>
            <a:chExt cx="594216" cy="550559"/>
          </a:xfrm>
        </p:grpSpPr>
        <p:grpSp>
          <p:nvGrpSpPr>
            <p:cNvPr id="65" name="组合 64"/>
            <p:cNvGrpSpPr/>
            <p:nvPr/>
          </p:nvGrpSpPr>
          <p:grpSpPr>
            <a:xfrm>
              <a:off x="5942984" y="4572770"/>
              <a:ext cx="541778" cy="550559"/>
              <a:chOff x="6511364" y="4028283"/>
              <a:chExt cx="830997" cy="844465"/>
            </a:xfrm>
          </p:grpSpPr>
          <p:sp>
            <p:nvSpPr>
              <p:cNvPr id="67" name="椭圆 66"/>
              <p:cNvSpPr/>
              <p:nvPr/>
            </p:nvSpPr>
            <p:spPr>
              <a:xfrm>
                <a:off x="6511364" y="4028283"/>
                <a:ext cx="830997" cy="76087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68" name="等腰三角形 67"/>
              <p:cNvSpPr/>
              <p:nvPr/>
            </p:nvSpPr>
            <p:spPr>
              <a:xfrm rot="10800000">
                <a:off x="6746646" y="4562030"/>
                <a:ext cx="360433" cy="31071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p>
            </p:txBody>
          </p:sp>
        </p:grpSp>
        <p:sp>
          <p:nvSpPr>
            <p:cNvPr id="66" name="文本框 17"/>
            <p:cNvSpPr txBox="1"/>
            <p:nvPr/>
          </p:nvSpPr>
          <p:spPr>
            <a:xfrm>
              <a:off x="5939521" y="4603249"/>
              <a:ext cx="594216" cy="451406"/>
            </a:xfrm>
            <a:prstGeom prst="rect">
              <a:avLst/>
            </a:prstGeom>
            <a:noFill/>
          </p:spPr>
          <p:txBody>
            <a:bodyPr wrap="square" rtlCol="0">
              <a:spAutoFit/>
            </a:bodyPr>
            <a:lstStyle/>
            <a:p>
              <a:r>
                <a:rPr lang="en-US" altLang="zh-CN" sz="1600" b="0" dirty="0">
                  <a:solidFill>
                    <a:schemeClr val="bg1"/>
                  </a:solidFill>
                  <a:latin typeface="微软雅黑" panose="020B0503020204020204" pitchFamily="34" charset="-122"/>
                  <a:ea typeface="微软雅黑" panose="020B0503020204020204" pitchFamily="34" charset="-122"/>
                </a:rPr>
                <a:t>95</a:t>
              </a:r>
              <a:endParaRPr lang="zh-CN" altLang="en-US" sz="1600" b="0" dirty="0">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4180661" y="2173089"/>
            <a:ext cx="381581" cy="319633"/>
            <a:chOff x="5564037" y="3542535"/>
            <a:chExt cx="508775" cy="426178"/>
          </a:xfrm>
        </p:grpSpPr>
        <p:grpSp>
          <p:nvGrpSpPr>
            <p:cNvPr id="70" name="组合 69"/>
            <p:cNvGrpSpPr/>
            <p:nvPr/>
          </p:nvGrpSpPr>
          <p:grpSpPr>
            <a:xfrm>
              <a:off x="5570386" y="3542535"/>
              <a:ext cx="414733" cy="426178"/>
              <a:chOff x="6511364" y="4018820"/>
              <a:chExt cx="830997" cy="853928"/>
            </a:xfrm>
            <a:solidFill>
              <a:srgbClr val="E74C2E"/>
            </a:solidFill>
          </p:grpSpPr>
          <p:sp>
            <p:nvSpPr>
              <p:cNvPr id="72" name="椭圆 71"/>
              <p:cNvSpPr/>
              <p:nvPr/>
            </p:nvSpPr>
            <p:spPr>
              <a:xfrm>
                <a:off x="6511364" y="4018820"/>
                <a:ext cx="830997" cy="77033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73" name="等腰三角形 72"/>
              <p:cNvSpPr/>
              <p:nvPr/>
            </p:nvSpPr>
            <p:spPr>
              <a:xfrm rot="10800000">
                <a:off x="6746646" y="4562030"/>
                <a:ext cx="360433" cy="31071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p>
            </p:txBody>
          </p:sp>
        </p:grpSp>
        <p:sp>
          <p:nvSpPr>
            <p:cNvPr id="71" name="文本框 50"/>
            <p:cNvSpPr txBox="1"/>
            <p:nvPr/>
          </p:nvSpPr>
          <p:spPr>
            <a:xfrm>
              <a:off x="5564037" y="3595874"/>
              <a:ext cx="508775" cy="328295"/>
            </a:xfrm>
            <a:prstGeom prst="rect">
              <a:avLst/>
            </a:prstGeom>
            <a:noFill/>
          </p:spPr>
          <p:txBody>
            <a:bodyPr wrap="square" rtlCol="0">
              <a:spAutoFit/>
            </a:bodyPr>
            <a:lstStyle/>
            <a:p>
              <a:r>
                <a:rPr lang="en-US" altLang="zh-CN" sz="1000" b="0" dirty="0">
                  <a:solidFill>
                    <a:schemeClr val="bg1"/>
                  </a:solidFill>
                  <a:latin typeface="微软雅黑" panose="020B0503020204020204" pitchFamily="34" charset="-122"/>
                  <a:ea typeface="微软雅黑" panose="020B0503020204020204" pitchFamily="34" charset="-122"/>
                </a:rPr>
                <a:t>85</a:t>
              </a:r>
              <a:endParaRPr lang="zh-CN" altLang="en-US" sz="1000" b="0" dirty="0">
                <a:solidFill>
                  <a:schemeClr val="bg1"/>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3022489" y="2905947"/>
            <a:ext cx="333440" cy="325907"/>
            <a:chOff x="5551382" y="3534170"/>
            <a:chExt cx="444586" cy="434542"/>
          </a:xfrm>
        </p:grpSpPr>
        <p:grpSp>
          <p:nvGrpSpPr>
            <p:cNvPr id="75" name="组合 74"/>
            <p:cNvGrpSpPr/>
            <p:nvPr/>
          </p:nvGrpSpPr>
          <p:grpSpPr>
            <a:xfrm>
              <a:off x="5570386" y="3534170"/>
              <a:ext cx="414733" cy="434542"/>
              <a:chOff x="6511364" y="4002061"/>
              <a:chExt cx="830997" cy="870687"/>
            </a:xfrm>
            <a:solidFill>
              <a:srgbClr val="E74C2E"/>
            </a:solidFill>
          </p:grpSpPr>
          <p:sp>
            <p:nvSpPr>
              <p:cNvPr id="77" name="椭圆 76"/>
              <p:cNvSpPr/>
              <p:nvPr/>
            </p:nvSpPr>
            <p:spPr>
              <a:xfrm>
                <a:off x="6511364" y="4002061"/>
                <a:ext cx="830997" cy="78709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78" name="等腰三角形 77"/>
              <p:cNvSpPr/>
              <p:nvPr/>
            </p:nvSpPr>
            <p:spPr>
              <a:xfrm rot="10800000">
                <a:off x="6746646" y="4562030"/>
                <a:ext cx="360433" cy="31071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p>
            </p:txBody>
          </p:sp>
        </p:grpSp>
        <p:sp>
          <p:nvSpPr>
            <p:cNvPr id="76" name="文本框 55"/>
            <p:cNvSpPr txBox="1"/>
            <p:nvPr/>
          </p:nvSpPr>
          <p:spPr>
            <a:xfrm>
              <a:off x="5551382" y="3585481"/>
              <a:ext cx="444586" cy="328294"/>
            </a:xfrm>
            <a:prstGeom prst="rect">
              <a:avLst/>
            </a:prstGeom>
            <a:noFill/>
          </p:spPr>
          <p:txBody>
            <a:bodyPr wrap="square" rtlCol="0">
              <a:spAutoFit/>
            </a:bodyPr>
            <a:lstStyle/>
            <a:p>
              <a:pPr algn="ctr"/>
              <a:r>
                <a:rPr lang="en-US" altLang="zh-CN" sz="1000" b="0" dirty="0">
                  <a:solidFill>
                    <a:schemeClr val="bg1"/>
                  </a:solidFill>
                  <a:latin typeface="微软雅黑" panose="020B0503020204020204" pitchFamily="34" charset="-122"/>
                  <a:ea typeface="微软雅黑" panose="020B0503020204020204" pitchFamily="34" charset="-122"/>
                </a:rPr>
                <a:t>65</a:t>
              </a:r>
              <a:endParaRPr lang="zh-CN" altLang="en-US" sz="1000" b="0" dirty="0">
                <a:solidFill>
                  <a:schemeClr val="bg1"/>
                </a:solidFill>
                <a:latin typeface="微软雅黑" panose="020B0503020204020204" pitchFamily="34" charset="-122"/>
                <a:ea typeface="微软雅黑" panose="020B0503020204020204" pitchFamily="34" charset="-122"/>
              </a:endParaRPr>
            </a:p>
          </p:txBody>
        </p:sp>
      </p:grpSp>
      <p:sp>
        <p:nvSpPr>
          <p:cNvPr id="79" name="下箭头 78"/>
          <p:cNvSpPr/>
          <p:nvPr/>
        </p:nvSpPr>
        <p:spPr>
          <a:xfrm>
            <a:off x="6826669" y="2836792"/>
            <a:ext cx="451854" cy="515649"/>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b="0"/>
          </a:p>
        </p:txBody>
      </p:sp>
      <p:grpSp>
        <p:nvGrpSpPr>
          <p:cNvPr id="80" name="组合 79"/>
          <p:cNvGrpSpPr/>
          <p:nvPr/>
        </p:nvGrpSpPr>
        <p:grpSpPr>
          <a:xfrm>
            <a:off x="3472862" y="1423073"/>
            <a:ext cx="389617" cy="318011"/>
            <a:chOff x="5551177" y="3544696"/>
            <a:chExt cx="519489" cy="424014"/>
          </a:xfrm>
        </p:grpSpPr>
        <p:grpSp>
          <p:nvGrpSpPr>
            <p:cNvPr id="81" name="组合 80"/>
            <p:cNvGrpSpPr/>
            <p:nvPr/>
          </p:nvGrpSpPr>
          <p:grpSpPr>
            <a:xfrm>
              <a:off x="5570386" y="3544696"/>
              <a:ext cx="414733" cy="424014"/>
              <a:chOff x="6511364" y="4023155"/>
              <a:chExt cx="830997" cy="849593"/>
            </a:xfrm>
            <a:solidFill>
              <a:srgbClr val="E74C2E"/>
            </a:solidFill>
          </p:grpSpPr>
          <p:sp>
            <p:nvSpPr>
              <p:cNvPr id="83" name="椭圆 82"/>
              <p:cNvSpPr/>
              <p:nvPr/>
            </p:nvSpPr>
            <p:spPr>
              <a:xfrm>
                <a:off x="6511364" y="4023155"/>
                <a:ext cx="830997" cy="76599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84" name="等腰三角形 83"/>
              <p:cNvSpPr/>
              <p:nvPr/>
            </p:nvSpPr>
            <p:spPr>
              <a:xfrm rot="10800000">
                <a:off x="6746646" y="4562030"/>
                <a:ext cx="360433" cy="31071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p>
            </p:txBody>
          </p:sp>
        </p:grpSp>
        <p:sp>
          <p:nvSpPr>
            <p:cNvPr id="82" name="文本框 10"/>
            <p:cNvSpPr txBox="1"/>
            <p:nvPr/>
          </p:nvSpPr>
          <p:spPr>
            <a:xfrm>
              <a:off x="5551177" y="3598039"/>
              <a:ext cx="519489" cy="328294"/>
            </a:xfrm>
            <a:prstGeom prst="rect">
              <a:avLst/>
            </a:prstGeom>
            <a:noFill/>
          </p:spPr>
          <p:txBody>
            <a:bodyPr wrap="square" rtlCol="0">
              <a:spAutoFit/>
            </a:bodyPr>
            <a:lstStyle/>
            <a:p>
              <a:r>
                <a:rPr lang="en-US" altLang="zh-CN" sz="1000" b="0" dirty="0" smtClean="0">
                  <a:solidFill>
                    <a:schemeClr val="bg1"/>
                  </a:solidFill>
                  <a:latin typeface="微软雅黑" panose="020B0503020204020204" pitchFamily="34" charset="-122"/>
                  <a:ea typeface="微软雅黑" panose="020B0503020204020204" pitchFamily="34" charset="-122"/>
                </a:rPr>
                <a:t>70</a:t>
              </a:r>
              <a:endParaRPr lang="zh-CN" altLang="en-US" sz="1000" b="0" dirty="0">
                <a:solidFill>
                  <a:schemeClr val="bg1"/>
                </a:solidFill>
                <a:latin typeface="微软雅黑" panose="020B0503020204020204" pitchFamily="34" charset="-122"/>
                <a:ea typeface="微软雅黑" panose="020B0503020204020204" pitchFamily="34" charset="-122"/>
              </a:endParaRPr>
            </a:p>
          </p:txBody>
        </p:sp>
      </p:grpSp>
      <p:grpSp>
        <p:nvGrpSpPr>
          <p:cNvPr id="85" name="组合 84"/>
          <p:cNvGrpSpPr/>
          <p:nvPr/>
        </p:nvGrpSpPr>
        <p:grpSpPr>
          <a:xfrm>
            <a:off x="794906" y="1371961"/>
            <a:ext cx="4446354" cy="607931"/>
            <a:chOff x="669540" y="1381284"/>
            <a:chExt cx="4446354" cy="675479"/>
          </a:xfrm>
        </p:grpSpPr>
        <p:sp>
          <p:nvSpPr>
            <p:cNvPr id="86" name="矩形 85"/>
            <p:cNvSpPr/>
            <p:nvPr/>
          </p:nvSpPr>
          <p:spPr>
            <a:xfrm>
              <a:off x="720388" y="1810234"/>
              <a:ext cx="2803712" cy="2465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87" name="文本框 11"/>
            <p:cNvSpPr txBox="1"/>
            <p:nvPr/>
          </p:nvSpPr>
          <p:spPr>
            <a:xfrm>
              <a:off x="669540" y="1381284"/>
              <a:ext cx="1452703" cy="410369"/>
            </a:xfrm>
            <a:prstGeom prst="rect">
              <a:avLst/>
            </a:prstGeom>
            <a:noFill/>
          </p:spPr>
          <p:txBody>
            <a:bodyPr wrap="square" rtlCol="0">
              <a:spAutoFit/>
            </a:bodyPr>
            <a:lstStyle/>
            <a:p>
              <a:r>
                <a:rPr lang="zh-CN" altLang="en-US" b="0" dirty="0" smtClean="0">
                  <a:latin typeface="微软雅黑" panose="020B0503020204020204" pitchFamily="34" charset="-122"/>
                  <a:ea typeface="微软雅黑" panose="020B0503020204020204" pitchFamily="34" charset="-122"/>
                </a:rPr>
                <a:t>第一季度</a:t>
              </a:r>
              <a:endParaRPr lang="zh-CN" altLang="en-US" b="0" dirty="0">
                <a:latin typeface="微软雅黑" panose="020B0503020204020204" pitchFamily="34" charset="-122"/>
                <a:ea typeface="微软雅黑" panose="020B0503020204020204" pitchFamily="34" charset="-122"/>
              </a:endParaRPr>
            </a:p>
          </p:txBody>
        </p:sp>
        <p:sp>
          <p:nvSpPr>
            <p:cNvPr id="88" name="矩形 87"/>
            <p:cNvSpPr/>
            <p:nvPr/>
          </p:nvSpPr>
          <p:spPr>
            <a:xfrm>
              <a:off x="3517378" y="1810234"/>
              <a:ext cx="1598516"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grpSp>
    </p:spTree>
    <p:extLst>
      <p:ext uri="{BB962C8B-B14F-4D97-AF65-F5344CB8AC3E}">
        <p14:creationId xmlns:p14="http://schemas.microsoft.com/office/powerpoint/2010/main" xmlns="" val="3639021179"/>
      </p:ext>
    </p:extLst>
  </p:cSld>
  <p:clrMapOvr>
    <a:masterClrMapping/>
  </p:clrMapOvr>
  <mc:AlternateContent xmlns:mc="http://schemas.openxmlformats.org/markup-compatibility/2006">
    <mc:Choice xmlns:p14="http://schemas.microsoft.com/office/powerpoint/2010/main" xmlns="" Requires="p14">
      <p:transition spd="slow" p14:dur="1100" advClick="0" advTm="10000">
        <p14:switch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0-#ppt_w/2"/>
                                          </p:val>
                                        </p:tav>
                                        <p:tav tm="100000">
                                          <p:val>
                                            <p:strVal val="#ppt_x"/>
                                          </p:val>
                                        </p:tav>
                                      </p:tavLst>
                                    </p:anim>
                                    <p:anim calcmode="lin" valueType="num">
                                      <p:cBhvr additive="base">
                                        <p:cTn id="8" dur="500" fill="hold"/>
                                        <p:tgtEl>
                                          <p:spTgt spid="8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500"/>
                                        <p:tgtEl>
                                          <p:spTgt spid="80"/>
                                        </p:tgtEl>
                                      </p:cBhvr>
                                    </p:animEffect>
                                    <p:anim calcmode="lin" valueType="num">
                                      <p:cBhvr>
                                        <p:cTn id="13" dur="500" fill="hold"/>
                                        <p:tgtEl>
                                          <p:spTgt spid="80"/>
                                        </p:tgtEl>
                                        <p:attrNameLst>
                                          <p:attrName>ppt_x</p:attrName>
                                        </p:attrNameLst>
                                      </p:cBhvr>
                                      <p:tavLst>
                                        <p:tav tm="0">
                                          <p:val>
                                            <p:strVal val="#ppt_x"/>
                                          </p:val>
                                        </p:tav>
                                        <p:tav tm="100000">
                                          <p:val>
                                            <p:strVal val="#ppt_x"/>
                                          </p:val>
                                        </p:tav>
                                      </p:tavLst>
                                    </p:anim>
                                    <p:anim calcmode="lin" valueType="num">
                                      <p:cBhvr>
                                        <p:cTn id="14" dur="500" fill="hold"/>
                                        <p:tgtEl>
                                          <p:spTgt spid="8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0-#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anim calcmode="lin" valueType="num">
                                      <p:cBhvr>
                                        <p:cTn id="24" dur="500" fill="hold"/>
                                        <p:tgtEl>
                                          <p:spTgt spid="69"/>
                                        </p:tgtEl>
                                        <p:attrNameLst>
                                          <p:attrName>ppt_x</p:attrName>
                                        </p:attrNameLst>
                                      </p:cBhvr>
                                      <p:tavLst>
                                        <p:tav tm="0">
                                          <p:val>
                                            <p:strVal val="#ppt_x"/>
                                          </p:val>
                                        </p:tav>
                                        <p:tav tm="100000">
                                          <p:val>
                                            <p:strVal val="#ppt_x"/>
                                          </p:val>
                                        </p:tav>
                                      </p:tavLst>
                                    </p:anim>
                                    <p:anim calcmode="lin" valueType="num">
                                      <p:cBhvr>
                                        <p:cTn id="25" dur="500" fill="hold"/>
                                        <p:tgtEl>
                                          <p:spTgt spid="6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fill="hold"/>
                                        <p:tgtEl>
                                          <p:spTgt spid="47"/>
                                        </p:tgtEl>
                                        <p:attrNameLst>
                                          <p:attrName>ppt_x</p:attrName>
                                        </p:attrNameLst>
                                      </p:cBhvr>
                                      <p:tavLst>
                                        <p:tav tm="0">
                                          <p:val>
                                            <p:strVal val="0-#ppt_w/2"/>
                                          </p:val>
                                        </p:tav>
                                        <p:tav tm="100000">
                                          <p:val>
                                            <p:strVal val="#ppt_x"/>
                                          </p:val>
                                        </p:tav>
                                      </p:tavLst>
                                    </p:anim>
                                    <p:anim calcmode="lin" valueType="num">
                                      <p:cBhvr additive="base">
                                        <p:cTn id="30" dur="500" fill="hold"/>
                                        <p:tgtEl>
                                          <p:spTgt spid="47"/>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anim calcmode="lin" valueType="num">
                                      <p:cBhvr>
                                        <p:cTn id="35" dur="500" fill="hold"/>
                                        <p:tgtEl>
                                          <p:spTgt spid="74"/>
                                        </p:tgtEl>
                                        <p:attrNameLst>
                                          <p:attrName>ppt_x</p:attrName>
                                        </p:attrNameLst>
                                      </p:cBhvr>
                                      <p:tavLst>
                                        <p:tav tm="0">
                                          <p:val>
                                            <p:strVal val="#ppt_x"/>
                                          </p:val>
                                        </p:tav>
                                        <p:tav tm="100000">
                                          <p:val>
                                            <p:strVal val="#ppt_x"/>
                                          </p:val>
                                        </p:tav>
                                      </p:tavLst>
                                    </p:anim>
                                    <p:anim calcmode="lin" valueType="num">
                                      <p:cBhvr>
                                        <p:cTn id="36" dur="500" fill="hold"/>
                                        <p:tgtEl>
                                          <p:spTgt spid="7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8"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 calcmode="lin" valueType="num">
                                      <p:cBhvr additive="base">
                                        <p:cTn id="40" dur="500" fill="hold"/>
                                        <p:tgtEl>
                                          <p:spTgt spid="51"/>
                                        </p:tgtEl>
                                        <p:attrNameLst>
                                          <p:attrName>ppt_x</p:attrName>
                                        </p:attrNameLst>
                                      </p:cBhvr>
                                      <p:tavLst>
                                        <p:tav tm="0">
                                          <p:val>
                                            <p:strVal val="0-#ppt_w/2"/>
                                          </p:val>
                                        </p:tav>
                                        <p:tav tm="100000">
                                          <p:val>
                                            <p:strVal val="#ppt_x"/>
                                          </p:val>
                                        </p:tav>
                                      </p:tavLst>
                                    </p:anim>
                                    <p:anim calcmode="lin" valueType="num">
                                      <p:cBhvr additive="base">
                                        <p:cTn id="41" dur="500" fill="hold"/>
                                        <p:tgtEl>
                                          <p:spTgt spid="5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42" presetClass="entr" presetSubtype="0" fill="hold" nodeType="after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anim calcmode="lin" valueType="num">
                                      <p:cBhvr>
                                        <p:cTn id="46" dur="500" fill="hold"/>
                                        <p:tgtEl>
                                          <p:spTgt spid="64"/>
                                        </p:tgtEl>
                                        <p:attrNameLst>
                                          <p:attrName>ppt_x</p:attrName>
                                        </p:attrNameLst>
                                      </p:cBhvr>
                                      <p:tavLst>
                                        <p:tav tm="0">
                                          <p:val>
                                            <p:strVal val="#ppt_x"/>
                                          </p:val>
                                        </p:tav>
                                        <p:tav tm="100000">
                                          <p:val>
                                            <p:strVal val="#ppt_x"/>
                                          </p:val>
                                        </p:tav>
                                      </p:tavLst>
                                    </p:anim>
                                    <p:anim calcmode="lin" valueType="num">
                                      <p:cBhvr>
                                        <p:cTn id="47" dur="500" fill="hold"/>
                                        <p:tgtEl>
                                          <p:spTgt spid="64"/>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23" presetClass="entr" presetSubtype="528"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 calcmode="lin" valueType="num">
                                      <p:cBhvr>
                                        <p:cTn id="53" dur="500" fill="hold"/>
                                        <p:tgtEl>
                                          <p:spTgt spid="55"/>
                                        </p:tgtEl>
                                        <p:attrNameLst>
                                          <p:attrName>ppt_x</p:attrName>
                                        </p:attrNameLst>
                                      </p:cBhvr>
                                      <p:tavLst>
                                        <p:tav tm="0">
                                          <p:val>
                                            <p:fltVal val="0.5"/>
                                          </p:val>
                                        </p:tav>
                                        <p:tav tm="100000">
                                          <p:val>
                                            <p:strVal val="#ppt_x"/>
                                          </p:val>
                                        </p:tav>
                                      </p:tavLst>
                                    </p:anim>
                                    <p:anim calcmode="lin" valueType="num">
                                      <p:cBhvr>
                                        <p:cTn id="54" dur="500" fill="hold"/>
                                        <p:tgtEl>
                                          <p:spTgt spid="55"/>
                                        </p:tgtEl>
                                        <p:attrNameLst>
                                          <p:attrName>ppt_y</p:attrName>
                                        </p:attrNameLst>
                                      </p:cBhvr>
                                      <p:tavLst>
                                        <p:tav tm="0">
                                          <p:val>
                                            <p:fltVal val="0.5"/>
                                          </p:val>
                                        </p:tav>
                                        <p:tav tm="100000">
                                          <p:val>
                                            <p:strVal val="#ppt_y"/>
                                          </p:val>
                                        </p:tav>
                                      </p:tavLst>
                                    </p:anim>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Effect transition="in" filter="wipe(up)">
                                      <p:cBhvr>
                                        <p:cTn id="58" dur="250"/>
                                        <p:tgtEl>
                                          <p:spTgt spid="79"/>
                                        </p:tgtEl>
                                      </p:cBhvr>
                                    </p:animEffect>
                                  </p:childTnLst>
                                </p:cTn>
                              </p:par>
                            </p:childTnLst>
                          </p:cTn>
                        </p:par>
                        <p:par>
                          <p:cTn id="59" fill="hold">
                            <p:stCondLst>
                              <p:cond delay="4750"/>
                            </p:stCondLst>
                            <p:childTnLst>
                              <p:par>
                                <p:cTn id="60" presetID="23" presetClass="entr" presetSubtype="528"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p:cTn id="62" dur="500" fill="hold"/>
                                        <p:tgtEl>
                                          <p:spTgt spid="59"/>
                                        </p:tgtEl>
                                        <p:attrNameLst>
                                          <p:attrName>ppt_w</p:attrName>
                                        </p:attrNameLst>
                                      </p:cBhvr>
                                      <p:tavLst>
                                        <p:tav tm="0">
                                          <p:val>
                                            <p:fltVal val="0"/>
                                          </p:val>
                                        </p:tav>
                                        <p:tav tm="100000">
                                          <p:val>
                                            <p:strVal val="#ppt_w"/>
                                          </p:val>
                                        </p:tav>
                                      </p:tavLst>
                                    </p:anim>
                                    <p:anim calcmode="lin" valueType="num">
                                      <p:cBhvr>
                                        <p:cTn id="63" dur="500" fill="hold"/>
                                        <p:tgtEl>
                                          <p:spTgt spid="59"/>
                                        </p:tgtEl>
                                        <p:attrNameLst>
                                          <p:attrName>ppt_h</p:attrName>
                                        </p:attrNameLst>
                                      </p:cBhvr>
                                      <p:tavLst>
                                        <p:tav tm="0">
                                          <p:val>
                                            <p:fltVal val="0"/>
                                          </p:val>
                                        </p:tav>
                                        <p:tav tm="100000">
                                          <p:val>
                                            <p:strVal val="#ppt_h"/>
                                          </p:val>
                                        </p:tav>
                                      </p:tavLst>
                                    </p:anim>
                                    <p:anim calcmode="lin" valueType="num">
                                      <p:cBhvr>
                                        <p:cTn id="64" dur="500" fill="hold"/>
                                        <p:tgtEl>
                                          <p:spTgt spid="59"/>
                                        </p:tgtEl>
                                        <p:attrNameLst>
                                          <p:attrName>ppt_x</p:attrName>
                                        </p:attrNameLst>
                                      </p:cBhvr>
                                      <p:tavLst>
                                        <p:tav tm="0">
                                          <p:val>
                                            <p:fltVal val="0.5"/>
                                          </p:val>
                                        </p:tav>
                                        <p:tav tm="100000">
                                          <p:val>
                                            <p:strVal val="#ppt_x"/>
                                          </p:val>
                                        </p:tav>
                                      </p:tavLst>
                                    </p:anim>
                                    <p:anim calcmode="lin" valueType="num">
                                      <p:cBhvr>
                                        <p:cTn id="65"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 name="图片 6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1" y="0"/>
            <a:ext cx="9143429" cy="5143179"/>
          </a:xfrm>
          <a:prstGeom prst="rect">
            <a:avLst/>
          </a:prstGeom>
        </p:spPr>
      </p:pic>
      <p:sp>
        <p:nvSpPr>
          <p:cNvPr id="62" name="TextBox 61"/>
          <p:cNvSpPr txBox="1"/>
          <p:nvPr/>
        </p:nvSpPr>
        <p:spPr>
          <a:xfrm>
            <a:off x="2283847" y="574978"/>
            <a:ext cx="6320601" cy="1492716"/>
          </a:xfrm>
          <a:prstGeom prst="rect">
            <a:avLst/>
          </a:prstGeom>
          <a:noFill/>
        </p:spPr>
        <p:txBody>
          <a:bodyPr wrap="square" rtlCol="0">
            <a:spAutoFit/>
          </a:bodyPr>
          <a:lstStyle/>
          <a:p>
            <a:pPr algn="just" fontAlgn="auto">
              <a:lnSpc>
                <a:spcPct val="130000"/>
              </a:lnSpc>
              <a:spcBef>
                <a:spcPts val="0"/>
              </a:spcBef>
              <a:spcAft>
                <a:spcPts val="0"/>
              </a:spcAft>
              <a:buFontTx/>
              <a:buNone/>
              <a:defRPr/>
            </a:pPr>
            <a:r>
              <a:rPr lang="zh-CN" altLang="en-US" sz="1400" b="0" kern="0" dirty="0">
                <a:latin typeface="微软雅黑" pitchFamily="34" charset="-122"/>
                <a:ea typeface="微软雅黑" pitchFamily="34" charset="-122"/>
              </a:rPr>
              <a:t>回顾这一年的工作，在取得成绩的同时，我们也找到了工作中的不足和问题，主要反映于</a:t>
            </a:r>
            <a:r>
              <a:rPr lang="en-US" altLang="zh-CN" sz="1400" b="0" kern="0" dirty="0">
                <a:latin typeface="微软雅黑" pitchFamily="34" charset="-122"/>
                <a:ea typeface="微软雅黑" pitchFamily="34" charset="-122"/>
              </a:rPr>
              <a:t>XX</a:t>
            </a:r>
            <a:r>
              <a:rPr lang="zh-CN" altLang="en-US" sz="1400" b="0" kern="0" dirty="0">
                <a:latin typeface="微软雅黑" pitchFamily="34" charset="-122"/>
                <a:ea typeface="微软雅黑" pitchFamily="34" charset="-122"/>
              </a:rPr>
              <a:t>及</a:t>
            </a:r>
            <a:r>
              <a:rPr lang="en-US" altLang="zh-CN" sz="1400" b="0" kern="0" dirty="0">
                <a:latin typeface="微软雅黑" pitchFamily="34" charset="-122"/>
                <a:ea typeface="微软雅黑" pitchFamily="34" charset="-122"/>
              </a:rPr>
              <a:t>XXX</a:t>
            </a:r>
            <a:r>
              <a:rPr lang="zh-CN" altLang="en-US" sz="1400" b="0" kern="0" dirty="0">
                <a:latin typeface="微软雅黑" pitchFamily="34" charset="-122"/>
                <a:ea typeface="微软雅黑" pitchFamily="34" charset="-122"/>
              </a:rPr>
              <a:t>的风格、定型还有特进一步探索，尤其是网上的公司产品库充分体现我们</a:t>
            </a:r>
            <a:r>
              <a:rPr lang="en-US" altLang="zh-CN" sz="1400" b="0" kern="0" dirty="0">
                <a:latin typeface="微软雅黑" pitchFamily="34" charset="-122"/>
                <a:ea typeface="微软雅黑" pitchFamily="34" charset="-122"/>
              </a:rPr>
              <a:t>XXXX</a:t>
            </a:r>
            <a:r>
              <a:rPr lang="zh-CN" altLang="en-US" sz="1400" b="0" kern="0" dirty="0">
                <a:latin typeface="微软雅黑" pitchFamily="34" charset="-122"/>
                <a:ea typeface="微软雅黑" pitchFamily="34" charset="-122"/>
              </a:rPr>
              <a:t>和我们这个平台能为客户提供良好的商机和快捷方便的信息、导航的功能发挥。展望新的一年，我们将继续努力，力争各项工作更上一个新的台阶。</a:t>
            </a:r>
            <a:endParaRPr lang="zh-CN" altLang="en-US" sz="1400" b="0" dirty="0">
              <a:latin typeface="微软雅黑" panose="020B0503020204020204" pitchFamily="34" charset="-122"/>
              <a:ea typeface="微软雅黑" panose="020B0503020204020204" pitchFamily="34" charset="-122"/>
            </a:endParaRPr>
          </a:p>
        </p:txBody>
      </p:sp>
      <p:sp>
        <p:nvSpPr>
          <p:cNvPr id="63" name="AutoShape 23"/>
          <p:cNvSpPr>
            <a:spLocks noChangeArrowheads="1"/>
          </p:cNvSpPr>
          <p:nvPr/>
        </p:nvSpPr>
        <p:spPr bwMode="auto">
          <a:xfrm>
            <a:off x="365907" y="781075"/>
            <a:ext cx="267526" cy="250587"/>
          </a:xfrm>
          <a:prstGeom prst="chevron">
            <a:avLst>
              <a:gd name="adj" fmla="val 56250"/>
            </a:avLst>
          </a:prstGeom>
          <a:solidFill>
            <a:srgbClr val="0070C0"/>
          </a:solidFill>
          <a:ln>
            <a:noFill/>
          </a:ln>
          <a:effectLst/>
          <a:extLst/>
        </p:spPr>
        <p:txBody>
          <a:bodyPr wrap="none" anchor="ctr"/>
          <a:lstStyle/>
          <a:p>
            <a:endParaRPr lang="zh-CN" altLang="en-US" sz="2000"/>
          </a:p>
        </p:txBody>
      </p:sp>
      <p:sp>
        <p:nvSpPr>
          <p:cNvPr id="64" name="AutoShape 23"/>
          <p:cNvSpPr>
            <a:spLocks noChangeArrowheads="1"/>
          </p:cNvSpPr>
          <p:nvPr/>
        </p:nvSpPr>
        <p:spPr bwMode="auto">
          <a:xfrm>
            <a:off x="560058" y="781075"/>
            <a:ext cx="267526" cy="250587"/>
          </a:xfrm>
          <a:prstGeom prst="chevron">
            <a:avLst>
              <a:gd name="adj" fmla="val 56250"/>
            </a:avLst>
          </a:prstGeom>
          <a:solidFill>
            <a:srgbClr val="0070C0"/>
          </a:solidFill>
          <a:ln>
            <a:noFill/>
          </a:ln>
          <a:effectLst/>
          <a:extLst/>
        </p:spPr>
        <p:txBody>
          <a:bodyPr wrap="none" anchor="ctr"/>
          <a:lstStyle/>
          <a:p>
            <a:endParaRPr lang="zh-CN" altLang="en-US" sz="2000"/>
          </a:p>
        </p:txBody>
      </p:sp>
      <p:sp>
        <p:nvSpPr>
          <p:cNvPr id="65" name="TextBox 64"/>
          <p:cNvSpPr txBox="1"/>
          <p:nvPr/>
        </p:nvSpPr>
        <p:spPr>
          <a:xfrm>
            <a:off x="859925" y="593656"/>
            <a:ext cx="1127233" cy="584775"/>
          </a:xfrm>
          <a:prstGeom prst="rect">
            <a:avLst/>
          </a:prstGeom>
          <a:noFill/>
        </p:spPr>
        <p:txBody>
          <a:bodyPr wrap="none" rtlCol="0">
            <a:spAutoFit/>
          </a:bodyPr>
          <a:lstStyle/>
          <a:p>
            <a:pPr algn="ctr"/>
            <a:r>
              <a:rPr lang="zh-CN" altLang="en-US" sz="3200" b="1" dirty="0" smtClean="0">
                <a:ln w="6350">
                  <a:noFill/>
                </a:ln>
                <a:solidFill>
                  <a:srgbClr val="0070C0"/>
                </a:solidFill>
                <a:latin typeface="微软雅黑" panose="020B0503020204020204" pitchFamily="34" charset="-122"/>
                <a:ea typeface="微软雅黑" panose="020B0503020204020204" pitchFamily="34" charset="-122"/>
              </a:rPr>
              <a:t>前 言</a:t>
            </a:r>
            <a:endParaRPr lang="zh-CN" altLang="en-US" sz="3200" b="1" dirty="0">
              <a:ln w="6350">
                <a:noFill/>
              </a:ln>
              <a:solidFill>
                <a:srgbClr val="0070C0"/>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852671" y="1096190"/>
            <a:ext cx="1122295" cy="307777"/>
          </a:xfrm>
          <a:prstGeom prst="rect">
            <a:avLst/>
          </a:prstGeom>
          <a:noFill/>
        </p:spPr>
        <p:txBody>
          <a:bodyPr wrap="none" rtlCol="0">
            <a:spAutoFit/>
          </a:bodyPr>
          <a:lstStyle/>
          <a:p>
            <a:pPr algn="ctr"/>
            <a:r>
              <a:rPr lang="en-US" altLang="zh-CN" sz="1400" dirty="0" smtClean="0">
                <a:ln w="12700">
                  <a:noFill/>
                </a:ln>
                <a:solidFill>
                  <a:srgbClr val="0070C0"/>
                </a:solidFill>
                <a:latin typeface="微软雅黑" panose="020B0503020204020204" pitchFamily="34" charset="-122"/>
                <a:ea typeface="微软雅黑" panose="020B0503020204020204" pitchFamily="34" charset="-122"/>
              </a:rPr>
              <a:t>QIAN YAN</a:t>
            </a:r>
            <a:endParaRPr lang="zh-CN" altLang="en-US" sz="1400" dirty="0">
              <a:ln w="12700">
                <a:noFill/>
              </a:ln>
              <a:solidFill>
                <a:srgbClr val="0070C0"/>
              </a:solidFill>
              <a:latin typeface="微软雅黑" panose="020B0503020204020204" pitchFamily="34" charset="-122"/>
              <a:ea typeface="微软雅黑" panose="020B0503020204020204" pitchFamily="34" charset="-122"/>
            </a:endParaRPr>
          </a:p>
        </p:txBody>
      </p:sp>
      <p:sp>
        <p:nvSpPr>
          <p:cNvPr id="12" name="矩形 8"/>
          <p:cNvSpPr>
            <a:spLocks noChangeArrowheads="1"/>
          </p:cNvSpPr>
          <p:nvPr/>
        </p:nvSpPr>
        <p:spPr bwMode="auto">
          <a:xfrm>
            <a:off x="2769989" y="2283718"/>
            <a:ext cx="2087563" cy="1223962"/>
          </a:xfrm>
          <a:prstGeom prst="rect">
            <a:avLst/>
          </a:prstGeom>
          <a:solidFill>
            <a:srgbClr val="00B0F0"/>
          </a:solidFill>
          <a:ln w="25400">
            <a:noFill/>
            <a:bevel/>
            <a:headEnd/>
            <a:tailEnd/>
          </a:ln>
          <a:effectLst/>
          <a:extLst/>
        </p:spPr>
        <p:txBody>
          <a:bodyPr anchor="ctr"/>
          <a:lstStyle>
            <a:lvl1pPr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3" name="矩形 9"/>
          <p:cNvSpPr>
            <a:spLocks noChangeArrowheads="1"/>
          </p:cNvSpPr>
          <p:nvPr/>
        </p:nvSpPr>
        <p:spPr bwMode="auto">
          <a:xfrm>
            <a:off x="594420" y="3579118"/>
            <a:ext cx="2087563" cy="1223962"/>
          </a:xfrm>
          <a:prstGeom prst="rect">
            <a:avLst/>
          </a:prstGeom>
          <a:solidFill>
            <a:srgbClr val="0070C0"/>
          </a:solidFill>
          <a:ln w="25400">
            <a:solidFill>
              <a:srgbClr val="0070C0"/>
            </a:solidFill>
            <a:bevel/>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4" name="TextBox 13"/>
          <p:cNvSpPr>
            <a:spLocks noChangeArrowheads="1"/>
          </p:cNvSpPr>
          <p:nvPr/>
        </p:nvSpPr>
        <p:spPr bwMode="auto">
          <a:xfrm>
            <a:off x="617464" y="3881908"/>
            <a:ext cx="1846263" cy="70788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r>
              <a:rPr lang="en-US" altLang="zh-CN" sz="4000" b="0" i="0" dirty="0" smtClean="0">
                <a:solidFill>
                  <a:schemeClr val="bg1"/>
                </a:solidFill>
                <a:latin typeface="方正正粗黑简体" panose="02000000000000000000" pitchFamily="2" charset="-122"/>
                <a:ea typeface="方正正粗黑简体" panose="02000000000000000000" pitchFamily="2" charset="-122"/>
                <a:sym typeface="造字工房尚雅体演示版常规体" pitchFamily="2" charset="-122"/>
              </a:rPr>
              <a:t>2016</a:t>
            </a:r>
            <a:endParaRPr lang="zh-CN" altLang="en-US" sz="1100" b="0" i="0" dirty="0">
              <a:latin typeface="方正正粗黑简体" panose="02000000000000000000" pitchFamily="2" charset="-122"/>
              <a:ea typeface="方正正粗黑简体" panose="02000000000000000000" pitchFamily="2" charset="-122"/>
            </a:endParaRPr>
          </a:p>
        </p:txBody>
      </p:sp>
      <p:grpSp>
        <p:nvGrpSpPr>
          <p:cNvPr id="15" name="组合 14"/>
          <p:cNvGrpSpPr/>
          <p:nvPr/>
        </p:nvGrpSpPr>
        <p:grpSpPr>
          <a:xfrm>
            <a:off x="2753420" y="3579292"/>
            <a:ext cx="2087563" cy="1223962"/>
            <a:chOff x="2679700" y="2643188"/>
            <a:chExt cx="2087563" cy="1223962"/>
          </a:xfrm>
        </p:grpSpPr>
        <p:sp>
          <p:nvSpPr>
            <p:cNvPr id="16" name="矩形 10"/>
            <p:cNvSpPr>
              <a:spLocks noChangeArrowheads="1"/>
            </p:cNvSpPr>
            <p:nvPr/>
          </p:nvSpPr>
          <p:spPr bwMode="auto">
            <a:xfrm>
              <a:off x="2679700" y="2643188"/>
              <a:ext cx="2087563" cy="1223962"/>
            </a:xfrm>
            <a:prstGeom prst="rect">
              <a:avLst/>
            </a:prstGeom>
            <a:solidFill>
              <a:srgbClr val="FFC000"/>
            </a:solidFill>
            <a:ln w="25400">
              <a:solidFill>
                <a:srgbClr val="FFC000"/>
              </a:solidFill>
              <a:bevel/>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indent="457200"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pPr>
                <a:lnSpc>
                  <a:spcPct val="150000"/>
                </a:lnSpc>
              </a:pPr>
              <a:endParaRPr lang="zh-CN" altLang="zh-CN" sz="2400">
                <a:solidFill>
                  <a:schemeClr val="bg1"/>
                </a:solidFill>
                <a:latin typeface="微软雅黑" pitchFamily="34" charset="-122"/>
                <a:ea typeface="微软雅黑" pitchFamily="34" charset="-122"/>
                <a:sym typeface="微软雅黑" pitchFamily="34" charset="-122"/>
              </a:endParaRPr>
            </a:p>
          </p:txBody>
        </p:sp>
        <p:pic>
          <p:nvPicPr>
            <p:cNvPr id="17" name="Picture 2" descr="D:\PPT资料\操作实例\ppt图片\JPG\rst (1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47963" y="2705100"/>
              <a:ext cx="1951037" cy="1101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sp>
        <p:nvSpPr>
          <p:cNvPr id="18" name="TextBox 14"/>
          <p:cNvSpPr>
            <a:spLocks noChangeArrowheads="1"/>
          </p:cNvSpPr>
          <p:nvPr/>
        </p:nvSpPr>
        <p:spPr bwMode="auto">
          <a:xfrm>
            <a:off x="2072209" y="3868217"/>
            <a:ext cx="792163" cy="6461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r>
              <a:rPr lang="zh-CN" altLang="en-US" b="0" i="0" dirty="0">
                <a:solidFill>
                  <a:schemeClr val="bg1"/>
                </a:solidFill>
                <a:latin typeface="方正正粗黑简体" panose="02000000000000000000" pitchFamily="2" charset="-122"/>
                <a:ea typeface="方正正粗黑简体" panose="02000000000000000000" pitchFamily="2" charset="-122"/>
                <a:sym typeface="微软雅黑" pitchFamily="34" charset="-122"/>
              </a:rPr>
              <a:t>工作规划</a:t>
            </a:r>
          </a:p>
        </p:txBody>
      </p:sp>
      <p:grpSp>
        <p:nvGrpSpPr>
          <p:cNvPr id="19" name="组合 18"/>
          <p:cNvGrpSpPr/>
          <p:nvPr/>
        </p:nvGrpSpPr>
        <p:grpSpPr>
          <a:xfrm>
            <a:off x="594420" y="2283718"/>
            <a:ext cx="2087563" cy="1223962"/>
            <a:chOff x="520700" y="1347788"/>
            <a:chExt cx="2087563" cy="1223962"/>
          </a:xfrm>
        </p:grpSpPr>
        <p:sp>
          <p:nvSpPr>
            <p:cNvPr id="20" name="矩形 7"/>
            <p:cNvSpPr>
              <a:spLocks noChangeArrowheads="1"/>
            </p:cNvSpPr>
            <p:nvPr/>
          </p:nvSpPr>
          <p:spPr bwMode="auto">
            <a:xfrm>
              <a:off x="520700" y="1347788"/>
              <a:ext cx="2087563" cy="1223962"/>
            </a:xfrm>
            <a:prstGeom prst="rect">
              <a:avLst/>
            </a:prstGeom>
            <a:solidFill>
              <a:srgbClr val="FF6600"/>
            </a:solidFill>
            <a:ln w="25400">
              <a:solidFill>
                <a:srgbClr val="FF6600"/>
              </a:solidFill>
              <a:bevel/>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pic>
          <p:nvPicPr>
            <p:cNvPr id="21" name="Picture 3" descr="D:\PPT资料\操作实例\ppt图片\JPG\rst (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8963" y="1427163"/>
              <a:ext cx="1951037" cy="1065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sp>
        <p:nvSpPr>
          <p:cNvPr id="22" name="TextBox 16"/>
          <p:cNvSpPr>
            <a:spLocks noChangeArrowheads="1"/>
          </p:cNvSpPr>
          <p:nvPr/>
        </p:nvSpPr>
        <p:spPr bwMode="auto">
          <a:xfrm>
            <a:off x="2799327" y="2605757"/>
            <a:ext cx="1570993" cy="70788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r>
              <a:rPr lang="en-US" altLang="zh-CN" sz="4000" b="0" i="0" dirty="0" smtClean="0">
                <a:solidFill>
                  <a:schemeClr val="bg1"/>
                </a:solidFill>
                <a:latin typeface="方正正粗黑简体" panose="02000000000000000000" pitchFamily="2" charset="-122"/>
                <a:ea typeface="方正正粗黑简体" panose="02000000000000000000" pitchFamily="2" charset="-122"/>
                <a:sym typeface="造字工房尚雅体演示版常规体" pitchFamily="2" charset="-122"/>
              </a:rPr>
              <a:t>2015</a:t>
            </a:r>
            <a:endParaRPr lang="zh-CN" altLang="en-US" sz="4000" b="0" i="0" dirty="0">
              <a:solidFill>
                <a:schemeClr val="bg1"/>
              </a:solidFill>
              <a:latin typeface="方正正粗黑简体" panose="02000000000000000000" pitchFamily="2" charset="-122"/>
              <a:ea typeface="方正正粗黑简体" panose="02000000000000000000" pitchFamily="2" charset="-122"/>
              <a:sym typeface="造字工房尚雅体演示版常规体" pitchFamily="2" charset="-122"/>
            </a:endParaRPr>
          </a:p>
        </p:txBody>
      </p:sp>
      <p:sp>
        <p:nvSpPr>
          <p:cNvPr id="23" name="TextBox 17"/>
          <p:cNvSpPr>
            <a:spLocks noChangeArrowheads="1"/>
          </p:cNvSpPr>
          <p:nvPr/>
        </p:nvSpPr>
        <p:spPr bwMode="auto">
          <a:xfrm>
            <a:off x="4212307" y="2572817"/>
            <a:ext cx="792162" cy="6461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r>
              <a:rPr lang="zh-CN" altLang="en-US" b="0" i="0" dirty="0">
                <a:solidFill>
                  <a:schemeClr val="bg1"/>
                </a:solidFill>
                <a:latin typeface="方正正粗黑简体" panose="02000000000000000000" pitchFamily="2" charset="-122"/>
                <a:ea typeface="方正正粗黑简体" panose="02000000000000000000" pitchFamily="2" charset="-122"/>
                <a:sym typeface="微软雅黑" pitchFamily="34" charset="-122"/>
              </a:rPr>
              <a:t>工作总结</a:t>
            </a:r>
          </a:p>
        </p:txBody>
      </p:sp>
      <p:pic>
        <p:nvPicPr>
          <p:cNvPr id="24" name="Picture 4" descr="F:\360云盘\02-个人资料\！PPT图片及版面资源\06-PPT精选插图\03-人物\20120208165810751075.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12420" y="2283718"/>
            <a:ext cx="3784600" cy="2519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5" name="椭圆 24"/>
          <p:cNvSpPr/>
          <p:nvPr/>
        </p:nvSpPr>
        <p:spPr>
          <a:xfrm>
            <a:off x="5278364" y="3004170"/>
            <a:ext cx="419100" cy="214759"/>
          </a:xfrm>
          <a:prstGeom prst="ellipse">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697464" y="3004170"/>
            <a:ext cx="419100" cy="214759"/>
          </a:xfrm>
          <a:prstGeom prst="ellipse">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6385620" y="2842245"/>
            <a:ext cx="419100" cy="214759"/>
          </a:xfrm>
          <a:prstGeom prst="ellipse">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6995220" y="3071738"/>
            <a:ext cx="419100" cy="214759"/>
          </a:xfrm>
          <a:prstGeom prst="ellipse">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7538145" y="2842245"/>
            <a:ext cx="419100" cy="214759"/>
          </a:xfrm>
          <a:prstGeom prst="ellipse">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157270" y="3179117"/>
            <a:ext cx="419100" cy="214759"/>
          </a:xfrm>
          <a:prstGeom prst="ellipse">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4104592205"/>
      </p:ext>
    </p:extLst>
  </p:cSld>
  <p:clrMapOvr>
    <a:masterClrMapping/>
  </p:clrMapOvr>
  <p:transition spd="slow" advClick="0" advTm="8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300" fill="hold"/>
                                        <p:tgtEl>
                                          <p:spTgt spid="63"/>
                                        </p:tgtEl>
                                        <p:attrNameLst>
                                          <p:attrName>ppt_x</p:attrName>
                                        </p:attrNameLst>
                                      </p:cBhvr>
                                      <p:tavLst>
                                        <p:tav tm="0">
                                          <p:val>
                                            <p:strVal val="0-#ppt_w/2"/>
                                          </p:val>
                                        </p:tav>
                                        <p:tav tm="100000">
                                          <p:val>
                                            <p:strVal val="#ppt_x"/>
                                          </p:val>
                                        </p:tav>
                                      </p:tavLst>
                                    </p:anim>
                                    <p:anim calcmode="lin" valueType="num">
                                      <p:cBhvr additive="base">
                                        <p:cTn id="8" dur="300" fill="hold"/>
                                        <p:tgtEl>
                                          <p:spTgt spid="63"/>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8" fill="hold" grpId="0" nodeType="after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additive="base">
                                        <p:cTn id="12" dur="300" fill="hold"/>
                                        <p:tgtEl>
                                          <p:spTgt spid="64"/>
                                        </p:tgtEl>
                                        <p:attrNameLst>
                                          <p:attrName>ppt_x</p:attrName>
                                        </p:attrNameLst>
                                      </p:cBhvr>
                                      <p:tavLst>
                                        <p:tav tm="0">
                                          <p:val>
                                            <p:strVal val="0-#ppt_w/2"/>
                                          </p:val>
                                        </p:tav>
                                        <p:tav tm="100000">
                                          <p:val>
                                            <p:strVal val="#ppt_x"/>
                                          </p:val>
                                        </p:tav>
                                      </p:tavLst>
                                    </p:anim>
                                    <p:anim calcmode="lin" valueType="num">
                                      <p:cBhvr additive="base">
                                        <p:cTn id="13" dur="300" fill="hold"/>
                                        <p:tgtEl>
                                          <p:spTgt spid="64"/>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16" presetClass="entr" presetSubtype="37" fill="hold" grpId="0" nodeType="afterEffect">
                                  <p:stCondLst>
                                    <p:cond delay="0"/>
                                  </p:stCondLst>
                                  <p:iterate type="lt">
                                    <p:tmPct val="0"/>
                                  </p:iterate>
                                  <p:childTnLst>
                                    <p:set>
                                      <p:cBhvr>
                                        <p:cTn id="16" dur="1" fill="hold">
                                          <p:stCondLst>
                                            <p:cond delay="0"/>
                                          </p:stCondLst>
                                        </p:cTn>
                                        <p:tgtEl>
                                          <p:spTgt spid="65"/>
                                        </p:tgtEl>
                                        <p:attrNameLst>
                                          <p:attrName>style.visibility</p:attrName>
                                        </p:attrNameLst>
                                      </p:cBhvr>
                                      <p:to>
                                        <p:strVal val="visible"/>
                                      </p:to>
                                    </p:set>
                                    <p:animEffect transition="in" filter="barn(outVertical)">
                                      <p:cBhvr>
                                        <p:cTn id="17" dur="250"/>
                                        <p:tgtEl>
                                          <p:spTgt spid="65"/>
                                        </p:tgtEl>
                                      </p:cBhvr>
                                    </p:animEffect>
                                  </p:childTnLst>
                                </p:cTn>
                              </p:par>
                            </p:childTnLst>
                          </p:cTn>
                        </p:par>
                        <p:par>
                          <p:cTn id="18" fill="hold">
                            <p:stCondLst>
                              <p:cond delay="850"/>
                            </p:stCondLst>
                            <p:childTnLst>
                              <p:par>
                                <p:cTn id="19" presetID="26" presetClass="emph" presetSubtype="0" fill="hold" grpId="1" nodeType="afterEffect">
                                  <p:stCondLst>
                                    <p:cond delay="0"/>
                                  </p:stCondLst>
                                  <p:iterate type="lt">
                                    <p:tmPct val="0"/>
                                  </p:iterate>
                                  <p:childTnLst>
                                    <p:animEffect transition="out" filter="fade">
                                      <p:cBhvr>
                                        <p:cTn id="20" dur="250" tmFilter="0, 0; .2, .5; .8, .5; 1, 0"/>
                                        <p:tgtEl>
                                          <p:spTgt spid="65"/>
                                        </p:tgtEl>
                                      </p:cBhvr>
                                    </p:animEffect>
                                    <p:animScale>
                                      <p:cBhvr>
                                        <p:cTn id="21" dur="125" autoRev="1" fill="hold"/>
                                        <p:tgtEl>
                                          <p:spTgt spid="65"/>
                                        </p:tgtEl>
                                      </p:cBhvr>
                                      <p:by x="105000" y="105000"/>
                                    </p:animScale>
                                  </p:childTnLst>
                                </p:cTn>
                              </p:par>
                            </p:childTnLst>
                          </p:cTn>
                        </p:par>
                        <p:par>
                          <p:cTn id="22" fill="hold">
                            <p:stCondLst>
                              <p:cond delay="1100"/>
                            </p:stCondLst>
                            <p:childTnLst>
                              <p:par>
                                <p:cTn id="23" presetID="16" presetClass="entr" presetSubtype="37" fill="hold" grpId="0" nodeType="afterEffect">
                                  <p:stCondLst>
                                    <p:cond delay="0"/>
                                  </p:stCondLst>
                                  <p:iterate type="lt">
                                    <p:tmPct val="0"/>
                                  </p:iterate>
                                  <p:childTnLst>
                                    <p:set>
                                      <p:cBhvr>
                                        <p:cTn id="24" dur="1" fill="hold">
                                          <p:stCondLst>
                                            <p:cond delay="0"/>
                                          </p:stCondLst>
                                        </p:cTn>
                                        <p:tgtEl>
                                          <p:spTgt spid="66"/>
                                        </p:tgtEl>
                                        <p:attrNameLst>
                                          <p:attrName>style.visibility</p:attrName>
                                        </p:attrNameLst>
                                      </p:cBhvr>
                                      <p:to>
                                        <p:strVal val="visible"/>
                                      </p:to>
                                    </p:set>
                                    <p:animEffect transition="in" filter="barn(outVertical)">
                                      <p:cBhvr>
                                        <p:cTn id="25" dur="250"/>
                                        <p:tgtEl>
                                          <p:spTgt spid="66"/>
                                        </p:tgtEl>
                                      </p:cBhvr>
                                    </p:animEffect>
                                  </p:childTnLst>
                                </p:cTn>
                              </p:par>
                            </p:childTnLst>
                          </p:cTn>
                        </p:par>
                        <p:par>
                          <p:cTn id="26" fill="hold">
                            <p:stCondLst>
                              <p:cond delay="1350"/>
                            </p:stCondLst>
                            <p:childTnLst>
                              <p:par>
                                <p:cTn id="27" presetID="22" presetClass="entr" presetSubtype="1" fill="hold" grpId="0" nodeType="after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wipe(up)">
                                      <p:cBhvr>
                                        <p:cTn id="29" dur="1000"/>
                                        <p:tgtEl>
                                          <p:spTgt spid="62"/>
                                        </p:tgtEl>
                                      </p:cBhvr>
                                    </p:animEffect>
                                  </p:childTnLst>
                                </p:cTn>
                              </p:par>
                            </p:childTnLst>
                          </p:cTn>
                        </p:par>
                        <p:par>
                          <p:cTn id="30" fill="hold">
                            <p:stCondLst>
                              <p:cond delay="2350"/>
                            </p:stCondLst>
                            <p:childTnLst>
                              <p:par>
                                <p:cTn id="31" presetID="15" presetClass="entr" presetSubtype="0" fill="hold" grpId="13"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2"/>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13" nodeType="withEffect">
                                  <p:stCondLst>
                                    <p:cond delay="30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3"/>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nodeType="withEffect">
                                  <p:stCondLst>
                                    <p:cond delay="900"/>
                                  </p:stCondLst>
                                  <p:childTnLst>
                                    <p:set>
                                      <p:cBhvr>
                                        <p:cTn id="44" dur="1" fill="hold">
                                          <p:stCondLst>
                                            <p:cond delay="0"/>
                                          </p:stCondLst>
                                        </p:cTn>
                                        <p:tgtEl>
                                          <p:spTgt spid="15"/>
                                        </p:tgtEl>
                                        <p:attrNameLst>
                                          <p:attrName>style.visibility</p:attrName>
                                        </p:attrNameLst>
                                      </p:cBhvr>
                                      <p:to>
                                        <p:strVal val="visible"/>
                                      </p:to>
                                    </p:set>
                                    <p:anim calcmode="lin" valueType="num">
                                      <p:cBhvr>
                                        <p:cTn id="45" dur="1000" fill="hold"/>
                                        <p:tgtEl>
                                          <p:spTgt spid="15"/>
                                        </p:tgtEl>
                                        <p:attrNameLst>
                                          <p:attrName>ppt_w</p:attrName>
                                        </p:attrNameLst>
                                      </p:cBhvr>
                                      <p:tavLst>
                                        <p:tav tm="0">
                                          <p:val>
                                            <p:fltVal val="0"/>
                                          </p:val>
                                        </p:tav>
                                        <p:tav tm="100000">
                                          <p:val>
                                            <p:strVal val="#ppt_w"/>
                                          </p:val>
                                        </p:tav>
                                      </p:tavLst>
                                    </p:anim>
                                    <p:anim calcmode="lin" valueType="num">
                                      <p:cBhvr>
                                        <p:cTn id="46" dur="1000" fill="hold"/>
                                        <p:tgtEl>
                                          <p:spTgt spid="15"/>
                                        </p:tgtEl>
                                        <p:attrNameLst>
                                          <p:attrName>ppt_h</p:attrName>
                                        </p:attrNameLst>
                                      </p:cBhvr>
                                      <p:tavLst>
                                        <p:tav tm="0">
                                          <p:val>
                                            <p:fltVal val="0"/>
                                          </p:val>
                                        </p:tav>
                                        <p:tav tm="100000">
                                          <p:val>
                                            <p:strVal val="#ppt_h"/>
                                          </p:val>
                                        </p:tav>
                                      </p:tavLst>
                                    </p:anim>
                                    <p:anim calcmode="lin" valueType="num">
                                      <p:cBhvr>
                                        <p:cTn id="47"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5"/>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nodeType="withEffect">
                                  <p:stCondLst>
                                    <p:cond delay="6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1000" fill="hold"/>
                                        <p:tgtEl>
                                          <p:spTgt spid="19"/>
                                        </p:tgtEl>
                                        <p:attrNameLst>
                                          <p:attrName>ppt_w</p:attrName>
                                        </p:attrNameLst>
                                      </p:cBhvr>
                                      <p:tavLst>
                                        <p:tav tm="0">
                                          <p:val>
                                            <p:fltVal val="0"/>
                                          </p:val>
                                        </p:tav>
                                        <p:tav tm="100000">
                                          <p:val>
                                            <p:strVal val="#ppt_w"/>
                                          </p:val>
                                        </p:tav>
                                      </p:tavLst>
                                    </p:anim>
                                    <p:anim calcmode="lin" valueType="num">
                                      <p:cBhvr>
                                        <p:cTn id="52" dur="1000" fill="hold"/>
                                        <p:tgtEl>
                                          <p:spTgt spid="19"/>
                                        </p:tgtEl>
                                        <p:attrNameLst>
                                          <p:attrName>ppt_h</p:attrName>
                                        </p:attrNameLst>
                                      </p:cBhvr>
                                      <p:tavLst>
                                        <p:tav tm="0">
                                          <p:val>
                                            <p:fltVal val="0"/>
                                          </p:val>
                                        </p:tav>
                                        <p:tav tm="100000">
                                          <p:val>
                                            <p:strVal val="#ppt_h"/>
                                          </p:val>
                                        </p:tav>
                                      </p:tavLst>
                                    </p:anim>
                                    <p:anim calcmode="lin" valueType="num">
                                      <p:cBhvr>
                                        <p:cTn id="53"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9"/>
                                        </p:tgtEl>
                                        <p:attrNameLst>
                                          <p:attrName>ppt_y</p:attrName>
                                        </p:attrNameLst>
                                      </p:cBhvr>
                                      <p:tavLst>
                                        <p:tav tm="0" fmla="#ppt_y+(sin(-2*pi*(1-$))*-#ppt_x+cos(-2*pi*(1-$))*(1-#ppt_y))*(1-$)">
                                          <p:val>
                                            <p:fltVal val="0"/>
                                          </p:val>
                                        </p:tav>
                                        <p:tav tm="100000">
                                          <p:val>
                                            <p:fltVal val="1"/>
                                          </p:val>
                                        </p:tav>
                                      </p:tavLst>
                                    </p:anim>
                                  </p:childTnLst>
                                </p:cTn>
                              </p:par>
                              <p:par>
                                <p:cTn id="55" presetID="15" presetClass="entr" presetSubtype="0" fill="hold" nodeType="withEffect">
                                  <p:stCondLst>
                                    <p:cond delay="1000"/>
                                  </p:stCondLst>
                                  <p:childTnLst>
                                    <p:set>
                                      <p:cBhvr>
                                        <p:cTn id="56" dur="1" fill="hold">
                                          <p:stCondLst>
                                            <p:cond delay="0"/>
                                          </p:stCondLst>
                                        </p:cTn>
                                        <p:tgtEl>
                                          <p:spTgt spid="24"/>
                                        </p:tgtEl>
                                        <p:attrNameLst>
                                          <p:attrName>style.visibility</p:attrName>
                                        </p:attrNameLst>
                                      </p:cBhvr>
                                      <p:to>
                                        <p:strVal val="visible"/>
                                      </p:to>
                                    </p:set>
                                    <p:anim calcmode="lin" valueType="num">
                                      <p:cBhvr>
                                        <p:cTn id="57" dur="1000" fill="hold"/>
                                        <p:tgtEl>
                                          <p:spTgt spid="24"/>
                                        </p:tgtEl>
                                        <p:attrNameLst>
                                          <p:attrName>ppt_w</p:attrName>
                                        </p:attrNameLst>
                                      </p:cBhvr>
                                      <p:tavLst>
                                        <p:tav tm="0">
                                          <p:val>
                                            <p:fltVal val="0"/>
                                          </p:val>
                                        </p:tav>
                                        <p:tav tm="100000">
                                          <p:val>
                                            <p:strVal val="#ppt_w"/>
                                          </p:val>
                                        </p:tav>
                                      </p:tavLst>
                                    </p:anim>
                                    <p:anim calcmode="lin" valueType="num">
                                      <p:cBhvr>
                                        <p:cTn id="58" dur="1000" fill="hold"/>
                                        <p:tgtEl>
                                          <p:spTgt spid="24"/>
                                        </p:tgtEl>
                                        <p:attrNameLst>
                                          <p:attrName>ppt_h</p:attrName>
                                        </p:attrNameLst>
                                      </p:cBhvr>
                                      <p:tavLst>
                                        <p:tav tm="0">
                                          <p:val>
                                            <p:fltVal val="0"/>
                                          </p:val>
                                        </p:tav>
                                        <p:tav tm="100000">
                                          <p:val>
                                            <p:strVal val="#ppt_h"/>
                                          </p:val>
                                        </p:tav>
                                      </p:tavLst>
                                    </p:anim>
                                    <p:anim calcmode="lin" valueType="num">
                                      <p:cBhvr>
                                        <p:cTn id="59"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par>
                          <p:cTn id="61" fill="hold">
                            <p:stCondLst>
                              <p:cond delay="4350"/>
                            </p:stCondLst>
                            <p:childTnLst>
                              <p:par>
                                <p:cTn id="62" presetID="23" presetClass="entr" presetSubtype="36"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strVal val="(6*min(max(#ppt_w*#ppt_h,.3),1)-7.4)/-.7*#ppt_w"/>
                                          </p:val>
                                        </p:tav>
                                        <p:tav tm="100000">
                                          <p:val>
                                            <p:strVal val="#ppt_w"/>
                                          </p:val>
                                        </p:tav>
                                      </p:tavLst>
                                    </p:anim>
                                    <p:anim calcmode="lin" valueType="num">
                                      <p:cBhvr>
                                        <p:cTn id="65" dur="500" fill="hold"/>
                                        <p:tgtEl>
                                          <p:spTgt spid="22"/>
                                        </p:tgtEl>
                                        <p:attrNameLst>
                                          <p:attrName>ppt_h</p:attrName>
                                        </p:attrNameLst>
                                      </p:cBhvr>
                                      <p:tavLst>
                                        <p:tav tm="0">
                                          <p:val>
                                            <p:strVal val="(6*min(max(#ppt_w*#ppt_h,.3),1)-7.4)/-.7*#ppt_h"/>
                                          </p:val>
                                        </p:tav>
                                        <p:tav tm="100000">
                                          <p:val>
                                            <p:strVal val="#ppt_h"/>
                                          </p:val>
                                        </p:tav>
                                      </p:tavLst>
                                    </p:anim>
                                    <p:anim calcmode="lin" valueType="num">
                                      <p:cBhvr>
                                        <p:cTn id="66" dur="500" fill="hold"/>
                                        <p:tgtEl>
                                          <p:spTgt spid="22"/>
                                        </p:tgtEl>
                                        <p:attrNameLst>
                                          <p:attrName>ppt_x</p:attrName>
                                        </p:attrNameLst>
                                      </p:cBhvr>
                                      <p:tavLst>
                                        <p:tav tm="0">
                                          <p:val>
                                            <p:fltVal val="0.5"/>
                                          </p:val>
                                        </p:tav>
                                        <p:tav tm="100000">
                                          <p:val>
                                            <p:strVal val="#ppt_x"/>
                                          </p:val>
                                        </p:tav>
                                      </p:tavLst>
                                    </p:anim>
                                    <p:anim calcmode="lin" valueType="num">
                                      <p:cBhvr>
                                        <p:cTn id="67" dur="500" fill="hold"/>
                                        <p:tgtEl>
                                          <p:spTgt spid="22"/>
                                        </p:tgtEl>
                                        <p:attrNameLst>
                                          <p:attrName>ppt_y</p:attrName>
                                        </p:attrNameLst>
                                      </p:cBhvr>
                                      <p:tavLst>
                                        <p:tav tm="0">
                                          <p:val>
                                            <p:strVal val="1+(6*min(max(#ppt_w*#ppt_h,.3),1)-7.4)/-.7*#ppt_h/2"/>
                                          </p:val>
                                        </p:tav>
                                        <p:tav tm="100000">
                                          <p:val>
                                            <p:strVal val="#ppt_y"/>
                                          </p:val>
                                        </p:tav>
                                      </p:tavLst>
                                    </p:anim>
                                  </p:childTnLst>
                                </p:cTn>
                              </p:par>
                              <p:par>
                                <p:cTn id="68" presetID="23" presetClass="entr" presetSubtype="36" fill="hold" grpId="0" nodeType="withEffect">
                                  <p:stCondLst>
                                    <p:cond delay="30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strVal val="(6*min(max(#ppt_w*#ppt_h,.3),1)-7.4)/-.7*#ppt_w"/>
                                          </p:val>
                                        </p:tav>
                                        <p:tav tm="100000">
                                          <p:val>
                                            <p:strVal val="#ppt_w"/>
                                          </p:val>
                                        </p:tav>
                                      </p:tavLst>
                                    </p:anim>
                                    <p:anim calcmode="lin" valueType="num">
                                      <p:cBhvr>
                                        <p:cTn id="71" dur="500" fill="hold"/>
                                        <p:tgtEl>
                                          <p:spTgt spid="14"/>
                                        </p:tgtEl>
                                        <p:attrNameLst>
                                          <p:attrName>ppt_h</p:attrName>
                                        </p:attrNameLst>
                                      </p:cBhvr>
                                      <p:tavLst>
                                        <p:tav tm="0">
                                          <p:val>
                                            <p:strVal val="(6*min(max(#ppt_w*#ppt_h,.3),1)-7.4)/-.7*#ppt_h"/>
                                          </p:val>
                                        </p:tav>
                                        <p:tav tm="100000">
                                          <p:val>
                                            <p:strVal val="#ppt_h"/>
                                          </p:val>
                                        </p:tav>
                                      </p:tavLst>
                                    </p:anim>
                                    <p:anim calcmode="lin" valueType="num">
                                      <p:cBhvr>
                                        <p:cTn id="72" dur="500" fill="hold"/>
                                        <p:tgtEl>
                                          <p:spTgt spid="14"/>
                                        </p:tgtEl>
                                        <p:attrNameLst>
                                          <p:attrName>ppt_x</p:attrName>
                                        </p:attrNameLst>
                                      </p:cBhvr>
                                      <p:tavLst>
                                        <p:tav tm="0">
                                          <p:val>
                                            <p:fltVal val="0.5"/>
                                          </p:val>
                                        </p:tav>
                                        <p:tav tm="100000">
                                          <p:val>
                                            <p:strVal val="#ppt_x"/>
                                          </p:val>
                                        </p:tav>
                                      </p:tavLst>
                                    </p:anim>
                                    <p:anim calcmode="lin" valueType="num">
                                      <p:cBhvr>
                                        <p:cTn id="7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74" fill="hold">
                            <p:stCondLst>
                              <p:cond delay="5150"/>
                            </p:stCondLst>
                            <p:childTnLst>
                              <p:par>
                                <p:cTn id="75" presetID="21" presetClass="entr" presetSubtype="1"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heel(1)">
                                      <p:cBhvr>
                                        <p:cTn id="77" dur="2000"/>
                                        <p:tgtEl>
                                          <p:spTgt spid="23"/>
                                        </p:tgtEl>
                                      </p:cBhvr>
                                    </p:animEffect>
                                  </p:childTnLst>
                                </p:cTn>
                              </p:par>
                              <p:par>
                                <p:cTn id="78" presetID="21" presetClass="entr" presetSubtype="1"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heel(1)">
                                      <p:cBhvr>
                                        <p:cTn id="8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animBg="1"/>
      <p:bldP spid="64" grpId="0" animBg="1"/>
      <p:bldP spid="65" grpId="0"/>
      <p:bldP spid="65" grpId="1"/>
      <p:bldP spid="66" grpId="0"/>
      <p:bldP spid="12" grpId="0" bldLvl="0" autoUpdateAnimBg="0"/>
      <p:bldP spid="12" grpId="1" bldLvl="0" autoUpdateAnimBg="0"/>
      <p:bldP spid="12" grpId="2" bldLvl="0" autoUpdateAnimBg="0"/>
      <p:bldP spid="12" grpId="3" bldLvl="0" autoUpdateAnimBg="0"/>
      <p:bldP spid="12" grpId="4" bldLvl="0" autoUpdateAnimBg="0"/>
      <p:bldP spid="12" grpId="5" bldLvl="0" autoUpdateAnimBg="0"/>
      <p:bldP spid="12" grpId="6" bldLvl="0" autoUpdateAnimBg="0"/>
      <p:bldP spid="12" grpId="7" bldLvl="0" autoUpdateAnimBg="0"/>
      <p:bldP spid="12" grpId="8" bldLvl="0" autoUpdateAnimBg="0"/>
      <p:bldP spid="12" grpId="9" bldLvl="0" autoUpdateAnimBg="0"/>
      <p:bldP spid="12" grpId="10" bldLvl="0" autoUpdateAnimBg="0"/>
      <p:bldP spid="12" grpId="11" bldLvl="0" autoUpdateAnimBg="0"/>
      <p:bldP spid="12" grpId="12" bldLvl="0" autoUpdateAnimBg="0"/>
      <p:bldP spid="12" grpId="13" animBg="1"/>
      <p:bldP spid="13" grpId="0" bldLvl="0" autoUpdateAnimBg="0"/>
      <p:bldP spid="13" grpId="1" bldLvl="0" autoUpdateAnimBg="0"/>
      <p:bldP spid="13" grpId="2" bldLvl="0" autoUpdateAnimBg="0"/>
      <p:bldP spid="13" grpId="3" bldLvl="0" autoUpdateAnimBg="0"/>
      <p:bldP spid="13" grpId="4" bldLvl="0" autoUpdateAnimBg="0"/>
      <p:bldP spid="13" grpId="5" bldLvl="0" autoUpdateAnimBg="0"/>
      <p:bldP spid="13" grpId="6" bldLvl="0" autoUpdateAnimBg="0"/>
      <p:bldP spid="13" grpId="7" bldLvl="0" autoUpdateAnimBg="0"/>
      <p:bldP spid="13" grpId="8" bldLvl="0" autoUpdateAnimBg="0"/>
      <p:bldP spid="13" grpId="9" bldLvl="0" autoUpdateAnimBg="0"/>
      <p:bldP spid="13" grpId="10" bldLvl="0" autoUpdateAnimBg="0"/>
      <p:bldP spid="13" grpId="11" bldLvl="0" autoUpdateAnimBg="0"/>
      <p:bldP spid="13" grpId="12" bldLvl="0" autoUpdateAnimBg="0"/>
      <p:bldP spid="13" grpId="13" animBg="1"/>
      <p:bldP spid="14" grpId="0"/>
      <p:bldP spid="16" grpId="0" bldLvl="0" autoUpdateAnimBg="0"/>
      <p:bldP spid="16" grpId="1" bldLvl="0" autoUpdateAnimBg="0"/>
      <p:bldP spid="16" grpId="2" bldLvl="0" autoUpdateAnimBg="0"/>
      <p:bldP spid="16" grpId="3" bldLvl="0" autoUpdateAnimBg="0"/>
      <p:bldP spid="16" grpId="4" bldLvl="0" autoUpdateAnimBg="0"/>
      <p:bldP spid="16" grpId="5" bldLvl="0" autoUpdateAnimBg="0"/>
      <p:bldP spid="16" grpId="6" bldLvl="0" autoUpdateAnimBg="0"/>
      <p:bldP spid="16" grpId="7" bldLvl="0" autoUpdateAnimBg="0"/>
      <p:bldP spid="16" grpId="8" bldLvl="0" autoUpdateAnimBg="0"/>
      <p:bldP spid="16" grpId="9" bldLvl="0" autoUpdateAnimBg="0"/>
      <p:bldP spid="16" grpId="10" bldLvl="0" autoUpdateAnimBg="0"/>
      <p:bldP spid="16" grpId="11" bldLvl="0" autoUpdateAnimBg="0"/>
      <p:bldP spid="16" grpId="12" bldLvl="0" autoUpdateAnimBg="0"/>
      <p:bldP spid="18" grpId="0"/>
      <p:bldP spid="20" grpId="0" bldLvl="0" autoUpdateAnimBg="0"/>
      <p:bldP spid="20" grpId="1" bldLvl="0" autoUpdateAnimBg="0"/>
      <p:bldP spid="20" grpId="2" bldLvl="0" autoUpdateAnimBg="0"/>
      <p:bldP spid="20" grpId="3" bldLvl="0" autoUpdateAnimBg="0"/>
      <p:bldP spid="20" grpId="4" bldLvl="0" autoUpdateAnimBg="0"/>
      <p:bldP spid="20" grpId="5" bldLvl="0" autoUpdateAnimBg="0"/>
      <p:bldP spid="20" grpId="6" bldLvl="0" autoUpdateAnimBg="0"/>
      <p:bldP spid="20" grpId="7" bldLvl="0" autoUpdateAnimBg="0"/>
      <p:bldP spid="20" grpId="8" bldLvl="0" autoUpdateAnimBg="0"/>
      <p:bldP spid="20" grpId="9" bldLvl="0" autoUpdateAnimBg="0"/>
      <p:bldP spid="20" grpId="10" bldLvl="0" autoUpdateAnimBg="0"/>
      <p:bldP spid="20" grpId="11" bldLvl="0" autoUpdateAnimBg="0"/>
      <p:bldP spid="20" grpId="12" bldLvl="0" autoUpdateAnimBg="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1" y="0"/>
            <a:ext cx="9143429" cy="5143179"/>
          </a:xfrm>
          <a:prstGeom prst="rect">
            <a:avLst/>
          </a:prstGeom>
        </p:spPr>
      </p:pic>
      <p:sp>
        <p:nvSpPr>
          <p:cNvPr id="7" name="Freeform 5"/>
          <p:cNvSpPr>
            <a:spLocks/>
          </p:cNvSpPr>
          <p:nvPr/>
        </p:nvSpPr>
        <p:spPr bwMode="auto">
          <a:xfrm>
            <a:off x="2481484" y="1046560"/>
            <a:ext cx="6662516" cy="1410890"/>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595959"/>
          </a:solidFill>
          <a:ln>
            <a:noFill/>
          </a:ln>
          <a:extLst>
            <a:ext uri="{91240B29-F687-4F45-9708-019B960494DF}">
              <a14:hiddenLine xmlns:a14="http://schemas.microsoft.com/office/drawing/2010/main" xmlns="" w="9525">
                <a:solidFill>
                  <a:srgbClr val="000000"/>
                </a:solidFill>
                <a:round/>
                <a:headEnd/>
                <a:tailEnd/>
              </a14:hiddenLine>
            </a:ext>
          </a:extLst>
        </p:spPr>
        <p:txBody>
          <a:bodyPr lIns="68562" tIns="34281" rIns="68562" bIns="34281"/>
          <a:lstStyle/>
          <a:p>
            <a:endParaRPr lang="zh-CN" altLang="en-US"/>
          </a:p>
        </p:txBody>
      </p:sp>
      <p:sp>
        <p:nvSpPr>
          <p:cNvPr id="8" name="Freeform 6"/>
          <p:cNvSpPr>
            <a:spLocks/>
          </p:cNvSpPr>
          <p:nvPr/>
        </p:nvSpPr>
        <p:spPr bwMode="auto">
          <a:xfrm>
            <a:off x="0" y="3056335"/>
            <a:ext cx="4270294" cy="1284684"/>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C9C9C9"/>
          </a:solidFill>
          <a:ln>
            <a:noFill/>
          </a:ln>
          <a:extLst>
            <a:ext uri="{91240B29-F687-4F45-9708-019B960494DF}">
              <a14:hiddenLine xmlns:a14="http://schemas.microsoft.com/office/drawing/2010/main" xmlns="" w="9525">
                <a:solidFill>
                  <a:srgbClr val="000000"/>
                </a:solidFill>
                <a:round/>
                <a:headEnd/>
                <a:tailEnd/>
              </a14:hiddenLine>
            </a:ext>
          </a:extLst>
        </p:spPr>
        <p:txBody>
          <a:bodyPr lIns="68562" tIns="34281" rIns="68562" bIns="34281"/>
          <a:lstStyle/>
          <a:p>
            <a:endParaRPr lang="zh-CN" altLang="en-US"/>
          </a:p>
        </p:txBody>
      </p:sp>
      <p:sp>
        <p:nvSpPr>
          <p:cNvPr id="9" name="Freeform 7"/>
          <p:cNvSpPr>
            <a:spLocks/>
          </p:cNvSpPr>
          <p:nvPr/>
        </p:nvSpPr>
        <p:spPr bwMode="auto">
          <a:xfrm>
            <a:off x="0" y="1539479"/>
            <a:ext cx="8046672" cy="2235994"/>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rgbClr val="0070C0"/>
          </a:solidFill>
          <a:ln>
            <a:noFill/>
          </a:ln>
        </p:spPr>
        <p:txBody>
          <a:bodyPr lIns="68562" tIns="34281" rIns="68562" bIns="34281"/>
          <a:lstStyle/>
          <a:p>
            <a:endParaRPr lang="zh-CN" altLang="en-US"/>
          </a:p>
        </p:txBody>
      </p:sp>
      <p:sp>
        <p:nvSpPr>
          <p:cNvPr id="11" name="Freeform 8"/>
          <p:cNvSpPr>
            <a:spLocks/>
          </p:cNvSpPr>
          <p:nvPr/>
        </p:nvSpPr>
        <p:spPr bwMode="auto">
          <a:xfrm>
            <a:off x="8420383" y="1431131"/>
            <a:ext cx="417746" cy="675085"/>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68562" tIns="34281" rIns="68562" bIns="34281"/>
          <a:lstStyle/>
          <a:p>
            <a:endParaRPr lang="zh-CN" altLang="en-US"/>
          </a:p>
        </p:txBody>
      </p:sp>
      <p:sp>
        <p:nvSpPr>
          <p:cNvPr id="12" name="Freeform 9"/>
          <p:cNvSpPr>
            <a:spLocks/>
          </p:cNvSpPr>
          <p:nvPr/>
        </p:nvSpPr>
        <p:spPr bwMode="auto">
          <a:xfrm>
            <a:off x="7940748" y="4537473"/>
            <a:ext cx="1203252" cy="606028"/>
          </a:xfrm>
          <a:custGeom>
            <a:avLst/>
            <a:gdLst>
              <a:gd name="T0" fmla="*/ 2088 w 2088"/>
              <a:gd name="T1" fmla="*/ 0 h 1048"/>
              <a:gd name="T2" fmla="*/ 2088 w 2088"/>
              <a:gd name="T3" fmla="*/ 1048 h 1048"/>
              <a:gd name="T4" fmla="*/ 0 w 2088"/>
              <a:gd name="T5" fmla="*/ 1048 h 1048"/>
              <a:gd name="T6" fmla="*/ 662 w 2088"/>
              <a:gd name="T7" fmla="*/ 0 h 1048"/>
              <a:gd name="T8" fmla="*/ 2088 w 2088"/>
              <a:gd name="T9" fmla="*/ 0 h 1048"/>
            </a:gdLst>
            <a:ahLst/>
            <a:cxnLst>
              <a:cxn ang="0">
                <a:pos x="T0" y="T1"/>
              </a:cxn>
              <a:cxn ang="0">
                <a:pos x="T2" y="T3"/>
              </a:cxn>
              <a:cxn ang="0">
                <a:pos x="T4" y="T5"/>
              </a:cxn>
              <a:cxn ang="0">
                <a:pos x="T6" y="T7"/>
              </a:cxn>
              <a:cxn ang="0">
                <a:pos x="T8" y="T9"/>
              </a:cxn>
            </a:cxnLst>
            <a:rect l="0" t="0" r="r" b="b"/>
            <a:pathLst>
              <a:path w="2088" h="1048">
                <a:moveTo>
                  <a:pt x="2088" y="0"/>
                </a:moveTo>
                <a:lnTo>
                  <a:pt x="2088" y="1048"/>
                </a:lnTo>
                <a:lnTo>
                  <a:pt x="0" y="1048"/>
                </a:lnTo>
                <a:lnTo>
                  <a:pt x="662" y="0"/>
                </a:lnTo>
                <a:lnTo>
                  <a:pt x="2088" y="0"/>
                </a:lnTo>
                <a:close/>
              </a:path>
            </a:pathLst>
          </a:custGeom>
          <a:solidFill>
            <a:srgbClr val="C1C0C3"/>
          </a:solidFill>
          <a:ln>
            <a:noFill/>
          </a:ln>
          <a:extLst>
            <a:ext uri="{91240B29-F687-4F45-9708-019B960494DF}">
              <a14:hiddenLine xmlns:a14="http://schemas.microsoft.com/office/drawing/2010/main" xmlns="" w="9525">
                <a:solidFill>
                  <a:srgbClr val="000000"/>
                </a:solidFill>
                <a:round/>
                <a:headEnd/>
                <a:tailEnd/>
              </a14:hiddenLine>
            </a:ext>
          </a:extLst>
        </p:spPr>
        <p:txBody>
          <a:bodyPr lIns="68562" tIns="34281" rIns="68562" bIns="34281"/>
          <a:lstStyle/>
          <a:p>
            <a:endParaRPr lang="zh-CN" altLang="en-US"/>
          </a:p>
        </p:txBody>
      </p:sp>
      <p:sp>
        <p:nvSpPr>
          <p:cNvPr id="13" name="Freeform 10"/>
          <p:cNvSpPr>
            <a:spLocks/>
          </p:cNvSpPr>
          <p:nvPr/>
        </p:nvSpPr>
        <p:spPr bwMode="auto">
          <a:xfrm>
            <a:off x="7722949" y="4656535"/>
            <a:ext cx="1421051" cy="486965"/>
          </a:xfrm>
          <a:custGeom>
            <a:avLst/>
            <a:gdLst>
              <a:gd name="T0" fmla="*/ 2467 w 2467"/>
              <a:gd name="T1" fmla="*/ 0 h 843"/>
              <a:gd name="T2" fmla="*/ 2467 w 2467"/>
              <a:gd name="T3" fmla="*/ 843 h 843"/>
              <a:gd name="T4" fmla="*/ 0 w 2467"/>
              <a:gd name="T5" fmla="*/ 843 h 843"/>
              <a:gd name="T6" fmla="*/ 533 w 2467"/>
              <a:gd name="T7" fmla="*/ 0 h 843"/>
              <a:gd name="T8" fmla="*/ 2467 w 2467"/>
              <a:gd name="T9" fmla="*/ 0 h 843"/>
            </a:gdLst>
            <a:ahLst/>
            <a:cxnLst>
              <a:cxn ang="0">
                <a:pos x="T0" y="T1"/>
              </a:cxn>
              <a:cxn ang="0">
                <a:pos x="T2" y="T3"/>
              </a:cxn>
              <a:cxn ang="0">
                <a:pos x="T4" y="T5"/>
              </a:cxn>
              <a:cxn ang="0">
                <a:pos x="T6" y="T7"/>
              </a:cxn>
              <a:cxn ang="0">
                <a:pos x="T8" y="T9"/>
              </a:cxn>
            </a:cxnLst>
            <a:rect l="0" t="0" r="r" b="b"/>
            <a:pathLst>
              <a:path w="2467" h="843">
                <a:moveTo>
                  <a:pt x="2467" y="0"/>
                </a:moveTo>
                <a:lnTo>
                  <a:pt x="2467" y="843"/>
                </a:lnTo>
                <a:lnTo>
                  <a:pt x="0" y="843"/>
                </a:lnTo>
                <a:lnTo>
                  <a:pt x="533" y="0"/>
                </a:lnTo>
                <a:lnTo>
                  <a:pt x="2467"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68562" tIns="34281" rIns="68562" bIns="34281"/>
          <a:lstStyle/>
          <a:p>
            <a:endParaRPr lang="zh-CN" altLang="en-US"/>
          </a:p>
        </p:txBody>
      </p:sp>
      <p:sp>
        <p:nvSpPr>
          <p:cNvPr id="14" name="TextBox 11"/>
          <p:cNvSpPr txBox="1">
            <a:spLocks noChangeArrowheads="1"/>
          </p:cNvSpPr>
          <p:nvPr/>
        </p:nvSpPr>
        <p:spPr bwMode="auto">
          <a:xfrm>
            <a:off x="2031604" y="1926432"/>
            <a:ext cx="2446787" cy="530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3000" b="1" dirty="0" smtClean="0">
                <a:solidFill>
                  <a:srgbClr val="FFFFFF"/>
                </a:solidFill>
                <a:latin typeface="微软雅黑" pitchFamily="34" charset="-122"/>
                <a:ea typeface="微软雅黑" pitchFamily="34" charset="-122"/>
              </a:rPr>
              <a:t>成功项目展示</a:t>
            </a:r>
            <a:endParaRPr lang="zh-CN" altLang="en-US" sz="3000" b="1" dirty="0">
              <a:solidFill>
                <a:srgbClr val="FFFFFF"/>
              </a:solidFill>
              <a:latin typeface="微软雅黑" pitchFamily="34" charset="-122"/>
              <a:ea typeface="微软雅黑" pitchFamily="34" charset="-122"/>
            </a:endParaRPr>
          </a:p>
        </p:txBody>
      </p:sp>
      <p:sp>
        <p:nvSpPr>
          <p:cNvPr id="15" name="TextBox 12"/>
          <p:cNvSpPr txBox="1">
            <a:spLocks noChangeArrowheads="1"/>
          </p:cNvSpPr>
          <p:nvPr/>
        </p:nvSpPr>
        <p:spPr bwMode="auto">
          <a:xfrm>
            <a:off x="1009256" y="1847850"/>
            <a:ext cx="956889" cy="166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10300" b="1" dirty="0" smtClean="0">
                <a:solidFill>
                  <a:srgbClr val="FFFFFF"/>
                </a:solidFill>
                <a:latin typeface="微软雅黑" pitchFamily="34" charset="-122"/>
                <a:ea typeface="微软雅黑" pitchFamily="34" charset="-122"/>
              </a:rPr>
              <a:t>3</a:t>
            </a:r>
            <a:endParaRPr lang="zh-CN" altLang="en-US" sz="10300" b="1" dirty="0">
              <a:solidFill>
                <a:srgbClr val="FFFFFF"/>
              </a:solidFill>
              <a:latin typeface="微软雅黑" pitchFamily="34" charset="-122"/>
              <a:ea typeface="微软雅黑" pitchFamily="34" charset="-122"/>
            </a:endParaRPr>
          </a:p>
        </p:txBody>
      </p:sp>
      <p:sp>
        <p:nvSpPr>
          <p:cNvPr id="16" name="TextBox 1"/>
          <p:cNvSpPr txBox="1">
            <a:spLocks noChangeArrowheads="1"/>
          </p:cNvSpPr>
          <p:nvPr/>
        </p:nvSpPr>
        <p:spPr bwMode="auto">
          <a:xfrm>
            <a:off x="2082780" y="2576513"/>
            <a:ext cx="4696372" cy="5310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500">
                <a:solidFill>
                  <a:srgbClr val="FFFFFF"/>
                </a:solidFill>
                <a:latin typeface="微软雅黑" pitchFamily="34" charset="-122"/>
                <a:ea typeface="微软雅黑" pitchFamily="34" charset="-122"/>
              </a:rPr>
              <a:t>这里可以用一段简洁的文字描述出本章中心思想，或者作为章节导语。还可以列出本章的小节标题。</a:t>
            </a:r>
          </a:p>
        </p:txBody>
      </p:sp>
      <p:sp>
        <p:nvSpPr>
          <p:cNvPr id="17" name="TextBox 2"/>
          <p:cNvSpPr txBox="1">
            <a:spLocks noChangeArrowheads="1"/>
          </p:cNvSpPr>
          <p:nvPr/>
        </p:nvSpPr>
        <p:spPr bwMode="auto">
          <a:xfrm>
            <a:off x="367760" y="2859882"/>
            <a:ext cx="631975" cy="392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100">
                <a:solidFill>
                  <a:srgbClr val="FFFFFF"/>
                </a:solidFill>
              </a:rPr>
              <a:t>Part</a:t>
            </a:r>
            <a:endParaRPr lang="zh-CN" altLang="en-US" sz="2100">
              <a:solidFill>
                <a:srgbClr val="FFFFFF"/>
              </a:solidFill>
            </a:endParaRPr>
          </a:p>
        </p:txBody>
      </p:sp>
    </p:spTree>
    <p:extLst>
      <p:ext uri="{BB962C8B-B14F-4D97-AF65-F5344CB8AC3E}">
        <p14:creationId xmlns:p14="http://schemas.microsoft.com/office/powerpoint/2010/main" xmlns="" val="1857312611"/>
      </p:ext>
    </p:extLst>
  </p:cSld>
  <p:clrMapOvr>
    <a:masterClrMapping/>
  </p:clrMapOvr>
  <mc:AlternateContent xmlns:mc="http://schemas.openxmlformats.org/markup-compatibility/2006">
    <mc:Choice xmlns:p14="http://schemas.microsoft.com/office/powerpoint/2010/main" xmlns="" Requires="p14">
      <p:transition spd="slow" p14:dur="1100" advClick="0" advTm="8000">
        <p14:switch dir="r"/>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1000"/>
                                        <p:tgtEl>
                                          <p:spTgt spid="7"/>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300" fill="hold"/>
                                        <p:tgtEl>
                                          <p:spTgt spid="11"/>
                                        </p:tgtEl>
                                        <p:attrNameLst>
                                          <p:attrName>ppt_w</p:attrName>
                                        </p:attrNameLst>
                                      </p:cBhvr>
                                      <p:tavLst>
                                        <p:tav tm="0">
                                          <p:val>
                                            <p:fltVal val="0"/>
                                          </p:val>
                                        </p:tav>
                                        <p:tav tm="100000">
                                          <p:val>
                                            <p:strVal val="#ppt_w"/>
                                          </p:val>
                                        </p:tav>
                                      </p:tavLst>
                                    </p:anim>
                                    <p:anim calcmode="lin" valueType="num">
                                      <p:cBhvr>
                                        <p:cTn id="20" dur="300" fill="hold"/>
                                        <p:tgtEl>
                                          <p:spTgt spid="11"/>
                                        </p:tgtEl>
                                        <p:attrNameLst>
                                          <p:attrName>ppt_h</p:attrName>
                                        </p:attrNameLst>
                                      </p:cBhvr>
                                      <p:tavLst>
                                        <p:tav tm="0">
                                          <p:val>
                                            <p:fltVal val="0"/>
                                          </p:val>
                                        </p:tav>
                                        <p:tav tm="100000">
                                          <p:val>
                                            <p:strVal val="#ppt_h"/>
                                          </p:val>
                                        </p:tav>
                                      </p:tavLst>
                                    </p:anim>
                                    <p:anim calcmode="lin" valueType="num">
                                      <p:cBhvr>
                                        <p:cTn id="21" dur="300" fill="hold"/>
                                        <p:tgtEl>
                                          <p:spTgt spid="11"/>
                                        </p:tgtEl>
                                        <p:attrNameLst>
                                          <p:attrName>style.rotation</p:attrName>
                                        </p:attrNameLst>
                                      </p:cBhvr>
                                      <p:tavLst>
                                        <p:tav tm="0">
                                          <p:val>
                                            <p:fltVal val="90"/>
                                          </p:val>
                                        </p:tav>
                                        <p:tav tm="100000">
                                          <p:val>
                                            <p:fltVal val="0"/>
                                          </p:val>
                                        </p:tav>
                                      </p:tavLst>
                                    </p:anim>
                                    <p:animEffect transition="in" filter="fade">
                                      <p:cBhvr>
                                        <p:cTn id="22" dur="300"/>
                                        <p:tgtEl>
                                          <p:spTgt spid="11"/>
                                        </p:tgtEl>
                                      </p:cBhvr>
                                    </p:animEffect>
                                  </p:childTnLst>
                                </p:cTn>
                              </p:par>
                            </p:childTnLst>
                          </p:cTn>
                        </p:par>
                        <p:par>
                          <p:cTn id="23" fill="hold">
                            <p:stCondLst>
                              <p:cond delay="1800"/>
                            </p:stCondLst>
                            <p:childTnLst>
                              <p:par>
                                <p:cTn id="24" presetID="42"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400"/>
                                        <p:tgtEl>
                                          <p:spTgt spid="12"/>
                                        </p:tgtEl>
                                      </p:cBhvr>
                                    </p:animEffect>
                                    <p:anim calcmode="lin" valueType="num">
                                      <p:cBhvr>
                                        <p:cTn id="27" dur="400" fill="hold"/>
                                        <p:tgtEl>
                                          <p:spTgt spid="12"/>
                                        </p:tgtEl>
                                        <p:attrNameLst>
                                          <p:attrName>ppt_x</p:attrName>
                                        </p:attrNameLst>
                                      </p:cBhvr>
                                      <p:tavLst>
                                        <p:tav tm="0">
                                          <p:val>
                                            <p:strVal val="#ppt_x"/>
                                          </p:val>
                                        </p:tav>
                                        <p:tav tm="100000">
                                          <p:val>
                                            <p:strVal val="#ppt_x"/>
                                          </p:val>
                                        </p:tav>
                                      </p:tavLst>
                                    </p:anim>
                                    <p:anim calcmode="lin" valueType="num">
                                      <p:cBhvr>
                                        <p:cTn id="28" dur="4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400"/>
                                        <p:tgtEl>
                                          <p:spTgt spid="13"/>
                                        </p:tgtEl>
                                      </p:cBhvr>
                                    </p:animEffect>
                                    <p:anim calcmode="lin" valueType="num">
                                      <p:cBhvr>
                                        <p:cTn id="32" dur="400" fill="hold"/>
                                        <p:tgtEl>
                                          <p:spTgt spid="13"/>
                                        </p:tgtEl>
                                        <p:attrNameLst>
                                          <p:attrName>ppt_x</p:attrName>
                                        </p:attrNameLst>
                                      </p:cBhvr>
                                      <p:tavLst>
                                        <p:tav tm="0">
                                          <p:val>
                                            <p:strVal val="#ppt_x"/>
                                          </p:val>
                                        </p:tav>
                                        <p:tav tm="100000">
                                          <p:val>
                                            <p:strVal val="#ppt_x"/>
                                          </p:val>
                                        </p:tav>
                                      </p:tavLst>
                                    </p:anim>
                                    <p:anim calcmode="lin" valueType="num">
                                      <p:cBhvr>
                                        <p:cTn id="33" dur="4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2400"/>
                            </p:stCondLst>
                            <p:childTnLst>
                              <p:par>
                                <p:cTn id="35" presetID="42"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anim calcmode="lin" valueType="num">
                                      <p:cBhvr>
                                        <p:cTn id="38" dur="500" fill="hold"/>
                                        <p:tgtEl>
                                          <p:spTgt spid="17"/>
                                        </p:tgtEl>
                                        <p:attrNameLst>
                                          <p:attrName>ppt_x</p:attrName>
                                        </p:attrNameLst>
                                      </p:cBhvr>
                                      <p:tavLst>
                                        <p:tav tm="0">
                                          <p:val>
                                            <p:strVal val="#ppt_x"/>
                                          </p:val>
                                        </p:tav>
                                        <p:tav tm="100000">
                                          <p:val>
                                            <p:strVal val="#ppt_x"/>
                                          </p:val>
                                        </p:tav>
                                      </p:tavLst>
                                    </p:anim>
                                    <p:anim calcmode="lin" valueType="num">
                                      <p:cBhvr>
                                        <p:cTn id="39" dur="5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2900"/>
                            </p:stCondLst>
                            <p:childTnLst>
                              <p:par>
                                <p:cTn id="41" presetID="31"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style.rotation</p:attrName>
                                        </p:attrNameLst>
                                      </p:cBhvr>
                                      <p:tavLst>
                                        <p:tav tm="0">
                                          <p:val>
                                            <p:fltVal val="90"/>
                                          </p:val>
                                        </p:tav>
                                        <p:tav tm="100000">
                                          <p:val>
                                            <p:fltVal val="0"/>
                                          </p:val>
                                        </p:tav>
                                      </p:tavLst>
                                    </p:anim>
                                    <p:animEffect transition="in" filter="fade">
                                      <p:cBhvr>
                                        <p:cTn id="46" dur="500"/>
                                        <p:tgtEl>
                                          <p:spTgt spid="15"/>
                                        </p:tgtEl>
                                      </p:cBhvr>
                                    </p:animEffect>
                                  </p:childTnLst>
                                </p:cTn>
                              </p:par>
                            </p:childTnLst>
                          </p:cTn>
                        </p:par>
                        <p:par>
                          <p:cTn id="47" fill="hold">
                            <p:stCondLst>
                              <p:cond delay="340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par>
                          <p:cTn id="51" fill="hold">
                            <p:stCondLst>
                              <p:cond delay="3900"/>
                            </p:stCondLst>
                            <p:childTnLst>
                              <p:par>
                                <p:cTn id="52" presetID="22" presetClass="entr" presetSubtype="1"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up)">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P spid="14" grpId="0" autoUpdateAnimBg="0"/>
      <p:bldP spid="15" grpId="0" autoUpdateAnimBg="0"/>
      <p:bldP spid="16" grpId="0" autoUpdateAnimBg="0"/>
      <p:bldP spid="1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燕尾形 31"/>
          <p:cNvSpPr/>
          <p:nvPr/>
        </p:nvSpPr>
        <p:spPr>
          <a:xfrm>
            <a:off x="3938125"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33"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34"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35"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3. </a:t>
            </a:r>
            <a:r>
              <a:rPr lang="zh-CN" altLang="en-US" sz="1600" b="0" dirty="0" smtClean="0">
                <a:solidFill>
                  <a:schemeClr val="bg1"/>
                </a:solidFill>
                <a:latin typeface="Impact" pitchFamily="34" charset="0"/>
                <a:ea typeface="微软雅黑" pitchFamily="34" charset="-122"/>
              </a:rPr>
              <a:t>成功项目展示</a:t>
            </a:r>
            <a:endParaRPr lang="zh-CN" altLang="en-US" sz="1600" b="0" dirty="0">
              <a:solidFill>
                <a:schemeClr val="bg1"/>
              </a:solidFill>
              <a:latin typeface="微软雅黑" pitchFamily="34" charset="-122"/>
              <a:ea typeface="微软雅黑" pitchFamily="34" charset="-122"/>
            </a:endParaRPr>
          </a:p>
        </p:txBody>
      </p:sp>
      <p:sp>
        <p:nvSpPr>
          <p:cNvPr id="36"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37"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cxnSp>
        <p:nvCxnSpPr>
          <p:cNvPr id="45" name="直接连接符 44"/>
          <p:cNvCxnSpPr>
            <a:cxnSpLocks noChangeShapeType="1"/>
          </p:cNvCxnSpPr>
          <p:nvPr/>
        </p:nvCxnSpPr>
        <p:spPr bwMode="auto">
          <a:xfrm>
            <a:off x="1492519" y="2898971"/>
            <a:ext cx="6697662" cy="0"/>
          </a:xfrm>
          <a:prstGeom prst="line">
            <a:avLst/>
          </a:prstGeom>
          <a:noFill/>
          <a:ln w="19050" cmpd="sng">
            <a:solidFill>
              <a:schemeClr val="tx1">
                <a:lumMod val="75000"/>
                <a:lumOff val="25000"/>
              </a:schemeClr>
            </a:solidFill>
            <a:prstDash val="sysDash"/>
            <a:round/>
            <a:headEnd/>
            <a:tailEnd/>
          </a:ln>
          <a:extLst>
            <a:ext uri="{909E8E84-426E-40DD-AFC4-6F175D3DCCD1}">
              <a14:hiddenFill xmlns:a14="http://schemas.microsoft.com/office/drawing/2010/main" xmlns="">
                <a:noFill/>
              </a14:hiddenFill>
            </a:ext>
          </a:extLst>
        </p:spPr>
      </p:cxnSp>
      <p:sp>
        <p:nvSpPr>
          <p:cNvPr id="46" name="TextBox 64"/>
          <p:cNvSpPr txBox="1">
            <a:spLocks noChangeArrowheads="1"/>
          </p:cNvSpPr>
          <p:nvPr/>
        </p:nvSpPr>
        <p:spPr bwMode="auto">
          <a:xfrm>
            <a:off x="2935561" y="1275606"/>
            <a:ext cx="5146675" cy="1526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nSpc>
                <a:spcPct val="150000"/>
              </a:lnSpc>
            </a:pPr>
            <a:r>
              <a:rPr lang="zh-CN" altLang="en-US" sz="1600" b="0" dirty="0">
                <a:latin typeface="微软雅黑" pitchFamily="34" charset="-122"/>
                <a:ea typeface="微软雅黑" pitchFamily="34" charset="-122"/>
              </a:rPr>
              <a:t>这里输入您的文字这里输入您的文字这里输入您的文字这里输入您的文字这里输入您这里输入您的文字这里输入您的文字这里输入您的文字这里输入您的文字这里输入您</a:t>
            </a:r>
          </a:p>
        </p:txBody>
      </p:sp>
      <p:sp>
        <p:nvSpPr>
          <p:cNvPr id="47" name="TextBox 66"/>
          <p:cNvSpPr txBox="1">
            <a:spLocks noChangeArrowheads="1"/>
          </p:cNvSpPr>
          <p:nvPr/>
        </p:nvSpPr>
        <p:spPr bwMode="auto">
          <a:xfrm>
            <a:off x="3003824" y="2873801"/>
            <a:ext cx="514667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lnSpc>
                <a:spcPct val="150000"/>
              </a:lnSpc>
            </a:pPr>
            <a:r>
              <a:rPr lang="zh-CN" altLang="en-US" sz="1600" b="0" dirty="0" smtClean="0">
                <a:latin typeface="微软雅黑" pitchFamily="34" charset="-122"/>
                <a:ea typeface="微软雅黑" pitchFamily="34" charset="-122"/>
              </a:rPr>
              <a:t>亮亮图文旗舰店</a:t>
            </a:r>
            <a:r>
              <a:rPr lang="en-US" altLang="zh-CN" sz="1600" b="0" dirty="0" smtClean="0">
                <a:latin typeface="微软雅黑" pitchFamily="34" charset="-122"/>
                <a:ea typeface="微软雅黑" pitchFamily="34" charset="-122"/>
              </a:rPr>
              <a:t>https://</a:t>
            </a:r>
            <a:r>
              <a:rPr lang="en-US" altLang="zh-CN" sz="1600" b="0" dirty="0" smtClean="0">
                <a:latin typeface="微软雅黑" pitchFamily="34" charset="-122"/>
                <a:ea typeface="微软雅黑" pitchFamily="34" charset="-122"/>
              </a:rPr>
              <a:t>liangliangtuwen.tmall.com</a:t>
            </a:r>
            <a:r>
              <a:rPr lang="zh-CN" altLang="en-US" sz="1600" b="0" dirty="0" smtClean="0">
                <a:latin typeface="微软雅黑" pitchFamily="34" charset="-122"/>
                <a:ea typeface="微软雅黑" pitchFamily="34" charset="-122"/>
              </a:rPr>
              <a:t>亮亮图文旗舰店</a:t>
            </a:r>
            <a:r>
              <a:rPr lang="en-US" altLang="zh-CN" sz="1600" b="0" dirty="0" smtClean="0">
                <a:latin typeface="微软雅黑" pitchFamily="34" charset="-122"/>
                <a:ea typeface="微软雅黑" pitchFamily="34" charset="-122"/>
              </a:rPr>
              <a:t>https://</a:t>
            </a:r>
            <a:r>
              <a:rPr lang="en-US" altLang="zh-CN" sz="1600" b="0" dirty="0" smtClean="0">
                <a:latin typeface="微软雅黑" pitchFamily="34" charset="-122"/>
                <a:ea typeface="微软雅黑" pitchFamily="34" charset="-122"/>
              </a:rPr>
              <a:t>liangliangtuwen.tmall.com</a:t>
            </a:r>
            <a:r>
              <a:rPr lang="zh-CN" altLang="en-US" sz="1600" b="0" dirty="0" smtClean="0">
                <a:latin typeface="微软雅黑" pitchFamily="34" charset="-122"/>
                <a:ea typeface="微软雅黑" pitchFamily="34" charset="-122"/>
              </a:rPr>
              <a:t>亮亮图文旗舰店</a:t>
            </a:r>
            <a:r>
              <a:rPr lang="en-US" altLang="zh-CN" sz="1600" b="0" dirty="0" smtClean="0">
                <a:latin typeface="微软雅黑" pitchFamily="34" charset="-122"/>
                <a:ea typeface="微软雅黑" pitchFamily="34" charset="-122"/>
              </a:rPr>
              <a:t>https://liangliangtuwen.tmall.com</a:t>
            </a:r>
            <a:endParaRPr lang="zh-CN" altLang="en-US" sz="1600" b="0" dirty="0">
              <a:latin typeface="微软雅黑" pitchFamily="34" charset="-122"/>
              <a:ea typeface="微软雅黑" pitchFamily="34" charset="-122"/>
            </a:endParaRPr>
          </a:p>
        </p:txBody>
      </p:sp>
      <p:grpSp>
        <p:nvGrpSpPr>
          <p:cNvPr id="48" name="组合 47"/>
          <p:cNvGrpSpPr/>
          <p:nvPr/>
        </p:nvGrpSpPr>
        <p:grpSpPr>
          <a:xfrm>
            <a:off x="1331640" y="1364957"/>
            <a:ext cx="1529354" cy="1151207"/>
            <a:chOff x="1400776" y="1548809"/>
            <a:chExt cx="1529354" cy="1279119"/>
          </a:xfrm>
        </p:grpSpPr>
        <p:sp>
          <p:nvSpPr>
            <p:cNvPr id="49" name="等腰三角形 2"/>
            <p:cNvSpPr>
              <a:spLocks/>
            </p:cNvSpPr>
            <p:nvPr/>
          </p:nvSpPr>
          <p:spPr bwMode="auto">
            <a:xfrm rot="2747878">
              <a:off x="1525893" y="1423692"/>
              <a:ext cx="1279119" cy="1529354"/>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0070C0"/>
            </a:solidFill>
            <a:ln>
              <a:noFill/>
            </a:ln>
            <a:extLst/>
          </p:spPr>
          <p:txBody>
            <a:bodyPr wrap="none" anchor="ctr"/>
            <a:lstStyle/>
            <a:p>
              <a:pPr fontAlgn="base">
                <a:spcBef>
                  <a:spcPct val="0"/>
                </a:spcBef>
                <a:spcAft>
                  <a:spcPct val="0"/>
                </a:spcAft>
              </a:pPr>
              <a:endParaRPr lang="zh-CN" altLang="en-US" sz="1600" b="0" kern="0" dirty="0">
                <a:solidFill>
                  <a:srgbClr val="000000"/>
                </a:solidFill>
                <a:latin typeface="Arial" pitchFamily="34" charset="0"/>
                <a:ea typeface="华文细黑" pitchFamily="2" charset="-122"/>
              </a:endParaRPr>
            </a:p>
          </p:txBody>
        </p:sp>
        <p:sp>
          <p:nvSpPr>
            <p:cNvPr id="50" name="TextBox 49"/>
            <p:cNvSpPr txBox="1"/>
            <p:nvPr/>
          </p:nvSpPr>
          <p:spPr>
            <a:xfrm>
              <a:off x="1660032" y="1904132"/>
              <a:ext cx="936104" cy="786540"/>
            </a:xfrm>
            <a:prstGeom prst="rect">
              <a:avLst/>
            </a:prstGeom>
            <a:noFill/>
          </p:spPr>
          <p:txBody>
            <a:bodyPr wrap="square" rtlCol="0">
              <a:spAutoFit/>
            </a:bodyPr>
            <a:lstStyle/>
            <a:p>
              <a:r>
                <a:rPr lang="zh-CN" altLang="en-US" sz="2000" b="0" dirty="0">
                  <a:solidFill>
                    <a:schemeClr val="bg1"/>
                  </a:solidFill>
                  <a:latin typeface="微软雅黑" pitchFamily="34" charset="-122"/>
                  <a:ea typeface="微软雅黑" pitchFamily="34" charset="-122"/>
                </a:rPr>
                <a:t>添加标题</a:t>
              </a:r>
            </a:p>
          </p:txBody>
        </p:sp>
      </p:grpSp>
      <p:grpSp>
        <p:nvGrpSpPr>
          <p:cNvPr id="51" name="组合 50"/>
          <p:cNvGrpSpPr/>
          <p:nvPr/>
        </p:nvGrpSpPr>
        <p:grpSpPr>
          <a:xfrm>
            <a:off x="1331640" y="3084597"/>
            <a:ext cx="1529354" cy="1151207"/>
            <a:chOff x="1400776" y="4030071"/>
            <a:chExt cx="1529354" cy="1279119"/>
          </a:xfrm>
        </p:grpSpPr>
        <p:sp>
          <p:nvSpPr>
            <p:cNvPr id="52" name="等腰三角形 2"/>
            <p:cNvSpPr>
              <a:spLocks/>
            </p:cNvSpPr>
            <p:nvPr/>
          </p:nvSpPr>
          <p:spPr bwMode="auto">
            <a:xfrm rot="2747878">
              <a:off x="1525893" y="3904954"/>
              <a:ext cx="1279119" cy="1529354"/>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00B0F0"/>
            </a:solidFill>
            <a:ln>
              <a:noFill/>
            </a:ln>
            <a:extLst/>
          </p:spPr>
          <p:txBody>
            <a:bodyPr wrap="none" anchor="ctr"/>
            <a:lstStyle/>
            <a:p>
              <a:pPr fontAlgn="base">
                <a:spcBef>
                  <a:spcPct val="0"/>
                </a:spcBef>
                <a:spcAft>
                  <a:spcPct val="0"/>
                </a:spcAft>
              </a:pPr>
              <a:endParaRPr lang="zh-CN" altLang="en-US" sz="1600" b="0" kern="0">
                <a:solidFill>
                  <a:srgbClr val="000000"/>
                </a:solidFill>
                <a:latin typeface="Arial" pitchFamily="34" charset="0"/>
                <a:ea typeface="华文细黑" pitchFamily="2" charset="-122"/>
              </a:endParaRPr>
            </a:p>
          </p:txBody>
        </p:sp>
        <p:sp>
          <p:nvSpPr>
            <p:cNvPr id="53" name="TextBox 52"/>
            <p:cNvSpPr txBox="1"/>
            <p:nvPr/>
          </p:nvSpPr>
          <p:spPr>
            <a:xfrm>
              <a:off x="1660032" y="4352403"/>
              <a:ext cx="936104" cy="786540"/>
            </a:xfrm>
            <a:prstGeom prst="rect">
              <a:avLst/>
            </a:prstGeom>
            <a:noFill/>
          </p:spPr>
          <p:txBody>
            <a:bodyPr wrap="square" rtlCol="0">
              <a:spAutoFit/>
            </a:bodyPr>
            <a:lstStyle/>
            <a:p>
              <a:r>
                <a:rPr lang="zh-CN" altLang="en-US" sz="2000" b="0" dirty="0">
                  <a:solidFill>
                    <a:schemeClr val="bg1"/>
                  </a:solidFill>
                  <a:latin typeface="微软雅黑" pitchFamily="34" charset="-122"/>
                  <a:ea typeface="微软雅黑" pitchFamily="34" charset="-122"/>
                </a:rPr>
                <a:t>添加标题</a:t>
              </a:r>
            </a:p>
          </p:txBody>
        </p:sp>
      </p:grpSp>
    </p:spTree>
    <p:extLst>
      <p:ext uri="{BB962C8B-B14F-4D97-AF65-F5344CB8AC3E}">
        <p14:creationId xmlns:p14="http://schemas.microsoft.com/office/powerpoint/2010/main" xmlns="" val="157535984"/>
      </p:ext>
    </p:extLst>
  </p:cSld>
  <p:clrMapOvr>
    <a:masterClrMapping/>
  </p:clrMapOvr>
  <mc:AlternateContent xmlns:mc="http://schemas.openxmlformats.org/markup-compatibility/2006">
    <mc:Choice xmlns:p14="http://schemas.microsoft.com/office/powerpoint/2010/main" xmlns="" Requires="p14">
      <p:transition spd="slow" p14:dur="2500" advClick="0" advTm="12000">
        <p:checker/>
      </p:transition>
    </mc:Choice>
    <mc:Fallback>
      <p:transition spd="slow" advClick="0" advTm="12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16" presetClass="entr" presetSubtype="21" fill="hold" grpId="0" nodeType="afterEffect">
                                  <p:stCondLst>
                                    <p:cond delay="0"/>
                                  </p:stCondLst>
                                  <p:iterate type="lt">
                                    <p:tmPct val="10000"/>
                                  </p:iterate>
                                  <p:childTnLst>
                                    <p:set>
                                      <p:cBhvr>
                                        <p:cTn id="12" dur="1" fill="hold">
                                          <p:stCondLst>
                                            <p:cond delay="0"/>
                                          </p:stCondLst>
                                        </p:cTn>
                                        <p:tgtEl>
                                          <p:spTgt spid="46">
                                            <p:txEl>
                                              <p:pRg st="0" end="0"/>
                                            </p:txEl>
                                          </p:spTgt>
                                        </p:tgtEl>
                                        <p:attrNameLst>
                                          <p:attrName>style.visibility</p:attrName>
                                        </p:attrNameLst>
                                      </p:cBhvr>
                                      <p:to>
                                        <p:strVal val="visible"/>
                                      </p:to>
                                    </p:set>
                                    <p:animEffect transition="in" filter="barn(inVertical)">
                                      <p:cBhvr>
                                        <p:cTn id="13" dur="500"/>
                                        <p:tgtEl>
                                          <p:spTgt spid="46">
                                            <p:txEl>
                                              <p:pRg st="0" end="0"/>
                                            </p:txEl>
                                          </p:spTgt>
                                        </p:tgtEl>
                                      </p:cBhvr>
                                    </p:animEffect>
                                  </p:childTnLst>
                                </p:cTn>
                              </p:par>
                            </p:childTnLst>
                          </p:cTn>
                        </p:par>
                        <p:par>
                          <p:cTn id="14" fill="hold">
                            <p:stCondLst>
                              <p:cond delay="4650"/>
                            </p:stCondLst>
                            <p:childTnLst>
                              <p:par>
                                <p:cTn id="15" presetID="10" presetClass="entr" presetSubtype="0"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par>
                          <p:cTn id="18" fill="hold">
                            <p:stCondLst>
                              <p:cond delay="5150"/>
                            </p:stCondLst>
                            <p:childTnLst>
                              <p:par>
                                <p:cTn id="19" presetID="53" presetClass="entr" presetSubtype="16"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childTnLst>
                          </p:cTn>
                        </p:par>
                        <p:par>
                          <p:cTn id="24" fill="hold">
                            <p:stCondLst>
                              <p:cond delay="5650"/>
                            </p:stCondLst>
                            <p:childTnLst>
                              <p:par>
                                <p:cTn id="25" presetID="16" presetClass="entr" presetSubtype="21" fill="hold" grpId="0" nodeType="afterEffect">
                                  <p:stCondLst>
                                    <p:cond delay="0"/>
                                  </p:stCondLst>
                                  <p:iterate type="lt">
                                    <p:tmPct val="10000"/>
                                  </p:iterate>
                                  <p:childTnLst>
                                    <p:set>
                                      <p:cBhvr>
                                        <p:cTn id="26" dur="1" fill="hold">
                                          <p:stCondLst>
                                            <p:cond delay="0"/>
                                          </p:stCondLst>
                                        </p:cTn>
                                        <p:tgtEl>
                                          <p:spTgt spid="47"/>
                                        </p:tgtEl>
                                        <p:attrNameLst>
                                          <p:attrName>style.visibility</p:attrName>
                                        </p:attrNameLst>
                                      </p:cBhvr>
                                      <p:to>
                                        <p:strVal val="visible"/>
                                      </p:to>
                                    </p:set>
                                    <p:animEffect transition="in" filter="barn(inVertical)">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uild="p"/>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燕尾形 33"/>
          <p:cNvSpPr/>
          <p:nvPr/>
        </p:nvSpPr>
        <p:spPr>
          <a:xfrm>
            <a:off x="3938125"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35"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36"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37"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3. </a:t>
            </a:r>
            <a:r>
              <a:rPr lang="zh-CN" altLang="en-US" sz="1600" b="0" dirty="0" smtClean="0">
                <a:solidFill>
                  <a:schemeClr val="bg1"/>
                </a:solidFill>
                <a:latin typeface="Impact" pitchFamily="34" charset="0"/>
                <a:ea typeface="微软雅黑" pitchFamily="34" charset="-122"/>
              </a:rPr>
              <a:t>成功项目展示</a:t>
            </a:r>
            <a:endParaRPr lang="zh-CN" altLang="en-US" sz="1600" b="0" dirty="0">
              <a:solidFill>
                <a:schemeClr val="bg1"/>
              </a:solidFill>
              <a:latin typeface="微软雅黑" pitchFamily="34" charset="-122"/>
              <a:ea typeface="微软雅黑" pitchFamily="34" charset="-122"/>
            </a:endParaRPr>
          </a:p>
        </p:txBody>
      </p:sp>
      <p:sp>
        <p:nvSpPr>
          <p:cNvPr id="38"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39"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grpSp>
        <p:nvGrpSpPr>
          <p:cNvPr id="20" name="组合 19"/>
          <p:cNvGrpSpPr/>
          <p:nvPr/>
        </p:nvGrpSpPr>
        <p:grpSpPr>
          <a:xfrm>
            <a:off x="3971971" y="1032257"/>
            <a:ext cx="4056413" cy="1075392"/>
            <a:chOff x="3347864" y="1152445"/>
            <a:chExt cx="4752528" cy="1080119"/>
          </a:xfrm>
        </p:grpSpPr>
        <p:sp>
          <p:nvSpPr>
            <p:cNvPr id="33" name="矩形 32"/>
            <p:cNvSpPr/>
            <p:nvPr/>
          </p:nvSpPr>
          <p:spPr>
            <a:xfrm>
              <a:off x="3347864" y="1152445"/>
              <a:ext cx="4752528" cy="2671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8F8F8"/>
                  </a:solidFill>
                  <a:latin typeface="微软雅黑" pitchFamily="34" charset="-122"/>
                  <a:ea typeface="微软雅黑" pitchFamily="34" charset="-122"/>
                  <a:cs typeface="Segoe UI" pitchFamily="34" charset="0"/>
                </a:rPr>
                <a:t>项目</a:t>
              </a:r>
              <a:r>
                <a:rPr lang="zh-CN" altLang="en-US" sz="1600" dirty="0" smtClean="0">
                  <a:solidFill>
                    <a:srgbClr val="F8F8F8"/>
                  </a:solidFill>
                  <a:latin typeface="微软雅黑" pitchFamily="34" charset="-122"/>
                  <a:ea typeface="微软雅黑" pitchFamily="34" charset="-122"/>
                  <a:cs typeface="Segoe UI" pitchFamily="34" charset="0"/>
                </a:rPr>
                <a:t>一展示</a:t>
              </a:r>
              <a:endParaRPr lang="en-US" altLang="zh-CN" sz="1600" dirty="0">
                <a:solidFill>
                  <a:srgbClr val="F8F8F8"/>
                </a:solidFill>
                <a:latin typeface="微软雅黑" pitchFamily="34" charset="-122"/>
                <a:ea typeface="微软雅黑" pitchFamily="34" charset="-122"/>
                <a:cs typeface="Segoe UI" pitchFamily="34" charset="0"/>
              </a:endParaRPr>
            </a:p>
          </p:txBody>
        </p:sp>
        <p:sp>
          <p:nvSpPr>
            <p:cNvPr id="40" name="矩形 39"/>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83160">
                <a:lnSpc>
                  <a:spcPct val="130000"/>
                </a:lnSpc>
                <a:spcBef>
                  <a:spcPts val="574"/>
                </a:spcBef>
              </a:pPr>
              <a:r>
                <a:rPr lang="zh-CN" altLang="en-US" sz="1200" dirty="0">
                  <a:solidFill>
                    <a:schemeClr val="accent2">
                      <a:lumMod val="50000"/>
                    </a:schemeClr>
                  </a:solidFill>
                  <a:latin typeface="微软雅黑" pitchFamily="34" charset="-122"/>
                  <a:ea typeface="微软雅黑" pitchFamily="34" charset="-122"/>
                  <a:cs typeface="Segoe UI" pitchFamily="34" charset="0"/>
                </a:rPr>
                <a:t>您的内容打在这里，或者通过复制您的文本后，在此框中选择粘贴，并选择只保留文字，在此录入上述图表的综合描述说明。</a:t>
              </a:r>
              <a:endParaRPr lang="zh-CN" altLang="en-US" sz="1200" dirty="0"/>
            </a:p>
          </p:txBody>
        </p:sp>
      </p:grpSp>
      <p:grpSp>
        <p:nvGrpSpPr>
          <p:cNvPr id="41" name="组合 40"/>
          <p:cNvGrpSpPr/>
          <p:nvPr/>
        </p:nvGrpSpPr>
        <p:grpSpPr>
          <a:xfrm>
            <a:off x="3971971" y="2283232"/>
            <a:ext cx="4056413" cy="1075394"/>
            <a:chOff x="3347864" y="1152444"/>
            <a:chExt cx="4752528" cy="1080120"/>
          </a:xfrm>
        </p:grpSpPr>
        <p:sp>
          <p:nvSpPr>
            <p:cNvPr id="42" name="矩形 41"/>
            <p:cNvSpPr/>
            <p:nvPr/>
          </p:nvSpPr>
          <p:spPr>
            <a:xfrm>
              <a:off x="3347864" y="1152444"/>
              <a:ext cx="4752528" cy="2671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8F8F8"/>
                  </a:solidFill>
                  <a:latin typeface="微软雅黑" pitchFamily="34" charset="-122"/>
                  <a:ea typeface="微软雅黑" pitchFamily="34" charset="-122"/>
                  <a:cs typeface="Segoe UI" pitchFamily="34" charset="0"/>
                </a:rPr>
                <a:t>项目二展示</a:t>
              </a:r>
              <a:endParaRPr lang="en-US" altLang="zh-CN" sz="1600" dirty="0">
                <a:solidFill>
                  <a:srgbClr val="F8F8F8"/>
                </a:solidFill>
                <a:latin typeface="微软雅黑" pitchFamily="34" charset="-122"/>
                <a:ea typeface="微软雅黑" pitchFamily="34" charset="-122"/>
                <a:cs typeface="Segoe UI" pitchFamily="34" charset="0"/>
              </a:endParaRPr>
            </a:p>
          </p:txBody>
        </p:sp>
        <p:sp>
          <p:nvSpPr>
            <p:cNvPr id="43" name="矩形 42"/>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83160">
                <a:lnSpc>
                  <a:spcPct val="130000"/>
                </a:lnSpc>
                <a:spcBef>
                  <a:spcPts val="574"/>
                </a:spcBef>
              </a:pPr>
              <a:r>
                <a:rPr lang="zh-CN" altLang="en-US" sz="1200" dirty="0">
                  <a:solidFill>
                    <a:schemeClr val="accent2">
                      <a:lumMod val="50000"/>
                    </a:schemeClr>
                  </a:solidFill>
                  <a:latin typeface="微软雅黑" pitchFamily="34" charset="-122"/>
                  <a:ea typeface="微软雅黑" pitchFamily="34" charset="-122"/>
                  <a:cs typeface="Segoe UI" pitchFamily="34" charset="0"/>
                </a:rPr>
                <a:t>您的内容打在这里，或者通过复制您的文本后，在此框中选择粘贴，并选择只保留文字，在此录入上述图表的综合描述说明。</a:t>
              </a:r>
              <a:endParaRPr lang="zh-CN" altLang="en-US" sz="1200" dirty="0"/>
            </a:p>
          </p:txBody>
        </p:sp>
      </p:grpSp>
      <p:grpSp>
        <p:nvGrpSpPr>
          <p:cNvPr id="44" name="组合 43"/>
          <p:cNvGrpSpPr/>
          <p:nvPr/>
        </p:nvGrpSpPr>
        <p:grpSpPr>
          <a:xfrm>
            <a:off x="3971971" y="3579376"/>
            <a:ext cx="4056413" cy="1075394"/>
            <a:chOff x="3347864" y="1152444"/>
            <a:chExt cx="4752528" cy="1080120"/>
          </a:xfrm>
        </p:grpSpPr>
        <p:sp>
          <p:nvSpPr>
            <p:cNvPr id="45" name="矩形 44"/>
            <p:cNvSpPr/>
            <p:nvPr/>
          </p:nvSpPr>
          <p:spPr>
            <a:xfrm>
              <a:off x="3347864" y="1152444"/>
              <a:ext cx="4752528" cy="2671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8F8F8"/>
                  </a:solidFill>
                  <a:latin typeface="微软雅黑" pitchFamily="34" charset="-122"/>
                  <a:ea typeface="微软雅黑" pitchFamily="34" charset="-122"/>
                  <a:cs typeface="Segoe UI" pitchFamily="34" charset="0"/>
                </a:rPr>
                <a:t>项目三展示</a:t>
              </a:r>
              <a:endParaRPr lang="en-US" altLang="zh-CN" sz="1600" dirty="0">
                <a:solidFill>
                  <a:srgbClr val="F8F8F8"/>
                </a:solidFill>
                <a:latin typeface="微软雅黑" pitchFamily="34" charset="-122"/>
                <a:ea typeface="微软雅黑" pitchFamily="34" charset="-122"/>
                <a:cs typeface="Segoe UI" pitchFamily="34" charset="0"/>
              </a:endParaRPr>
            </a:p>
          </p:txBody>
        </p:sp>
        <p:sp>
          <p:nvSpPr>
            <p:cNvPr id="46" name="矩形 45"/>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83160">
                <a:lnSpc>
                  <a:spcPct val="130000"/>
                </a:lnSpc>
                <a:spcBef>
                  <a:spcPts val="574"/>
                </a:spcBef>
              </a:pPr>
              <a:r>
                <a:rPr lang="zh-CN" altLang="en-US" sz="1200" dirty="0">
                  <a:solidFill>
                    <a:schemeClr val="accent2">
                      <a:lumMod val="50000"/>
                    </a:schemeClr>
                  </a:solidFill>
                  <a:latin typeface="微软雅黑" pitchFamily="34" charset="-122"/>
                  <a:ea typeface="微软雅黑" pitchFamily="34" charset="-122"/>
                  <a:cs typeface="Segoe UI" pitchFamily="34" charset="0"/>
                </a:rPr>
                <a:t>您的内容打在这里，或者通过复制您的文本后，在此框中选择粘贴，并选择只保留文字，在此录入上述图表的综合描述说明。</a:t>
              </a:r>
              <a:endParaRPr lang="zh-CN" altLang="en-US" sz="1200" dirty="0"/>
            </a:p>
          </p:txBody>
        </p:sp>
      </p:grpSp>
      <p:sp>
        <p:nvSpPr>
          <p:cNvPr id="47" name="圆角矩形 46"/>
          <p:cNvSpPr/>
          <p:nvPr/>
        </p:nvSpPr>
        <p:spPr>
          <a:xfrm>
            <a:off x="1213592" y="1032751"/>
            <a:ext cx="2511122" cy="1080110"/>
          </a:xfrm>
          <a:prstGeom prst="roundRect">
            <a:avLst/>
          </a:prstGeom>
          <a:blipFill>
            <a:blip r:embed="rId3" cstate="print"/>
            <a:stretch>
              <a:fillRect l="-27581" t="-1" r="-20914" b="-4701"/>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770" tIns="38885" rIns="77770" bIns="38885" rtlCol="0" anchor="ctr"/>
          <a:lstStyle/>
          <a:p>
            <a:pPr algn="ctr"/>
            <a:endParaRPr lang="zh-CN" altLang="en-US" sz="1600"/>
          </a:p>
        </p:txBody>
      </p:sp>
      <p:sp>
        <p:nvSpPr>
          <p:cNvPr id="48" name="圆角矩形 47"/>
          <p:cNvSpPr/>
          <p:nvPr/>
        </p:nvSpPr>
        <p:spPr>
          <a:xfrm>
            <a:off x="1213592" y="2283730"/>
            <a:ext cx="2511122" cy="1080110"/>
          </a:xfrm>
          <a:prstGeom prst="roundRect">
            <a:avLst/>
          </a:prstGeom>
          <a:blipFill>
            <a:blip r:embed="rId4" cstate="print"/>
            <a:stretch>
              <a:fillRect l="-27581" t="-1" r="-20914" b="-4701"/>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770" tIns="38885" rIns="77770" bIns="38885" rtlCol="0" anchor="ctr"/>
          <a:lstStyle/>
          <a:p>
            <a:pPr algn="ctr"/>
            <a:endParaRPr lang="zh-CN" altLang="en-US" sz="1600"/>
          </a:p>
        </p:txBody>
      </p:sp>
      <p:sp>
        <p:nvSpPr>
          <p:cNvPr id="49" name="圆角矩形 48"/>
          <p:cNvSpPr/>
          <p:nvPr/>
        </p:nvSpPr>
        <p:spPr>
          <a:xfrm>
            <a:off x="1213593" y="3579872"/>
            <a:ext cx="2511122" cy="1080110"/>
          </a:xfrm>
          <a:prstGeom prst="roundRect">
            <a:avLst/>
          </a:prstGeom>
          <a:blipFill>
            <a:blip r:embed="rId5" cstate="print"/>
            <a:stretch>
              <a:fillRect l="-27581" t="-1" r="-20914" b="-4701"/>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770" tIns="38885" rIns="77770" bIns="38885" rtlCol="0" anchor="ctr"/>
          <a:lstStyle/>
          <a:p>
            <a:pPr algn="ctr"/>
            <a:endParaRPr lang="zh-CN" altLang="en-US" sz="1600"/>
          </a:p>
        </p:txBody>
      </p:sp>
    </p:spTree>
    <p:extLst>
      <p:ext uri="{BB962C8B-B14F-4D97-AF65-F5344CB8AC3E}">
        <p14:creationId xmlns:p14="http://schemas.microsoft.com/office/powerpoint/2010/main" xmlns="" val="1434283538"/>
      </p:ext>
    </p:extLst>
  </p:cSld>
  <p:clrMapOvr>
    <a:masterClrMapping/>
  </p:clrMapOvr>
  <mc:AlternateContent xmlns:mc="http://schemas.openxmlformats.org/markup-compatibility/2006">
    <mc:Choice xmlns:p14="http://schemas.microsoft.com/office/powerpoint/2010/main" xmlns="" Requires="p14">
      <p:transition spd="slow" p14:dur="1400" advClick="0" advTm="10000">
        <p14:doors dir="vert"/>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par>
                          <p:cTn id="17" fill="hold">
                            <p:stCondLst>
                              <p:cond delay="900"/>
                            </p:stCondLst>
                            <p:childTnLst>
                              <p:par>
                                <p:cTn id="18" presetID="22" presetClass="entr" presetSubtype="1"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par>
                                <p:cTn id="21" presetID="22" presetClass="entr" presetSubtype="1" fill="hold" nodeType="withEffect">
                                  <p:stCondLst>
                                    <p:cond delay="200"/>
                                  </p:stCondLst>
                                  <p:childTnLst>
                                    <p:set>
                                      <p:cBhvr>
                                        <p:cTn id="22" dur="1" fill="hold">
                                          <p:stCondLst>
                                            <p:cond delay="0"/>
                                          </p:stCondLst>
                                        </p:cTn>
                                        <p:tgtEl>
                                          <p:spTgt spid="41"/>
                                        </p:tgtEl>
                                        <p:attrNameLst>
                                          <p:attrName>style.visibility</p:attrName>
                                        </p:attrNameLst>
                                      </p:cBhvr>
                                      <p:to>
                                        <p:strVal val="visible"/>
                                      </p:to>
                                    </p:set>
                                    <p:animEffect transition="in" filter="wipe(up)">
                                      <p:cBhvr>
                                        <p:cTn id="23" dur="500"/>
                                        <p:tgtEl>
                                          <p:spTgt spid="41"/>
                                        </p:tgtEl>
                                      </p:cBhvr>
                                    </p:animEffect>
                                  </p:childTnLst>
                                </p:cTn>
                              </p:par>
                              <p:par>
                                <p:cTn id="24" presetID="22" presetClass="entr" presetSubtype="1" fill="hold" nodeType="withEffect">
                                  <p:stCondLst>
                                    <p:cond delay="400"/>
                                  </p:stCondLst>
                                  <p:childTnLst>
                                    <p:set>
                                      <p:cBhvr>
                                        <p:cTn id="25" dur="1" fill="hold">
                                          <p:stCondLst>
                                            <p:cond delay="0"/>
                                          </p:stCondLst>
                                        </p:cTn>
                                        <p:tgtEl>
                                          <p:spTgt spid="44"/>
                                        </p:tgtEl>
                                        <p:attrNameLst>
                                          <p:attrName>style.visibility</p:attrName>
                                        </p:attrNameLst>
                                      </p:cBhvr>
                                      <p:to>
                                        <p:strVal val="visible"/>
                                      </p:to>
                                    </p:set>
                                    <p:animEffect transition="in" filter="wipe(up)">
                                      <p:cBhvr>
                                        <p:cTn id="2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燕尾形 17"/>
          <p:cNvSpPr/>
          <p:nvPr/>
        </p:nvSpPr>
        <p:spPr>
          <a:xfrm>
            <a:off x="3938125"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19"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20"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21"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3. </a:t>
            </a:r>
            <a:r>
              <a:rPr lang="zh-CN" altLang="en-US" sz="1600" b="0" dirty="0" smtClean="0">
                <a:solidFill>
                  <a:schemeClr val="bg1"/>
                </a:solidFill>
                <a:latin typeface="Impact" pitchFamily="34" charset="0"/>
                <a:ea typeface="微软雅黑" pitchFamily="34" charset="-122"/>
              </a:rPr>
              <a:t>成功项目展示</a:t>
            </a:r>
            <a:endParaRPr lang="zh-CN" altLang="en-US" sz="1600" b="0" dirty="0">
              <a:solidFill>
                <a:schemeClr val="bg1"/>
              </a:solidFill>
              <a:latin typeface="微软雅黑" pitchFamily="34" charset="-122"/>
              <a:ea typeface="微软雅黑" pitchFamily="34" charset="-122"/>
            </a:endParaRPr>
          </a:p>
        </p:txBody>
      </p:sp>
      <p:sp>
        <p:nvSpPr>
          <p:cNvPr id="22"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23"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sp>
        <p:nvSpPr>
          <p:cNvPr id="16" name="任意多边形 15"/>
          <p:cNvSpPr/>
          <p:nvPr/>
        </p:nvSpPr>
        <p:spPr>
          <a:xfrm flipH="1" flipV="1">
            <a:off x="5997179" y="1687611"/>
            <a:ext cx="1463675" cy="2900363"/>
          </a:xfrm>
          <a:custGeom>
            <a:avLst/>
            <a:gdLst>
              <a:gd name="connsiteX0" fmla="*/ 1078872 w 1463567"/>
              <a:gd name="connsiteY0" fmla="*/ 3868332 h 3868332"/>
              <a:gd name="connsiteX1" fmla="*/ 944604 w 1463567"/>
              <a:gd name="connsiteY1" fmla="*/ 3660444 h 3868332"/>
              <a:gd name="connsiteX2" fmla="*/ 944604 w 1463567"/>
              <a:gd name="connsiteY2" fmla="*/ 2441320 h 3868332"/>
              <a:gd name="connsiteX3" fmla="*/ 894894 w 1463567"/>
              <a:gd name="connsiteY3" fmla="*/ 2441320 h 3868332"/>
              <a:gd name="connsiteX4" fmla="*/ 894894 w 1463567"/>
              <a:gd name="connsiteY4" fmla="*/ 2728639 h 3868332"/>
              <a:gd name="connsiteX5" fmla="*/ 760626 w 1463567"/>
              <a:gd name="connsiteY5" fmla="*/ 2936527 h 3868332"/>
              <a:gd name="connsiteX6" fmla="*/ 626359 w 1463567"/>
              <a:gd name="connsiteY6" fmla="*/ 2728639 h 3868332"/>
              <a:gd name="connsiteX7" fmla="*/ 626359 w 1463567"/>
              <a:gd name="connsiteY7" fmla="*/ 2441320 h 3868332"/>
              <a:gd name="connsiteX8" fmla="*/ 581826 w 1463567"/>
              <a:gd name="connsiteY8" fmla="*/ 2441320 h 3868332"/>
              <a:gd name="connsiteX9" fmla="*/ 581826 w 1463567"/>
              <a:gd name="connsiteY9" fmla="*/ 2604700 h 3868332"/>
              <a:gd name="connsiteX10" fmla="*/ 447558 w 1463567"/>
              <a:gd name="connsiteY10" fmla="*/ 2812588 h 3868332"/>
              <a:gd name="connsiteX11" fmla="*/ 313291 w 1463567"/>
              <a:gd name="connsiteY11" fmla="*/ 2604700 h 3868332"/>
              <a:gd name="connsiteX12" fmla="*/ 313291 w 1463567"/>
              <a:gd name="connsiteY12" fmla="*/ 2441320 h 3868332"/>
              <a:gd name="connsiteX13" fmla="*/ 268535 w 1463567"/>
              <a:gd name="connsiteY13" fmla="*/ 2441320 h 3868332"/>
              <a:gd name="connsiteX14" fmla="*/ 268535 w 1463567"/>
              <a:gd name="connsiteY14" fmla="*/ 2579912 h 3868332"/>
              <a:gd name="connsiteX15" fmla="*/ 134268 w 1463567"/>
              <a:gd name="connsiteY15" fmla="*/ 2787800 h 3868332"/>
              <a:gd name="connsiteX16" fmla="*/ 0 w 1463567"/>
              <a:gd name="connsiteY16" fmla="*/ 2579912 h 3868332"/>
              <a:gd name="connsiteX17" fmla="*/ 0 w 1463567"/>
              <a:gd name="connsiteY17" fmla="*/ 2441320 h 3868332"/>
              <a:gd name="connsiteX18" fmla="*/ 0 w 1463567"/>
              <a:gd name="connsiteY18" fmla="*/ 1748359 h 3868332"/>
              <a:gd name="connsiteX19" fmla="*/ 0 w 1463567"/>
              <a:gd name="connsiteY19" fmla="*/ 652016 h 3868332"/>
              <a:gd name="connsiteX20" fmla="*/ 0 w 1463567"/>
              <a:gd name="connsiteY20" fmla="*/ 639623 h 3868332"/>
              <a:gd name="connsiteX21" fmla="*/ 775 w 1463567"/>
              <a:gd name="connsiteY21" fmla="*/ 639623 h 3868332"/>
              <a:gd name="connsiteX22" fmla="*/ 140804 w 1463567"/>
              <a:gd name="connsiteY22" fmla="*/ 31009 h 3868332"/>
              <a:gd name="connsiteX23" fmla="*/ 151525 w 1463567"/>
              <a:gd name="connsiteY23" fmla="*/ 0 h 3868332"/>
              <a:gd name="connsiteX24" fmla="*/ 1306670 w 1463567"/>
              <a:gd name="connsiteY24" fmla="*/ 0 h 3868332"/>
              <a:gd name="connsiteX25" fmla="*/ 1298731 w 1463567"/>
              <a:gd name="connsiteY25" fmla="*/ 8479 h 3868332"/>
              <a:gd name="connsiteX26" fmla="*/ 1254308 w 1463567"/>
              <a:gd name="connsiteY26" fmla="*/ 639623 h 3868332"/>
              <a:gd name="connsiteX27" fmla="*/ 1255593 w 1463567"/>
              <a:gd name="connsiteY27" fmla="*/ 639623 h 3868332"/>
              <a:gd name="connsiteX28" fmla="*/ 1452533 w 1463567"/>
              <a:gd name="connsiteY28" fmla="*/ 1345815 h 3868332"/>
              <a:gd name="connsiteX29" fmla="*/ 1382490 w 1463567"/>
              <a:gd name="connsiteY29" fmla="*/ 1619081 h 3868332"/>
              <a:gd name="connsiteX30" fmla="*/ 1213139 w 1463567"/>
              <a:gd name="connsiteY30" fmla="*/ 1526562 h 3868332"/>
              <a:gd name="connsiteX31" fmla="*/ 1213139 w 1463567"/>
              <a:gd name="connsiteY31" fmla="*/ 2357371 h 3868332"/>
              <a:gd name="connsiteX32" fmla="*/ 1213139 w 1463567"/>
              <a:gd name="connsiteY32" fmla="*/ 2441320 h 3868332"/>
              <a:gd name="connsiteX33" fmla="*/ 1213139 w 1463567"/>
              <a:gd name="connsiteY33" fmla="*/ 3660444 h 3868332"/>
              <a:gd name="connsiteX34" fmla="*/ 1078872 w 1463567"/>
              <a:gd name="connsiteY34" fmla="*/ 3868332 h 386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63567" h="3868332">
                <a:moveTo>
                  <a:pt x="1078872" y="3868332"/>
                </a:moveTo>
                <a:cubicBezTo>
                  <a:pt x="1004718" y="3868332"/>
                  <a:pt x="944604" y="3775258"/>
                  <a:pt x="944604" y="3660444"/>
                </a:cubicBezTo>
                <a:lnTo>
                  <a:pt x="944604" y="2441320"/>
                </a:lnTo>
                <a:lnTo>
                  <a:pt x="894894" y="2441320"/>
                </a:lnTo>
                <a:lnTo>
                  <a:pt x="894894" y="2728639"/>
                </a:lnTo>
                <a:cubicBezTo>
                  <a:pt x="894894" y="2843453"/>
                  <a:pt x="834780" y="2936527"/>
                  <a:pt x="760626" y="2936527"/>
                </a:cubicBezTo>
                <a:cubicBezTo>
                  <a:pt x="686472" y="2936527"/>
                  <a:pt x="626359" y="2843453"/>
                  <a:pt x="626359" y="2728639"/>
                </a:cubicBezTo>
                <a:lnTo>
                  <a:pt x="626359" y="2441320"/>
                </a:lnTo>
                <a:lnTo>
                  <a:pt x="581826" y="2441320"/>
                </a:lnTo>
                <a:lnTo>
                  <a:pt x="581826" y="2604700"/>
                </a:lnTo>
                <a:cubicBezTo>
                  <a:pt x="581826" y="2719513"/>
                  <a:pt x="521712" y="2812588"/>
                  <a:pt x="447558" y="2812588"/>
                </a:cubicBezTo>
                <a:cubicBezTo>
                  <a:pt x="373404" y="2812588"/>
                  <a:pt x="313291" y="2719513"/>
                  <a:pt x="313291" y="2604700"/>
                </a:cubicBezTo>
                <a:lnTo>
                  <a:pt x="313291" y="2441320"/>
                </a:lnTo>
                <a:lnTo>
                  <a:pt x="268535" y="2441320"/>
                </a:lnTo>
                <a:lnTo>
                  <a:pt x="268535" y="2579912"/>
                </a:lnTo>
                <a:cubicBezTo>
                  <a:pt x="268535" y="2694725"/>
                  <a:pt x="208422" y="2787800"/>
                  <a:pt x="134268" y="2787800"/>
                </a:cubicBezTo>
                <a:cubicBezTo>
                  <a:pt x="60114" y="2787800"/>
                  <a:pt x="0" y="2694725"/>
                  <a:pt x="0" y="2579912"/>
                </a:cubicBezTo>
                <a:lnTo>
                  <a:pt x="0" y="2441320"/>
                </a:lnTo>
                <a:lnTo>
                  <a:pt x="0" y="1748359"/>
                </a:lnTo>
                <a:lnTo>
                  <a:pt x="0" y="652016"/>
                </a:lnTo>
                <a:lnTo>
                  <a:pt x="0" y="639623"/>
                </a:lnTo>
                <a:lnTo>
                  <a:pt x="775" y="639623"/>
                </a:lnTo>
                <a:cubicBezTo>
                  <a:pt x="27870" y="159053"/>
                  <a:pt x="85133" y="178489"/>
                  <a:pt x="140804" y="31009"/>
                </a:cubicBezTo>
                <a:lnTo>
                  <a:pt x="151525" y="0"/>
                </a:lnTo>
                <a:lnTo>
                  <a:pt x="1306670" y="0"/>
                </a:lnTo>
                <a:lnTo>
                  <a:pt x="1298731" y="8479"/>
                </a:lnTo>
                <a:cubicBezTo>
                  <a:pt x="1163068" y="195525"/>
                  <a:pt x="1250447" y="421704"/>
                  <a:pt x="1254308" y="639623"/>
                </a:cubicBezTo>
                <a:lnTo>
                  <a:pt x="1255593" y="639623"/>
                </a:lnTo>
                <a:lnTo>
                  <a:pt x="1452533" y="1345815"/>
                </a:lnTo>
                <a:cubicBezTo>
                  <a:pt x="1481928" y="1451223"/>
                  <a:pt x="1450569" y="1573568"/>
                  <a:pt x="1382490" y="1619081"/>
                </a:cubicBezTo>
                <a:cubicBezTo>
                  <a:pt x="1318265" y="1662018"/>
                  <a:pt x="1244305" y="1621237"/>
                  <a:pt x="1213139" y="1526562"/>
                </a:cubicBezTo>
                <a:lnTo>
                  <a:pt x="1213139" y="2357371"/>
                </a:lnTo>
                <a:lnTo>
                  <a:pt x="1213139" y="2441320"/>
                </a:lnTo>
                <a:lnTo>
                  <a:pt x="1213139" y="3660444"/>
                </a:lnTo>
                <a:cubicBezTo>
                  <a:pt x="1213139" y="3775258"/>
                  <a:pt x="1153026" y="3868332"/>
                  <a:pt x="1078872" y="3868332"/>
                </a:cubicBezTo>
                <a:close/>
              </a:path>
            </a:pathLst>
          </a:custGeom>
          <a:solidFill>
            <a:srgbClr val="0070C0"/>
          </a:solidFill>
          <a:ln w="25400" cap="flat" cmpd="sng" algn="ctr">
            <a:solidFill>
              <a:schemeClr val="bg1"/>
            </a:solidFill>
            <a:prstDash val="solid"/>
          </a:ln>
          <a:effectLst/>
        </p:spPr>
        <p:txBody>
          <a:bodyPr anchor="ctr"/>
          <a:lstStyle/>
          <a:p>
            <a:pPr algn="ctr" eaLnBrk="1" fontAlgn="auto" hangingPunct="1">
              <a:spcBef>
                <a:spcPts val="0"/>
              </a:spcBef>
              <a:spcAft>
                <a:spcPts val="0"/>
              </a:spcAft>
              <a:defRPr/>
            </a:pPr>
            <a:endParaRPr lang="en-US" b="0" kern="0" dirty="0">
              <a:solidFill>
                <a:schemeClr val="tx1">
                  <a:lumMod val="50000"/>
                </a:schemeClr>
              </a:solidFill>
              <a:latin typeface="Calibri"/>
              <a:ea typeface="微软雅黑" pitchFamily="34" charset="-122"/>
            </a:endParaRPr>
          </a:p>
        </p:txBody>
      </p:sp>
      <p:sp>
        <p:nvSpPr>
          <p:cNvPr id="17" name="任意多边形 16"/>
          <p:cNvSpPr/>
          <p:nvPr/>
        </p:nvSpPr>
        <p:spPr>
          <a:xfrm flipH="1" flipV="1">
            <a:off x="4908153" y="2392461"/>
            <a:ext cx="1601788" cy="2195513"/>
          </a:xfrm>
          <a:custGeom>
            <a:avLst/>
            <a:gdLst>
              <a:gd name="connsiteX0" fmla="*/ 1180842 w 1601896"/>
              <a:gd name="connsiteY0" fmla="*/ 2927585 h 2927585"/>
              <a:gd name="connsiteX1" fmla="*/ 1033884 w 1601896"/>
              <a:gd name="connsiteY1" fmla="*/ 2769366 h 2927585"/>
              <a:gd name="connsiteX2" fmla="*/ 1033884 w 1601896"/>
              <a:gd name="connsiteY2" fmla="*/ 1841516 h 2927585"/>
              <a:gd name="connsiteX3" fmla="*/ 979475 w 1601896"/>
              <a:gd name="connsiteY3" fmla="*/ 1841516 h 2927585"/>
              <a:gd name="connsiteX4" fmla="*/ 979475 w 1601896"/>
              <a:gd name="connsiteY4" fmla="*/ 2060188 h 2927585"/>
              <a:gd name="connsiteX5" fmla="*/ 832517 w 1601896"/>
              <a:gd name="connsiteY5" fmla="*/ 2218408 h 2927585"/>
              <a:gd name="connsiteX6" fmla="*/ 685559 w 1601896"/>
              <a:gd name="connsiteY6" fmla="*/ 2060188 h 2927585"/>
              <a:gd name="connsiteX7" fmla="*/ 685559 w 1601896"/>
              <a:gd name="connsiteY7" fmla="*/ 1841516 h 2927585"/>
              <a:gd name="connsiteX8" fmla="*/ 636818 w 1601896"/>
              <a:gd name="connsiteY8" fmla="*/ 1841516 h 2927585"/>
              <a:gd name="connsiteX9" fmla="*/ 636818 w 1601896"/>
              <a:gd name="connsiteY9" fmla="*/ 1965861 h 2927585"/>
              <a:gd name="connsiteX10" fmla="*/ 489860 w 1601896"/>
              <a:gd name="connsiteY10" fmla="*/ 2124080 h 2927585"/>
              <a:gd name="connsiteX11" fmla="*/ 342902 w 1601896"/>
              <a:gd name="connsiteY11" fmla="*/ 1965861 h 2927585"/>
              <a:gd name="connsiteX12" fmla="*/ 342902 w 1601896"/>
              <a:gd name="connsiteY12" fmla="*/ 1841516 h 2927585"/>
              <a:gd name="connsiteX13" fmla="*/ 293916 w 1601896"/>
              <a:gd name="connsiteY13" fmla="*/ 1841516 h 2927585"/>
              <a:gd name="connsiteX14" fmla="*/ 293916 w 1601896"/>
              <a:gd name="connsiteY14" fmla="*/ 1946995 h 2927585"/>
              <a:gd name="connsiteX15" fmla="*/ 146958 w 1601896"/>
              <a:gd name="connsiteY15" fmla="*/ 2105214 h 2927585"/>
              <a:gd name="connsiteX16" fmla="*/ 0 w 1601896"/>
              <a:gd name="connsiteY16" fmla="*/ 1946995 h 2927585"/>
              <a:gd name="connsiteX17" fmla="*/ 0 w 1601896"/>
              <a:gd name="connsiteY17" fmla="*/ 1841516 h 2927585"/>
              <a:gd name="connsiteX18" fmla="*/ 0 w 1601896"/>
              <a:gd name="connsiteY18" fmla="*/ 1314118 h 2927585"/>
              <a:gd name="connsiteX19" fmla="*/ 0 w 1601896"/>
              <a:gd name="connsiteY19" fmla="*/ 479714 h 2927585"/>
              <a:gd name="connsiteX20" fmla="*/ 0 w 1601896"/>
              <a:gd name="connsiteY20" fmla="*/ 470282 h 2927585"/>
              <a:gd name="connsiteX21" fmla="*/ 848 w 1601896"/>
              <a:gd name="connsiteY21" fmla="*/ 470282 h 2927585"/>
              <a:gd name="connsiteX22" fmla="*/ 154112 w 1601896"/>
              <a:gd name="connsiteY22" fmla="*/ 7078 h 2927585"/>
              <a:gd name="connsiteX23" fmla="*/ 157308 w 1601896"/>
              <a:gd name="connsiteY23" fmla="*/ 0 h 2927585"/>
              <a:gd name="connsiteX24" fmla="*/ 1413509 w 1601896"/>
              <a:gd name="connsiteY24" fmla="*/ 0 h 2927585"/>
              <a:gd name="connsiteX25" fmla="*/ 1371813 w 1601896"/>
              <a:gd name="connsiteY25" fmla="*/ 52660 h 2927585"/>
              <a:gd name="connsiteX26" fmla="*/ 1372860 w 1601896"/>
              <a:gd name="connsiteY26" fmla="*/ 470282 h 2927585"/>
              <a:gd name="connsiteX27" fmla="*/ 1374267 w 1601896"/>
              <a:gd name="connsiteY27" fmla="*/ 470282 h 2927585"/>
              <a:gd name="connsiteX28" fmla="*/ 1589820 w 1601896"/>
              <a:gd name="connsiteY28" fmla="*/ 1007750 h 2927585"/>
              <a:gd name="connsiteX29" fmla="*/ 1513157 w 1601896"/>
              <a:gd name="connsiteY29" fmla="*/ 1215727 h 2927585"/>
              <a:gd name="connsiteX30" fmla="*/ 1327800 w 1601896"/>
              <a:gd name="connsiteY30" fmla="*/ 1145312 h 2927585"/>
              <a:gd name="connsiteX31" fmla="*/ 1327800 w 1601896"/>
              <a:gd name="connsiteY31" fmla="*/ 1777624 h 2927585"/>
              <a:gd name="connsiteX32" fmla="*/ 1327800 w 1601896"/>
              <a:gd name="connsiteY32" fmla="*/ 1841516 h 2927585"/>
              <a:gd name="connsiteX33" fmla="*/ 1327800 w 1601896"/>
              <a:gd name="connsiteY33" fmla="*/ 2769366 h 2927585"/>
              <a:gd name="connsiteX34" fmla="*/ 1180842 w 1601896"/>
              <a:gd name="connsiteY34" fmla="*/ 2927585 h 292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01896" h="2927585">
                <a:moveTo>
                  <a:pt x="1180842" y="2927585"/>
                </a:moveTo>
                <a:cubicBezTo>
                  <a:pt x="1099679" y="2927585"/>
                  <a:pt x="1033884" y="2856748"/>
                  <a:pt x="1033884" y="2769366"/>
                </a:cubicBezTo>
                <a:lnTo>
                  <a:pt x="1033884" y="1841516"/>
                </a:lnTo>
                <a:lnTo>
                  <a:pt x="979475" y="1841516"/>
                </a:lnTo>
                <a:lnTo>
                  <a:pt x="979475" y="2060188"/>
                </a:lnTo>
                <a:cubicBezTo>
                  <a:pt x="979475" y="2147571"/>
                  <a:pt x="913680" y="2218408"/>
                  <a:pt x="832517" y="2218408"/>
                </a:cubicBezTo>
                <a:cubicBezTo>
                  <a:pt x="751354" y="2218408"/>
                  <a:pt x="685559" y="2147571"/>
                  <a:pt x="685559" y="2060188"/>
                </a:cubicBezTo>
                <a:lnTo>
                  <a:pt x="685559" y="1841516"/>
                </a:lnTo>
                <a:lnTo>
                  <a:pt x="636818" y="1841516"/>
                </a:lnTo>
                <a:lnTo>
                  <a:pt x="636818" y="1965861"/>
                </a:lnTo>
                <a:cubicBezTo>
                  <a:pt x="636818" y="2053243"/>
                  <a:pt x="571022" y="2124080"/>
                  <a:pt x="489860" y="2124080"/>
                </a:cubicBezTo>
                <a:cubicBezTo>
                  <a:pt x="408697" y="2124080"/>
                  <a:pt x="342902" y="2053243"/>
                  <a:pt x="342902" y="1965861"/>
                </a:cubicBezTo>
                <a:lnTo>
                  <a:pt x="342902" y="1841516"/>
                </a:lnTo>
                <a:lnTo>
                  <a:pt x="293916" y="1841516"/>
                </a:lnTo>
                <a:lnTo>
                  <a:pt x="293916" y="1946995"/>
                </a:lnTo>
                <a:cubicBezTo>
                  <a:pt x="293916" y="2034377"/>
                  <a:pt x="228121" y="2105214"/>
                  <a:pt x="146958" y="2105214"/>
                </a:cubicBezTo>
                <a:cubicBezTo>
                  <a:pt x="65795" y="2105214"/>
                  <a:pt x="0" y="2034377"/>
                  <a:pt x="0" y="1946995"/>
                </a:cubicBezTo>
                <a:lnTo>
                  <a:pt x="0" y="1841516"/>
                </a:lnTo>
                <a:lnTo>
                  <a:pt x="0" y="1314118"/>
                </a:lnTo>
                <a:lnTo>
                  <a:pt x="0" y="479714"/>
                </a:lnTo>
                <a:lnTo>
                  <a:pt x="0" y="470282"/>
                </a:lnTo>
                <a:lnTo>
                  <a:pt x="848" y="470282"/>
                </a:lnTo>
                <a:cubicBezTo>
                  <a:pt x="30505" y="104530"/>
                  <a:pt x="93179" y="119322"/>
                  <a:pt x="154112" y="7078"/>
                </a:cubicBezTo>
                <a:lnTo>
                  <a:pt x="157308" y="0"/>
                </a:lnTo>
                <a:lnTo>
                  <a:pt x="1413509" y="0"/>
                </a:lnTo>
                <a:lnTo>
                  <a:pt x="1371813" y="52660"/>
                </a:lnTo>
                <a:cubicBezTo>
                  <a:pt x="1298456" y="181343"/>
                  <a:pt x="1369238" y="328121"/>
                  <a:pt x="1372860" y="470282"/>
                </a:cubicBezTo>
                <a:lnTo>
                  <a:pt x="1374267" y="470282"/>
                </a:lnTo>
                <a:lnTo>
                  <a:pt x="1589820" y="1007750"/>
                </a:lnTo>
                <a:cubicBezTo>
                  <a:pt x="1621993" y="1087974"/>
                  <a:pt x="1587670" y="1181088"/>
                  <a:pt x="1513157" y="1215727"/>
                </a:cubicBezTo>
                <a:cubicBezTo>
                  <a:pt x="1442862" y="1248406"/>
                  <a:pt x="1361911" y="1217368"/>
                  <a:pt x="1327800" y="1145312"/>
                </a:cubicBezTo>
                <a:lnTo>
                  <a:pt x="1327800" y="1777624"/>
                </a:lnTo>
                <a:lnTo>
                  <a:pt x="1327800" y="1841516"/>
                </a:lnTo>
                <a:lnTo>
                  <a:pt x="1327800" y="2769366"/>
                </a:lnTo>
                <a:cubicBezTo>
                  <a:pt x="1327800" y="2856748"/>
                  <a:pt x="1262005" y="2927585"/>
                  <a:pt x="1180842" y="2927585"/>
                </a:cubicBezTo>
                <a:close/>
              </a:path>
            </a:pathLst>
          </a:custGeom>
          <a:solidFill>
            <a:srgbClr val="00B0F0"/>
          </a:solidFill>
          <a:ln w="25400" cap="flat" cmpd="sng" algn="ctr">
            <a:solidFill>
              <a:schemeClr val="bg1"/>
            </a:solidFill>
            <a:prstDash val="solid"/>
          </a:ln>
          <a:effectLst/>
        </p:spPr>
        <p:txBody>
          <a:bodyPr anchor="ctr"/>
          <a:lstStyle/>
          <a:p>
            <a:pPr algn="ctr" eaLnBrk="1" fontAlgn="auto" hangingPunct="1">
              <a:spcBef>
                <a:spcPts val="0"/>
              </a:spcBef>
              <a:spcAft>
                <a:spcPts val="0"/>
              </a:spcAft>
              <a:defRPr/>
            </a:pPr>
            <a:endParaRPr lang="en-US" b="0" kern="0" dirty="0">
              <a:solidFill>
                <a:schemeClr val="tx1">
                  <a:lumMod val="50000"/>
                </a:schemeClr>
              </a:solidFill>
              <a:latin typeface="Calibri"/>
              <a:ea typeface="微软雅黑" pitchFamily="34" charset="-122"/>
            </a:endParaRPr>
          </a:p>
        </p:txBody>
      </p:sp>
      <p:sp>
        <p:nvSpPr>
          <p:cNvPr id="24" name="任意多边形 23"/>
          <p:cNvSpPr/>
          <p:nvPr/>
        </p:nvSpPr>
        <p:spPr>
          <a:xfrm flipH="1" flipV="1">
            <a:off x="4128692" y="3142555"/>
            <a:ext cx="1163637" cy="1445419"/>
          </a:xfrm>
          <a:custGeom>
            <a:avLst/>
            <a:gdLst>
              <a:gd name="connsiteX0" fmla="*/ 858248 w 1164274"/>
              <a:gd name="connsiteY0" fmla="*/ 1921542 h 1921542"/>
              <a:gd name="connsiteX1" fmla="*/ 751437 w 1164274"/>
              <a:gd name="connsiteY1" fmla="*/ 1816439 h 1921542"/>
              <a:gd name="connsiteX2" fmla="*/ 751437 w 1164274"/>
              <a:gd name="connsiteY2" fmla="*/ 1200080 h 1921542"/>
              <a:gd name="connsiteX3" fmla="*/ 711892 w 1164274"/>
              <a:gd name="connsiteY3" fmla="*/ 1200080 h 1921542"/>
              <a:gd name="connsiteX4" fmla="*/ 711892 w 1164274"/>
              <a:gd name="connsiteY4" fmla="*/ 1345342 h 1921542"/>
              <a:gd name="connsiteX5" fmla="*/ 605082 w 1164274"/>
              <a:gd name="connsiteY5" fmla="*/ 1450445 h 1921542"/>
              <a:gd name="connsiteX6" fmla="*/ 498271 w 1164274"/>
              <a:gd name="connsiteY6" fmla="*/ 1345342 h 1921542"/>
              <a:gd name="connsiteX7" fmla="*/ 498271 w 1164274"/>
              <a:gd name="connsiteY7" fmla="*/ 1200080 h 1921542"/>
              <a:gd name="connsiteX8" fmla="*/ 462845 w 1164274"/>
              <a:gd name="connsiteY8" fmla="*/ 1200080 h 1921542"/>
              <a:gd name="connsiteX9" fmla="*/ 462845 w 1164274"/>
              <a:gd name="connsiteY9" fmla="*/ 1282681 h 1921542"/>
              <a:gd name="connsiteX10" fmla="*/ 356035 w 1164274"/>
              <a:gd name="connsiteY10" fmla="*/ 1387784 h 1921542"/>
              <a:gd name="connsiteX11" fmla="*/ 249225 w 1164274"/>
              <a:gd name="connsiteY11" fmla="*/ 1282681 h 1921542"/>
              <a:gd name="connsiteX12" fmla="*/ 249225 w 1164274"/>
              <a:gd name="connsiteY12" fmla="*/ 1200080 h 1921542"/>
              <a:gd name="connsiteX13" fmla="*/ 213621 w 1164274"/>
              <a:gd name="connsiteY13" fmla="*/ 1200080 h 1921542"/>
              <a:gd name="connsiteX14" fmla="*/ 213621 w 1164274"/>
              <a:gd name="connsiteY14" fmla="*/ 1270149 h 1921542"/>
              <a:gd name="connsiteX15" fmla="*/ 106811 w 1164274"/>
              <a:gd name="connsiteY15" fmla="*/ 1375252 h 1921542"/>
              <a:gd name="connsiteX16" fmla="*/ 0 w 1164274"/>
              <a:gd name="connsiteY16" fmla="*/ 1270149 h 1921542"/>
              <a:gd name="connsiteX17" fmla="*/ 0 w 1164274"/>
              <a:gd name="connsiteY17" fmla="*/ 1200080 h 1921542"/>
              <a:gd name="connsiteX18" fmla="*/ 0 w 1164274"/>
              <a:gd name="connsiteY18" fmla="*/ 849736 h 1921542"/>
              <a:gd name="connsiteX19" fmla="*/ 0 w 1164274"/>
              <a:gd name="connsiteY19" fmla="*/ 295452 h 1921542"/>
              <a:gd name="connsiteX20" fmla="*/ 0 w 1164274"/>
              <a:gd name="connsiteY20" fmla="*/ 289187 h 1921542"/>
              <a:gd name="connsiteX21" fmla="*/ 616 w 1164274"/>
              <a:gd name="connsiteY21" fmla="*/ 289187 h 1921542"/>
              <a:gd name="connsiteX22" fmla="*/ 93026 w 1164274"/>
              <a:gd name="connsiteY22" fmla="*/ 9258 h 1921542"/>
              <a:gd name="connsiteX23" fmla="*/ 99354 w 1164274"/>
              <a:gd name="connsiteY23" fmla="*/ 0 h 1921542"/>
              <a:gd name="connsiteX24" fmla="*/ 1007240 w 1164274"/>
              <a:gd name="connsiteY24" fmla="*/ 0 h 1921542"/>
              <a:gd name="connsiteX25" fmla="*/ 997047 w 1164274"/>
              <a:gd name="connsiteY25" fmla="*/ 11766 h 1921542"/>
              <a:gd name="connsiteX26" fmla="*/ 997808 w 1164274"/>
              <a:gd name="connsiteY26" fmla="*/ 289187 h 1921542"/>
              <a:gd name="connsiteX27" fmla="*/ 998831 w 1164274"/>
              <a:gd name="connsiteY27" fmla="*/ 289187 h 1921542"/>
              <a:gd name="connsiteX28" fmla="*/ 1155497 w 1164274"/>
              <a:gd name="connsiteY28" fmla="*/ 646220 h 1921542"/>
              <a:gd name="connsiteX29" fmla="*/ 1099778 w 1164274"/>
              <a:gd name="connsiteY29" fmla="*/ 784376 h 1921542"/>
              <a:gd name="connsiteX30" fmla="*/ 965058 w 1164274"/>
              <a:gd name="connsiteY30" fmla="*/ 737601 h 1921542"/>
              <a:gd name="connsiteX31" fmla="*/ 965058 w 1164274"/>
              <a:gd name="connsiteY31" fmla="*/ 1157638 h 1921542"/>
              <a:gd name="connsiteX32" fmla="*/ 965058 w 1164274"/>
              <a:gd name="connsiteY32" fmla="*/ 1200080 h 1921542"/>
              <a:gd name="connsiteX33" fmla="*/ 965058 w 1164274"/>
              <a:gd name="connsiteY33" fmla="*/ 1816439 h 1921542"/>
              <a:gd name="connsiteX34" fmla="*/ 858248 w 1164274"/>
              <a:gd name="connsiteY34" fmla="*/ 1921542 h 192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4274" h="1921542">
                <a:moveTo>
                  <a:pt x="858248" y="1921542"/>
                </a:moveTo>
                <a:cubicBezTo>
                  <a:pt x="799258" y="1921542"/>
                  <a:pt x="751437" y="1874486"/>
                  <a:pt x="751437" y="1816439"/>
                </a:cubicBezTo>
                <a:lnTo>
                  <a:pt x="751437" y="1200080"/>
                </a:lnTo>
                <a:lnTo>
                  <a:pt x="711892" y="1200080"/>
                </a:lnTo>
                <a:lnTo>
                  <a:pt x="711892" y="1345342"/>
                </a:lnTo>
                <a:cubicBezTo>
                  <a:pt x="711892" y="1403389"/>
                  <a:pt x="664072" y="1450445"/>
                  <a:pt x="605082" y="1450445"/>
                </a:cubicBezTo>
                <a:cubicBezTo>
                  <a:pt x="546092" y="1450445"/>
                  <a:pt x="498271" y="1403389"/>
                  <a:pt x="498271" y="1345342"/>
                </a:cubicBezTo>
                <a:lnTo>
                  <a:pt x="498271" y="1200080"/>
                </a:lnTo>
                <a:lnTo>
                  <a:pt x="462845" y="1200080"/>
                </a:lnTo>
                <a:lnTo>
                  <a:pt x="462845" y="1282681"/>
                </a:lnTo>
                <a:cubicBezTo>
                  <a:pt x="462845" y="1340728"/>
                  <a:pt x="415025" y="1387784"/>
                  <a:pt x="356035" y="1387784"/>
                </a:cubicBezTo>
                <a:cubicBezTo>
                  <a:pt x="297045" y="1387784"/>
                  <a:pt x="249225" y="1340728"/>
                  <a:pt x="249225" y="1282681"/>
                </a:cubicBezTo>
                <a:lnTo>
                  <a:pt x="249225" y="1200080"/>
                </a:lnTo>
                <a:lnTo>
                  <a:pt x="213621" y="1200080"/>
                </a:lnTo>
                <a:lnTo>
                  <a:pt x="213621" y="1270149"/>
                </a:lnTo>
                <a:cubicBezTo>
                  <a:pt x="213621" y="1328196"/>
                  <a:pt x="165801" y="1375252"/>
                  <a:pt x="106811" y="1375252"/>
                </a:cubicBezTo>
                <a:cubicBezTo>
                  <a:pt x="47821" y="1375252"/>
                  <a:pt x="0" y="1328196"/>
                  <a:pt x="0" y="1270149"/>
                </a:cubicBezTo>
                <a:lnTo>
                  <a:pt x="0" y="1200080"/>
                </a:lnTo>
                <a:lnTo>
                  <a:pt x="0" y="849736"/>
                </a:lnTo>
                <a:lnTo>
                  <a:pt x="0" y="295452"/>
                </a:lnTo>
                <a:lnTo>
                  <a:pt x="0" y="289187"/>
                </a:lnTo>
                <a:lnTo>
                  <a:pt x="616" y="289187"/>
                </a:lnTo>
                <a:cubicBezTo>
                  <a:pt x="19092" y="80932"/>
                  <a:pt x="55198" y="58400"/>
                  <a:pt x="93026" y="9258"/>
                </a:cubicBezTo>
                <a:lnTo>
                  <a:pt x="99354" y="0"/>
                </a:lnTo>
                <a:lnTo>
                  <a:pt x="1007240" y="0"/>
                </a:lnTo>
                <a:lnTo>
                  <a:pt x="997047" y="11766"/>
                </a:lnTo>
                <a:cubicBezTo>
                  <a:pt x="943731" y="97248"/>
                  <a:pt x="995176" y="194752"/>
                  <a:pt x="997808" y="289187"/>
                </a:cubicBezTo>
                <a:lnTo>
                  <a:pt x="998831" y="289187"/>
                </a:lnTo>
                <a:lnTo>
                  <a:pt x="1155497" y="646220"/>
                </a:lnTo>
                <a:cubicBezTo>
                  <a:pt x="1178881" y="699512"/>
                  <a:pt x="1153935" y="761366"/>
                  <a:pt x="1099778" y="784376"/>
                </a:cubicBezTo>
                <a:cubicBezTo>
                  <a:pt x="1048686" y="806085"/>
                  <a:pt x="989851" y="785467"/>
                  <a:pt x="965058" y="737601"/>
                </a:cubicBezTo>
                <a:lnTo>
                  <a:pt x="965058" y="1157638"/>
                </a:lnTo>
                <a:lnTo>
                  <a:pt x="965058" y="1200080"/>
                </a:lnTo>
                <a:lnTo>
                  <a:pt x="965058" y="1816439"/>
                </a:lnTo>
                <a:cubicBezTo>
                  <a:pt x="965058" y="1874486"/>
                  <a:pt x="917238" y="1921542"/>
                  <a:pt x="858248" y="1921542"/>
                </a:cubicBezTo>
                <a:close/>
              </a:path>
            </a:pathLst>
          </a:custGeom>
          <a:solidFill>
            <a:srgbClr val="0070C0"/>
          </a:solidFill>
          <a:ln w="25400" cap="flat" cmpd="sng" algn="ctr">
            <a:solidFill>
              <a:schemeClr val="bg1"/>
            </a:solidFill>
            <a:prstDash val="solid"/>
          </a:ln>
          <a:effectLst/>
        </p:spPr>
        <p:txBody>
          <a:bodyPr anchor="ctr"/>
          <a:lstStyle/>
          <a:p>
            <a:pPr algn="ctr" eaLnBrk="1" fontAlgn="auto" hangingPunct="1">
              <a:spcBef>
                <a:spcPts val="0"/>
              </a:spcBef>
              <a:spcAft>
                <a:spcPts val="0"/>
              </a:spcAft>
              <a:defRPr/>
            </a:pPr>
            <a:endParaRPr lang="en-US" b="0" kern="0" dirty="0">
              <a:solidFill>
                <a:schemeClr val="tx1">
                  <a:lumMod val="50000"/>
                </a:schemeClr>
              </a:solidFill>
              <a:latin typeface="Calibri"/>
              <a:ea typeface="微软雅黑" pitchFamily="34" charset="-122"/>
            </a:endParaRPr>
          </a:p>
        </p:txBody>
      </p:sp>
      <p:sp>
        <p:nvSpPr>
          <p:cNvPr id="25" name="任意多边形 24"/>
          <p:cNvSpPr/>
          <p:nvPr/>
        </p:nvSpPr>
        <p:spPr>
          <a:xfrm flipH="1" flipV="1">
            <a:off x="3646092" y="3703340"/>
            <a:ext cx="719137" cy="884634"/>
          </a:xfrm>
          <a:custGeom>
            <a:avLst/>
            <a:gdLst>
              <a:gd name="connsiteX0" fmla="*/ 530896 w 720198"/>
              <a:gd name="connsiteY0" fmla="*/ 1093431 h 1093431"/>
              <a:gd name="connsiteX1" fmla="*/ 464825 w 720198"/>
              <a:gd name="connsiteY1" fmla="*/ 1032050 h 1093431"/>
              <a:gd name="connsiteX2" fmla="*/ 464825 w 720198"/>
              <a:gd name="connsiteY2" fmla="*/ 672092 h 1093431"/>
              <a:gd name="connsiteX3" fmla="*/ 440363 w 720198"/>
              <a:gd name="connsiteY3" fmla="*/ 672092 h 1093431"/>
              <a:gd name="connsiteX4" fmla="*/ 440363 w 720198"/>
              <a:gd name="connsiteY4" fmla="*/ 756926 h 1093431"/>
              <a:gd name="connsiteX5" fmla="*/ 374292 w 720198"/>
              <a:gd name="connsiteY5" fmla="*/ 818307 h 1093431"/>
              <a:gd name="connsiteX6" fmla="*/ 308221 w 720198"/>
              <a:gd name="connsiteY6" fmla="*/ 756926 h 1093431"/>
              <a:gd name="connsiteX7" fmla="*/ 308221 w 720198"/>
              <a:gd name="connsiteY7" fmla="*/ 672092 h 1093431"/>
              <a:gd name="connsiteX8" fmla="*/ 286307 w 720198"/>
              <a:gd name="connsiteY8" fmla="*/ 672092 h 1093431"/>
              <a:gd name="connsiteX9" fmla="*/ 286307 w 720198"/>
              <a:gd name="connsiteY9" fmla="*/ 720331 h 1093431"/>
              <a:gd name="connsiteX10" fmla="*/ 220237 w 720198"/>
              <a:gd name="connsiteY10" fmla="*/ 781712 h 1093431"/>
              <a:gd name="connsiteX11" fmla="*/ 154166 w 720198"/>
              <a:gd name="connsiteY11" fmla="*/ 720331 h 1093431"/>
              <a:gd name="connsiteX12" fmla="*/ 154166 w 720198"/>
              <a:gd name="connsiteY12" fmla="*/ 672092 h 1093431"/>
              <a:gd name="connsiteX13" fmla="*/ 132142 w 720198"/>
              <a:gd name="connsiteY13" fmla="*/ 672092 h 1093431"/>
              <a:gd name="connsiteX14" fmla="*/ 132142 w 720198"/>
              <a:gd name="connsiteY14" fmla="*/ 713012 h 1093431"/>
              <a:gd name="connsiteX15" fmla="*/ 66071 w 720198"/>
              <a:gd name="connsiteY15" fmla="*/ 774393 h 1093431"/>
              <a:gd name="connsiteX16" fmla="*/ 0 w 720198"/>
              <a:gd name="connsiteY16" fmla="*/ 713012 h 1093431"/>
              <a:gd name="connsiteX17" fmla="*/ 0 w 720198"/>
              <a:gd name="connsiteY17" fmla="*/ 672092 h 1093431"/>
              <a:gd name="connsiteX18" fmla="*/ 0 w 720198"/>
              <a:gd name="connsiteY18" fmla="*/ 467489 h 1093431"/>
              <a:gd name="connsiteX19" fmla="*/ 0 w 720198"/>
              <a:gd name="connsiteY19" fmla="*/ 143782 h 1093431"/>
              <a:gd name="connsiteX20" fmla="*/ 0 w 720198"/>
              <a:gd name="connsiteY20" fmla="*/ 140123 h 1093431"/>
              <a:gd name="connsiteX21" fmla="*/ 381 w 720198"/>
              <a:gd name="connsiteY21" fmla="*/ 140123 h 1093431"/>
              <a:gd name="connsiteX22" fmla="*/ 34864 w 720198"/>
              <a:gd name="connsiteY22" fmla="*/ 4755 h 1093431"/>
              <a:gd name="connsiteX23" fmla="*/ 38700 w 720198"/>
              <a:gd name="connsiteY23" fmla="*/ 0 h 1093431"/>
              <a:gd name="connsiteX24" fmla="*/ 610475 w 720198"/>
              <a:gd name="connsiteY24" fmla="*/ 0 h 1093431"/>
              <a:gd name="connsiteX25" fmla="*/ 601857 w 720198"/>
              <a:gd name="connsiteY25" fmla="*/ 30043 h 1093431"/>
              <a:gd name="connsiteX26" fmla="*/ 617226 w 720198"/>
              <a:gd name="connsiteY26" fmla="*/ 140123 h 1093431"/>
              <a:gd name="connsiteX27" fmla="*/ 617858 w 720198"/>
              <a:gd name="connsiteY27" fmla="*/ 140123 h 1093431"/>
              <a:gd name="connsiteX28" fmla="*/ 714769 w 720198"/>
              <a:gd name="connsiteY28" fmla="*/ 348633 h 1093431"/>
              <a:gd name="connsiteX29" fmla="*/ 680302 w 720198"/>
              <a:gd name="connsiteY29" fmla="*/ 429318 h 1093431"/>
              <a:gd name="connsiteX30" fmla="*/ 596967 w 720198"/>
              <a:gd name="connsiteY30" fmla="*/ 402001 h 1093431"/>
              <a:gd name="connsiteX31" fmla="*/ 596967 w 720198"/>
              <a:gd name="connsiteY31" fmla="*/ 647305 h 1093431"/>
              <a:gd name="connsiteX32" fmla="*/ 596967 w 720198"/>
              <a:gd name="connsiteY32" fmla="*/ 672092 h 1093431"/>
              <a:gd name="connsiteX33" fmla="*/ 596967 w 720198"/>
              <a:gd name="connsiteY33" fmla="*/ 1032050 h 1093431"/>
              <a:gd name="connsiteX34" fmla="*/ 530896 w 720198"/>
              <a:gd name="connsiteY34" fmla="*/ 1093431 h 109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20198" h="1093431">
                <a:moveTo>
                  <a:pt x="530896" y="1093431"/>
                </a:moveTo>
                <a:cubicBezTo>
                  <a:pt x="494406" y="1093431"/>
                  <a:pt x="464825" y="1065950"/>
                  <a:pt x="464825" y="1032050"/>
                </a:cubicBezTo>
                <a:lnTo>
                  <a:pt x="464825" y="672092"/>
                </a:lnTo>
                <a:lnTo>
                  <a:pt x="440363" y="672092"/>
                </a:lnTo>
                <a:lnTo>
                  <a:pt x="440363" y="756926"/>
                </a:lnTo>
                <a:cubicBezTo>
                  <a:pt x="440363" y="790826"/>
                  <a:pt x="410782" y="818307"/>
                  <a:pt x="374292" y="818307"/>
                </a:cubicBezTo>
                <a:cubicBezTo>
                  <a:pt x="337802" y="818307"/>
                  <a:pt x="308221" y="790826"/>
                  <a:pt x="308221" y="756926"/>
                </a:cubicBezTo>
                <a:lnTo>
                  <a:pt x="308221" y="672092"/>
                </a:lnTo>
                <a:lnTo>
                  <a:pt x="286307" y="672092"/>
                </a:lnTo>
                <a:lnTo>
                  <a:pt x="286307" y="720331"/>
                </a:lnTo>
                <a:cubicBezTo>
                  <a:pt x="286307" y="754231"/>
                  <a:pt x="256726" y="781712"/>
                  <a:pt x="220237" y="781712"/>
                </a:cubicBezTo>
                <a:cubicBezTo>
                  <a:pt x="183747" y="781712"/>
                  <a:pt x="154166" y="754231"/>
                  <a:pt x="154166" y="720331"/>
                </a:cubicBezTo>
                <a:lnTo>
                  <a:pt x="154166" y="672092"/>
                </a:lnTo>
                <a:lnTo>
                  <a:pt x="132142" y="672092"/>
                </a:lnTo>
                <a:lnTo>
                  <a:pt x="132142" y="713012"/>
                </a:lnTo>
                <a:cubicBezTo>
                  <a:pt x="132142" y="746912"/>
                  <a:pt x="102561" y="774393"/>
                  <a:pt x="66071" y="774393"/>
                </a:cubicBezTo>
                <a:cubicBezTo>
                  <a:pt x="29581" y="774393"/>
                  <a:pt x="0" y="746912"/>
                  <a:pt x="0" y="713012"/>
                </a:cubicBezTo>
                <a:lnTo>
                  <a:pt x="0" y="672092"/>
                </a:lnTo>
                <a:lnTo>
                  <a:pt x="0" y="467489"/>
                </a:lnTo>
                <a:lnTo>
                  <a:pt x="0" y="143782"/>
                </a:lnTo>
                <a:lnTo>
                  <a:pt x="0" y="140123"/>
                </a:lnTo>
                <a:lnTo>
                  <a:pt x="381" y="140123"/>
                </a:lnTo>
                <a:cubicBezTo>
                  <a:pt x="8000" y="59042"/>
                  <a:pt x="20466" y="26166"/>
                  <a:pt x="34864" y="4755"/>
                </a:cubicBezTo>
                <a:lnTo>
                  <a:pt x="38700" y="0"/>
                </a:lnTo>
                <a:lnTo>
                  <a:pt x="610475" y="0"/>
                </a:lnTo>
                <a:lnTo>
                  <a:pt x="601857" y="30043"/>
                </a:lnTo>
                <a:cubicBezTo>
                  <a:pt x="601634" y="65792"/>
                  <a:pt x="616140" y="103356"/>
                  <a:pt x="617226" y="140123"/>
                </a:cubicBezTo>
                <a:lnTo>
                  <a:pt x="617858" y="140123"/>
                </a:lnTo>
                <a:lnTo>
                  <a:pt x="714769" y="348633"/>
                </a:lnTo>
                <a:cubicBezTo>
                  <a:pt x="729233" y="379756"/>
                  <a:pt x="713802" y="415880"/>
                  <a:pt x="680302" y="429318"/>
                </a:cubicBezTo>
                <a:cubicBezTo>
                  <a:pt x="648698" y="441996"/>
                  <a:pt x="612303" y="429955"/>
                  <a:pt x="596967" y="402001"/>
                </a:cubicBezTo>
                <a:lnTo>
                  <a:pt x="596967" y="647305"/>
                </a:lnTo>
                <a:lnTo>
                  <a:pt x="596967" y="672092"/>
                </a:lnTo>
                <a:lnTo>
                  <a:pt x="596967" y="1032050"/>
                </a:lnTo>
                <a:cubicBezTo>
                  <a:pt x="596967" y="1065950"/>
                  <a:pt x="567386" y="1093431"/>
                  <a:pt x="530896" y="1093431"/>
                </a:cubicBezTo>
                <a:close/>
              </a:path>
            </a:pathLst>
          </a:custGeom>
          <a:solidFill>
            <a:srgbClr val="00B0F0"/>
          </a:solidFill>
          <a:ln w="25400" cap="flat" cmpd="sng" algn="ctr">
            <a:solidFill>
              <a:schemeClr val="bg1"/>
            </a:solidFill>
            <a:prstDash val="solid"/>
          </a:ln>
          <a:effectLst/>
        </p:spPr>
        <p:txBody>
          <a:bodyPr anchor="ctr"/>
          <a:lstStyle/>
          <a:p>
            <a:pPr algn="ctr" eaLnBrk="1" fontAlgn="auto" hangingPunct="1">
              <a:spcBef>
                <a:spcPts val="0"/>
              </a:spcBef>
              <a:spcAft>
                <a:spcPts val="0"/>
              </a:spcAft>
              <a:defRPr/>
            </a:pPr>
            <a:endParaRPr lang="en-US" b="0" kern="0" dirty="0">
              <a:solidFill>
                <a:schemeClr val="tx1">
                  <a:lumMod val="50000"/>
                </a:schemeClr>
              </a:solidFill>
              <a:latin typeface="Calibri"/>
              <a:ea typeface="微软雅黑" pitchFamily="34" charset="-122"/>
            </a:endParaRPr>
          </a:p>
        </p:txBody>
      </p:sp>
      <p:sp>
        <p:nvSpPr>
          <p:cNvPr id="26" name="KSO_GT1"/>
          <p:cNvSpPr txBox="1"/>
          <p:nvPr/>
        </p:nvSpPr>
        <p:spPr>
          <a:xfrm>
            <a:off x="3606404" y="1307802"/>
            <a:ext cx="2543175" cy="609600"/>
          </a:xfrm>
          <a:prstGeom prst="rect">
            <a:avLst/>
          </a:prstGeom>
          <a:noFill/>
        </p:spPr>
        <p:txBody>
          <a:bodyPr lIns="0" tIns="0" rIns="0" bIns="0" anchor="ctr"/>
          <a:lstStyle/>
          <a:p>
            <a:pPr algn="just" eaLnBrk="1" fontAlgn="auto" hangingPunct="1">
              <a:lnSpc>
                <a:spcPct val="130000"/>
              </a:lnSpc>
              <a:spcBef>
                <a:spcPts val="0"/>
              </a:spcBef>
              <a:spcAft>
                <a:spcPts val="0"/>
              </a:spcAft>
              <a:defRPr/>
            </a:pPr>
            <a:r>
              <a:rPr lang="zh-CN" altLang="en-US" sz="1400" b="0" kern="0" dirty="0">
                <a:solidFill>
                  <a:schemeClr val="tx1">
                    <a:lumMod val="50000"/>
                  </a:schemeClr>
                </a:solidFill>
                <a:latin typeface="微软雅黑" pitchFamily="34" charset="-122"/>
                <a:ea typeface="微软雅黑" pitchFamily="34" charset="-122"/>
                <a:cs typeface="Arial" pitchFamily="34" charset="0"/>
              </a:rPr>
              <a:t>请在此处输入您的文本，或者将您的文本粘贴到此处。</a:t>
            </a:r>
          </a:p>
        </p:txBody>
      </p:sp>
      <p:sp>
        <p:nvSpPr>
          <p:cNvPr id="27" name="KSO_GT2"/>
          <p:cNvSpPr txBox="1"/>
          <p:nvPr/>
        </p:nvSpPr>
        <p:spPr>
          <a:xfrm>
            <a:off x="2530078" y="2097186"/>
            <a:ext cx="2541588" cy="609600"/>
          </a:xfrm>
          <a:prstGeom prst="rect">
            <a:avLst/>
          </a:prstGeom>
          <a:noFill/>
        </p:spPr>
        <p:txBody>
          <a:bodyPr lIns="0" tIns="0" rIns="0" bIns="0" anchor="ctr"/>
          <a:lstStyle/>
          <a:p>
            <a:pPr algn="just" eaLnBrk="1" fontAlgn="auto" hangingPunct="1">
              <a:lnSpc>
                <a:spcPct val="130000"/>
              </a:lnSpc>
              <a:spcBef>
                <a:spcPts val="0"/>
              </a:spcBef>
              <a:spcAft>
                <a:spcPts val="0"/>
              </a:spcAft>
              <a:defRPr/>
            </a:pPr>
            <a:r>
              <a:rPr lang="zh-CN" altLang="en-US" sz="1400" b="0" kern="0" dirty="0">
                <a:solidFill>
                  <a:schemeClr val="tx1">
                    <a:lumMod val="50000"/>
                  </a:schemeClr>
                </a:solidFill>
                <a:latin typeface="微软雅黑" pitchFamily="34" charset="-122"/>
                <a:ea typeface="微软雅黑" pitchFamily="34" charset="-122"/>
                <a:cs typeface="Arial" pitchFamily="34" charset="0"/>
              </a:rPr>
              <a:t>请在此处输入您的文本，或者将您的文本粘贴到此处。</a:t>
            </a:r>
          </a:p>
        </p:txBody>
      </p:sp>
      <p:sp>
        <p:nvSpPr>
          <p:cNvPr id="28" name="KSO_GT3"/>
          <p:cNvSpPr txBox="1"/>
          <p:nvPr/>
        </p:nvSpPr>
        <p:spPr>
          <a:xfrm>
            <a:off x="1674417" y="2853233"/>
            <a:ext cx="2541587" cy="609600"/>
          </a:xfrm>
          <a:prstGeom prst="rect">
            <a:avLst/>
          </a:prstGeom>
          <a:noFill/>
        </p:spPr>
        <p:txBody>
          <a:bodyPr lIns="0" tIns="0" rIns="0" bIns="0" anchor="ctr"/>
          <a:lstStyle/>
          <a:p>
            <a:pPr algn="just" eaLnBrk="1" fontAlgn="auto" hangingPunct="1">
              <a:lnSpc>
                <a:spcPct val="130000"/>
              </a:lnSpc>
              <a:spcBef>
                <a:spcPts val="0"/>
              </a:spcBef>
              <a:spcAft>
                <a:spcPts val="0"/>
              </a:spcAft>
              <a:defRPr/>
            </a:pPr>
            <a:r>
              <a:rPr lang="zh-CN" altLang="en-US" sz="1400" b="0" kern="0" dirty="0">
                <a:solidFill>
                  <a:schemeClr val="tx1">
                    <a:lumMod val="50000"/>
                  </a:schemeClr>
                </a:solidFill>
                <a:latin typeface="微软雅黑" pitchFamily="34" charset="-122"/>
                <a:ea typeface="微软雅黑" pitchFamily="34" charset="-122"/>
                <a:cs typeface="Arial" pitchFamily="34" charset="0"/>
              </a:rPr>
              <a:t>请在此处输入您的文本，或者将您的文本粘贴到此处。</a:t>
            </a:r>
          </a:p>
        </p:txBody>
      </p:sp>
      <p:sp>
        <p:nvSpPr>
          <p:cNvPr id="29" name="KSO_GT4"/>
          <p:cNvSpPr txBox="1"/>
          <p:nvPr/>
        </p:nvSpPr>
        <p:spPr>
          <a:xfrm>
            <a:off x="1115616" y="3609280"/>
            <a:ext cx="2482850" cy="609600"/>
          </a:xfrm>
          <a:prstGeom prst="rect">
            <a:avLst/>
          </a:prstGeom>
          <a:noFill/>
        </p:spPr>
        <p:txBody>
          <a:bodyPr lIns="0" tIns="0" rIns="0" bIns="0" anchor="ctr"/>
          <a:lstStyle/>
          <a:p>
            <a:pPr algn="just" eaLnBrk="1" fontAlgn="auto" hangingPunct="1">
              <a:lnSpc>
                <a:spcPct val="130000"/>
              </a:lnSpc>
              <a:spcBef>
                <a:spcPts val="0"/>
              </a:spcBef>
              <a:spcAft>
                <a:spcPts val="0"/>
              </a:spcAft>
              <a:defRPr/>
            </a:pPr>
            <a:r>
              <a:rPr lang="zh-CN" altLang="en-US" sz="1400" b="0" kern="0" dirty="0">
                <a:solidFill>
                  <a:schemeClr val="tx1">
                    <a:lumMod val="50000"/>
                  </a:schemeClr>
                </a:solidFill>
                <a:latin typeface="微软雅黑" pitchFamily="34" charset="-122"/>
                <a:ea typeface="微软雅黑" pitchFamily="34" charset="-122"/>
                <a:cs typeface="Arial" pitchFamily="34" charset="0"/>
              </a:rPr>
              <a:t>请在此处输入您的文本，或者将您的文本粘贴到此处。</a:t>
            </a:r>
          </a:p>
        </p:txBody>
      </p:sp>
      <p:sp>
        <p:nvSpPr>
          <p:cNvPr id="30" name="KSO_GN1"/>
          <p:cNvSpPr txBox="1"/>
          <p:nvPr/>
        </p:nvSpPr>
        <p:spPr>
          <a:xfrm>
            <a:off x="5884467" y="1188740"/>
            <a:ext cx="935037" cy="683264"/>
          </a:xfrm>
          <a:prstGeom prst="rect">
            <a:avLst/>
          </a:prstGeom>
          <a:noFill/>
        </p:spPr>
        <p:txBody>
          <a:bodyPr>
            <a:spAutoFit/>
          </a:bodyPr>
          <a:lstStyle/>
          <a:p>
            <a:pPr algn="ctr" eaLnBrk="1" fontAlgn="auto" hangingPunct="1">
              <a:lnSpc>
                <a:spcPct val="80000"/>
              </a:lnSpc>
              <a:spcBef>
                <a:spcPts val="0"/>
              </a:spcBef>
              <a:spcAft>
                <a:spcPts val="0"/>
              </a:spcAft>
              <a:defRPr/>
            </a:pPr>
            <a:r>
              <a:rPr lang="en-US" altLang="zh-CN" sz="4800" b="0" kern="0" dirty="0">
                <a:solidFill>
                  <a:schemeClr val="tx1">
                    <a:lumMod val="50000"/>
                  </a:schemeClr>
                </a:solidFill>
                <a:latin typeface="Arial" pitchFamily="34" charset="0"/>
                <a:ea typeface="Gungsuh" pitchFamily="18" charset="-127"/>
                <a:cs typeface="Arial" pitchFamily="34" charset="0"/>
              </a:rPr>
              <a:t>1</a:t>
            </a:r>
            <a:endParaRPr lang="zh-CN" altLang="en-US" sz="4800" b="0" kern="0" dirty="0">
              <a:solidFill>
                <a:schemeClr val="tx1">
                  <a:lumMod val="50000"/>
                </a:schemeClr>
              </a:solidFill>
              <a:latin typeface="Arial" pitchFamily="34" charset="0"/>
              <a:ea typeface="Gungsuh" pitchFamily="18" charset="-127"/>
              <a:cs typeface="Arial" pitchFamily="34" charset="0"/>
            </a:endParaRPr>
          </a:p>
        </p:txBody>
      </p:sp>
      <p:sp>
        <p:nvSpPr>
          <p:cNvPr id="31" name="KSO_GN2"/>
          <p:cNvSpPr txBox="1"/>
          <p:nvPr/>
        </p:nvSpPr>
        <p:spPr>
          <a:xfrm>
            <a:off x="4869632" y="1908820"/>
            <a:ext cx="935038" cy="683264"/>
          </a:xfrm>
          <a:prstGeom prst="rect">
            <a:avLst/>
          </a:prstGeom>
          <a:noFill/>
        </p:spPr>
        <p:txBody>
          <a:bodyPr>
            <a:spAutoFit/>
          </a:bodyPr>
          <a:lstStyle/>
          <a:p>
            <a:pPr algn="ctr" eaLnBrk="1" fontAlgn="auto" hangingPunct="1">
              <a:lnSpc>
                <a:spcPct val="80000"/>
              </a:lnSpc>
              <a:spcBef>
                <a:spcPts val="0"/>
              </a:spcBef>
              <a:spcAft>
                <a:spcPts val="0"/>
              </a:spcAft>
              <a:defRPr/>
            </a:pPr>
            <a:r>
              <a:rPr lang="en-US" altLang="zh-CN" sz="4800" b="0" kern="0" dirty="0">
                <a:solidFill>
                  <a:schemeClr val="tx1">
                    <a:lumMod val="50000"/>
                  </a:schemeClr>
                </a:solidFill>
                <a:latin typeface="Arial" pitchFamily="34" charset="0"/>
                <a:ea typeface="Gungsuh" pitchFamily="18" charset="-127"/>
                <a:cs typeface="Arial" pitchFamily="34" charset="0"/>
              </a:rPr>
              <a:t>2</a:t>
            </a:r>
            <a:endParaRPr lang="zh-CN" altLang="en-US" sz="4800" b="0" kern="0" dirty="0">
              <a:solidFill>
                <a:schemeClr val="tx1">
                  <a:lumMod val="50000"/>
                </a:schemeClr>
              </a:solidFill>
              <a:latin typeface="Arial" pitchFamily="34" charset="0"/>
              <a:ea typeface="Gungsuh" pitchFamily="18" charset="-127"/>
              <a:cs typeface="Arial" pitchFamily="34" charset="0"/>
            </a:endParaRPr>
          </a:p>
        </p:txBody>
      </p:sp>
      <p:sp>
        <p:nvSpPr>
          <p:cNvPr id="40" name="KSO_GN3"/>
          <p:cNvSpPr txBox="1"/>
          <p:nvPr/>
        </p:nvSpPr>
        <p:spPr>
          <a:xfrm>
            <a:off x="3950892" y="2628900"/>
            <a:ext cx="936625" cy="683264"/>
          </a:xfrm>
          <a:prstGeom prst="rect">
            <a:avLst/>
          </a:prstGeom>
          <a:noFill/>
        </p:spPr>
        <p:txBody>
          <a:bodyPr>
            <a:spAutoFit/>
          </a:bodyPr>
          <a:lstStyle/>
          <a:p>
            <a:pPr algn="ctr" eaLnBrk="1" fontAlgn="auto" hangingPunct="1">
              <a:lnSpc>
                <a:spcPct val="80000"/>
              </a:lnSpc>
              <a:spcBef>
                <a:spcPts val="0"/>
              </a:spcBef>
              <a:spcAft>
                <a:spcPts val="0"/>
              </a:spcAft>
              <a:defRPr/>
            </a:pPr>
            <a:r>
              <a:rPr lang="en-US" altLang="zh-CN" sz="4800" b="0" kern="0" dirty="0">
                <a:solidFill>
                  <a:schemeClr val="tx1">
                    <a:lumMod val="50000"/>
                  </a:schemeClr>
                </a:solidFill>
                <a:latin typeface="Arial" pitchFamily="34" charset="0"/>
                <a:ea typeface="Gungsuh" pitchFamily="18" charset="-127"/>
                <a:cs typeface="Arial" pitchFamily="34" charset="0"/>
              </a:rPr>
              <a:t>3</a:t>
            </a:r>
            <a:endParaRPr lang="zh-CN" altLang="en-US" sz="4800" b="0" kern="0" dirty="0">
              <a:solidFill>
                <a:schemeClr val="tx1">
                  <a:lumMod val="50000"/>
                </a:schemeClr>
              </a:solidFill>
              <a:latin typeface="Arial" pitchFamily="34" charset="0"/>
              <a:ea typeface="Gungsuh" pitchFamily="18" charset="-127"/>
              <a:cs typeface="Arial" pitchFamily="34" charset="0"/>
            </a:endParaRPr>
          </a:p>
        </p:txBody>
      </p:sp>
      <p:sp>
        <p:nvSpPr>
          <p:cNvPr id="41" name="KSO_GN4"/>
          <p:cNvSpPr txBox="1"/>
          <p:nvPr/>
        </p:nvSpPr>
        <p:spPr>
          <a:xfrm>
            <a:off x="3284390" y="3169772"/>
            <a:ext cx="936625" cy="683264"/>
          </a:xfrm>
          <a:prstGeom prst="rect">
            <a:avLst/>
          </a:prstGeom>
          <a:noFill/>
        </p:spPr>
        <p:txBody>
          <a:bodyPr>
            <a:spAutoFit/>
          </a:bodyPr>
          <a:lstStyle/>
          <a:p>
            <a:pPr algn="ctr" eaLnBrk="1" fontAlgn="auto" hangingPunct="1">
              <a:lnSpc>
                <a:spcPct val="80000"/>
              </a:lnSpc>
              <a:spcBef>
                <a:spcPts val="0"/>
              </a:spcBef>
              <a:spcAft>
                <a:spcPts val="0"/>
              </a:spcAft>
              <a:defRPr/>
            </a:pPr>
            <a:r>
              <a:rPr lang="en-US" altLang="zh-CN" sz="4800" b="0" kern="0" dirty="0">
                <a:solidFill>
                  <a:schemeClr val="tx1">
                    <a:lumMod val="50000"/>
                  </a:schemeClr>
                </a:solidFill>
                <a:latin typeface="Arial" pitchFamily="34" charset="0"/>
                <a:ea typeface="Gungsuh" pitchFamily="18" charset="-127"/>
                <a:cs typeface="Arial" pitchFamily="34" charset="0"/>
              </a:rPr>
              <a:t>4</a:t>
            </a:r>
            <a:endParaRPr lang="zh-CN" altLang="en-US" sz="4800" b="0" kern="0" dirty="0">
              <a:solidFill>
                <a:schemeClr val="tx1">
                  <a:lumMod val="50000"/>
                </a:schemeClr>
              </a:solidFill>
              <a:latin typeface="Arial" pitchFamily="34" charset="0"/>
              <a:ea typeface="Gungsuh" pitchFamily="18" charset="-127"/>
              <a:cs typeface="Arial" pitchFamily="34" charset="0"/>
            </a:endParaRPr>
          </a:p>
        </p:txBody>
      </p:sp>
    </p:spTree>
    <p:extLst>
      <p:ext uri="{BB962C8B-B14F-4D97-AF65-F5344CB8AC3E}">
        <p14:creationId xmlns:p14="http://schemas.microsoft.com/office/powerpoint/2010/main" xmlns="" val="2682915260"/>
      </p:ext>
    </p:extLst>
  </p:cSld>
  <p:clrMapOvr>
    <a:masterClrMapping/>
  </p:clrMapOvr>
  <mc:AlternateContent xmlns:mc="http://schemas.openxmlformats.org/markup-compatibility/2006">
    <mc:Choice xmlns:p14="http://schemas.microsoft.com/office/powerpoint/2010/main" xmlns="" Requires="p14">
      <p:transition spd="slow" p14:dur="900" advClick="0" advTm="10000">
        <p14:warp dir="in"/>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right)">
                                      <p:cBhvr>
                                        <p:cTn id="17" dur="500"/>
                                        <p:tgtEl>
                                          <p:spTgt spid="26"/>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right)">
                                      <p:cBhvr>
                                        <p:cTn id="31" dur="500"/>
                                        <p:tgtEl>
                                          <p:spTgt spid="27"/>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right)">
                                      <p:cBhvr>
                                        <p:cTn id="45" dur="500"/>
                                        <p:tgtEl>
                                          <p:spTgt spid="2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500" fill="hold"/>
                                        <p:tgtEl>
                                          <p:spTgt spid="41"/>
                                        </p:tgtEl>
                                        <p:attrNameLst>
                                          <p:attrName>ppt_w</p:attrName>
                                        </p:attrNameLst>
                                      </p:cBhvr>
                                      <p:tavLst>
                                        <p:tav tm="0">
                                          <p:val>
                                            <p:fltVal val="0"/>
                                          </p:val>
                                        </p:tav>
                                        <p:tav tm="100000">
                                          <p:val>
                                            <p:strVal val="#ppt_w"/>
                                          </p:val>
                                        </p:tav>
                                      </p:tavLst>
                                    </p:anim>
                                    <p:anim calcmode="lin" valueType="num">
                                      <p:cBhvr>
                                        <p:cTn id="54" dur="500" fill="hold"/>
                                        <p:tgtEl>
                                          <p:spTgt spid="41"/>
                                        </p:tgtEl>
                                        <p:attrNameLst>
                                          <p:attrName>ppt_h</p:attrName>
                                        </p:attrNameLst>
                                      </p:cBhvr>
                                      <p:tavLst>
                                        <p:tav tm="0">
                                          <p:val>
                                            <p:fltVal val="0"/>
                                          </p:val>
                                        </p:tav>
                                        <p:tav tm="100000">
                                          <p:val>
                                            <p:strVal val="#ppt_h"/>
                                          </p:val>
                                        </p:tav>
                                      </p:tavLst>
                                    </p:anim>
                                    <p:animEffect transition="in" filter="fade">
                                      <p:cBhvr>
                                        <p:cTn id="55" dur="500"/>
                                        <p:tgtEl>
                                          <p:spTgt spid="41"/>
                                        </p:tgtEl>
                                      </p:cBhvr>
                                    </p:animEffect>
                                  </p:childTnLst>
                                </p:cTn>
                              </p:par>
                            </p:childTnLst>
                          </p:cTn>
                        </p:par>
                        <p:par>
                          <p:cTn id="56" fill="hold">
                            <p:stCondLst>
                              <p:cond delay="5500"/>
                            </p:stCondLst>
                            <p:childTnLst>
                              <p:par>
                                <p:cTn id="57" presetID="22" presetClass="entr" presetSubtype="2"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right)">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4" grpId="0" animBg="1"/>
      <p:bldP spid="25" grpId="0" animBg="1"/>
      <p:bldP spid="26" grpId="0"/>
      <p:bldP spid="27" grpId="0"/>
      <p:bldP spid="28" grpId="0"/>
      <p:bldP spid="29" grpId="0"/>
      <p:bldP spid="30" grpId="0"/>
      <p:bldP spid="31"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燕尾形 33"/>
          <p:cNvSpPr/>
          <p:nvPr/>
        </p:nvSpPr>
        <p:spPr>
          <a:xfrm>
            <a:off x="3938125"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35"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36"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37"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3. </a:t>
            </a:r>
            <a:r>
              <a:rPr lang="zh-CN" altLang="en-US" sz="1600" b="0" dirty="0" smtClean="0">
                <a:solidFill>
                  <a:schemeClr val="bg1"/>
                </a:solidFill>
                <a:latin typeface="Impact" pitchFamily="34" charset="0"/>
                <a:ea typeface="微软雅黑" pitchFamily="34" charset="-122"/>
              </a:rPr>
              <a:t>成功项目展示</a:t>
            </a:r>
            <a:endParaRPr lang="zh-CN" altLang="en-US" sz="1600" b="0" dirty="0">
              <a:solidFill>
                <a:schemeClr val="bg1"/>
              </a:solidFill>
              <a:latin typeface="微软雅黑" pitchFamily="34" charset="-122"/>
              <a:ea typeface="微软雅黑" pitchFamily="34" charset="-122"/>
            </a:endParaRPr>
          </a:p>
        </p:txBody>
      </p:sp>
      <p:sp>
        <p:nvSpPr>
          <p:cNvPr id="38"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39"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sp>
        <p:nvSpPr>
          <p:cNvPr id="46" name="等腰三角形 2"/>
          <p:cNvSpPr>
            <a:spLocks/>
          </p:cNvSpPr>
          <p:nvPr/>
        </p:nvSpPr>
        <p:spPr bwMode="auto">
          <a:xfrm rot="3036074">
            <a:off x="4543936" y="1547496"/>
            <a:ext cx="1341834" cy="1551969"/>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1"/>
          </a:solidFill>
          <a:ln w="28575" cmpd="sng">
            <a:solidFill>
              <a:srgbClr val="F8F8F8"/>
            </a:solidFill>
            <a:round/>
            <a:headEnd/>
            <a:tailEnd/>
          </a:ln>
        </p:spPr>
        <p:txBody>
          <a:bodyPr wrap="none" lIns="68562" tIns="34281" rIns="68562" bIns="34281" anchor="ctr"/>
          <a:lstStyle/>
          <a:p>
            <a:endParaRPr lang="zh-CN" altLang="en-US" sz="1400"/>
          </a:p>
        </p:txBody>
      </p:sp>
      <p:sp>
        <p:nvSpPr>
          <p:cNvPr id="47" name="TextBox 5"/>
          <p:cNvSpPr txBox="1">
            <a:spLocks noChangeArrowheads="1"/>
          </p:cNvSpPr>
          <p:nvPr/>
        </p:nvSpPr>
        <p:spPr bwMode="auto">
          <a:xfrm>
            <a:off x="4762592" y="2150244"/>
            <a:ext cx="812879"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200">
                <a:solidFill>
                  <a:srgbClr val="FFFFFF"/>
                </a:solidFill>
                <a:latin typeface="微软雅黑" pitchFamily="34" charset="-122"/>
                <a:ea typeface="微软雅黑" pitchFamily="34" charset="-122"/>
              </a:rPr>
              <a:t>人员支持</a:t>
            </a:r>
          </a:p>
        </p:txBody>
      </p:sp>
      <p:sp>
        <p:nvSpPr>
          <p:cNvPr id="48" name="等腰三角形 2"/>
          <p:cNvSpPr>
            <a:spLocks/>
          </p:cNvSpPr>
          <p:nvPr/>
        </p:nvSpPr>
        <p:spPr bwMode="auto">
          <a:xfrm rot="8763501">
            <a:off x="3685497" y="2489572"/>
            <a:ext cx="1341311" cy="1552575"/>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00B0F0"/>
          </a:solidFill>
          <a:ln w="28575" cmpd="sng">
            <a:solidFill>
              <a:srgbClr val="F8F8F8"/>
            </a:solidFill>
            <a:round/>
            <a:headEnd/>
            <a:tailEnd/>
          </a:ln>
        </p:spPr>
        <p:txBody>
          <a:bodyPr wrap="none" lIns="68562" tIns="34281" rIns="68562" bIns="34281" anchor="ctr"/>
          <a:lstStyle/>
          <a:p>
            <a:endParaRPr lang="zh-CN" altLang="en-US" sz="1400"/>
          </a:p>
        </p:txBody>
      </p:sp>
      <p:sp>
        <p:nvSpPr>
          <p:cNvPr id="49" name="TextBox 7"/>
          <p:cNvSpPr txBox="1">
            <a:spLocks noChangeArrowheads="1"/>
          </p:cNvSpPr>
          <p:nvPr/>
        </p:nvSpPr>
        <p:spPr bwMode="auto">
          <a:xfrm>
            <a:off x="3872352" y="3027735"/>
            <a:ext cx="812879" cy="465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200">
                <a:solidFill>
                  <a:srgbClr val="FFFFFF"/>
                </a:solidFill>
                <a:latin typeface="微软雅黑" pitchFamily="34" charset="-122"/>
                <a:ea typeface="微软雅黑" pitchFamily="34" charset="-122"/>
              </a:rPr>
              <a:t>资金支持</a:t>
            </a:r>
          </a:p>
        </p:txBody>
      </p:sp>
      <p:sp>
        <p:nvSpPr>
          <p:cNvPr id="50" name="等腰三角形 2"/>
          <p:cNvSpPr>
            <a:spLocks/>
          </p:cNvSpPr>
          <p:nvPr/>
        </p:nvSpPr>
        <p:spPr bwMode="auto">
          <a:xfrm rot="16474574">
            <a:off x="3291887" y="1226027"/>
            <a:ext cx="1341834" cy="1551969"/>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0070C0"/>
          </a:solidFill>
          <a:ln w="28575" cmpd="sng">
            <a:solidFill>
              <a:srgbClr val="F8F8F8"/>
            </a:solidFill>
            <a:round/>
            <a:headEnd/>
            <a:tailEnd/>
          </a:ln>
        </p:spPr>
        <p:txBody>
          <a:bodyPr wrap="none" lIns="68562" tIns="34281" rIns="68562" bIns="34281" anchor="ctr"/>
          <a:lstStyle/>
          <a:p>
            <a:endParaRPr lang="zh-CN" altLang="en-US" sz="1400"/>
          </a:p>
        </p:txBody>
      </p:sp>
      <p:sp>
        <p:nvSpPr>
          <p:cNvPr id="51" name="TextBox 9"/>
          <p:cNvSpPr txBox="1">
            <a:spLocks noChangeArrowheads="1"/>
          </p:cNvSpPr>
          <p:nvPr/>
        </p:nvSpPr>
        <p:spPr bwMode="auto">
          <a:xfrm>
            <a:off x="3667645" y="1740669"/>
            <a:ext cx="812879"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200">
                <a:solidFill>
                  <a:srgbClr val="FFFFFF"/>
                </a:solidFill>
                <a:latin typeface="微软雅黑" pitchFamily="34" charset="-122"/>
                <a:ea typeface="微软雅黑" pitchFamily="34" charset="-122"/>
              </a:rPr>
              <a:t>政策支持</a:t>
            </a:r>
          </a:p>
        </p:txBody>
      </p:sp>
      <p:sp>
        <p:nvSpPr>
          <p:cNvPr id="52" name="TextBox 10"/>
          <p:cNvSpPr txBox="1">
            <a:spLocks noChangeArrowheads="1"/>
          </p:cNvSpPr>
          <p:nvPr/>
        </p:nvSpPr>
        <p:spPr bwMode="auto">
          <a:xfrm>
            <a:off x="1061194" y="1152501"/>
            <a:ext cx="1324685" cy="28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1400" b="1">
                <a:solidFill>
                  <a:srgbClr val="4D4D4D"/>
                </a:solidFill>
                <a:latin typeface="微软雅黑" pitchFamily="34" charset="-122"/>
                <a:ea typeface="微软雅黑" pitchFamily="34" charset="-122"/>
              </a:rPr>
              <a:t>■</a:t>
            </a:r>
            <a:r>
              <a:rPr lang="zh-CN" altLang="en-US" sz="1400" b="1">
                <a:solidFill>
                  <a:srgbClr val="4D4D4D"/>
                </a:solidFill>
                <a:latin typeface="微软雅黑" pitchFamily="34" charset="-122"/>
                <a:ea typeface="微软雅黑" pitchFamily="34" charset="-122"/>
              </a:rPr>
              <a:t>请输入您标题</a:t>
            </a:r>
          </a:p>
        </p:txBody>
      </p:sp>
      <p:sp>
        <p:nvSpPr>
          <p:cNvPr id="53" name="TextBox 11"/>
          <p:cNvSpPr txBox="1">
            <a:spLocks noChangeArrowheads="1"/>
          </p:cNvSpPr>
          <p:nvPr/>
        </p:nvSpPr>
        <p:spPr bwMode="auto">
          <a:xfrm>
            <a:off x="1061194" y="1383482"/>
            <a:ext cx="2074449" cy="715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050" b="0">
                <a:solidFill>
                  <a:srgbClr val="4D4D4D"/>
                </a:solidFill>
                <a:latin typeface="微软雅黑" pitchFamily="34" charset="-122"/>
                <a:ea typeface="微软雅黑" pitchFamily="34" charset="-122"/>
              </a:rPr>
              <a:t>这里可以输入可长可短的段落文字这里可以输入可长可短的段落文字这里可以输入可长可短的段落文字这里可以输入可长可</a:t>
            </a:r>
          </a:p>
        </p:txBody>
      </p:sp>
      <p:sp>
        <p:nvSpPr>
          <p:cNvPr id="54" name="TextBox 12"/>
          <p:cNvSpPr txBox="1">
            <a:spLocks noChangeArrowheads="1"/>
          </p:cNvSpPr>
          <p:nvPr/>
        </p:nvSpPr>
        <p:spPr bwMode="auto">
          <a:xfrm>
            <a:off x="6097952" y="915566"/>
            <a:ext cx="1324685" cy="28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1400" b="1" dirty="0">
                <a:solidFill>
                  <a:srgbClr val="4D4D4D"/>
                </a:solidFill>
                <a:latin typeface="微软雅黑" pitchFamily="34" charset="-122"/>
                <a:ea typeface="微软雅黑" pitchFamily="34" charset="-122"/>
              </a:rPr>
              <a:t>■</a:t>
            </a:r>
            <a:r>
              <a:rPr lang="zh-CN" altLang="en-US" sz="1400" b="1" dirty="0">
                <a:solidFill>
                  <a:srgbClr val="4D4D4D"/>
                </a:solidFill>
                <a:latin typeface="微软雅黑" pitchFamily="34" charset="-122"/>
                <a:ea typeface="微软雅黑" pitchFamily="34" charset="-122"/>
              </a:rPr>
              <a:t>请输入您标题</a:t>
            </a:r>
          </a:p>
        </p:txBody>
      </p:sp>
      <p:sp>
        <p:nvSpPr>
          <p:cNvPr id="55" name="TextBox 13"/>
          <p:cNvSpPr txBox="1">
            <a:spLocks noChangeArrowheads="1"/>
          </p:cNvSpPr>
          <p:nvPr/>
        </p:nvSpPr>
        <p:spPr bwMode="auto">
          <a:xfrm>
            <a:off x="6097951" y="2344316"/>
            <a:ext cx="2074449" cy="715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050" b="0" dirty="0">
                <a:solidFill>
                  <a:srgbClr val="4D4D4D"/>
                </a:solidFill>
                <a:latin typeface="微软雅黑" pitchFamily="34" charset="-122"/>
                <a:ea typeface="微软雅黑" pitchFamily="34" charset="-122"/>
              </a:rPr>
              <a:t>这里可以输入可长可短的段落文字这里可以输入可长可短的段落文字这里可以输入可长可短的段落文字这里可以输入可长可</a:t>
            </a:r>
          </a:p>
        </p:txBody>
      </p:sp>
      <p:sp>
        <p:nvSpPr>
          <p:cNvPr id="56" name="TextBox 14"/>
          <p:cNvSpPr txBox="1">
            <a:spLocks noChangeArrowheads="1"/>
          </p:cNvSpPr>
          <p:nvPr/>
        </p:nvSpPr>
        <p:spPr bwMode="auto">
          <a:xfrm>
            <a:off x="1949054" y="3909989"/>
            <a:ext cx="1324685" cy="28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1400" b="1">
                <a:solidFill>
                  <a:srgbClr val="4D4D4D"/>
                </a:solidFill>
                <a:latin typeface="微软雅黑" pitchFamily="34" charset="-122"/>
                <a:ea typeface="微软雅黑" pitchFamily="34" charset="-122"/>
              </a:rPr>
              <a:t>■</a:t>
            </a:r>
            <a:r>
              <a:rPr lang="zh-CN" altLang="en-US" sz="1400" b="1">
                <a:solidFill>
                  <a:srgbClr val="4D4D4D"/>
                </a:solidFill>
                <a:latin typeface="微软雅黑" pitchFamily="34" charset="-122"/>
                <a:ea typeface="微软雅黑" pitchFamily="34" charset="-122"/>
              </a:rPr>
              <a:t>请输入您标题</a:t>
            </a:r>
          </a:p>
        </p:txBody>
      </p:sp>
      <p:sp>
        <p:nvSpPr>
          <p:cNvPr id="57" name="TextBox 15"/>
          <p:cNvSpPr txBox="1">
            <a:spLocks noChangeArrowheads="1"/>
          </p:cNvSpPr>
          <p:nvPr/>
        </p:nvSpPr>
        <p:spPr bwMode="auto">
          <a:xfrm>
            <a:off x="1949054" y="4142160"/>
            <a:ext cx="3320547" cy="553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050" b="0">
                <a:solidFill>
                  <a:srgbClr val="4D4D4D"/>
                </a:solidFill>
                <a:latin typeface="微软雅黑" pitchFamily="34" charset="-122"/>
                <a:ea typeface="微软雅黑" pitchFamily="34" charset="-122"/>
              </a:rPr>
              <a:t>这里可以输入可长可短的段落文字这里可以输入可长可短的段落文字这里可以输入可长可短的段落文字这里可以输入可长可</a:t>
            </a:r>
          </a:p>
        </p:txBody>
      </p:sp>
      <p:sp>
        <p:nvSpPr>
          <p:cNvPr id="58" name="矩形 16"/>
          <p:cNvSpPr>
            <a:spLocks noChangeArrowheads="1"/>
          </p:cNvSpPr>
          <p:nvPr/>
        </p:nvSpPr>
        <p:spPr bwMode="auto">
          <a:xfrm>
            <a:off x="6178883" y="1232272"/>
            <a:ext cx="1844748" cy="1128713"/>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1400">
              <a:solidFill>
                <a:srgbClr val="C4261D"/>
              </a:solidFill>
            </a:endParaRPr>
          </a:p>
        </p:txBody>
      </p:sp>
      <p:sp>
        <p:nvSpPr>
          <p:cNvPr id="59" name="矩形 17"/>
          <p:cNvSpPr>
            <a:spLocks noChangeArrowheads="1"/>
          </p:cNvSpPr>
          <p:nvPr/>
        </p:nvSpPr>
        <p:spPr bwMode="auto">
          <a:xfrm>
            <a:off x="1145695" y="2370510"/>
            <a:ext cx="1845939" cy="1122760"/>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1400">
              <a:solidFill>
                <a:srgbClr val="C4261D"/>
              </a:solidFill>
            </a:endParaRPr>
          </a:p>
        </p:txBody>
      </p:sp>
      <p:sp>
        <p:nvSpPr>
          <p:cNvPr id="60" name="矩形 18"/>
          <p:cNvSpPr>
            <a:spLocks noChangeArrowheads="1"/>
          </p:cNvSpPr>
          <p:nvPr/>
        </p:nvSpPr>
        <p:spPr bwMode="auto">
          <a:xfrm>
            <a:off x="5345771" y="3906416"/>
            <a:ext cx="1879262" cy="950119"/>
          </a:xfrm>
          <a:prstGeom prst="rect">
            <a:avLst/>
          </a:prstGeom>
          <a:blipFill dpi="0" rotWithShape="1">
            <a:blip r:embed="rId5"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1400">
              <a:solidFill>
                <a:srgbClr val="C4261D"/>
              </a:solidFill>
            </a:endParaRPr>
          </a:p>
        </p:txBody>
      </p:sp>
    </p:spTree>
    <p:extLst>
      <p:ext uri="{BB962C8B-B14F-4D97-AF65-F5344CB8AC3E}">
        <p14:creationId xmlns:p14="http://schemas.microsoft.com/office/powerpoint/2010/main" xmlns="" val="3451502586"/>
      </p:ext>
    </p:extLst>
  </p:cSld>
  <p:clrMapOvr>
    <a:masterClrMapping/>
  </p:clrMapOvr>
  <mc:AlternateContent xmlns:mc="http://schemas.openxmlformats.org/markup-compatibility/2006">
    <mc:Choice xmlns:p14="http://schemas.microsoft.com/office/powerpoint/2010/main" xmlns="" Requires="p14">
      <p:transition spd="slow" p14:dur="1200" advClick="0" advTm="12000">
        <p14:flip dir="r"/>
      </p:transition>
    </mc:Choice>
    <mc:Fallback>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300" fill="hold"/>
                                        <p:tgtEl>
                                          <p:spTgt spid="47"/>
                                        </p:tgtEl>
                                        <p:attrNameLst>
                                          <p:attrName>ppt_w</p:attrName>
                                        </p:attrNameLst>
                                      </p:cBhvr>
                                      <p:tavLst>
                                        <p:tav tm="0">
                                          <p:val>
                                            <p:fltVal val="0"/>
                                          </p:val>
                                        </p:tav>
                                        <p:tav tm="100000">
                                          <p:val>
                                            <p:strVal val="#ppt_w"/>
                                          </p:val>
                                        </p:tav>
                                      </p:tavLst>
                                    </p:anim>
                                    <p:anim calcmode="lin" valueType="num">
                                      <p:cBhvr>
                                        <p:cTn id="13" dur="300" fill="hold"/>
                                        <p:tgtEl>
                                          <p:spTgt spid="47"/>
                                        </p:tgtEl>
                                        <p:attrNameLst>
                                          <p:attrName>ppt_h</p:attrName>
                                        </p:attrNameLst>
                                      </p:cBhvr>
                                      <p:tavLst>
                                        <p:tav tm="0">
                                          <p:val>
                                            <p:fltVal val="0"/>
                                          </p:val>
                                        </p:tav>
                                        <p:tav tm="100000">
                                          <p:val>
                                            <p:strVal val="#ppt_h"/>
                                          </p:val>
                                        </p:tav>
                                      </p:tavLst>
                                    </p:anim>
                                    <p:anim calcmode="lin" valueType="num">
                                      <p:cBhvr>
                                        <p:cTn id="14" dur="300" fill="hold"/>
                                        <p:tgtEl>
                                          <p:spTgt spid="47"/>
                                        </p:tgtEl>
                                        <p:attrNameLst>
                                          <p:attrName>style.rotation</p:attrName>
                                        </p:attrNameLst>
                                      </p:cBhvr>
                                      <p:tavLst>
                                        <p:tav tm="0">
                                          <p:val>
                                            <p:fltVal val="90"/>
                                          </p:val>
                                        </p:tav>
                                        <p:tav tm="100000">
                                          <p:val>
                                            <p:fltVal val="0"/>
                                          </p:val>
                                        </p:tav>
                                      </p:tavLst>
                                    </p:anim>
                                    <p:animEffect transition="in" filter="fade">
                                      <p:cBhvr>
                                        <p:cTn id="15" dur="300"/>
                                        <p:tgtEl>
                                          <p:spTgt spid="47"/>
                                        </p:tgtEl>
                                      </p:cBhvr>
                                    </p:animEffect>
                                  </p:childTnLst>
                                </p:cTn>
                              </p:par>
                            </p:childTnLst>
                          </p:cTn>
                        </p:par>
                        <p:par>
                          <p:cTn id="16" fill="hold">
                            <p:stCondLst>
                              <p:cond delay="800"/>
                            </p:stCondLst>
                            <p:childTnLst>
                              <p:par>
                                <p:cTn id="17" presetID="22" presetClass="entr" presetSubtype="8"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left)">
                                      <p:cBhvr>
                                        <p:cTn id="19" dur="500"/>
                                        <p:tgtEl>
                                          <p:spTgt spid="54"/>
                                        </p:tgtEl>
                                      </p:cBhvr>
                                    </p:animEffect>
                                  </p:childTnLst>
                                </p:cTn>
                              </p:par>
                            </p:childTnLst>
                          </p:cTn>
                        </p:par>
                        <p:par>
                          <p:cTn id="20" fill="hold">
                            <p:stCondLst>
                              <p:cond delay="1300"/>
                            </p:stCondLst>
                            <p:childTnLst>
                              <p:par>
                                <p:cTn id="21" presetID="14" presetClass="entr" presetSubtype="10"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randombar(horizontal)">
                                      <p:cBhvr>
                                        <p:cTn id="23" dur="500"/>
                                        <p:tgtEl>
                                          <p:spTgt spid="58"/>
                                        </p:tgtEl>
                                      </p:cBhvr>
                                    </p:animEffect>
                                  </p:childTnLst>
                                </p:cTn>
                              </p:par>
                            </p:childTnLst>
                          </p:cTn>
                        </p:par>
                        <p:par>
                          <p:cTn id="24" fill="hold">
                            <p:stCondLst>
                              <p:cond delay="1800"/>
                            </p:stCondLst>
                            <p:childTnLst>
                              <p:par>
                                <p:cTn id="25" presetID="22" presetClass="entr" presetSubtype="1"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up)">
                                      <p:cBhvr>
                                        <p:cTn id="27" dur="500"/>
                                        <p:tgtEl>
                                          <p:spTgt spid="55"/>
                                        </p:tgtEl>
                                      </p:cBhvr>
                                    </p:animEffect>
                                  </p:childTnLst>
                                </p:cTn>
                              </p:par>
                            </p:childTnLst>
                          </p:cTn>
                        </p:par>
                        <p:par>
                          <p:cTn id="28" fill="hold">
                            <p:stCondLst>
                              <p:cond delay="2300"/>
                            </p:stCondLst>
                            <p:childTnLst>
                              <p:par>
                                <p:cTn id="29" presetID="2"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0-#ppt_w/2"/>
                                          </p:val>
                                        </p:tav>
                                        <p:tav tm="100000">
                                          <p:val>
                                            <p:strVal val="#ppt_x"/>
                                          </p:val>
                                        </p:tav>
                                      </p:tavLst>
                                    </p:anim>
                                    <p:anim calcmode="lin" valueType="num">
                                      <p:cBhvr additive="base">
                                        <p:cTn id="32" dur="500" fill="hold"/>
                                        <p:tgtEl>
                                          <p:spTgt spid="48"/>
                                        </p:tgtEl>
                                        <p:attrNameLst>
                                          <p:attrName>ppt_y</p:attrName>
                                        </p:attrNameLst>
                                      </p:cBhvr>
                                      <p:tavLst>
                                        <p:tav tm="0">
                                          <p:val>
                                            <p:strVal val="0-#ppt_h/2"/>
                                          </p:val>
                                        </p:tav>
                                        <p:tav tm="100000">
                                          <p:val>
                                            <p:strVal val="#ppt_y"/>
                                          </p:val>
                                        </p:tav>
                                      </p:tavLst>
                                    </p:anim>
                                  </p:childTnLst>
                                </p:cTn>
                              </p:par>
                            </p:childTnLst>
                          </p:cTn>
                        </p:par>
                        <p:par>
                          <p:cTn id="33" fill="hold">
                            <p:stCondLst>
                              <p:cond delay="2800"/>
                            </p:stCondLst>
                            <p:childTnLst>
                              <p:par>
                                <p:cTn id="34" presetID="31"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300" fill="hold"/>
                                        <p:tgtEl>
                                          <p:spTgt spid="49"/>
                                        </p:tgtEl>
                                        <p:attrNameLst>
                                          <p:attrName>ppt_w</p:attrName>
                                        </p:attrNameLst>
                                      </p:cBhvr>
                                      <p:tavLst>
                                        <p:tav tm="0">
                                          <p:val>
                                            <p:fltVal val="0"/>
                                          </p:val>
                                        </p:tav>
                                        <p:tav tm="100000">
                                          <p:val>
                                            <p:strVal val="#ppt_w"/>
                                          </p:val>
                                        </p:tav>
                                      </p:tavLst>
                                    </p:anim>
                                    <p:anim calcmode="lin" valueType="num">
                                      <p:cBhvr>
                                        <p:cTn id="37" dur="300" fill="hold"/>
                                        <p:tgtEl>
                                          <p:spTgt spid="49"/>
                                        </p:tgtEl>
                                        <p:attrNameLst>
                                          <p:attrName>ppt_h</p:attrName>
                                        </p:attrNameLst>
                                      </p:cBhvr>
                                      <p:tavLst>
                                        <p:tav tm="0">
                                          <p:val>
                                            <p:fltVal val="0"/>
                                          </p:val>
                                        </p:tav>
                                        <p:tav tm="100000">
                                          <p:val>
                                            <p:strVal val="#ppt_h"/>
                                          </p:val>
                                        </p:tav>
                                      </p:tavLst>
                                    </p:anim>
                                    <p:anim calcmode="lin" valueType="num">
                                      <p:cBhvr>
                                        <p:cTn id="38" dur="300" fill="hold"/>
                                        <p:tgtEl>
                                          <p:spTgt spid="49"/>
                                        </p:tgtEl>
                                        <p:attrNameLst>
                                          <p:attrName>style.rotation</p:attrName>
                                        </p:attrNameLst>
                                      </p:cBhvr>
                                      <p:tavLst>
                                        <p:tav tm="0">
                                          <p:val>
                                            <p:fltVal val="90"/>
                                          </p:val>
                                        </p:tav>
                                        <p:tav tm="100000">
                                          <p:val>
                                            <p:fltVal val="0"/>
                                          </p:val>
                                        </p:tav>
                                      </p:tavLst>
                                    </p:anim>
                                    <p:animEffect transition="in" filter="fade">
                                      <p:cBhvr>
                                        <p:cTn id="39" dur="300"/>
                                        <p:tgtEl>
                                          <p:spTgt spid="49"/>
                                        </p:tgtEl>
                                      </p:cBhvr>
                                    </p:animEffect>
                                  </p:childTnLst>
                                </p:cTn>
                              </p:par>
                            </p:childTnLst>
                          </p:cTn>
                        </p:par>
                        <p:par>
                          <p:cTn id="40" fill="hold">
                            <p:stCondLst>
                              <p:cond delay="31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3600"/>
                            </p:stCondLst>
                            <p:childTnLst>
                              <p:par>
                                <p:cTn id="45" presetID="22" presetClass="entr" presetSubtype="1"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up)">
                                      <p:cBhvr>
                                        <p:cTn id="47" dur="500"/>
                                        <p:tgtEl>
                                          <p:spTgt spid="57"/>
                                        </p:tgtEl>
                                      </p:cBhvr>
                                    </p:animEffect>
                                  </p:childTnLst>
                                </p:cTn>
                              </p:par>
                            </p:childTnLst>
                          </p:cTn>
                        </p:par>
                        <p:par>
                          <p:cTn id="48" fill="hold">
                            <p:stCondLst>
                              <p:cond delay="4100"/>
                            </p:stCondLst>
                            <p:childTnLst>
                              <p:par>
                                <p:cTn id="49" presetID="14" presetClass="entr" presetSubtype="1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randombar(horizontal)">
                                      <p:cBhvr>
                                        <p:cTn id="51" dur="500"/>
                                        <p:tgtEl>
                                          <p:spTgt spid="60"/>
                                        </p:tgtEl>
                                      </p:cBhvr>
                                    </p:animEffect>
                                  </p:childTnLst>
                                </p:cTn>
                              </p:par>
                            </p:childTnLst>
                          </p:cTn>
                        </p:par>
                        <p:par>
                          <p:cTn id="52" fill="hold">
                            <p:stCondLst>
                              <p:cond delay="4600"/>
                            </p:stCondLst>
                            <p:childTnLst>
                              <p:par>
                                <p:cTn id="53" presetID="2" presetClass="entr" presetSubtype="2"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1+#ppt_w/2"/>
                                          </p:val>
                                        </p:tav>
                                        <p:tav tm="100000">
                                          <p:val>
                                            <p:strVal val="#ppt_x"/>
                                          </p:val>
                                        </p:tav>
                                      </p:tavLst>
                                    </p:anim>
                                    <p:anim calcmode="lin" valueType="num">
                                      <p:cBhvr additive="base">
                                        <p:cTn id="56" dur="500" fill="hold"/>
                                        <p:tgtEl>
                                          <p:spTgt spid="50"/>
                                        </p:tgtEl>
                                        <p:attrNameLst>
                                          <p:attrName>ppt_y</p:attrName>
                                        </p:attrNameLst>
                                      </p:cBhvr>
                                      <p:tavLst>
                                        <p:tav tm="0">
                                          <p:val>
                                            <p:strVal val="#ppt_y"/>
                                          </p:val>
                                        </p:tav>
                                        <p:tav tm="100000">
                                          <p:val>
                                            <p:strVal val="#ppt_y"/>
                                          </p:val>
                                        </p:tav>
                                      </p:tavLst>
                                    </p:anim>
                                  </p:childTnLst>
                                </p:cTn>
                              </p:par>
                            </p:childTnLst>
                          </p:cTn>
                        </p:par>
                        <p:par>
                          <p:cTn id="57" fill="hold">
                            <p:stCondLst>
                              <p:cond delay="5100"/>
                            </p:stCondLst>
                            <p:childTnLst>
                              <p:par>
                                <p:cTn id="58" presetID="31" presetClass="entr" presetSubtype="0"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p:cTn id="60" dur="300" fill="hold"/>
                                        <p:tgtEl>
                                          <p:spTgt spid="51"/>
                                        </p:tgtEl>
                                        <p:attrNameLst>
                                          <p:attrName>ppt_w</p:attrName>
                                        </p:attrNameLst>
                                      </p:cBhvr>
                                      <p:tavLst>
                                        <p:tav tm="0">
                                          <p:val>
                                            <p:fltVal val="0"/>
                                          </p:val>
                                        </p:tav>
                                        <p:tav tm="100000">
                                          <p:val>
                                            <p:strVal val="#ppt_w"/>
                                          </p:val>
                                        </p:tav>
                                      </p:tavLst>
                                    </p:anim>
                                    <p:anim calcmode="lin" valueType="num">
                                      <p:cBhvr>
                                        <p:cTn id="61" dur="300" fill="hold"/>
                                        <p:tgtEl>
                                          <p:spTgt spid="51"/>
                                        </p:tgtEl>
                                        <p:attrNameLst>
                                          <p:attrName>ppt_h</p:attrName>
                                        </p:attrNameLst>
                                      </p:cBhvr>
                                      <p:tavLst>
                                        <p:tav tm="0">
                                          <p:val>
                                            <p:fltVal val="0"/>
                                          </p:val>
                                        </p:tav>
                                        <p:tav tm="100000">
                                          <p:val>
                                            <p:strVal val="#ppt_h"/>
                                          </p:val>
                                        </p:tav>
                                      </p:tavLst>
                                    </p:anim>
                                    <p:anim calcmode="lin" valueType="num">
                                      <p:cBhvr>
                                        <p:cTn id="62" dur="300" fill="hold"/>
                                        <p:tgtEl>
                                          <p:spTgt spid="51"/>
                                        </p:tgtEl>
                                        <p:attrNameLst>
                                          <p:attrName>style.rotation</p:attrName>
                                        </p:attrNameLst>
                                      </p:cBhvr>
                                      <p:tavLst>
                                        <p:tav tm="0">
                                          <p:val>
                                            <p:fltVal val="90"/>
                                          </p:val>
                                        </p:tav>
                                        <p:tav tm="100000">
                                          <p:val>
                                            <p:fltVal val="0"/>
                                          </p:val>
                                        </p:tav>
                                      </p:tavLst>
                                    </p:anim>
                                    <p:animEffect transition="in" filter="fade">
                                      <p:cBhvr>
                                        <p:cTn id="63" dur="300"/>
                                        <p:tgtEl>
                                          <p:spTgt spid="51"/>
                                        </p:tgtEl>
                                      </p:cBhvr>
                                    </p:animEffect>
                                  </p:childTnLst>
                                </p:cTn>
                              </p:par>
                            </p:childTnLst>
                          </p:cTn>
                        </p:par>
                        <p:par>
                          <p:cTn id="64" fill="hold">
                            <p:stCondLst>
                              <p:cond delay="5400"/>
                            </p:stCondLst>
                            <p:childTnLst>
                              <p:par>
                                <p:cTn id="65" presetID="22" presetClass="entr" presetSubtype="8"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left)">
                                      <p:cBhvr>
                                        <p:cTn id="67" dur="500"/>
                                        <p:tgtEl>
                                          <p:spTgt spid="52"/>
                                        </p:tgtEl>
                                      </p:cBhvr>
                                    </p:animEffect>
                                  </p:childTnLst>
                                </p:cTn>
                              </p:par>
                            </p:childTnLst>
                          </p:cTn>
                        </p:par>
                        <p:par>
                          <p:cTn id="68" fill="hold">
                            <p:stCondLst>
                              <p:cond delay="5900"/>
                            </p:stCondLst>
                            <p:childTnLst>
                              <p:par>
                                <p:cTn id="69" presetID="22" presetClass="entr" presetSubtype="1"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wipe(up)">
                                      <p:cBhvr>
                                        <p:cTn id="71" dur="500"/>
                                        <p:tgtEl>
                                          <p:spTgt spid="53"/>
                                        </p:tgtEl>
                                      </p:cBhvr>
                                    </p:animEffect>
                                  </p:childTnLst>
                                </p:cTn>
                              </p:par>
                            </p:childTnLst>
                          </p:cTn>
                        </p:par>
                        <p:par>
                          <p:cTn id="72" fill="hold">
                            <p:stCondLst>
                              <p:cond delay="6400"/>
                            </p:stCondLst>
                            <p:childTnLst>
                              <p:par>
                                <p:cTn id="73" presetID="14" presetClass="entr" presetSubtype="10" fill="hold" grpId="0" nodeType="after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randombar(horizontal)">
                                      <p:cBhvr>
                                        <p:cTn id="7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utoUpdateAnimBg="0"/>
      <p:bldP spid="48" grpId="0" animBg="1"/>
      <p:bldP spid="49" grpId="0" autoUpdateAnimBg="0"/>
      <p:bldP spid="50" grpId="0" animBg="1"/>
      <p:bldP spid="51" grpId="0" autoUpdateAnimBg="0"/>
      <p:bldP spid="52" grpId="0" autoUpdateAnimBg="0"/>
      <p:bldP spid="53" grpId="0" autoUpdateAnimBg="0"/>
      <p:bldP spid="54" grpId="0" autoUpdateAnimBg="0"/>
      <p:bldP spid="55" grpId="0" autoUpdateAnimBg="0"/>
      <p:bldP spid="56" grpId="0" autoUpdateAnimBg="0"/>
      <p:bldP spid="57" grpId="0" autoUpdateAnimBg="0"/>
      <p:bldP spid="58" grpId="0" animBg="1" autoUpdateAnimBg="0"/>
      <p:bldP spid="59" grpId="0" animBg="1" autoUpdateAnimBg="0"/>
      <p:bldP spid="60"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燕尾形 96"/>
          <p:cNvSpPr/>
          <p:nvPr/>
        </p:nvSpPr>
        <p:spPr>
          <a:xfrm>
            <a:off x="3938125"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98"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99"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100"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3. </a:t>
            </a:r>
            <a:r>
              <a:rPr lang="zh-CN" altLang="en-US" sz="1600" b="0" dirty="0" smtClean="0">
                <a:solidFill>
                  <a:schemeClr val="bg1"/>
                </a:solidFill>
                <a:latin typeface="Impact" pitchFamily="34" charset="0"/>
                <a:ea typeface="微软雅黑" pitchFamily="34" charset="-122"/>
              </a:rPr>
              <a:t>成功项目展示</a:t>
            </a:r>
            <a:endParaRPr lang="zh-CN" altLang="en-US" sz="1600" b="0" dirty="0">
              <a:solidFill>
                <a:schemeClr val="bg1"/>
              </a:solidFill>
              <a:latin typeface="微软雅黑" pitchFamily="34" charset="-122"/>
              <a:ea typeface="微软雅黑" pitchFamily="34" charset="-122"/>
            </a:endParaRPr>
          </a:p>
        </p:txBody>
      </p:sp>
      <p:sp>
        <p:nvSpPr>
          <p:cNvPr id="101"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102"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grpSp>
        <p:nvGrpSpPr>
          <p:cNvPr id="20" name="组合 19"/>
          <p:cNvGrpSpPr/>
          <p:nvPr/>
        </p:nvGrpSpPr>
        <p:grpSpPr>
          <a:xfrm>
            <a:off x="1043608" y="1040031"/>
            <a:ext cx="1872208" cy="1318925"/>
            <a:chOff x="539552" y="1117982"/>
            <a:chExt cx="2415569" cy="1836838"/>
          </a:xfrm>
        </p:grpSpPr>
        <p:sp>
          <p:nvSpPr>
            <p:cNvPr id="21" name="椭圆形标注 20"/>
            <p:cNvSpPr/>
            <p:nvPr/>
          </p:nvSpPr>
          <p:spPr>
            <a:xfrm>
              <a:off x="539552" y="1117982"/>
              <a:ext cx="2415569" cy="1836838"/>
            </a:xfrm>
            <a:prstGeom prst="wedgeEllipseCallout">
              <a:avLst>
                <a:gd name="adj1" fmla="val 54167"/>
                <a:gd name="adj2" fmla="val 54281"/>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0" dirty="0">
                <a:solidFill>
                  <a:srgbClr val="3C5E89"/>
                </a:solidFill>
                <a:latin typeface="微软雅黑" panose="020B0503020204020204" pitchFamily="34" charset="-122"/>
                <a:ea typeface="微软雅黑" panose="020B0503020204020204" pitchFamily="34" charset="-122"/>
              </a:endParaRPr>
            </a:p>
          </p:txBody>
        </p:sp>
        <p:sp>
          <p:nvSpPr>
            <p:cNvPr id="22" name="Freeform 544"/>
            <p:cNvSpPr>
              <a:spLocks noEditPoints="1"/>
            </p:cNvSpPr>
            <p:nvPr/>
          </p:nvSpPr>
          <p:spPr bwMode="auto">
            <a:xfrm>
              <a:off x="1421675" y="1751701"/>
              <a:ext cx="333601" cy="506412"/>
            </a:xfrm>
            <a:custGeom>
              <a:avLst/>
              <a:gdLst>
                <a:gd name="T0" fmla="*/ 424 w 636"/>
                <a:gd name="T1" fmla="*/ 262 h 916"/>
                <a:gd name="T2" fmla="*/ 398 w 636"/>
                <a:gd name="T3" fmla="*/ 212 h 916"/>
                <a:gd name="T4" fmla="*/ 358 w 636"/>
                <a:gd name="T5" fmla="*/ 184 h 916"/>
                <a:gd name="T6" fmla="*/ 430 w 636"/>
                <a:gd name="T7" fmla="*/ 354 h 916"/>
                <a:gd name="T8" fmla="*/ 514 w 636"/>
                <a:gd name="T9" fmla="*/ 386 h 916"/>
                <a:gd name="T10" fmla="*/ 568 w 636"/>
                <a:gd name="T11" fmla="*/ 420 h 916"/>
                <a:gd name="T12" fmla="*/ 598 w 636"/>
                <a:gd name="T13" fmla="*/ 454 h 916"/>
                <a:gd name="T14" fmla="*/ 626 w 636"/>
                <a:gd name="T15" fmla="*/ 510 h 916"/>
                <a:gd name="T16" fmla="*/ 636 w 636"/>
                <a:gd name="T17" fmla="*/ 578 h 916"/>
                <a:gd name="T18" fmla="*/ 630 w 636"/>
                <a:gd name="T19" fmla="*/ 630 h 916"/>
                <a:gd name="T20" fmla="*/ 612 w 636"/>
                <a:gd name="T21" fmla="*/ 680 h 916"/>
                <a:gd name="T22" fmla="*/ 566 w 636"/>
                <a:gd name="T23" fmla="*/ 742 h 916"/>
                <a:gd name="T24" fmla="*/ 528 w 636"/>
                <a:gd name="T25" fmla="*/ 772 h 916"/>
                <a:gd name="T26" fmla="*/ 466 w 636"/>
                <a:gd name="T27" fmla="*/ 804 h 916"/>
                <a:gd name="T28" fmla="*/ 416 w 636"/>
                <a:gd name="T29" fmla="*/ 814 h 916"/>
                <a:gd name="T30" fmla="*/ 358 w 636"/>
                <a:gd name="T31" fmla="*/ 916 h 916"/>
                <a:gd name="T32" fmla="*/ 284 w 636"/>
                <a:gd name="T33" fmla="*/ 820 h 916"/>
                <a:gd name="T34" fmla="*/ 188 w 636"/>
                <a:gd name="T35" fmla="*/ 804 h 916"/>
                <a:gd name="T36" fmla="*/ 140 w 636"/>
                <a:gd name="T37" fmla="*/ 786 h 916"/>
                <a:gd name="T38" fmla="*/ 82 w 636"/>
                <a:gd name="T39" fmla="*/ 746 h 916"/>
                <a:gd name="T40" fmla="*/ 50 w 636"/>
                <a:gd name="T41" fmla="*/ 714 h 916"/>
                <a:gd name="T42" fmla="*/ 28 w 636"/>
                <a:gd name="T43" fmla="*/ 680 h 916"/>
                <a:gd name="T44" fmla="*/ 6 w 636"/>
                <a:gd name="T45" fmla="*/ 616 h 916"/>
                <a:gd name="T46" fmla="*/ 208 w 636"/>
                <a:gd name="T47" fmla="*/ 568 h 916"/>
                <a:gd name="T48" fmla="*/ 226 w 636"/>
                <a:gd name="T49" fmla="*/ 628 h 916"/>
                <a:gd name="T50" fmla="*/ 242 w 636"/>
                <a:gd name="T51" fmla="*/ 652 h 916"/>
                <a:gd name="T52" fmla="*/ 284 w 636"/>
                <a:gd name="T53" fmla="*/ 680 h 916"/>
                <a:gd name="T54" fmla="*/ 236 w 636"/>
                <a:gd name="T55" fmla="*/ 486 h 916"/>
                <a:gd name="T56" fmla="*/ 138 w 636"/>
                <a:gd name="T57" fmla="*/ 450 h 916"/>
                <a:gd name="T58" fmla="*/ 98 w 636"/>
                <a:gd name="T59" fmla="*/ 422 h 916"/>
                <a:gd name="T60" fmla="*/ 62 w 636"/>
                <a:gd name="T61" fmla="*/ 382 h 916"/>
                <a:gd name="T62" fmla="*/ 32 w 636"/>
                <a:gd name="T63" fmla="*/ 302 h 916"/>
                <a:gd name="T64" fmla="*/ 32 w 636"/>
                <a:gd name="T65" fmla="*/ 248 h 916"/>
                <a:gd name="T66" fmla="*/ 46 w 636"/>
                <a:gd name="T67" fmla="*/ 186 h 916"/>
                <a:gd name="T68" fmla="*/ 80 w 636"/>
                <a:gd name="T69" fmla="*/ 134 h 916"/>
                <a:gd name="T70" fmla="*/ 112 w 636"/>
                <a:gd name="T71" fmla="*/ 104 h 916"/>
                <a:gd name="T72" fmla="*/ 174 w 636"/>
                <a:gd name="T73" fmla="*/ 70 h 916"/>
                <a:gd name="T74" fmla="*/ 254 w 636"/>
                <a:gd name="T75" fmla="*/ 52 h 916"/>
                <a:gd name="T76" fmla="*/ 358 w 636"/>
                <a:gd name="T77" fmla="*/ 0 h 916"/>
                <a:gd name="T78" fmla="*/ 386 w 636"/>
                <a:gd name="T79" fmla="*/ 52 h 916"/>
                <a:gd name="T80" fmla="*/ 460 w 636"/>
                <a:gd name="T81" fmla="*/ 66 h 916"/>
                <a:gd name="T82" fmla="*/ 518 w 636"/>
                <a:gd name="T83" fmla="*/ 92 h 916"/>
                <a:gd name="T84" fmla="*/ 550 w 636"/>
                <a:gd name="T85" fmla="*/ 116 h 916"/>
                <a:gd name="T86" fmla="*/ 586 w 636"/>
                <a:gd name="T87" fmla="*/ 160 h 916"/>
                <a:gd name="T88" fmla="*/ 610 w 636"/>
                <a:gd name="T89" fmla="*/ 212 h 916"/>
                <a:gd name="T90" fmla="*/ 284 w 636"/>
                <a:gd name="T91" fmla="*/ 182 h 916"/>
                <a:gd name="T92" fmla="*/ 258 w 636"/>
                <a:gd name="T93" fmla="*/ 194 h 916"/>
                <a:gd name="T94" fmla="*/ 240 w 636"/>
                <a:gd name="T95" fmla="*/ 208 h 916"/>
                <a:gd name="T96" fmla="*/ 228 w 636"/>
                <a:gd name="T97" fmla="*/ 236 h 916"/>
                <a:gd name="T98" fmla="*/ 228 w 636"/>
                <a:gd name="T99" fmla="*/ 256 h 916"/>
                <a:gd name="T100" fmla="*/ 240 w 636"/>
                <a:gd name="T101" fmla="*/ 284 h 916"/>
                <a:gd name="T102" fmla="*/ 258 w 636"/>
                <a:gd name="T103" fmla="*/ 300 h 916"/>
                <a:gd name="T104" fmla="*/ 284 w 636"/>
                <a:gd name="T105" fmla="*/ 182 h 916"/>
                <a:gd name="T106" fmla="*/ 378 w 636"/>
                <a:gd name="T107" fmla="*/ 680 h 916"/>
                <a:gd name="T108" fmla="*/ 422 w 636"/>
                <a:gd name="T109" fmla="*/ 654 h 916"/>
                <a:gd name="T110" fmla="*/ 438 w 636"/>
                <a:gd name="T111" fmla="*/ 630 h 916"/>
                <a:gd name="T112" fmla="*/ 442 w 636"/>
                <a:gd name="T113" fmla="*/ 604 h 916"/>
                <a:gd name="T114" fmla="*/ 434 w 636"/>
                <a:gd name="T115" fmla="*/ 570 h 916"/>
                <a:gd name="T116" fmla="*/ 416 w 636"/>
                <a:gd name="T117" fmla="*/ 550 h 916"/>
                <a:gd name="T118" fmla="*/ 358 w 636"/>
                <a:gd name="T119" fmla="*/ 52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6" h="916">
                  <a:moveTo>
                    <a:pt x="614" y="232"/>
                  </a:moveTo>
                  <a:lnTo>
                    <a:pt x="424" y="262"/>
                  </a:lnTo>
                  <a:lnTo>
                    <a:pt x="424" y="262"/>
                  </a:lnTo>
                  <a:lnTo>
                    <a:pt x="410" y="232"/>
                  </a:lnTo>
                  <a:lnTo>
                    <a:pt x="398" y="212"/>
                  </a:lnTo>
                  <a:lnTo>
                    <a:pt x="398" y="212"/>
                  </a:lnTo>
                  <a:lnTo>
                    <a:pt x="392" y="206"/>
                  </a:lnTo>
                  <a:lnTo>
                    <a:pt x="382" y="198"/>
                  </a:lnTo>
                  <a:lnTo>
                    <a:pt x="358" y="184"/>
                  </a:lnTo>
                  <a:lnTo>
                    <a:pt x="358" y="332"/>
                  </a:lnTo>
                  <a:lnTo>
                    <a:pt x="358" y="332"/>
                  </a:lnTo>
                  <a:lnTo>
                    <a:pt x="430" y="354"/>
                  </a:lnTo>
                  <a:lnTo>
                    <a:pt x="462" y="364"/>
                  </a:lnTo>
                  <a:lnTo>
                    <a:pt x="490" y="376"/>
                  </a:lnTo>
                  <a:lnTo>
                    <a:pt x="514" y="386"/>
                  </a:lnTo>
                  <a:lnTo>
                    <a:pt x="534" y="398"/>
                  </a:lnTo>
                  <a:lnTo>
                    <a:pt x="552" y="408"/>
                  </a:lnTo>
                  <a:lnTo>
                    <a:pt x="568" y="420"/>
                  </a:lnTo>
                  <a:lnTo>
                    <a:pt x="568" y="420"/>
                  </a:lnTo>
                  <a:lnTo>
                    <a:pt x="584" y="436"/>
                  </a:lnTo>
                  <a:lnTo>
                    <a:pt x="598" y="454"/>
                  </a:lnTo>
                  <a:lnTo>
                    <a:pt x="610" y="472"/>
                  </a:lnTo>
                  <a:lnTo>
                    <a:pt x="620" y="490"/>
                  </a:lnTo>
                  <a:lnTo>
                    <a:pt x="626" y="510"/>
                  </a:lnTo>
                  <a:lnTo>
                    <a:pt x="632" y="532"/>
                  </a:lnTo>
                  <a:lnTo>
                    <a:pt x="636" y="554"/>
                  </a:lnTo>
                  <a:lnTo>
                    <a:pt x="636" y="578"/>
                  </a:lnTo>
                  <a:lnTo>
                    <a:pt x="636" y="578"/>
                  </a:lnTo>
                  <a:lnTo>
                    <a:pt x="636" y="604"/>
                  </a:lnTo>
                  <a:lnTo>
                    <a:pt x="630" y="630"/>
                  </a:lnTo>
                  <a:lnTo>
                    <a:pt x="622" y="656"/>
                  </a:lnTo>
                  <a:lnTo>
                    <a:pt x="612" y="680"/>
                  </a:lnTo>
                  <a:lnTo>
                    <a:pt x="612" y="680"/>
                  </a:lnTo>
                  <a:lnTo>
                    <a:pt x="598" y="702"/>
                  </a:lnTo>
                  <a:lnTo>
                    <a:pt x="584" y="722"/>
                  </a:lnTo>
                  <a:lnTo>
                    <a:pt x="566" y="742"/>
                  </a:lnTo>
                  <a:lnTo>
                    <a:pt x="548" y="758"/>
                  </a:lnTo>
                  <a:lnTo>
                    <a:pt x="548" y="758"/>
                  </a:lnTo>
                  <a:lnTo>
                    <a:pt x="528" y="772"/>
                  </a:lnTo>
                  <a:lnTo>
                    <a:pt x="508" y="784"/>
                  </a:lnTo>
                  <a:lnTo>
                    <a:pt x="488" y="796"/>
                  </a:lnTo>
                  <a:lnTo>
                    <a:pt x="466" y="804"/>
                  </a:lnTo>
                  <a:lnTo>
                    <a:pt x="466" y="804"/>
                  </a:lnTo>
                  <a:lnTo>
                    <a:pt x="442" y="810"/>
                  </a:lnTo>
                  <a:lnTo>
                    <a:pt x="416" y="814"/>
                  </a:lnTo>
                  <a:lnTo>
                    <a:pt x="390" y="818"/>
                  </a:lnTo>
                  <a:lnTo>
                    <a:pt x="358" y="820"/>
                  </a:lnTo>
                  <a:lnTo>
                    <a:pt x="358" y="916"/>
                  </a:lnTo>
                  <a:lnTo>
                    <a:pt x="284" y="916"/>
                  </a:lnTo>
                  <a:lnTo>
                    <a:pt x="284" y="820"/>
                  </a:lnTo>
                  <a:lnTo>
                    <a:pt x="284" y="820"/>
                  </a:lnTo>
                  <a:lnTo>
                    <a:pt x="248" y="816"/>
                  </a:lnTo>
                  <a:lnTo>
                    <a:pt x="216" y="810"/>
                  </a:lnTo>
                  <a:lnTo>
                    <a:pt x="188" y="804"/>
                  </a:lnTo>
                  <a:lnTo>
                    <a:pt x="162" y="796"/>
                  </a:lnTo>
                  <a:lnTo>
                    <a:pt x="162" y="796"/>
                  </a:lnTo>
                  <a:lnTo>
                    <a:pt x="140" y="786"/>
                  </a:lnTo>
                  <a:lnTo>
                    <a:pt x="118" y="774"/>
                  </a:lnTo>
                  <a:lnTo>
                    <a:pt x="98" y="762"/>
                  </a:lnTo>
                  <a:lnTo>
                    <a:pt x="82" y="746"/>
                  </a:lnTo>
                  <a:lnTo>
                    <a:pt x="82" y="746"/>
                  </a:lnTo>
                  <a:lnTo>
                    <a:pt x="64" y="730"/>
                  </a:lnTo>
                  <a:lnTo>
                    <a:pt x="50" y="714"/>
                  </a:lnTo>
                  <a:lnTo>
                    <a:pt x="38" y="696"/>
                  </a:lnTo>
                  <a:lnTo>
                    <a:pt x="28" y="680"/>
                  </a:lnTo>
                  <a:lnTo>
                    <a:pt x="28" y="680"/>
                  </a:lnTo>
                  <a:lnTo>
                    <a:pt x="20" y="660"/>
                  </a:lnTo>
                  <a:lnTo>
                    <a:pt x="12" y="640"/>
                  </a:lnTo>
                  <a:lnTo>
                    <a:pt x="6" y="616"/>
                  </a:lnTo>
                  <a:lnTo>
                    <a:pt x="0" y="592"/>
                  </a:lnTo>
                  <a:lnTo>
                    <a:pt x="208" y="568"/>
                  </a:lnTo>
                  <a:lnTo>
                    <a:pt x="208" y="568"/>
                  </a:lnTo>
                  <a:lnTo>
                    <a:pt x="214" y="592"/>
                  </a:lnTo>
                  <a:lnTo>
                    <a:pt x="220" y="612"/>
                  </a:lnTo>
                  <a:lnTo>
                    <a:pt x="226" y="628"/>
                  </a:lnTo>
                  <a:lnTo>
                    <a:pt x="234" y="640"/>
                  </a:lnTo>
                  <a:lnTo>
                    <a:pt x="234" y="640"/>
                  </a:lnTo>
                  <a:lnTo>
                    <a:pt x="242" y="652"/>
                  </a:lnTo>
                  <a:lnTo>
                    <a:pt x="254" y="662"/>
                  </a:lnTo>
                  <a:lnTo>
                    <a:pt x="268" y="672"/>
                  </a:lnTo>
                  <a:lnTo>
                    <a:pt x="284" y="680"/>
                  </a:lnTo>
                  <a:lnTo>
                    <a:pt x="284" y="500"/>
                  </a:lnTo>
                  <a:lnTo>
                    <a:pt x="284" y="500"/>
                  </a:lnTo>
                  <a:lnTo>
                    <a:pt x="236" y="486"/>
                  </a:lnTo>
                  <a:lnTo>
                    <a:pt x="196" y="474"/>
                  </a:lnTo>
                  <a:lnTo>
                    <a:pt x="162" y="462"/>
                  </a:lnTo>
                  <a:lnTo>
                    <a:pt x="138" y="450"/>
                  </a:lnTo>
                  <a:lnTo>
                    <a:pt x="138" y="450"/>
                  </a:lnTo>
                  <a:lnTo>
                    <a:pt x="116" y="438"/>
                  </a:lnTo>
                  <a:lnTo>
                    <a:pt x="98" y="422"/>
                  </a:lnTo>
                  <a:lnTo>
                    <a:pt x="80" y="404"/>
                  </a:lnTo>
                  <a:lnTo>
                    <a:pt x="62" y="382"/>
                  </a:lnTo>
                  <a:lnTo>
                    <a:pt x="62" y="382"/>
                  </a:lnTo>
                  <a:lnTo>
                    <a:pt x="48" y="358"/>
                  </a:lnTo>
                  <a:lnTo>
                    <a:pt x="38" y="332"/>
                  </a:lnTo>
                  <a:lnTo>
                    <a:pt x="32" y="302"/>
                  </a:lnTo>
                  <a:lnTo>
                    <a:pt x="30" y="270"/>
                  </a:lnTo>
                  <a:lnTo>
                    <a:pt x="30" y="270"/>
                  </a:lnTo>
                  <a:lnTo>
                    <a:pt x="32" y="248"/>
                  </a:lnTo>
                  <a:lnTo>
                    <a:pt x="34" y="226"/>
                  </a:lnTo>
                  <a:lnTo>
                    <a:pt x="40" y="206"/>
                  </a:lnTo>
                  <a:lnTo>
                    <a:pt x="46" y="186"/>
                  </a:lnTo>
                  <a:lnTo>
                    <a:pt x="56" y="168"/>
                  </a:lnTo>
                  <a:lnTo>
                    <a:pt x="66" y="150"/>
                  </a:lnTo>
                  <a:lnTo>
                    <a:pt x="80" y="134"/>
                  </a:lnTo>
                  <a:lnTo>
                    <a:pt x="94" y="118"/>
                  </a:lnTo>
                  <a:lnTo>
                    <a:pt x="94" y="118"/>
                  </a:lnTo>
                  <a:lnTo>
                    <a:pt x="112" y="104"/>
                  </a:lnTo>
                  <a:lnTo>
                    <a:pt x="130" y="90"/>
                  </a:lnTo>
                  <a:lnTo>
                    <a:pt x="152" y="80"/>
                  </a:lnTo>
                  <a:lnTo>
                    <a:pt x="174" y="70"/>
                  </a:lnTo>
                  <a:lnTo>
                    <a:pt x="198" y="62"/>
                  </a:lnTo>
                  <a:lnTo>
                    <a:pt x="226" y="56"/>
                  </a:lnTo>
                  <a:lnTo>
                    <a:pt x="254" y="52"/>
                  </a:lnTo>
                  <a:lnTo>
                    <a:pt x="284" y="50"/>
                  </a:lnTo>
                  <a:lnTo>
                    <a:pt x="284" y="0"/>
                  </a:lnTo>
                  <a:lnTo>
                    <a:pt x="358" y="0"/>
                  </a:lnTo>
                  <a:lnTo>
                    <a:pt x="358" y="50"/>
                  </a:lnTo>
                  <a:lnTo>
                    <a:pt x="358" y="50"/>
                  </a:lnTo>
                  <a:lnTo>
                    <a:pt x="386" y="52"/>
                  </a:lnTo>
                  <a:lnTo>
                    <a:pt x="412" y="56"/>
                  </a:lnTo>
                  <a:lnTo>
                    <a:pt x="438" y="60"/>
                  </a:lnTo>
                  <a:lnTo>
                    <a:pt x="460" y="66"/>
                  </a:lnTo>
                  <a:lnTo>
                    <a:pt x="482" y="74"/>
                  </a:lnTo>
                  <a:lnTo>
                    <a:pt x="502" y="82"/>
                  </a:lnTo>
                  <a:lnTo>
                    <a:pt x="518" y="92"/>
                  </a:lnTo>
                  <a:lnTo>
                    <a:pt x="536" y="104"/>
                  </a:lnTo>
                  <a:lnTo>
                    <a:pt x="536" y="104"/>
                  </a:lnTo>
                  <a:lnTo>
                    <a:pt x="550" y="116"/>
                  </a:lnTo>
                  <a:lnTo>
                    <a:pt x="562" y="130"/>
                  </a:lnTo>
                  <a:lnTo>
                    <a:pt x="574" y="144"/>
                  </a:lnTo>
                  <a:lnTo>
                    <a:pt x="586" y="160"/>
                  </a:lnTo>
                  <a:lnTo>
                    <a:pt x="594" y="176"/>
                  </a:lnTo>
                  <a:lnTo>
                    <a:pt x="602" y="194"/>
                  </a:lnTo>
                  <a:lnTo>
                    <a:pt x="610" y="212"/>
                  </a:lnTo>
                  <a:lnTo>
                    <a:pt x="614" y="232"/>
                  </a:lnTo>
                  <a:lnTo>
                    <a:pt x="614" y="232"/>
                  </a:lnTo>
                  <a:close/>
                  <a:moveTo>
                    <a:pt x="284" y="182"/>
                  </a:moveTo>
                  <a:lnTo>
                    <a:pt x="284" y="182"/>
                  </a:lnTo>
                  <a:lnTo>
                    <a:pt x="270" y="188"/>
                  </a:lnTo>
                  <a:lnTo>
                    <a:pt x="258" y="194"/>
                  </a:lnTo>
                  <a:lnTo>
                    <a:pt x="246" y="200"/>
                  </a:lnTo>
                  <a:lnTo>
                    <a:pt x="240" y="208"/>
                  </a:lnTo>
                  <a:lnTo>
                    <a:pt x="240" y="208"/>
                  </a:lnTo>
                  <a:lnTo>
                    <a:pt x="234" y="216"/>
                  </a:lnTo>
                  <a:lnTo>
                    <a:pt x="230" y="226"/>
                  </a:lnTo>
                  <a:lnTo>
                    <a:pt x="228" y="236"/>
                  </a:lnTo>
                  <a:lnTo>
                    <a:pt x="226" y="246"/>
                  </a:lnTo>
                  <a:lnTo>
                    <a:pt x="226" y="246"/>
                  </a:lnTo>
                  <a:lnTo>
                    <a:pt x="228" y="256"/>
                  </a:lnTo>
                  <a:lnTo>
                    <a:pt x="230" y="266"/>
                  </a:lnTo>
                  <a:lnTo>
                    <a:pt x="234" y="276"/>
                  </a:lnTo>
                  <a:lnTo>
                    <a:pt x="240" y="284"/>
                  </a:lnTo>
                  <a:lnTo>
                    <a:pt x="240" y="284"/>
                  </a:lnTo>
                  <a:lnTo>
                    <a:pt x="248" y="292"/>
                  </a:lnTo>
                  <a:lnTo>
                    <a:pt x="258" y="300"/>
                  </a:lnTo>
                  <a:lnTo>
                    <a:pt x="270" y="306"/>
                  </a:lnTo>
                  <a:lnTo>
                    <a:pt x="284" y="312"/>
                  </a:lnTo>
                  <a:lnTo>
                    <a:pt x="284" y="182"/>
                  </a:lnTo>
                  <a:close/>
                  <a:moveTo>
                    <a:pt x="358" y="686"/>
                  </a:moveTo>
                  <a:lnTo>
                    <a:pt x="358" y="686"/>
                  </a:lnTo>
                  <a:lnTo>
                    <a:pt x="378" y="680"/>
                  </a:lnTo>
                  <a:lnTo>
                    <a:pt x="396" y="672"/>
                  </a:lnTo>
                  <a:lnTo>
                    <a:pt x="410" y="664"/>
                  </a:lnTo>
                  <a:lnTo>
                    <a:pt x="422" y="654"/>
                  </a:lnTo>
                  <a:lnTo>
                    <a:pt x="422" y="654"/>
                  </a:lnTo>
                  <a:lnTo>
                    <a:pt x="432" y="642"/>
                  </a:lnTo>
                  <a:lnTo>
                    <a:pt x="438" y="630"/>
                  </a:lnTo>
                  <a:lnTo>
                    <a:pt x="442" y="618"/>
                  </a:lnTo>
                  <a:lnTo>
                    <a:pt x="442" y="604"/>
                  </a:lnTo>
                  <a:lnTo>
                    <a:pt x="442" y="604"/>
                  </a:lnTo>
                  <a:lnTo>
                    <a:pt x="442" y="592"/>
                  </a:lnTo>
                  <a:lnTo>
                    <a:pt x="438" y="580"/>
                  </a:lnTo>
                  <a:lnTo>
                    <a:pt x="434" y="570"/>
                  </a:lnTo>
                  <a:lnTo>
                    <a:pt x="426" y="560"/>
                  </a:lnTo>
                  <a:lnTo>
                    <a:pt x="426" y="560"/>
                  </a:lnTo>
                  <a:lnTo>
                    <a:pt x="416" y="550"/>
                  </a:lnTo>
                  <a:lnTo>
                    <a:pt x="400" y="540"/>
                  </a:lnTo>
                  <a:lnTo>
                    <a:pt x="382" y="530"/>
                  </a:lnTo>
                  <a:lnTo>
                    <a:pt x="358" y="522"/>
                  </a:lnTo>
                  <a:lnTo>
                    <a:pt x="358" y="686"/>
                  </a:ln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b="0">
                <a:solidFill>
                  <a:schemeClr val="accent1">
                    <a:lumMod val="50000"/>
                  </a:schemeClr>
                </a:solidFill>
                <a:latin typeface="微软雅黑" panose="020B0503020204020204" pitchFamily="34" charset="-122"/>
                <a:ea typeface="微软雅黑" panose="020B0503020204020204" pitchFamily="34" charset="-122"/>
              </a:endParaRPr>
            </a:p>
          </p:txBody>
        </p:sp>
        <p:sp>
          <p:nvSpPr>
            <p:cNvPr id="23" name="Freeform 544"/>
            <p:cNvSpPr>
              <a:spLocks noEditPoints="1"/>
            </p:cNvSpPr>
            <p:nvPr/>
          </p:nvSpPr>
          <p:spPr bwMode="auto">
            <a:xfrm rot="1200000">
              <a:off x="2129616" y="1959581"/>
              <a:ext cx="333601" cy="506412"/>
            </a:xfrm>
            <a:custGeom>
              <a:avLst/>
              <a:gdLst>
                <a:gd name="T0" fmla="*/ 424 w 636"/>
                <a:gd name="T1" fmla="*/ 262 h 916"/>
                <a:gd name="T2" fmla="*/ 398 w 636"/>
                <a:gd name="T3" fmla="*/ 212 h 916"/>
                <a:gd name="T4" fmla="*/ 358 w 636"/>
                <a:gd name="T5" fmla="*/ 184 h 916"/>
                <a:gd name="T6" fmla="*/ 430 w 636"/>
                <a:gd name="T7" fmla="*/ 354 h 916"/>
                <a:gd name="T8" fmla="*/ 514 w 636"/>
                <a:gd name="T9" fmla="*/ 386 h 916"/>
                <a:gd name="T10" fmla="*/ 568 w 636"/>
                <a:gd name="T11" fmla="*/ 420 h 916"/>
                <a:gd name="T12" fmla="*/ 598 w 636"/>
                <a:gd name="T13" fmla="*/ 454 h 916"/>
                <a:gd name="T14" fmla="*/ 626 w 636"/>
                <a:gd name="T15" fmla="*/ 510 h 916"/>
                <a:gd name="T16" fmla="*/ 636 w 636"/>
                <a:gd name="T17" fmla="*/ 578 h 916"/>
                <a:gd name="T18" fmla="*/ 630 w 636"/>
                <a:gd name="T19" fmla="*/ 630 h 916"/>
                <a:gd name="T20" fmla="*/ 612 w 636"/>
                <a:gd name="T21" fmla="*/ 680 h 916"/>
                <a:gd name="T22" fmla="*/ 566 w 636"/>
                <a:gd name="T23" fmla="*/ 742 h 916"/>
                <a:gd name="T24" fmla="*/ 528 w 636"/>
                <a:gd name="T25" fmla="*/ 772 h 916"/>
                <a:gd name="T26" fmla="*/ 466 w 636"/>
                <a:gd name="T27" fmla="*/ 804 h 916"/>
                <a:gd name="T28" fmla="*/ 416 w 636"/>
                <a:gd name="T29" fmla="*/ 814 h 916"/>
                <a:gd name="T30" fmla="*/ 358 w 636"/>
                <a:gd name="T31" fmla="*/ 916 h 916"/>
                <a:gd name="T32" fmla="*/ 284 w 636"/>
                <a:gd name="T33" fmla="*/ 820 h 916"/>
                <a:gd name="T34" fmla="*/ 188 w 636"/>
                <a:gd name="T35" fmla="*/ 804 h 916"/>
                <a:gd name="T36" fmla="*/ 140 w 636"/>
                <a:gd name="T37" fmla="*/ 786 h 916"/>
                <a:gd name="T38" fmla="*/ 82 w 636"/>
                <a:gd name="T39" fmla="*/ 746 h 916"/>
                <a:gd name="T40" fmla="*/ 50 w 636"/>
                <a:gd name="T41" fmla="*/ 714 h 916"/>
                <a:gd name="T42" fmla="*/ 28 w 636"/>
                <a:gd name="T43" fmla="*/ 680 h 916"/>
                <a:gd name="T44" fmla="*/ 6 w 636"/>
                <a:gd name="T45" fmla="*/ 616 h 916"/>
                <a:gd name="T46" fmla="*/ 208 w 636"/>
                <a:gd name="T47" fmla="*/ 568 h 916"/>
                <a:gd name="T48" fmla="*/ 226 w 636"/>
                <a:gd name="T49" fmla="*/ 628 h 916"/>
                <a:gd name="T50" fmla="*/ 242 w 636"/>
                <a:gd name="T51" fmla="*/ 652 h 916"/>
                <a:gd name="T52" fmla="*/ 284 w 636"/>
                <a:gd name="T53" fmla="*/ 680 h 916"/>
                <a:gd name="T54" fmla="*/ 236 w 636"/>
                <a:gd name="T55" fmla="*/ 486 h 916"/>
                <a:gd name="T56" fmla="*/ 138 w 636"/>
                <a:gd name="T57" fmla="*/ 450 h 916"/>
                <a:gd name="T58" fmla="*/ 98 w 636"/>
                <a:gd name="T59" fmla="*/ 422 h 916"/>
                <a:gd name="T60" fmla="*/ 62 w 636"/>
                <a:gd name="T61" fmla="*/ 382 h 916"/>
                <a:gd name="T62" fmla="*/ 32 w 636"/>
                <a:gd name="T63" fmla="*/ 302 h 916"/>
                <a:gd name="T64" fmla="*/ 32 w 636"/>
                <a:gd name="T65" fmla="*/ 248 h 916"/>
                <a:gd name="T66" fmla="*/ 46 w 636"/>
                <a:gd name="T67" fmla="*/ 186 h 916"/>
                <a:gd name="T68" fmla="*/ 80 w 636"/>
                <a:gd name="T69" fmla="*/ 134 h 916"/>
                <a:gd name="T70" fmla="*/ 112 w 636"/>
                <a:gd name="T71" fmla="*/ 104 h 916"/>
                <a:gd name="T72" fmla="*/ 174 w 636"/>
                <a:gd name="T73" fmla="*/ 70 h 916"/>
                <a:gd name="T74" fmla="*/ 254 w 636"/>
                <a:gd name="T75" fmla="*/ 52 h 916"/>
                <a:gd name="T76" fmla="*/ 358 w 636"/>
                <a:gd name="T77" fmla="*/ 0 h 916"/>
                <a:gd name="T78" fmla="*/ 386 w 636"/>
                <a:gd name="T79" fmla="*/ 52 h 916"/>
                <a:gd name="T80" fmla="*/ 460 w 636"/>
                <a:gd name="T81" fmla="*/ 66 h 916"/>
                <a:gd name="T82" fmla="*/ 518 w 636"/>
                <a:gd name="T83" fmla="*/ 92 h 916"/>
                <a:gd name="T84" fmla="*/ 550 w 636"/>
                <a:gd name="T85" fmla="*/ 116 h 916"/>
                <a:gd name="T86" fmla="*/ 586 w 636"/>
                <a:gd name="T87" fmla="*/ 160 h 916"/>
                <a:gd name="T88" fmla="*/ 610 w 636"/>
                <a:gd name="T89" fmla="*/ 212 h 916"/>
                <a:gd name="T90" fmla="*/ 284 w 636"/>
                <a:gd name="T91" fmla="*/ 182 h 916"/>
                <a:gd name="T92" fmla="*/ 258 w 636"/>
                <a:gd name="T93" fmla="*/ 194 h 916"/>
                <a:gd name="T94" fmla="*/ 240 w 636"/>
                <a:gd name="T95" fmla="*/ 208 h 916"/>
                <a:gd name="T96" fmla="*/ 228 w 636"/>
                <a:gd name="T97" fmla="*/ 236 h 916"/>
                <a:gd name="T98" fmla="*/ 228 w 636"/>
                <a:gd name="T99" fmla="*/ 256 h 916"/>
                <a:gd name="T100" fmla="*/ 240 w 636"/>
                <a:gd name="T101" fmla="*/ 284 h 916"/>
                <a:gd name="T102" fmla="*/ 258 w 636"/>
                <a:gd name="T103" fmla="*/ 300 h 916"/>
                <a:gd name="T104" fmla="*/ 284 w 636"/>
                <a:gd name="T105" fmla="*/ 182 h 916"/>
                <a:gd name="T106" fmla="*/ 378 w 636"/>
                <a:gd name="T107" fmla="*/ 680 h 916"/>
                <a:gd name="T108" fmla="*/ 422 w 636"/>
                <a:gd name="T109" fmla="*/ 654 h 916"/>
                <a:gd name="T110" fmla="*/ 438 w 636"/>
                <a:gd name="T111" fmla="*/ 630 h 916"/>
                <a:gd name="T112" fmla="*/ 442 w 636"/>
                <a:gd name="T113" fmla="*/ 604 h 916"/>
                <a:gd name="T114" fmla="*/ 434 w 636"/>
                <a:gd name="T115" fmla="*/ 570 h 916"/>
                <a:gd name="T116" fmla="*/ 416 w 636"/>
                <a:gd name="T117" fmla="*/ 550 h 916"/>
                <a:gd name="T118" fmla="*/ 358 w 636"/>
                <a:gd name="T119" fmla="*/ 52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6" h="916">
                  <a:moveTo>
                    <a:pt x="614" y="232"/>
                  </a:moveTo>
                  <a:lnTo>
                    <a:pt x="424" y="262"/>
                  </a:lnTo>
                  <a:lnTo>
                    <a:pt x="424" y="262"/>
                  </a:lnTo>
                  <a:lnTo>
                    <a:pt x="410" y="232"/>
                  </a:lnTo>
                  <a:lnTo>
                    <a:pt x="398" y="212"/>
                  </a:lnTo>
                  <a:lnTo>
                    <a:pt x="398" y="212"/>
                  </a:lnTo>
                  <a:lnTo>
                    <a:pt x="392" y="206"/>
                  </a:lnTo>
                  <a:lnTo>
                    <a:pt x="382" y="198"/>
                  </a:lnTo>
                  <a:lnTo>
                    <a:pt x="358" y="184"/>
                  </a:lnTo>
                  <a:lnTo>
                    <a:pt x="358" y="332"/>
                  </a:lnTo>
                  <a:lnTo>
                    <a:pt x="358" y="332"/>
                  </a:lnTo>
                  <a:lnTo>
                    <a:pt x="430" y="354"/>
                  </a:lnTo>
                  <a:lnTo>
                    <a:pt x="462" y="364"/>
                  </a:lnTo>
                  <a:lnTo>
                    <a:pt x="490" y="376"/>
                  </a:lnTo>
                  <a:lnTo>
                    <a:pt x="514" y="386"/>
                  </a:lnTo>
                  <a:lnTo>
                    <a:pt x="534" y="398"/>
                  </a:lnTo>
                  <a:lnTo>
                    <a:pt x="552" y="408"/>
                  </a:lnTo>
                  <a:lnTo>
                    <a:pt x="568" y="420"/>
                  </a:lnTo>
                  <a:lnTo>
                    <a:pt x="568" y="420"/>
                  </a:lnTo>
                  <a:lnTo>
                    <a:pt x="584" y="436"/>
                  </a:lnTo>
                  <a:lnTo>
                    <a:pt x="598" y="454"/>
                  </a:lnTo>
                  <a:lnTo>
                    <a:pt x="610" y="472"/>
                  </a:lnTo>
                  <a:lnTo>
                    <a:pt x="620" y="490"/>
                  </a:lnTo>
                  <a:lnTo>
                    <a:pt x="626" y="510"/>
                  </a:lnTo>
                  <a:lnTo>
                    <a:pt x="632" y="532"/>
                  </a:lnTo>
                  <a:lnTo>
                    <a:pt x="636" y="554"/>
                  </a:lnTo>
                  <a:lnTo>
                    <a:pt x="636" y="578"/>
                  </a:lnTo>
                  <a:lnTo>
                    <a:pt x="636" y="578"/>
                  </a:lnTo>
                  <a:lnTo>
                    <a:pt x="636" y="604"/>
                  </a:lnTo>
                  <a:lnTo>
                    <a:pt x="630" y="630"/>
                  </a:lnTo>
                  <a:lnTo>
                    <a:pt x="622" y="656"/>
                  </a:lnTo>
                  <a:lnTo>
                    <a:pt x="612" y="680"/>
                  </a:lnTo>
                  <a:lnTo>
                    <a:pt x="612" y="680"/>
                  </a:lnTo>
                  <a:lnTo>
                    <a:pt x="598" y="702"/>
                  </a:lnTo>
                  <a:lnTo>
                    <a:pt x="584" y="722"/>
                  </a:lnTo>
                  <a:lnTo>
                    <a:pt x="566" y="742"/>
                  </a:lnTo>
                  <a:lnTo>
                    <a:pt x="548" y="758"/>
                  </a:lnTo>
                  <a:lnTo>
                    <a:pt x="548" y="758"/>
                  </a:lnTo>
                  <a:lnTo>
                    <a:pt x="528" y="772"/>
                  </a:lnTo>
                  <a:lnTo>
                    <a:pt x="508" y="784"/>
                  </a:lnTo>
                  <a:lnTo>
                    <a:pt x="488" y="796"/>
                  </a:lnTo>
                  <a:lnTo>
                    <a:pt x="466" y="804"/>
                  </a:lnTo>
                  <a:lnTo>
                    <a:pt x="466" y="804"/>
                  </a:lnTo>
                  <a:lnTo>
                    <a:pt x="442" y="810"/>
                  </a:lnTo>
                  <a:lnTo>
                    <a:pt x="416" y="814"/>
                  </a:lnTo>
                  <a:lnTo>
                    <a:pt x="390" y="818"/>
                  </a:lnTo>
                  <a:lnTo>
                    <a:pt x="358" y="820"/>
                  </a:lnTo>
                  <a:lnTo>
                    <a:pt x="358" y="916"/>
                  </a:lnTo>
                  <a:lnTo>
                    <a:pt x="284" y="916"/>
                  </a:lnTo>
                  <a:lnTo>
                    <a:pt x="284" y="820"/>
                  </a:lnTo>
                  <a:lnTo>
                    <a:pt x="284" y="820"/>
                  </a:lnTo>
                  <a:lnTo>
                    <a:pt x="248" y="816"/>
                  </a:lnTo>
                  <a:lnTo>
                    <a:pt x="216" y="810"/>
                  </a:lnTo>
                  <a:lnTo>
                    <a:pt x="188" y="804"/>
                  </a:lnTo>
                  <a:lnTo>
                    <a:pt x="162" y="796"/>
                  </a:lnTo>
                  <a:lnTo>
                    <a:pt x="162" y="796"/>
                  </a:lnTo>
                  <a:lnTo>
                    <a:pt x="140" y="786"/>
                  </a:lnTo>
                  <a:lnTo>
                    <a:pt x="118" y="774"/>
                  </a:lnTo>
                  <a:lnTo>
                    <a:pt x="98" y="762"/>
                  </a:lnTo>
                  <a:lnTo>
                    <a:pt x="82" y="746"/>
                  </a:lnTo>
                  <a:lnTo>
                    <a:pt x="82" y="746"/>
                  </a:lnTo>
                  <a:lnTo>
                    <a:pt x="64" y="730"/>
                  </a:lnTo>
                  <a:lnTo>
                    <a:pt x="50" y="714"/>
                  </a:lnTo>
                  <a:lnTo>
                    <a:pt x="38" y="696"/>
                  </a:lnTo>
                  <a:lnTo>
                    <a:pt x="28" y="680"/>
                  </a:lnTo>
                  <a:lnTo>
                    <a:pt x="28" y="680"/>
                  </a:lnTo>
                  <a:lnTo>
                    <a:pt x="20" y="660"/>
                  </a:lnTo>
                  <a:lnTo>
                    <a:pt x="12" y="640"/>
                  </a:lnTo>
                  <a:lnTo>
                    <a:pt x="6" y="616"/>
                  </a:lnTo>
                  <a:lnTo>
                    <a:pt x="0" y="592"/>
                  </a:lnTo>
                  <a:lnTo>
                    <a:pt x="208" y="568"/>
                  </a:lnTo>
                  <a:lnTo>
                    <a:pt x="208" y="568"/>
                  </a:lnTo>
                  <a:lnTo>
                    <a:pt x="214" y="592"/>
                  </a:lnTo>
                  <a:lnTo>
                    <a:pt x="220" y="612"/>
                  </a:lnTo>
                  <a:lnTo>
                    <a:pt x="226" y="628"/>
                  </a:lnTo>
                  <a:lnTo>
                    <a:pt x="234" y="640"/>
                  </a:lnTo>
                  <a:lnTo>
                    <a:pt x="234" y="640"/>
                  </a:lnTo>
                  <a:lnTo>
                    <a:pt x="242" y="652"/>
                  </a:lnTo>
                  <a:lnTo>
                    <a:pt x="254" y="662"/>
                  </a:lnTo>
                  <a:lnTo>
                    <a:pt x="268" y="672"/>
                  </a:lnTo>
                  <a:lnTo>
                    <a:pt x="284" y="680"/>
                  </a:lnTo>
                  <a:lnTo>
                    <a:pt x="284" y="500"/>
                  </a:lnTo>
                  <a:lnTo>
                    <a:pt x="284" y="500"/>
                  </a:lnTo>
                  <a:lnTo>
                    <a:pt x="236" y="486"/>
                  </a:lnTo>
                  <a:lnTo>
                    <a:pt x="196" y="474"/>
                  </a:lnTo>
                  <a:lnTo>
                    <a:pt x="162" y="462"/>
                  </a:lnTo>
                  <a:lnTo>
                    <a:pt x="138" y="450"/>
                  </a:lnTo>
                  <a:lnTo>
                    <a:pt x="138" y="450"/>
                  </a:lnTo>
                  <a:lnTo>
                    <a:pt x="116" y="438"/>
                  </a:lnTo>
                  <a:lnTo>
                    <a:pt x="98" y="422"/>
                  </a:lnTo>
                  <a:lnTo>
                    <a:pt x="80" y="404"/>
                  </a:lnTo>
                  <a:lnTo>
                    <a:pt x="62" y="382"/>
                  </a:lnTo>
                  <a:lnTo>
                    <a:pt x="62" y="382"/>
                  </a:lnTo>
                  <a:lnTo>
                    <a:pt x="48" y="358"/>
                  </a:lnTo>
                  <a:lnTo>
                    <a:pt x="38" y="332"/>
                  </a:lnTo>
                  <a:lnTo>
                    <a:pt x="32" y="302"/>
                  </a:lnTo>
                  <a:lnTo>
                    <a:pt x="30" y="270"/>
                  </a:lnTo>
                  <a:lnTo>
                    <a:pt x="30" y="270"/>
                  </a:lnTo>
                  <a:lnTo>
                    <a:pt x="32" y="248"/>
                  </a:lnTo>
                  <a:lnTo>
                    <a:pt x="34" y="226"/>
                  </a:lnTo>
                  <a:lnTo>
                    <a:pt x="40" y="206"/>
                  </a:lnTo>
                  <a:lnTo>
                    <a:pt x="46" y="186"/>
                  </a:lnTo>
                  <a:lnTo>
                    <a:pt x="56" y="168"/>
                  </a:lnTo>
                  <a:lnTo>
                    <a:pt x="66" y="150"/>
                  </a:lnTo>
                  <a:lnTo>
                    <a:pt x="80" y="134"/>
                  </a:lnTo>
                  <a:lnTo>
                    <a:pt x="94" y="118"/>
                  </a:lnTo>
                  <a:lnTo>
                    <a:pt x="94" y="118"/>
                  </a:lnTo>
                  <a:lnTo>
                    <a:pt x="112" y="104"/>
                  </a:lnTo>
                  <a:lnTo>
                    <a:pt x="130" y="90"/>
                  </a:lnTo>
                  <a:lnTo>
                    <a:pt x="152" y="80"/>
                  </a:lnTo>
                  <a:lnTo>
                    <a:pt x="174" y="70"/>
                  </a:lnTo>
                  <a:lnTo>
                    <a:pt x="198" y="62"/>
                  </a:lnTo>
                  <a:lnTo>
                    <a:pt x="226" y="56"/>
                  </a:lnTo>
                  <a:lnTo>
                    <a:pt x="254" y="52"/>
                  </a:lnTo>
                  <a:lnTo>
                    <a:pt x="284" y="50"/>
                  </a:lnTo>
                  <a:lnTo>
                    <a:pt x="284" y="0"/>
                  </a:lnTo>
                  <a:lnTo>
                    <a:pt x="358" y="0"/>
                  </a:lnTo>
                  <a:lnTo>
                    <a:pt x="358" y="50"/>
                  </a:lnTo>
                  <a:lnTo>
                    <a:pt x="358" y="50"/>
                  </a:lnTo>
                  <a:lnTo>
                    <a:pt x="386" y="52"/>
                  </a:lnTo>
                  <a:lnTo>
                    <a:pt x="412" y="56"/>
                  </a:lnTo>
                  <a:lnTo>
                    <a:pt x="438" y="60"/>
                  </a:lnTo>
                  <a:lnTo>
                    <a:pt x="460" y="66"/>
                  </a:lnTo>
                  <a:lnTo>
                    <a:pt x="482" y="74"/>
                  </a:lnTo>
                  <a:lnTo>
                    <a:pt x="502" y="82"/>
                  </a:lnTo>
                  <a:lnTo>
                    <a:pt x="518" y="92"/>
                  </a:lnTo>
                  <a:lnTo>
                    <a:pt x="536" y="104"/>
                  </a:lnTo>
                  <a:lnTo>
                    <a:pt x="536" y="104"/>
                  </a:lnTo>
                  <a:lnTo>
                    <a:pt x="550" y="116"/>
                  </a:lnTo>
                  <a:lnTo>
                    <a:pt x="562" y="130"/>
                  </a:lnTo>
                  <a:lnTo>
                    <a:pt x="574" y="144"/>
                  </a:lnTo>
                  <a:lnTo>
                    <a:pt x="586" y="160"/>
                  </a:lnTo>
                  <a:lnTo>
                    <a:pt x="594" y="176"/>
                  </a:lnTo>
                  <a:lnTo>
                    <a:pt x="602" y="194"/>
                  </a:lnTo>
                  <a:lnTo>
                    <a:pt x="610" y="212"/>
                  </a:lnTo>
                  <a:lnTo>
                    <a:pt x="614" y="232"/>
                  </a:lnTo>
                  <a:lnTo>
                    <a:pt x="614" y="232"/>
                  </a:lnTo>
                  <a:close/>
                  <a:moveTo>
                    <a:pt x="284" y="182"/>
                  </a:moveTo>
                  <a:lnTo>
                    <a:pt x="284" y="182"/>
                  </a:lnTo>
                  <a:lnTo>
                    <a:pt x="270" y="188"/>
                  </a:lnTo>
                  <a:lnTo>
                    <a:pt x="258" y="194"/>
                  </a:lnTo>
                  <a:lnTo>
                    <a:pt x="246" y="200"/>
                  </a:lnTo>
                  <a:lnTo>
                    <a:pt x="240" y="208"/>
                  </a:lnTo>
                  <a:lnTo>
                    <a:pt x="240" y="208"/>
                  </a:lnTo>
                  <a:lnTo>
                    <a:pt x="234" y="216"/>
                  </a:lnTo>
                  <a:lnTo>
                    <a:pt x="230" y="226"/>
                  </a:lnTo>
                  <a:lnTo>
                    <a:pt x="228" y="236"/>
                  </a:lnTo>
                  <a:lnTo>
                    <a:pt x="226" y="246"/>
                  </a:lnTo>
                  <a:lnTo>
                    <a:pt x="226" y="246"/>
                  </a:lnTo>
                  <a:lnTo>
                    <a:pt x="228" y="256"/>
                  </a:lnTo>
                  <a:lnTo>
                    <a:pt x="230" y="266"/>
                  </a:lnTo>
                  <a:lnTo>
                    <a:pt x="234" y="276"/>
                  </a:lnTo>
                  <a:lnTo>
                    <a:pt x="240" y="284"/>
                  </a:lnTo>
                  <a:lnTo>
                    <a:pt x="240" y="284"/>
                  </a:lnTo>
                  <a:lnTo>
                    <a:pt x="248" y="292"/>
                  </a:lnTo>
                  <a:lnTo>
                    <a:pt x="258" y="300"/>
                  </a:lnTo>
                  <a:lnTo>
                    <a:pt x="270" y="306"/>
                  </a:lnTo>
                  <a:lnTo>
                    <a:pt x="284" y="312"/>
                  </a:lnTo>
                  <a:lnTo>
                    <a:pt x="284" y="182"/>
                  </a:lnTo>
                  <a:close/>
                  <a:moveTo>
                    <a:pt x="358" y="686"/>
                  </a:moveTo>
                  <a:lnTo>
                    <a:pt x="358" y="686"/>
                  </a:lnTo>
                  <a:lnTo>
                    <a:pt x="378" y="680"/>
                  </a:lnTo>
                  <a:lnTo>
                    <a:pt x="396" y="672"/>
                  </a:lnTo>
                  <a:lnTo>
                    <a:pt x="410" y="664"/>
                  </a:lnTo>
                  <a:lnTo>
                    <a:pt x="422" y="654"/>
                  </a:lnTo>
                  <a:lnTo>
                    <a:pt x="422" y="654"/>
                  </a:lnTo>
                  <a:lnTo>
                    <a:pt x="432" y="642"/>
                  </a:lnTo>
                  <a:lnTo>
                    <a:pt x="438" y="630"/>
                  </a:lnTo>
                  <a:lnTo>
                    <a:pt x="442" y="618"/>
                  </a:lnTo>
                  <a:lnTo>
                    <a:pt x="442" y="604"/>
                  </a:lnTo>
                  <a:lnTo>
                    <a:pt x="442" y="604"/>
                  </a:lnTo>
                  <a:lnTo>
                    <a:pt x="442" y="592"/>
                  </a:lnTo>
                  <a:lnTo>
                    <a:pt x="438" y="580"/>
                  </a:lnTo>
                  <a:lnTo>
                    <a:pt x="434" y="570"/>
                  </a:lnTo>
                  <a:lnTo>
                    <a:pt x="426" y="560"/>
                  </a:lnTo>
                  <a:lnTo>
                    <a:pt x="426" y="560"/>
                  </a:lnTo>
                  <a:lnTo>
                    <a:pt x="416" y="550"/>
                  </a:lnTo>
                  <a:lnTo>
                    <a:pt x="400" y="540"/>
                  </a:lnTo>
                  <a:lnTo>
                    <a:pt x="382" y="530"/>
                  </a:lnTo>
                  <a:lnTo>
                    <a:pt x="358" y="522"/>
                  </a:lnTo>
                  <a:lnTo>
                    <a:pt x="358" y="686"/>
                  </a:ln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b="0">
                <a:solidFill>
                  <a:schemeClr val="accent1">
                    <a:lumMod val="50000"/>
                  </a:schemeClr>
                </a:solidFill>
                <a:latin typeface="微软雅黑" panose="020B0503020204020204" pitchFamily="34" charset="-122"/>
                <a:ea typeface="微软雅黑" panose="020B0503020204020204" pitchFamily="34" charset="-122"/>
              </a:endParaRPr>
            </a:p>
          </p:txBody>
        </p:sp>
        <p:sp>
          <p:nvSpPr>
            <p:cNvPr id="24" name="Freeform 544"/>
            <p:cNvSpPr>
              <a:spLocks noEditPoints="1"/>
            </p:cNvSpPr>
            <p:nvPr/>
          </p:nvSpPr>
          <p:spPr bwMode="auto">
            <a:xfrm rot="19982607">
              <a:off x="977905" y="2015577"/>
              <a:ext cx="340619" cy="571434"/>
            </a:xfrm>
            <a:custGeom>
              <a:avLst/>
              <a:gdLst>
                <a:gd name="T0" fmla="*/ 424 w 636"/>
                <a:gd name="T1" fmla="*/ 262 h 916"/>
                <a:gd name="T2" fmla="*/ 398 w 636"/>
                <a:gd name="T3" fmla="*/ 212 h 916"/>
                <a:gd name="T4" fmla="*/ 358 w 636"/>
                <a:gd name="T5" fmla="*/ 184 h 916"/>
                <a:gd name="T6" fmla="*/ 430 w 636"/>
                <a:gd name="T7" fmla="*/ 354 h 916"/>
                <a:gd name="T8" fmla="*/ 514 w 636"/>
                <a:gd name="T9" fmla="*/ 386 h 916"/>
                <a:gd name="T10" fmla="*/ 568 w 636"/>
                <a:gd name="T11" fmla="*/ 420 h 916"/>
                <a:gd name="T12" fmla="*/ 598 w 636"/>
                <a:gd name="T13" fmla="*/ 454 h 916"/>
                <a:gd name="T14" fmla="*/ 626 w 636"/>
                <a:gd name="T15" fmla="*/ 510 h 916"/>
                <a:gd name="T16" fmla="*/ 636 w 636"/>
                <a:gd name="T17" fmla="*/ 578 h 916"/>
                <a:gd name="T18" fmla="*/ 630 w 636"/>
                <a:gd name="T19" fmla="*/ 630 h 916"/>
                <a:gd name="T20" fmla="*/ 612 w 636"/>
                <a:gd name="T21" fmla="*/ 680 h 916"/>
                <a:gd name="T22" fmla="*/ 566 w 636"/>
                <a:gd name="T23" fmla="*/ 742 h 916"/>
                <a:gd name="T24" fmla="*/ 528 w 636"/>
                <a:gd name="T25" fmla="*/ 772 h 916"/>
                <a:gd name="T26" fmla="*/ 466 w 636"/>
                <a:gd name="T27" fmla="*/ 804 h 916"/>
                <a:gd name="T28" fmla="*/ 416 w 636"/>
                <a:gd name="T29" fmla="*/ 814 h 916"/>
                <a:gd name="T30" fmla="*/ 358 w 636"/>
                <a:gd name="T31" fmla="*/ 916 h 916"/>
                <a:gd name="T32" fmla="*/ 284 w 636"/>
                <a:gd name="T33" fmla="*/ 820 h 916"/>
                <a:gd name="T34" fmla="*/ 188 w 636"/>
                <a:gd name="T35" fmla="*/ 804 h 916"/>
                <a:gd name="T36" fmla="*/ 140 w 636"/>
                <a:gd name="T37" fmla="*/ 786 h 916"/>
                <a:gd name="T38" fmla="*/ 82 w 636"/>
                <a:gd name="T39" fmla="*/ 746 h 916"/>
                <a:gd name="T40" fmla="*/ 50 w 636"/>
                <a:gd name="T41" fmla="*/ 714 h 916"/>
                <a:gd name="T42" fmla="*/ 28 w 636"/>
                <a:gd name="T43" fmla="*/ 680 h 916"/>
                <a:gd name="T44" fmla="*/ 6 w 636"/>
                <a:gd name="T45" fmla="*/ 616 h 916"/>
                <a:gd name="T46" fmla="*/ 208 w 636"/>
                <a:gd name="T47" fmla="*/ 568 h 916"/>
                <a:gd name="T48" fmla="*/ 226 w 636"/>
                <a:gd name="T49" fmla="*/ 628 h 916"/>
                <a:gd name="T50" fmla="*/ 242 w 636"/>
                <a:gd name="T51" fmla="*/ 652 h 916"/>
                <a:gd name="T52" fmla="*/ 284 w 636"/>
                <a:gd name="T53" fmla="*/ 680 h 916"/>
                <a:gd name="T54" fmla="*/ 236 w 636"/>
                <a:gd name="T55" fmla="*/ 486 h 916"/>
                <a:gd name="T56" fmla="*/ 138 w 636"/>
                <a:gd name="T57" fmla="*/ 450 h 916"/>
                <a:gd name="T58" fmla="*/ 98 w 636"/>
                <a:gd name="T59" fmla="*/ 422 h 916"/>
                <a:gd name="T60" fmla="*/ 62 w 636"/>
                <a:gd name="T61" fmla="*/ 382 h 916"/>
                <a:gd name="T62" fmla="*/ 32 w 636"/>
                <a:gd name="T63" fmla="*/ 302 h 916"/>
                <a:gd name="T64" fmla="*/ 32 w 636"/>
                <a:gd name="T65" fmla="*/ 248 h 916"/>
                <a:gd name="T66" fmla="*/ 46 w 636"/>
                <a:gd name="T67" fmla="*/ 186 h 916"/>
                <a:gd name="T68" fmla="*/ 80 w 636"/>
                <a:gd name="T69" fmla="*/ 134 h 916"/>
                <a:gd name="T70" fmla="*/ 112 w 636"/>
                <a:gd name="T71" fmla="*/ 104 h 916"/>
                <a:gd name="T72" fmla="*/ 174 w 636"/>
                <a:gd name="T73" fmla="*/ 70 h 916"/>
                <a:gd name="T74" fmla="*/ 254 w 636"/>
                <a:gd name="T75" fmla="*/ 52 h 916"/>
                <a:gd name="T76" fmla="*/ 358 w 636"/>
                <a:gd name="T77" fmla="*/ 0 h 916"/>
                <a:gd name="T78" fmla="*/ 386 w 636"/>
                <a:gd name="T79" fmla="*/ 52 h 916"/>
                <a:gd name="T80" fmla="*/ 460 w 636"/>
                <a:gd name="T81" fmla="*/ 66 h 916"/>
                <a:gd name="T82" fmla="*/ 518 w 636"/>
                <a:gd name="T83" fmla="*/ 92 h 916"/>
                <a:gd name="T84" fmla="*/ 550 w 636"/>
                <a:gd name="T85" fmla="*/ 116 h 916"/>
                <a:gd name="T86" fmla="*/ 586 w 636"/>
                <a:gd name="T87" fmla="*/ 160 h 916"/>
                <a:gd name="T88" fmla="*/ 610 w 636"/>
                <a:gd name="T89" fmla="*/ 212 h 916"/>
                <a:gd name="T90" fmla="*/ 284 w 636"/>
                <a:gd name="T91" fmla="*/ 182 h 916"/>
                <a:gd name="T92" fmla="*/ 258 w 636"/>
                <a:gd name="T93" fmla="*/ 194 h 916"/>
                <a:gd name="T94" fmla="*/ 240 w 636"/>
                <a:gd name="T95" fmla="*/ 208 h 916"/>
                <a:gd name="T96" fmla="*/ 228 w 636"/>
                <a:gd name="T97" fmla="*/ 236 h 916"/>
                <a:gd name="T98" fmla="*/ 228 w 636"/>
                <a:gd name="T99" fmla="*/ 256 h 916"/>
                <a:gd name="T100" fmla="*/ 240 w 636"/>
                <a:gd name="T101" fmla="*/ 284 h 916"/>
                <a:gd name="T102" fmla="*/ 258 w 636"/>
                <a:gd name="T103" fmla="*/ 300 h 916"/>
                <a:gd name="T104" fmla="*/ 284 w 636"/>
                <a:gd name="T105" fmla="*/ 182 h 916"/>
                <a:gd name="T106" fmla="*/ 378 w 636"/>
                <a:gd name="T107" fmla="*/ 680 h 916"/>
                <a:gd name="T108" fmla="*/ 422 w 636"/>
                <a:gd name="T109" fmla="*/ 654 h 916"/>
                <a:gd name="T110" fmla="*/ 438 w 636"/>
                <a:gd name="T111" fmla="*/ 630 h 916"/>
                <a:gd name="T112" fmla="*/ 442 w 636"/>
                <a:gd name="T113" fmla="*/ 604 h 916"/>
                <a:gd name="T114" fmla="*/ 434 w 636"/>
                <a:gd name="T115" fmla="*/ 570 h 916"/>
                <a:gd name="T116" fmla="*/ 416 w 636"/>
                <a:gd name="T117" fmla="*/ 550 h 916"/>
                <a:gd name="T118" fmla="*/ 358 w 636"/>
                <a:gd name="T119" fmla="*/ 52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6" h="916">
                  <a:moveTo>
                    <a:pt x="614" y="232"/>
                  </a:moveTo>
                  <a:lnTo>
                    <a:pt x="424" y="262"/>
                  </a:lnTo>
                  <a:lnTo>
                    <a:pt x="424" y="262"/>
                  </a:lnTo>
                  <a:lnTo>
                    <a:pt x="410" y="232"/>
                  </a:lnTo>
                  <a:lnTo>
                    <a:pt x="398" y="212"/>
                  </a:lnTo>
                  <a:lnTo>
                    <a:pt x="398" y="212"/>
                  </a:lnTo>
                  <a:lnTo>
                    <a:pt x="392" y="206"/>
                  </a:lnTo>
                  <a:lnTo>
                    <a:pt x="382" y="198"/>
                  </a:lnTo>
                  <a:lnTo>
                    <a:pt x="358" y="184"/>
                  </a:lnTo>
                  <a:lnTo>
                    <a:pt x="358" y="332"/>
                  </a:lnTo>
                  <a:lnTo>
                    <a:pt x="358" y="332"/>
                  </a:lnTo>
                  <a:lnTo>
                    <a:pt x="430" y="354"/>
                  </a:lnTo>
                  <a:lnTo>
                    <a:pt x="462" y="364"/>
                  </a:lnTo>
                  <a:lnTo>
                    <a:pt x="490" y="376"/>
                  </a:lnTo>
                  <a:lnTo>
                    <a:pt x="514" y="386"/>
                  </a:lnTo>
                  <a:lnTo>
                    <a:pt x="534" y="398"/>
                  </a:lnTo>
                  <a:lnTo>
                    <a:pt x="552" y="408"/>
                  </a:lnTo>
                  <a:lnTo>
                    <a:pt x="568" y="420"/>
                  </a:lnTo>
                  <a:lnTo>
                    <a:pt x="568" y="420"/>
                  </a:lnTo>
                  <a:lnTo>
                    <a:pt x="584" y="436"/>
                  </a:lnTo>
                  <a:lnTo>
                    <a:pt x="598" y="454"/>
                  </a:lnTo>
                  <a:lnTo>
                    <a:pt x="610" y="472"/>
                  </a:lnTo>
                  <a:lnTo>
                    <a:pt x="620" y="490"/>
                  </a:lnTo>
                  <a:lnTo>
                    <a:pt x="626" y="510"/>
                  </a:lnTo>
                  <a:lnTo>
                    <a:pt x="632" y="532"/>
                  </a:lnTo>
                  <a:lnTo>
                    <a:pt x="636" y="554"/>
                  </a:lnTo>
                  <a:lnTo>
                    <a:pt x="636" y="578"/>
                  </a:lnTo>
                  <a:lnTo>
                    <a:pt x="636" y="578"/>
                  </a:lnTo>
                  <a:lnTo>
                    <a:pt x="636" y="604"/>
                  </a:lnTo>
                  <a:lnTo>
                    <a:pt x="630" y="630"/>
                  </a:lnTo>
                  <a:lnTo>
                    <a:pt x="622" y="656"/>
                  </a:lnTo>
                  <a:lnTo>
                    <a:pt x="612" y="680"/>
                  </a:lnTo>
                  <a:lnTo>
                    <a:pt x="612" y="680"/>
                  </a:lnTo>
                  <a:lnTo>
                    <a:pt x="598" y="702"/>
                  </a:lnTo>
                  <a:lnTo>
                    <a:pt x="584" y="722"/>
                  </a:lnTo>
                  <a:lnTo>
                    <a:pt x="566" y="742"/>
                  </a:lnTo>
                  <a:lnTo>
                    <a:pt x="548" y="758"/>
                  </a:lnTo>
                  <a:lnTo>
                    <a:pt x="548" y="758"/>
                  </a:lnTo>
                  <a:lnTo>
                    <a:pt x="528" y="772"/>
                  </a:lnTo>
                  <a:lnTo>
                    <a:pt x="508" y="784"/>
                  </a:lnTo>
                  <a:lnTo>
                    <a:pt x="488" y="796"/>
                  </a:lnTo>
                  <a:lnTo>
                    <a:pt x="466" y="804"/>
                  </a:lnTo>
                  <a:lnTo>
                    <a:pt x="466" y="804"/>
                  </a:lnTo>
                  <a:lnTo>
                    <a:pt x="442" y="810"/>
                  </a:lnTo>
                  <a:lnTo>
                    <a:pt x="416" y="814"/>
                  </a:lnTo>
                  <a:lnTo>
                    <a:pt x="390" y="818"/>
                  </a:lnTo>
                  <a:lnTo>
                    <a:pt x="358" y="820"/>
                  </a:lnTo>
                  <a:lnTo>
                    <a:pt x="358" y="916"/>
                  </a:lnTo>
                  <a:lnTo>
                    <a:pt x="284" y="916"/>
                  </a:lnTo>
                  <a:lnTo>
                    <a:pt x="284" y="820"/>
                  </a:lnTo>
                  <a:lnTo>
                    <a:pt x="284" y="820"/>
                  </a:lnTo>
                  <a:lnTo>
                    <a:pt x="248" y="816"/>
                  </a:lnTo>
                  <a:lnTo>
                    <a:pt x="216" y="810"/>
                  </a:lnTo>
                  <a:lnTo>
                    <a:pt x="188" y="804"/>
                  </a:lnTo>
                  <a:lnTo>
                    <a:pt x="162" y="796"/>
                  </a:lnTo>
                  <a:lnTo>
                    <a:pt x="162" y="796"/>
                  </a:lnTo>
                  <a:lnTo>
                    <a:pt x="140" y="786"/>
                  </a:lnTo>
                  <a:lnTo>
                    <a:pt x="118" y="774"/>
                  </a:lnTo>
                  <a:lnTo>
                    <a:pt x="98" y="762"/>
                  </a:lnTo>
                  <a:lnTo>
                    <a:pt x="82" y="746"/>
                  </a:lnTo>
                  <a:lnTo>
                    <a:pt x="82" y="746"/>
                  </a:lnTo>
                  <a:lnTo>
                    <a:pt x="64" y="730"/>
                  </a:lnTo>
                  <a:lnTo>
                    <a:pt x="50" y="714"/>
                  </a:lnTo>
                  <a:lnTo>
                    <a:pt x="38" y="696"/>
                  </a:lnTo>
                  <a:lnTo>
                    <a:pt x="28" y="680"/>
                  </a:lnTo>
                  <a:lnTo>
                    <a:pt x="28" y="680"/>
                  </a:lnTo>
                  <a:lnTo>
                    <a:pt x="20" y="660"/>
                  </a:lnTo>
                  <a:lnTo>
                    <a:pt x="12" y="640"/>
                  </a:lnTo>
                  <a:lnTo>
                    <a:pt x="6" y="616"/>
                  </a:lnTo>
                  <a:lnTo>
                    <a:pt x="0" y="592"/>
                  </a:lnTo>
                  <a:lnTo>
                    <a:pt x="208" y="568"/>
                  </a:lnTo>
                  <a:lnTo>
                    <a:pt x="208" y="568"/>
                  </a:lnTo>
                  <a:lnTo>
                    <a:pt x="214" y="592"/>
                  </a:lnTo>
                  <a:lnTo>
                    <a:pt x="220" y="612"/>
                  </a:lnTo>
                  <a:lnTo>
                    <a:pt x="226" y="628"/>
                  </a:lnTo>
                  <a:lnTo>
                    <a:pt x="234" y="640"/>
                  </a:lnTo>
                  <a:lnTo>
                    <a:pt x="234" y="640"/>
                  </a:lnTo>
                  <a:lnTo>
                    <a:pt x="242" y="652"/>
                  </a:lnTo>
                  <a:lnTo>
                    <a:pt x="254" y="662"/>
                  </a:lnTo>
                  <a:lnTo>
                    <a:pt x="268" y="672"/>
                  </a:lnTo>
                  <a:lnTo>
                    <a:pt x="284" y="680"/>
                  </a:lnTo>
                  <a:lnTo>
                    <a:pt x="284" y="500"/>
                  </a:lnTo>
                  <a:lnTo>
                    <a:pt x="284" y="500"/>
                  </a:lnTo>
                  <a:lnTo>
                    <a:pt x="236" y="486"/>
                  </a:lnTo>
                  <a:lnTo>
                    <a:pt x="196" y="474"/>
                  </a:lnTo>
                  <a:lnTo>
                    <a:pt x="162" y="462"/>
                  </a:lnTo>
                  <a:lnTo>
                    <a:pt x="138" y="450"/>
                  </a:lnTo>
                  <a:lnTo>
                    <a:pt x="138" y="450"/>
                  </a:lnTo>
                  <a:lnTo>
                    <a:pt x="116" y="438"/>
                  </a:lnTo>
                  <a:lnTo>
                    <a:pt x="98" y="422"/>
                  </a:lnTo>
                  <a:lnTo>
                    <a:pt x="80" y="404"/>
                  </a:lnTo>
                  <a:lnTo>
                    <a:pt x="62" y="382"/>
                  </a:lnTo>
                  <a:lnTo>
                    <a:pt x="62" y="382"/>
                  </a:lnTo>
                  <a:lnTo>
                    <a:pt x="48" y="358"/>
                  </a:lnTo>
                  <a:lnTo>
                    <a:pt x="38" y="332"/>
                  </a:lnTo>
                  <a:lnTo>
                    <a:pt x="32" y="302"/>
                  </a:lnTo>
                  <a:lnTo>
                    <a:pt x="30" y="270"/>
                  </a:lnTo>
                  <a:lnTo>
                    <a:pt x="30" y="270"/>
                  </a:lnTo>
                  <a:lnTo>
                    <a:pt x="32" y="248"/>
                  </a:lnTo>
                  <a:lnTo>
                    <a:pt x="34" y="226"/>
                  </a:lnTo>
                  <a:lnTo>
                    <a:pt x="40" y="206"/>
                  </a:lnTo>
                  <a:lnTo>
                    <a:pt x="46" y="186"/>
                  </a:lnTo>
                  <a:lnTo>
                    <a:pt x="56" y="168"/>
                  </a:lnTo>
                  <a:lnTo>
                    <a:pt x="66" y="150"/>
                  </a:lnTo>
                  <a:lnTo>
                    <a:pt x="80" y="134"/>
                  </a:lnTo>
                  <a:lnTo>
                    <a:pt x="94" y="118"/>
                  </a:lnTo>
                  <a:lnTo>
                    <a:pt x="94" y="118"/>
                  </a:lnTo>
                  <a:lnTo>
                    <a:pt x="112" y="104"/>
                  </a:lnTo>
                  <a:lnTo>
                    <a:pt x="130" y="90"/>
                  </a:lnTo>
                  <a:lnTo>
                    <a:pt x="152" y="80"/>
                  </a:lnTo>
                  <a:lnTo>
                    <a:pt x="174" y="70"/>
                  </a:lnTo>
                  <a:lnTo>
                    <a:pt x="198" y="62"/>
                  </a:lnTo>
                  <a:lnTo>
                    <a:pt x="226" y="56"/>
                  </a:lnTo>
                  <a:lnTo>
                    <a:pt x="254" y="52"/>
                  </a:lnTo>
                  <a:lnTo>
                    <a:pt x="284" y="50"/>
                  </a:lnTo>
                  <a:lnTo>
                    <a:pt x="284" y="0"/>
                  </a:lnTo>
                  <a:lnTo>
                    <a:pt x="358" y="0"/>
                  </a:lnTo>
                  <a:lnTo>
                    <a:pt x="358" y="50"/>
                  </a:lnTo>
                  <a:lnTo>
                    <a:pt x="358" y="50"/>
                  </a:lnTo>
                  <a:lnTo>
                    <a:pt x="386" y="52"/>
                  </a:lnTo>
                  <a:lnTo>
                    <a:pt x="412" y="56"/>
                  </a:lnTo>
                  <a:lnTo>
                    <a:pt x="438" y="60"/>
                  </a:lnTo>
                  <a:lnTo>
                    <a:pt x="460" y="66"/>
                  </a:lnTo>
                  <a:lnTo>
                    <a:pt x="482" y="74"/>
                  </a:lnTo>
                  <a:lnTo>
                    <a:pt x="502" y="82"/>
                  </a:lnTo>
                  <a:lnTo>
                    <a:pt x="518" y="92"/>
                  </a:lnTo>
                  <a:lnTo>
                    <a:pt x="536" y="104"/>
                  </a:lnTo>
                  <a:lnTo>
                    <a:pt x="536" y="104"/>
                  </a:lnTo>
                  <a:lnTo>
                    <a:pt x="550" y="116"/>
                  </a:lnTo>
                  <a:lnTo>
                    <a:pt x="562" y="130"/>
                  </a:lnTo>
                  <a:lnTo>
                    <a:pt x="574" y="144"/>
                  </a:lnTo>
                  <a:lnTo>
                    <a:pt x="586" y="160"/>
                  </a:lnTo>
                  <a:lnTo>
                    <a:pt x="594" y="176"/>
                  </a:lnTo>
                  <a:lnTo>
                    <a:pt x="602" y="194"/>
                  </a:lnTo>
                  <a:lnTo>
                    <a:pt x="610" y="212"/>
                  </a:lnTo>
                  <a:lnTo>
                    <a:pt x="614" y="232"/>
                  </a:lnTo>
                  <a:lnTo>
                    <a:pt x="614" y="232"/>
                  </a:lnTo>
                  <a:close/>
                  <a:moveTo>
                    <a:pt x="284" y="182"/>
                  </a:moveTo>
                  <a:lnTo>
                    <a:pt x="284" y="182"/>
                  </a:lnTo>
                  <a:lnTo>
                    <a:pt x="270" y="188"/>
                  </a:lnTo>
                  <a:lnTo>
                    <a:pt x="258" y="194"/>
                  </a:lnTo>
                  <a:lnTo>
                    <a:pt x="246" y="200"/>
                  </a:lnTo>
                  <a:lnTo>
                    <a:pt x="240" y="208"/>
                  </a:lnTo>
                  <a:lnTo>
                    <a:pt x="240" y="208"/>
                  </a:lnTo>
                  <a:lnTo>
                    <a:pt x="234" y="216"/>
                  </a:lnTo>
                  <a:lnTo>
                    <a:pt x="230" y="226"/>
                  </a:lnTo>
                  <a:lnTo>
                    <a:pt x="228" y="236"/>
                  </a:lnTo>
                  <a:lnTo>
                    <a:pt x="226" y="246"/>
                  </a:lnTo>
                  <a:lnTo>
                    <a:pt x="226" y="246"/>
                  </a:lnTo>
                  <a:lnTo>
                    <a:pt x="228" y="256"/>
                  </a:lnTo>
                  <a:lnTo>
                    <a:pt x="230" y="266"/>
                  </a:lnTo>
                  <a:lnTo>
                    <a:pt x="234" y="276"/>
                  </a:lnTo>
                  <a:lnTo>
                    <a:pt x="240" y="284"/>
                  </a:lnTo>
                  <a:lnTo>
                    <a:pt x="240" y="284"/>
                  </a:lnTo>
                  <a:lnTo>
                    <a:pt x="248" y="292"/>
                  </a:lnTo>
                  <a:lnTo>
                    <a:pt x="258" y="300"/>
                  </a:lnTo>
                  <a:lnTo>
                    <a:pt x="270" y="306"/>
                  </a:lnTo>
                  <a:lnTo>
                    <a:pt x="284" y="312"/>
                  </a:lnTo>
                  <a:lnTo>
                    <a:pt x="284" y="182"/>
                  </a:lnTo>
                  <a:close/>
                  <a:moveTo>
                    <a:pt x="358" y="686"/>
                  </a:moveTo>
                  <a:lnTo>
                    <a:pt x="358" y="686"/>
                  </a:lnTo>
                  <a:lnTo>
                    <a:pt x="378" y="680"/>
                  </a:lnTo>
                  <a:lnTo>
                    <a:pt x="396" y="672"/>
                  </a:lnTo>
                  <a:lnTo>
                    <a:pt x="410" y="664"/>
                  </a:lnTo>
                  <a:lnTo>
                    <a:pt x="422" y="654"/>
                  </a:lnTo>
                  <a:lnTo>
                    <a:pt x="422" y="654"/>
                  </a:lnTo>
                  <a:lnTo>
                    <a:pt x="432" y="642"/>
                  </a:lnTo>
                  <a:lnTo>
                    <a:pt x="438" y="630"/>
                  </a:lnTo>
                  <a:lnTo>
                    <a:pt x="442" y="618"/>
                  </a:lnTo>
                  <a:lnTo>
                    <a:pt x="442" y="604"/>
                  </a:lnTo>
                  <a:lnTo>
                    <a:pt x="442" y="604"/>
                  </a:lnTo>
                  <a:lnTo>
                    <a:pt x="442" y="592"/>
                  </a:lnTo>
                  <a:lnTo>
                    <a:pt x="438" y="580"/>
                  </a:lnTo>
                  <a:lnTo>
                    <a:pt x="434" y="570"/>
                  </a:lnTo>
                  <a:lnTo>
                    <a:pt x="426" y="560"/>
                  </a:lnTo>
                  <a:lnTo>
                    <a:pt x="426" y="560"/>
                  </a:lnTo>
                  <a:lnTo>
                    <a:pt x="416" y="550"/>
                  </a:lnTo>
                  <a:lnTo>
                    <a:pt x="400" y="540"/>
                  </a:lnTo>
                  <a:lnTo>
                    <a:pt x="382" y="530"/>
                  </a:lnTo>
                  <a:lnTo>
                    <a:pt x="358" y="522"/>
                  </a:lnTo>
                  <a:lnTo>
                    <a:pt x="358" y="686"/>
                  </a:ln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b="0">
                <a:solidFill>
                  <a:schemeClr val="accent1">
                    <a:lumMod val="50000"/>
                  </a:schemeClr>
                </a:solidFill>
                <a:latin typeface="微软雅黑" panose="020B0503020204020204" pitchFamily="34" charset="-122"/>
                <a:ea typeface="微软雅黑" panose="020B0503020204020204" pitchFamily="34" charset="-122"/>
              </a:endParaRPr>
            </a:p>
          </p:txBody>
        </p:sp>
        <p:sp>
          <p:nvSpPr>
            <p:cNvPr id="25" name="Freeform 544"/>
            <p:cNvSpPr>
              <a:spLocks noEditPoints="1"/>
            </p:cNvSpPr>
            <p:nvPr/>
          </p:nvSpPr>
          <p:spPr bwMode="auto">
            <a:xfrm>
              <a:off x="1693891" y="2219552"/>
              <a:ext cx="333601" cy="506412"/>
            </a:xfrm>
            <a:custGeom>
              <a:avLst/>
              <a:gdLst>
                <a:gd name="T0" fmla="*/ 424 w 636"/>
                <a:gd name="T1" fmla="*/ 262 h 916"/>
                <a:gd name="T2" fmla="*/ 398 w 636"/>
                <a:gd name="T3" fmla="*/ 212 h 916"/>
                <a:gd name="T4" fmla="*/ 358 w 636"/>
                <a:gd name="T5" fmla="*/ 184 h 916"/>
                <a:gd name="T6" fmla="*/ 430 w 636"/>
                <a:gd name="T7" fmla="*/ 354 h 916"/>
                <a:gd name="T8" fmla="*/ 514 w 636"/>
                <a:gd name="T9" fmla="*/ 386 h 916"/>
                <a:gd name="T10" fmla="*/ 568 w 636"/>
                <a:gd name="T11" fmla="*/ 420 h 916"/>
                <a:gd name="T12" fmla="*/ 598 w 636"/>
                <a:gd name="T13" fmla="*/ 454 h 916"/>
                <a:gd name="T14" fmla="*/ 626 w 636"/>
                <a:gd name="T15" fmla="*/ 510 h 916"/>
                <a:gd name="T16" fmla="*/ 636 w 636"/>
                <a:gd name="T17" fmla="*/ 578 h 916"/>
                <a:gd name="T18" fmla="*/ 630 w 636"/>
                <a:gd name="T19" fmla="*/ 630 h 916"/>
                <a:gd name="T20" fmla="*/ 612 w 636"/>
                <a:gd name="T21" fmla="*/ 680 h 916"/>
                <a:gd name="T22" fmla="*/ 566 w 636"/>
                <a:gd name="T23" fmla="*/ 742 h 916"/>
                <a:gd name="T24" fmla="*/ 528 w 636"/>
                <a:gd name="T25" fmla="*/ 772 h 916"/>
                <a:gd name="T26" fmla="*/ 466 w 636"/>
                <a:gd name="T27" fmla="*/ 804 h 916"/>
                <a:gd name="T28" fmla="*/ 416 w 636"/>
                <a:gd name="T29" fmla="*/ 814 h 916"/>
                <a:gd name="T30" fmla="*/ 358 w 636"/>
                <a:gd name="T31" fmla="*/ 916 h 916"/>
                <a:gd name="T32" fmla="*/ 284 w 636"/>
                <a:gd name="T33" fmla="*/ 820 h 916"/>
                <a:gd name="T34" fmla="*/ 188 w 636"/>
                <a:gd name="T35" fmla="*/ 804 h 916"/>
                <a:gd name="T36" fmla="*/ 140 w 636"/>
                <a:gd name="T37" fmla="*/ 786 h 916"/>
                <a:gd name="T38" fmla="*/ 82 w 636"/>
                <a:gd name="T39" fmla="*/ 746 h 916"/>
                <a:gd name="T40" fmla="*/ 50 w 636"/>
                <a:gd name="T41" fmla="*/ 714 h 916"/>
                <a:gd name="T42" fmla="*/ 28 w 636"/>
                <a:gd name="T43" fmla="*/ 680 h 916"/>
                <a:gd name="T44" fmla="*/ 6 w 636"/>
                <a:gd name="T45" fmla="*/ 616 h 916"/>
                <a:gd name="T46" fmla="*/ 208 w 636"/>
                <a:gd name="T47" fmla="*/ 568 h 916"/>
                <a:gd name="T48" fmla="*/ 226 w 636"/>
                <a:gd name="T49" fmla="*/ 628 h 916"/>
                <a:gd name="T50" fmla="*/ 242 w 636"/>
                <a:gd name="T51" fmla="*/ 652 h 916"/>
                <a:gd name="T52" fmla="*/ 284 w 636"/>
                <a:gd name="T53" fmla="*/ 680 h 916"/>
                <a:gd name="T54" fmla="*/ 236 w 636"/>
                <a:gd name="T55" fmla="*/ 486 h 916"/>
                <a:gd name="T56" fmla="*/ 138 w 636"/>
                <a:gd name="T57" fmla="*/ 450 h 916"/>
                <a:gd name="T58" fmla="*/ 98 w 636"/>
                <a:gd name="T59" fmla="*/ 422 h 916"/>
                <a:gd name="T60" fmla="*/ 62 w 636"/>
                <a:gd name="T61" fmla="*/ 382 h 916"/>
                <a:gd name="T62" fmla="*/ 32 w 636"/>
                <a:gd name="T63" fmla="*/ 302 h 916"/>
                <a:gd name="T64" fmla="*/ 32 w 636"/>
                <a:gd name="T65" fmla="*/ 248 h 916"/>
                <a:gd name="T66" fmla="*/ 46 w 636"/>
                <a:gd name="T67" fmla="*/ 186 h 916"/>
                <a:gd name="T68" fmla="*/ 80 w 636"/>
                <a:gd name="T69" fmla="*/ 134 h 916"/>
                <a:gd name="T70" fmla="*/ 112 w 636"/>
                <a:gd name="T71" fmla="*/ 104 h 916"/>
                <a:gd name="T72" fmla="*/ 174 w 636"/>
                <a:gd name="T73" fmla="*/ 70 h 916"/>
                <a:gd name="T74" fmla="*/ 254 w 636"/>
                <a:gd name="T75" fmla="*/ 52 h 916"/>
                <a:gd name="T76" fmla="*/ 358 w 636"/>
                <a:gd name="T77" fmla="*/ 0 h 916"/>
                <a:gd name="T78" fmla="*/ 386 w 636"/>
                <a:gd name="T79" fmla="*/ 52 h 916"/>
                <a:gd name="T80" fmla="*/ 460 w 636"/>
                <a:gd name="T81" fmla="*/ 66 h 916"/>
                <a:gd name="T82" fmla="*/ 518 w 636"/>
                <a:gd name="T83" fmla="*/ 92 h 916"/>
                <a:gd name="T84" fmla="*/ 550 w 636"/>
                <a:gd name="T85" fmla="*/ 116 h 916"/>
                <a:gd name="T86" fmla="*/ 586 w 636"/>
                <a:gd name="T87" fmla="*/ 160 h 916"/>
                <a:gd name="T88" fmla="*/ 610 w 636"/>
                <a:gd name="T89" fmla="*/ 212 h 916"/>
                <a:gd name="T90" fmla="*/ 284 w 636"/>
                <a:gd name="T91" fmla="*/ 182 h 916"/>
                <a:gd name="T92" fmla="*/ 258 w 636"/>
                <a:gd name="T93" fmla="*/ 194 h 916"/>
                <a:gd name="T94" fmla="*/ 240 w 636"/>
                <a:gd name="T95" fmla="*/ 208 h 916"/>
                <a:gd name="T96" fmla="*/ 228 w 636"/>
                <a:gd name="T97" fmla="*/ 236 h 916"/>
                <a:gd name="T98" fmla="*/ 228 w 636"/>
                <a:gd name="T99" fmla="*/ 256 h 916"/>
                <a:gd name="T100" fmla="*/ 240 w 636"/>
                <a:gd name="T101" fmla="*/ 284 h 916"/>
                <a:gd name="T102" fmla="*/ 258 w 636"/>
                <a:gd name="T103" fmla="*/ 300 h 916"/>
                <a:gd name="T104" fmla="*/ 284 w 636"/>
                <a:gd name="T105" fmla="*/ 182 h 916"/>
                <a:gd name="T106" fmla="*/ 378 w 636"/>
                <a:gd name="T107" fmla="*/ 680 h 916"/>
                <a:gd name="T108" fmla="*/ 422 w 636"/>
                <a:gd name="T109" fmla="*/ 654 h 916"/>
                <a:gd name="T110" fmla="*/ 438 w 636"/>
                <a:gd name="T111" fmla="*/ 630 h 916"/>
                <a:gd name="T112" fmla="*/ 442 w 636"/>
                <a:gd name="T113" fmla="*/ 604 h 916"/>
                <a:gd name="T114" fmla="*/ 434 w 636"/>
                <a:gd name="T115" fmla="*/ 570 h 916"/>
                <a:gd name="T116" fmla="*/ 416 w 636"/>
                <a:gd name="T117" fmla="*/ 550 h 916"/>
                <a:gd name="T118" fmla="*/ 358 w 636"/>
                <a:gd name="T119" fmla="*/ 52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6" h="916">
                  <a:moveTo>
                    <a:pt x="614" y="232"/>
                  </a:moveTo>
                  <a:lnTo>
                    <a:pt x="424" y="262"/>
                  </a:lnTo>
                  <a:lnTo>
                    <a:pt x="424" y="262"/>
                  </a:lnTo>
                  <a:lnTo>
                    <a:pt x="410" y="232"/>
                  </a:lnTo>
                  <a:lnTo>
                    <a:pt x="398" y="212"/>
                  </a:lnTo>
                  <a:lnTo>
                    <a:pt x="398" y="212"/>
                  </a:lnTo>
                  <a:lnTo>
                    <a:pt x="392" y="206"/>
                  </a:lnTo>
                  <a:lnTo>
                    <a:pt x="382" y="198"/>
                  </a:lnTo>
                  <a:lnTo>
                    <a:pt x="358" y="184"/>
                  </a:lnTo>
                  <a:lnTo>
                    <a:pt x="358" y="332"/>
                  </a:lnTo>
                  <a:lnTo>
                    <a:pt x="358" y="332"/>
                  </a:lnTo>
                  <a:lnTo>
                    <a:pt x="430" y="354"/>
                  </a:lnTo>
                  <a:lnTo>
                    <a:pt x="462" y="364"/>
                  </a:lnTo>
                  <a:lnTo>
                    <a:pt x="490" y="376"/>
                  </a:lnTo>
                  <a:lnTo>
                    <a:pt x="514" y="386"/>
                  </a:lnTo>
                  <a:lnTo>
                    <a:pt x="534" y="398"/>
                  </a:lnTo>
                  <a:lnTo>
                    <a:pt x="552" y="408"/>
                  </a:lnTo>
                  <a:lnTo>
                    <a:pt x="568" y="420"/>
                  </a:lnTo>
                  <a:lnTo>
                    <a:pt x="568" y="420"/>
                  </a:lnTo>
                  <a:lnTo>
                    <a:pt x="584" y="436"/>
                  </a:lnTo>
                  <a:lnTo>
                    <a:pt x="598" y="454"/>
                  </a:lnTo>
                  <a:lnTo>
                    <a:pt x="610" y="472"/>
                  </a:lnTo>
                  <a:lnTo>
                    <a:pt x="620" y="490"/>
                  </a:lnTo>
                  <a:lnTo>
                    <a:pt x="626" y="510"/>
                  </a:lnTo>
                  <a:lnTo>
                    <a:pt x="632" y="532"/>
                  </a:lnTo>
                  <a:lnTo>
                    <a:pt x="636" y="554"/>
                  </a:lnTo>
                  <a:lnTo>
                    <a:pt x="636" y="578"/>
                  </a:lnTo>
                  <a:lnTo>
                    <a:pt x="636" y="578"/>
                  </a:lnTo>
                  <a:lnTo>
                    <a:pt x="636" y="604"/>
                  </a:lnTo>
                  <a:lnTo>
                    <a:pt x="630" y="630"/>
                  </a:lnTo>
                  <a:lnTo>
                    <a:pt x="622" y="656"/>
                  </a:lnTo>
                  <a:lnTo>
                    <a:pt x="612" y="680"/>
                  </a:lnTo>
                  <a:lnTo>
                    <a:pt x="612" y="680"/>
                  </a:lnTo>
                  <a:lnTo>
                    <a:pt x="598" y="702"/>
                  </a:lnTo>
                  <a:lnTo>
                    <a:pt x="584" y="722"/>
                  </a:lnTo>
                  <a:lnTo>
                    <a:pt x="566" y="742"/>
                  </a:lnTo>
                  <a:lnTo>
                    <a:pt x="548" y="758"/>
                  </a:lnTo>
                  <a:lnTo>
                    <a:pt x="548" y="758"/>
                  </a:lnTo>
                  <a:lnTo>
                    <a:pt x="528" y="772"/>
                  </a:lnTo>
                  <a:lnTo>
                    <a:pt x="508" y="784"/>
                  </a:lnTo>
                  <a:lnTo>
                    <a:pt x="488" y="796"/>
                  </a:lnTo>
                  <a:lnTo>
                    <a:pt x="466" y="804"/>
                  </a:lnTo>
                  <a:lnTo>
                    <a:pt x="466" y="804"/>
                  </a:lnTo>
                  <a:lnTo>
                    <a:pt x="442" y="810"/>
                  </a:lnTo>
                  <a:lnTo>
                    <a:pt x="416" y="814"/>
                  </a:lnTo>
                  <a:lnTo>
                    <a:pt x="390" y="818"/>
                  </a:lnTo>
                  <a:lnTo>
                    <a:pt x="358" y="820"/>
                  </a:lnTo>
                  <a:lnTo>
                    <a:pt x="358" y="916"/>
                  </a:lnTo>
                  <a:lnTo>
                    <a:pt x="284" y="916"/>
                  </a:lnTo>
                  <a:lnTo>
                    <a:pt x="284" y="820"/>
                  </a:lnTo>
                  <a:lnTo>
                    <a:pt x="284" y="820"/>
                  </a:lnTo>
                  <a:lnTo>
                    <a:pt x="248" y="816"/>
                  </a:lnTo>
                  <a:lnTo>
                    <a:pt x="216" y="810"/>
                  </a:lnTo>
                  <a:lnTo>
                    <a:pt x="188" y="804"/>
                  </a:lnTo>
                  <a:lnTo>
                    <a:pt x="162" y="796"/>
                  </a:lnTo>
                  <a:lnTo>
                    <a:pt x="162" y="796"/>
                  </a:lnTo>
                  <a:lnTo>
                    <a:pt x="140" y="786"/>
                  </a:lnTo>
                  <a:lnTo>
                    <a:pt x="118" y="774"/>
                  </a:lnTo>
                  <a:lnTo>
                    <a:pt x="98" y="762"/>
                  </a:lnTo>
                  <a:lnTo>
                    <a:pt x="82" y="746"/>
                  </a:lnTo>
                  <a:lnTo>
                    <a:pt x="82" y="746"/>
                  </a:lnTo>
                  <a:lnTo>
                    <a:pt x="64" y="730"/>
                  </a:lnTo>
                  <a:lnTo>
                    <a:pt x="50" y="714"/>
                  </a:lnTo>
                  <a:lnTo>
                    <a:pt x="38" y="696"/>
                  </a:lnTo>
                  <a:lnTo>
                    <a:pt x="28" y="680"/>
                  </a:lnTo>
                  <a:lnTo>
                    <a:pt x="28" y="680"/>
                  </a:lnTo>
                  <a:lnTo>
                    <a:pt x="20" y="660"/>
                  </a:lnTo>
                  <a:lnTo>
                    <a:pt x="12" y="640"/>
                  </a:lnTo>
                  <a:lnTo>
                    <a:pt x="6" y="616"/>
                  </a:lnTo>
                  <a:lnTo>
                    <a:pt x="0" y="592"/>
                  </a:lnTo>
                  <a:lnTo>
                    <a:pt x="208" y="568"/>
                  </a:lnTo>
                  <a:lnTo>
                    <a:pt x="208" y="568"/>
                  </a:lnTo>
                  <a:lnTo>
                    <a:pt x="214" y="592"/>
                  </a:lnTo>
                  <a:lnTo>
                    <a:pt x="220" y="612"/>
                  </a:lnTo>
                  <a:lnTo>
                    <a:pt x="226" y="628"/>
                  </a:lnTo>
                  <a:lnTo>
                    <a:pt x="234" y="640"/>
                  </a:lnTo>
                  <a:lnTo>
                    <a:pt x="234" y="640"/>
                  </a:lnTo>
                  <a:lnTo>
                    <a:pt x="242" y="652"/>
                  </a:lnTo>
                  <a:lnTo>
                    <a:pt x="254" y="662"/>
                  </a:lnTo>
                  <a:lnTo>
                    <a:pt x="268" y="672"/>
                  </a:lnTo>
                  <a:lnTo>
                    <a:pt x="284" y="680"/>
                  </a:lnTo>
                  <a:lnTo>
                    <a:pt x="284" y="500"/>
                  </a:lnTo>
                  <a:lnTo>
                    <a:pt x="284" y="500"/>
                  </a:lnTo>
                  <a:lnTo>
                    <a:pt x="236" y="486"/>
                  </a:lnTo>
                  <a:lnTo>
                    <a:pt x="196" y="474"/>
                  </a:lnTo>
                  <a:lnTo>
                    <a:pt x="162" y="462"/>
                  </a:lnTo>
                  <a:lnTo>
                    <a:pt x="138" y="450"/>
                  </a:lnTo>
                  <a:lnTo>
                    <a:pt x="138" y="450"/>
                  </a:lnTo>
                  <a:lnTo>
                    <a:pt x="116" y="438"/>
                  </a:lnTo>
                  <a:lnTo>
                    <a:pt x="98" y="422"/>
                  </a:lnTo>
                  <a:lnTo>
                    <a:pt x="80" y="404"/>
                  </a:lnTo>
                  <a:lnTo>
                    <a:pt x="62" y="382"/>
                  </a:lnTo>
                  <a:lnTo>
                    <a:pt x="62" y="382"/>
                  </a:lnTo>
                  <a:lnTo>
                    <a:pt x="48" y="358"/>
                  </a:lnTo>
                  <a:lnTo>
                    <a:pt x="38" y="332"/>
                  </a:lnTo>
                  <a:lnTo>
                    <a:pt x="32" y="302"/>
                  </a:lnTo>
                  <a:lnTo>
                    <a:pt x="30" y="270"/>
                  </a:lnTo>
                  <a:lnTo>
                    <a:pt x="30" y="270"/>
                  </a:lnTo>
                  <a:lnTo>
                    <a:pt x="32" y="248"/>
                  </a:lnTo>
                  <a:lnTo>
                    <a:pt x="34" y="226"/>
                  </a:lnTo>
                  <a:lnTo>
                    <a:pt x="40" y="206"/>
                  </a:lnTo>
                  <a:lnTo>
                    <a:pt x="46" y="186"/>
                  </a:lnTo>
                  <a:lnTo>
                    <a:pt x="56" y="168"/>
                  </a:lnTo>
                  <a:lnTo>
                    <a:pt x="66" y="150"/>
                  </a:lnTo>
                  <a:lnTo>
                    <a:pt x="80" y="134"/>
                  </a:lnTo>
                  <a:lnTo>
                    <a:pt x="94" y="118"/>
                  </a:lnTo>
                  <a:lnTo>
                    <a:pt x="94" y="118"/>
                  </a:lnTo>
                  <a:lnTo>
                    <a:pt x="112" y="104"/>
                  </a:lnTo>
                  <a:lnTo>
                    <a:pt x="130" y="90"/>
                  </a:lnTo>
                  <a:lnTo>
                    <a:pt x="152" y="80"/>
                  </a:lnTo>
                  <a:lnTo>
                    <a:pt x="174" y="70"/>
                  </a:lnTo>
                  <a:lnTo>
                    <a:pt x="198" y="62"/>
                  </a:lnTo>
                  <a:lnTo>
                    <a:pt x="226" y="56"/>
                  </a:lnTo>
                  <a:lnTo>
                    <a:pt x="254" y="52"/>
                  </a:lnTo>
                  <a:lnTo>
                    <a:pt x="284" y="50"/>
                  </a:lnTo>
                  <a:lnTo>
                    <a:pt x="284" y="0"/>
                  </a:lnTo>
                  <a:lnTo>
                    <a:pt x="358" y="0"/>
                  </a:lnTo>
                  <a:lnTo>
                    <a:pt x="358" y="50"/>
                  </a:lnTo>
                  <a:lnTo>
                    <a:pt x="358" y="50"/>
                  </a:lnTo>
                  <a:lnTo>
                    <a:pt x="386" y="52"/>
                  </a:lnTo>
                  <a:lnTo>
                    <a:pt x="412" y="56"/>
                  </a:lnTo>
                  <a:lnTo>
                    <a:pt x="438" y="60"/>
                  </a:lnTo>
                  <a:lnTo>
                    <a:pt x="460" y="66"/>
                  </a:lnTo>
                  <a:lnTo>
                    <a:pt x="482" y="74"/>
                  </a:lnTo>
                  <a:lnTo>
                    <a:pt x="502" y="82"/>
                  </a:lnTo>
                  <a:lnTo>
                    <a:pt x="518" y="92"/>
                  </a:lnTo>
                  <a:lnTo>
                    <a:pt x="536" y="104"/>
                  </a:lnTo>
                  <a:lnTo>
                    <a:pt x="536" y="104"/>
                  </a:lnTo>
                  <a:lnTo>
                    <a:pt x="550" y="116"/>
                  </a:lnTo>
                  <a:lnTo>
                    <a:pt x="562" y="130"/>
                  </a:lnTo>
                  <a:lnTo>
                    <a:pt x="574" y="144"/>
                  </a:lnTo>
                  <a:lnTo>
                    <a:pt x="586" y="160"/>
                  </a:lnTo>
                  <a:lnTo>
                    <a:pt x="594" y="176"/>
                  </a:lnTo>
                  <a:lnTo>
                    <a:pt x="602" y="194"/>
                  </a:lnTo>
                  <a:lnTo>
                    <a:pt x="610" y="212"/>
                  </a:lnTo>
                  <a:lnTo>
                    <a:pt x="614" y="232"/>
                  </a:lnTo>
                  <a:lnTo>
                    <a:pt x="614" y="232"/>
                  </a:lnTo>
                  <a:close/>
                  <a:moveTo>
                    <a:pt x="284" y="182"/>
                  </a:moveTo>
                  <a:lnTo>
                    <a:pt x="284" y="182"/>
                  </a:lnTo>
                  <a:lnTo>
                    <a:pt x="270" y="188"/>
                  </a:lnTo>
                  <a:lnTo>
                    <a:pt x="258" y="194"/>
                  </a:lnTo>
                  <a:lnTo>
                    <a:pt x="246" y="200"/>
                  </a:lnTo>
                  <a:lnTo>
                    <a:pt x="240" y="208"/>
                  </a:lnTo>
                  <a:lnTo>
                    <a:pt x="240" y="208"/>
                  </a:lnTo>
                  <a:lnTo>
                    <a:pt x="234" y="216"/>
                  </a:lnTo>
                  <a:lnTo>
                    <a:pt x="230" y="226"/>
                  </a:lnTo>
                  <a:lnTo>
                    <a:pt x="228" y="236"/>
                  </a:lnTo>
                  <a:lnTo>
                    <a:pt x="226" y="246"/>
                  </a:lnTo>
                  <a:lnTo>
                    <a:pt x="226" y="246"/>
                  </a:lnTo>
                  <a:lnTo>
                    <a:pt x="228" y="256"/>
                  </a:lnTo>
                  <a:lnTo>
                    <a:pt x="230" y="266"/>
                  </a:lnTo>
                  <a:lnTo>
                    <a:pt x="234" y="276"/>
                  </a:lnTo>
                  <a:lnTo>
                    <a:pt x="240" y="284"/>
                  </a:lnTo>
                  <a:lnTo>
                    <a:pt x="240" y="284"/>
                  </a:lnTo>
                  <a:lnTo>
                    <a:pt x="248" y="292"/>
                  </a:lnTo>
                  <a:lnTo>
                    <a:pt x="258" y="300"/>
                  </a:lnTo>
                  <a:lnTo>
                    <a:pt x="270" y="306"/>
                  </a:lnTo>
                  <a:lnTo>
                    <a:pt x="284" y="312"/>
                  </a:lnTo>
                  <a:lnTo>
                    <a:pt x="284" y="182"/>
                  </a:lnTo>
                  <a:close/>
                  <a:moveTo>
                    <a:pt x="358" y="686"/>
                  </a:moveTo>
                  <a:lnTo>
                    <a:pt x="358" y="686"/>
                  </a:lnTo>
                  <a:lnTo>
                    <a:pt x="378" y="680"/>
                  </a:lnTo>
                  <a:lnTo>
                    <a:pt x="396" y="672"/>
                  </a:lnTo>
                  <a:lnTo>
                    <a:pt x="410" y="664"/>
                  </a:lnTo>
                  <a:lnTo>
                    <a:pt x="422" y="654"/>
                  </a:lnTo>
                  <a:lnTo>
                    <a:pt x="422" y="654"/>
                  </a:lnTo>
                  <a:lnTo>
                    <a:pt x="432" y="642"/>
                  </a:lnTo>
                  <a:lnTo>
                    <a:pt x="438" y="630"/>
                  </a:lnTo>
                  <a:lnTo>
                    <a:pt x="442" y="618"/>
                  </a:lnTo>
                  <a:lnTo>
                    <a:pt x="442" y="604"/>
                  </a:lnTo>
                  <a:lnTo>
                    <a:pt x="442" y="604"/>
                  </a:lnTo>
                  <a:lnTo>
                    <a:pt x="442" y="592"/>
                  </a:lnTo>
                  <a:lnTo>
                    <a:pt x="438" y="580"/>
                  </a:lnTo>
                  <a:lnTo>
                    <a:pt x="434" y="570"/>
                  </a:lnTo>
                  <a:lnTo>
                    <a:pt x="426" y="560"/>
                  </a:lnTo>
                  <a:lnTo>
                    <a:pt x="426" y="560"/>
                  </a:lnTo>
                  <a:lnTo>
                    <a:pt x="416" y="550"/>
                  </a:lnTo>
                  <a:lnTo>
                    <a:pt x="400" y="540"/>
                  </a:lnTo>
                  <a:lnTo>
                    <a:pt x="382" y="530"/>
                  </a:lnTo>
                  <a:lnTo>
                    <a:pt x="358" y="522"/>
                  </a:lnTo>
                  <a:lnTo>
                    <a:pt x="358" y="686"/>
                  </a:ln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b="0">
                <a:solidFill>
                  <a:schemeClr val="accent1">
                    <a:lumMod val="50000"/>
                  </a:schemeClr>
                </a:solidFill>
                <a:latin typeface="微软雅黑" panose="020B0503020204020204" pitchFamily="34" charset="-122"/>
                <a:ea typeface="微软雅黑" panose="020B0503020204020204" pitchFamily="34" charset="-122"/>
              </a:endParaRPr>
            </a:p>
          </p:txBody>
        </p:sp>
        <p:sp>
          <p:nvSpPr>
            <p:cNvPr id="26" name="TextBox 3"/>
            <p:cNvSpPr txBox="1"/>
            <p:nvPr/>
          </p:nvSpPr>
          <p:spPr>
            <a:xfrm>
              <a:off x="878041" y="1279203"/>
              <a:ext cx="1920253" cy="514361"/>
            </a:xfrm>
            <a:prstGeom prst="rect">
              <a:avLst/>
            </a:prstGeom>
            <a:noFill/>
          </p:spPr>
          <p:txBody>
            <a:bodyPr wrap="square" rtlCol="0">
              <a:spAutoFit/>
            </a:bodyPr>
            <a:lstStyle/>
            <a:p>
              <a:pPr algn="ctr" fontAlgn="base">
                <a:spcBef>
                  <a:spcPct val="0"/>
                </a:spcBef>
                <a:spcAft>
                  <a:spcPct val="0"/>
                </a:spcAft>
              </a:pPr>
              <a:r>
                <a:rPr lang="zh-CN" altLang="en-US" b="0" dirty="0" smtClean="0">
                  <a:solidFill>
                    <a:srgbClr val="403029"/>
                  </a:solidFill>
                  <a:latin typeface="微软雅黑" panose="020B0503020204020204" pitchFamily="34" charset="-122"/>
                  <a:ea typeface="微软雅黑" panose="020B0503020204020204" pitchFamily="34" charset="-122"/>
                </a:rPr>
                <a:t>融资难</a:t>
              </a:r>
              <a:endParaRPr lang="zh-CN" altLang="en-US" b="0" dirty="0">
                <a:solidFill>
                  <a:srgbClr val="403029"/>
                </a:solidFill>
                <a:latin typeface="微软雅黑" panose="020B0503020204020204" pitchFamily="34" charset="-122"/>
                <a:ea typeface="微软雅黑" panose="020B0503020204020204" pitchFamily="34" charset="-122"/>
              </a:endParaRPr>
            </a:p>
          </p:txBody>
        </p:sp>
      </p:grpSp>
      <p:pic>
        <p:nvPicPr>
          <p:cNvPr id="2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539750" y="2734181"/>
            <a:ext cx="8135938" cy="1997809"/>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矩形 27"/>
          <p:cNvSpPr/>
          <p:nvPr/>
        </p:nvSpPr>
        <p:spPr>
          <a:xfrm>
            <a:off x="539750" y="3348413"/>
            <a:ext cx="8135938" cy="9073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0" dirty="0" smtClean="0">
                <a:solidFill>
                  <a:schemeClr val="tx1"/>
                </a:solidFill>
                <a:latin typeface="微软雅黑" panose="020B0503020204020204" pitchFamily="34" charset="-122"/>
                <a:ea typeface="微软雅黑" panose="020B0503020204020204" pitchFamily="34" charset="-122"/>
              </a:rPr>
              <a:t>       这</a:t>
            </a:r>
            <a:r>
              <a:rPr lang="zh-CN" altLang="en-US" b="0" dirty="0">
                <a:solidFill>
                  <a:schemeClr val="tx1"/>
                </a:solidFill>
                <a:latin typeface="微软雅黑" panose="020B0503020204020204" pitchFamily="34" charset="-122"/>
                <a:ea typeface="微软雅黑" panose="020B0503020204020204" pitchFamily="34" charset="-122"/>
              </a:rPr>
              <a:t>里输入您的文字这里输入您的文字这里输入您的文字这里输入您的文字这里输入您的文字这里输入您的文字这里输入您的文字这里输入您的文</a:t>
            </a:r>
            <a:r>
              <a:rPr lang="zh-CN" altLang="en-US" b="0" dirty="0" smtClean="0">
                <a:solidFill>
                  <a:schemeClr val="tx1"/>
                </a:solidFill>
                <a:latin typeface="微软雅黑" panose="020B0503020204020204" pitchFamily="34" charset="-122"/>
                <a:ea typeface="微软雅黑" panose="020B0503020204020204" pitchFamily="34" charset="-122"/>
              </a:rPr>
              <a:t>字</a:t>
            </a:r>
            <a:endParaRPr lang="zh-CN" altLang="en-US" b="0" dirty="0">
              <a:solidFill>
                <a:schemeClr val="tx1"/>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5148069" y="1294071"/>
            <a:ext cx="2736303" cy="1589213"/>
            <a:chOff x="5364088" y="841276"/>
            <a:chExt cx="3528392" cy="2193230"/>
          </a:xfrm>
        </p:grpSpPr>
        <p:sp>
          <p:nvSpPr>
            <p:cNvPr id="30" name="椭圆形标注 29"/>
            <p:cNvSpPr/>
            <p:nvPr/>
          </p:nvSpPr>
          <p:spPr>
            <a:xfrm>
              <a:off x="5364088" y="841276"/>
              <a:ext cx="3528392" cy="2193230"/>
            </a:xfrm>
            <a:prstGeom prst="wedgeEllipseCallout">
              <a:avLst>
                <a:gd name="adj1" fmla="val -51562"/>
                <a:gd name="adj2" fmla="val 59076"/>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0" dirty="0">
                <a:solidFill>
                  <a:srgbClr val="3C5E89"/>
                </a:solidFill>
                <a:latin typeface="微软雅黑" panose="020B0503020204020204" pitchFamily="34" charset="-122"/>
                <a:ea typeface="微软雅黑" panose="020B0503020204020204" pitchFamily="34" charset="-122"/>
              </a:endParaRPr>
            </a:p>
          </p:txBody>
        </p:sp>
        <p:sp>
          <p:nvSpPr>
            <p:cNvPr id="31" name="TextBox 3"/>
            <p:cNvSpPr txBox="1"/>
            <p:nvPr/>
          </p:nvSpPr>
          <p:spPr>
            <a:xfrm>
              <a:off x="6228184" y="1104092"/>
              <a:ext cx="1920253" cy="891984"/>
            </a:xfrm>
            <a:prstGeom prst="rect">
              <a:avLst/>
            </a:prstGeom>
            <a:noFill/>
          </p:spPr>
          <p:txBody>
            <a:bodyPr wrap="square" rtlCol="0">
              <a:spAutoFit/>
            </a:bodyPr>
            <a:lstStyle/>
            <a:p>
              <a:pPr algn="ctr" fontAlgn="base">
                <a:spcBef>
                  <a:spcPct val="0"/>
                </a:spcBef>
                <a:spcAft>
                  <a:spcPct val="0"/>
                </a:spcAft>
              </a:pPr>
              <a:r>
                <a:rPr lang="zh-CN" altLang="en-US" b="0">
                  <a:latin typeface="微软雅黑" panose="020B0503020204020204" pitchFamily="34" charset="-122"/>
                  <a:ea typeface="微软雅黑" panose="020B0503020204020204" pitchFamily="34" charset="-122"/>
                </a:rPr>
                <a:t>这里输入您的文字</a:t>
              </a:r>
              <a:endParaRPr lang="zh-CN" altLang="en-US" b="0" dirty="0">
                <a:solidFill>
                  <a:srgbClr val="D2607A"/>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5605406" y="1460182"/>
              <a:ext cx="972001" cy="972000"/>
              <a:chOff x="7926343" y="2054247"/>
              <a:chExt cx="972001" cy="972000"/>
            </a:xfrm>
          </p:grpSpPr>
          <p:sp>
            <p:nvSpPr>
              <p:cNvPr id="39" name="流程图: 联系 38"/>
              <p:cNvSpPr/>
              <p:nvPr/>
            </p:nvSpPr>
            <p:spPr>
              <a:xfrm>
                <a:off x="7926343" y="2054247"/>
                <a:ext cx="972000" cy="972000"/>
              </a:xfrm>
              <a:prstGeom prst="flowChartConnector">
                <a:avLst/>
              </a:prstGeom>
              <a:solidFill>
                <a:srgbClr val="007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a:solidFill>
                    <a:schemeClr val="tx1"/>
                  </a:solidFill>
                </a:endParaRPr>
              </a:p>
            </p:txBody>
          </p:sp>
          <p:sp>
            <p:nvSpPr>
              <p:cNvPr id="40" name="TextBox 3"/>
              <p:cNvSpPr txBox="1"/>
              <p:nvPr/>
            </p:nvSpPr>
            <p:spPr>
              <a:xfrm>
                <a:off x="7926344" y="2204865"/>
                <a:ext cx="972000" cy="722081"/>
              </a:xfrm>
              <a:prstGeom prst="rect">
                <a:avLst/>
              </a:prstGeom>
              <a:noFill/>
            </p:spPr>
            <p:txBody>
              <a:bodyPr wrap="square" rtlCol="0">
                <a:spAutoFit/>
              </a:bodyPr>
              <a:lstStyle/>
              <a:p>
                <a:pPr algn="ctr" fontAlgn="base">
                  <a:spcBef>
                    <a:spcPct val="0"/>
                  </a:spcBef>
                  <a:spcAft>
                    <a:spcPct val="0"/>
                  </a:spcAft>
                </a:pPr>
                <a:r>
                  <a:rPr lang="zh-CN" altLang="en-US" sz="1400" b="0" dirty="0">
                    <a:solidFill>
                      <a:schemeClr val="bg1"/>
                    </a:solidFill>
                    <a:latin typeface="微软雅黑" panose="020B0503020204020204" pitchFamily="34" charset="-122"/>
                    <a:ea typeface="微软雅黑" panose="020B0503020204020204" pitchFamily="34" charset="-122"/>
                  </a:rPr>
                  <a:t>输入您的文字</a:t>
                </a:r>
              </a:p>
            </p:txBody>
          </p:sp>
        </p:grpSp>
        <p:grpSp>
          <p:nvGrpSpPr>
            <p:cNvPr id="33" name="组合 32"/>
            <p:cNvGrpSpPr/>
            <p:nvPr/>
          </p:nvGrpSpPr>
          <p:grpSpPr>
            <a:xfrm>
              <a:off x="6732240" y="1946182"/>
              <a:ext cx="972001" cy="972000"/>
              <a:chOff x="7926343" y="2054247"/>
              <a:chExt cx="972001" cy="972000"/>
            </a:xfrm>
          </p:grpSpPr>
          <p:sp>
            <p:nvSpPr>
              <p:cNvPr id="37" name="流程图: 联系 36"/>
              <p:cNvSpPr/>
              <p:nvPr/>
            </p:nvSpPr>
            <p:spPr>
              <a:xfrm>
                <a:off x="7926343" y="2054247"/>
                <a:ext cx="972000" cy="972000"/>
              </a:xfrm>
              <a:prstGeom prst="flowChartConnector">
                <a:avLst/>
              </a:prstGeom>
              <a:solidFill>
                <a:srgbClr val="007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38" name="TextBox 3"/>
              <p:cNvSpPr txBox="1"/>
              <p:nvPr/>
            </p:nvSpPr>
            <p:spPr>
              <a:xfrm>
                <a:off x="7926344" y="2215747"/>
                <a:ext cx="972000" cy="722081"/>
              </a:xfrm>
              <a:prstGeom prst="rect">
                <a:avLst/>
              </a:prstGeom>
              <a:noFill/>
            </p:spPr>
            <p:txBody>
              <a:bodyPr wrap="square" rtlCol="0">
                <a:spAutoFit/>
              </a:bodyPr>
              <a:lstStyle>
                <a:defPPr>
                  <a:defRPr lang="zh-CN"/>
                </a:defPPr>
                <a:lvl1pPr algn="ctr" fontAlgn="base">
                  <a:spcBef>
                    <a:spcPct val="0"/>
                  </a:spcBef>
                  <a:spcAft>
                    <a:spcPct val="0"/>
                  </a:spcAft>
                  <a:defRPr sz="1600">
                    <a:solidFill>
                      <a:schemeClr val="bg1"/>
                    </a:solidFill>
                    <a:latin typeface="方正正准黑简体" panose="02000000000000000000" pitchFamily="2" charset="-122"/>
                    <a:ea typeface="方正正准黑简体" panose="02000000000000000000" pitchFamily="2" charset="-122"/>
                  </a:defRPr>
                </a:lvl1pPr>
              </a:lstStyle>
              <a:p>
                <a:r>
                  <a:rPr lang="zh-CN" altLang="en-US" sz="1400" b="0" dirty="0">
                    <a:latin typeface="微软雅黑" panose="020B0503020204020204" pitchFamily="34" charset="-122"/>
                    <a:ea typeface="微软雅黑" panose="020B0503020204020204" pitchFamily="34" charset="-122"/>
                  </a:rPr>
                  <a:t>输入您的文字</a:t>
                </a:r>
              </a:p>
            </p:txBody>
          </p:sp>
        </p:grpSp>
        <p:grpSp>
          <p:nvGrpSpPr>
            <p:cNvPr id="34" name="组合 33"/>
            <p:cNvGrpSpPr/>
            <p:nvPr/>
          </p:nvGrpSpPr>
          <p:grpSpPr>
            <a:xfrm>
              <a:off x="7812360" y="1410311"/>
              <a:ext cx="972001" cy="972000"/>
              <a:chOff x="7926343" y="2054247"/>
              <a:chExt cx="972001" cy="972000"/>
            </a:xfrm>
          </p:grpSpPr>
          <p:sp>
            <p:nvSpPr>
              <p:cNvPr id="35" name="流程图: 联系 34"/>
              <p:cNvSpPr/>
              <p:nvPr/>
            </p:nvSpPr>
            <p:spPr>
              <a:xfrm>
                <a:off x="7926343" y="2054247"/>
                <a:ext cx="972000" cy="972000"/>
              </a:xfrm>
              <a:prstGeom prst="flowChartConnector">
                <a:avLst/>
              </a:prstGeom>
              <a:solidFill>
                <a:srgbClr val="007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36" name="TextBox 3"/>
              <p:cNvSpPr txBox="1"/>
              <p:nvPr/>
            </p:nvSpPr>
            <p:spPr>
              <a:xfrm>
                <a:off x="7926344" y="2155361"/>
                <a:ext cx="972000" cy="722081"/>
              </a:xfrm>
              <a:prstGeom prst="rect">
                <a:avLst/>
              </a:prstGeom>
              <a:noFill/>
            </p:spPr>
            <p:txBody>
              <a:bodyPr wrap="square" rtlCol="0">
                <a:spAutoFit/>
              </a:bodyPr>
              <a:lstStyle/>
              <a:p>
                <a:pPr algn="ctr" fontAlgn="base">
                  <a:spcBef>
                    <a:spcPct val="0"/>
                  </a:spcBef>
                  <a:spcAft>
                    <a:spcPct val="0"/>
                  </a:spcAft>
                </a:pPr>
                <a:r>
                  <a:rPr lang="zh-CN" altLang="en-US" sz="1400" b="0" dirty="0" smtClean="0">
                    <a:solidFill>
                      <a:schemeClr val="bg1"/>
                    </a:solidFill>
                    <a:latin typeface="微软雅黑" panose="020B0503020204020204" pitchFamily="34" charset="-122"/>
                    <a:ea typeface="微软雅黑" panose="020B0503020204020204" pitchFamily="34" charset="-122"/>
                  </a:rPr>
                  <a:t>高额</a:t>
                </a:r>
                <a:endParaRPr lang="en-US" altLang="zh-CN" sz="1400" b="0" dirty="0" smtClean="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400" b="0" dirty="0" smtClean="0">
                    <a:solidFill>
                      <a:schemeClr val="bg1"/>
                    </a:solidFill>
                    <a:latin typeface="微软雅黑" panose="020B0503020204020204" pitchFamily="34" charset="-122"/>
                    <a:ea typeface="微软雅黑" panose="020B0503020204020204" pitchFamily="34" charset="-122"/>
                  </a:rPr>
                  <a:t>税费</a:t>
                </a:r>
                <a:endParaRPr lang="zh-CN" altLang="en-US" sz="1400" b="0" dirty="0">
                  <a:solidFill>
                    <a:schemeClr val="bg1"/>
                  </a:solidFill>
                  <a:latin typeface="微软雅黑" panose="020B0503020204020204" pitchFamily="34" charset="-122"/>
                  <a:ea typeface="微软雅黑" panose="020B0503020204020204" pitchFamily="34" charset="-122"/>
                </a:endParaRPr>
              </a:p>
            </p:txBody>
          </p:sp>
        </p:grpSp>
      </p:grpSp>
      <p:grpSp>
        <p:nvGrpSpPr>
          <p:cNvPr id="41" name="组合 40"/>
          <p:cNvGrpSpPr/>
          <p:nvPr/>
        </p:nvGrpSpPr>
        <p:grpSpPr>
          <a:xfrm>
            <a:off x="3491880" y="1000986"/>
            <a:ext cx="1368152" cy="1930802"/>
            <a:chOff x="4729458" y="2977270"/>
            <a:chExt cx="2733084" cy="3253368"/>
          </a:xfrm>
        </p:grpSpPr>
        <p:pic>
          <p:nvPicPr>
            <p:cNvPr id="42" name="图片 41"/>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xmlns="" val="0"/>
                </a:ext>
              </a:extLst>
            </a:blip>
            <a:stretch>
              <a:fillRect/>
            </a:stretch>
          </p:blipFill>
          <p:spPr>
            <a:xfrm>
              <a:off x="4729458" y="3040250"/>
              <a:ext cx="2733084" cy="3190388"/>
            </a:xfrm>
            <a:prstGeom prst="rect">
              <a:avLst/>
            </a:prstGeom>
          </p:spPr>
        </p:pic>
        <p:sp>
          <p:nvSpPr>
            <p:cNvPr id="43" name="弧形 42"/>
            <p:cNvSpPr/>
            <p:nvPr/>
          </p:nvSpPr>
          <p:spPr>
            <a:xfrm rot="18426662">
              <a:off x="5970348" y="3375939"/>
              <a:ext cx="194537" cy="218370"/>
            </a:xfrm>
            <a:prstGeom prst="arc">
              <a:avLst>
                <a:gd name="adj1" fmla="val 16200000"/>
                <a:gd name="adj2" fmla="val 1552907"/>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0"/>
            </a:p>
          </p:txBody>
        </p:sp>
        <p:sp>
          <p:nvSpPr>
            <p:cNvPr id="44" name="文本框 3"/>
            <p:cNvSpPr txBox="1"/>
            <p:nvPr/>
          </p:nvSpPr>
          <p:spPr>
            <a:xfrm>
              <a:off x="5782529" y="2977270"/>
              <a:ext cx="512368" cy="2644850"/>
            </a:xfrm>
            <a:prstGeom prst="rect">
              <a:avLst/>
            </a:prstGeom>
            <a:noFill/>
          </p:spPr>
          <p:txBody>
            <a:bodyPr wrap="square" rtlCol="0">
              <a:spAutoFit/>
            </a:bodyPr>
            <a:lstStyle/>
            <a:p>
              <a:pPr algn="ctr"/>
              <a:r>
                <a:rPr lang="en-US" altLang="zh-CN" sz="2400" b="0" dirty="0" smtClean="0">
                  <a:solidFill>
                    <a:schemeClr val="bg1"/>
                  </a:solidFill>
                </a:rPr>
                <a:t>.  .</a:t>
              </a:r>
              <a:endParaRPr lang="zh-CN" altLang="en-US" sz="2400" b="0" dirty="0">
                <a:solidFill>
                  <a:schemeClr val="bg1"/>
                </a:solidFill>
              </a:endParaRPr>
            </a:p>
          </p:txBody>
        </p:sp>
      </p:grpSp>
    </p:spTree>
    <p:extLst>
      <p:ext uri="{BB962C8B-B14F-4D97-AF65-F5344CB8AC3E}">
        <p14:creationId xmlns:p14="http://schemas.microsoft.com/office/powerpoint/2010/main" xmlns="" val="2043793685"/>
      </p:ext>
    </p:extLst>
  </p:cSld>
  <p:clrMapOvr>
    <a:masterClrMapping/>
  </p:clrMapOvr>
  <mc:AlternateContent xmlns:mc="http://schemas.openxmlformats.org/markup-compatibility/2006">
    <mc:Choice xmlns:p14="http://schemas.microsoft.com/office/powerpoint/2010/main" xmlns="" Requires="p14">
      <p:transition spd="slow" p14:dur="1600" advClick="0" advTm="8000">
        <p14:prism isInverted="1"/>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par>
                          <p:cTn id="22" fill="hold">
                            <p:stCondLst>
                              <p:cond delay="1500"/>
                            </p:stCondLst>
                            <p:childTnLst>
                              <p:par>
                                <p:cTn id="23" presetID="16" presetClass="entr" presetSubtype="21"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par>
                          <p:cTn id="26" fill="hold">
                            <p:stCondLst>
                              <p:cond delay="2000"/>
                            </p:stCondLst>
                            <p:childTnLst>
                              <p:par>
                                <p:cTn id="27" presetID="16" presetClass="entr" presetSubtype="37"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arn(outVertical)">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燕尾形 40"/>
          <p:cNvSpPr/>
          <p:nvPr/>
        </p:nvSpPr>
        <p:spPr>
          <a:xfrm>
            <a:off x="3938125"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42"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43"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44"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3. </a:t>
            </a:r>
            <a:r>
              <a:rPr lang="zh-CN" altLang="en-US" sz="1600" b="0" dirty="0" smtClean="0">
                <a:solidFill>
                  <a:schemeClr val="bg1"/>
                </a:solidFill>
                <a:latin typeface="Impact" pitchFamily="34" charset="0"/>
                <a:ea typeface="微软雅黑" pitchFamily="34" charset="-122"/>
              </a:rPr>
              <a:t>成功项目展示</a:t>
            </a:r>
            <a:endParaRPr lang="zh-CN" altLang="en-US" sz="1600" b="0" dirty="0">
              <a:solidFill>
                <a:schemeClr val="bg1"/>
              </a:solidFill>
              <a:latin typeface="微软雅黑" pitchFamily="34" charset="-122"/>
              <a:ea typeface="微软雅黑" pitchFamily="34" charset="-122"/>
            </a:endParaRPr>
          </a:p>
        </p:txBody>
      </p:sp>
      <p:sp>
        <p:nvSpPr>
          <p:cNvPr id="45"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46"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sp>
        <p:nvSpPr>
          <p:cNvPr id="54" name="Text Box 16"/>
          <p:cNvSpPr txBox="1">
            <a:spLocks noChangeArrowheads="1"/>
          </p:cNvSpPr>
          <p:nvPr/>
        </p:nvSpPr>
        <p:spPr bwMode="auto">
          <a:xfrm>
            <a:off x="1331640" y="2666588"/>
            <a:ext cx="2373312" cy="369332"/>
          </a:xfrm>
          <a:prstGeom prst="rect">
            <a:avLst/>
          </a:prstGeom>
          <a:solidFill>
            <a:srgbClr val="0070C0"/>
          </a:solidFill>
          <a:ln>
            <a:noFill/>
          </a:ln>
          <a:extLst/>
        </p:spPr>
        <p:txBody>
          <a:bodyPr>
            <a:spAutoFit/>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lang="zh-CN" altLang="en-US" b="0" dirty="0">
                <a:solidFill>
                  <a:srgbClr val="F8F8F8"/>
                </a:solidFill>
                <a:ea typeface="微软雅黑" pitchFamily="34" charset="-122"/>
              </a:rPr>
              <a:t>添加文字</a:t>
            </a:r>
          </a:p>
        </p:txBody>
      </p:sp>
      <p:sp>
        <p:nvSpPr>
          <p:cNvPr id="55" name="Rectangle 17"/>
          <p:cNvSpPr>
            <a:spLocks noChangeArrowheads="1"/>
          </p:cNvSpPr>
          <p:nvPr/>
        </p:nvSpPr>
        <p:spPr bwMode="auto">
          <a:xfrm>
            <a:off x="1331640" y="3055208"/>
            <a:ext cx="2374900" cy="1748790"/>
          </a:xfrm>
          <a:prstGeom prst="rect">
            <a:avLst/>
          </a:prstGeom>
          <a:solidFill>
            <a:srgbClr val="DDDDDD"/>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b="0"/>
          </a:p>
        </p:txBody>
      </p:sp>
      <p:sp>
        <p:nvSpPr>
          <p:cNvPr id="56" name="Text Box 18"/>
          <p:cNvSpPr txBox="1">
            <a:spLocks noChangeArrowheads="1"/>
          </p:cNvSpPr>
          <p:nvPr/>
        </p:nvSpPr>
        <p:spPr bwMode="auto">
          <a:xfrm>
            <a:off x="5384527" y="2666588"/>
            <a:ext cx="2374900" cy="369332"/>
          </a:xfrm>
          <a:prstGeom prst="rect">
            <a:avLst/>
          </a:prstGeom>
          <a:solidFill>
            <a:srgbClr val="00B0F0"/>
          </a:solidFill>
          <a:ln>
            <a:noFill/>
          </a:ln>
          <a:extLst/>
        </p:spPr>
        <p:txBody>
          <a:bodyPr>
            <a:spAutoFit/>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lang="zh-CN" altLang="en-US" b="0" dirty="0">
                <a:solidFill>
                  <a:srgbClr val="F8F8F8"/>
                </a:solidFill>
                <a:ea typeface="微软雅黑" pitchFamily="34" charset="-122"/>
              </a:rPr>
              <a:t>添加文字</a:t>
            </a:r>
          </a:p>
        </p:txBody>
      </p:sp>
      <p:sp>
        <p:nvSpPr>
          <p:cNvPr id="57" name="Rectangle 19"/>
          <p:cNvSpPr>
            <a:spLocks noChangeArrowheads="1"/>
          </p:cNvSpPr>
          <p:nvPr/>
        </p:nvSpPr>
        <p:spPr bwMode="auto">
          <a:xfrm>
            <a:off x="5384527" y="3055208"/>
            <a:ext cx="2374900" cy="1748790"/>
          </a:xfrm>
          <a:prstGeom prst="rect">
            <a:avLst/>
          </a:prstGeom>
          <a:solidFill>
            <a:srgbClr val="DDDDDD"/>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b="0"/>
          </a:p>
        </p:txBody>
      </p:sp>
      <p:sp>
        <p:nvSpPr>
          <p:cNvPr id="58" name="Text Box 20"/>
          <p:cNvSpPr txBox="1">
            <a:spLocks noChangeArrowheads="1"/>
          </p:cNvSpPr>
          <p:nvPr/>
        </p:nvSpPr>
        <p:spPr bwMode="auto">
          <a:xfrm>
            <a:off x="1507852" y="3249518"/>
            <a:ext cx="2063750" cy="144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lnSpc>
                <a:spcPct val="110000"/>
              </a:lnSpc>
            </a:pPr>
            <a:r>
              <a:rPr lang="zh-CN" altLang="en-US" sz="1600" b="0" dirty="0">
                <a:solidFill>
                  <a:srgbClr val="292929"/>
                </a:solidFill>
                <a:latin typeface="微软雅黑" pitchFamily="34" charset="-122"/>
                <a:ea typeface="微软雅黑" pitchFamily="34" charset="-122"/>
              </a:rPr>
              <a:t>●这里输入您的</a:t>
            </a:r>
            <a:r>
              <a:rPr lang="zh-CN" altLang="en-US" sz="1600" b="0" dirty="0" smtClean="0">
                <a:solidFill>
                  <a:srgbClr val="292929"/>
                </a:solidFill>
                <a:latin typeface="微软雅黑" pitchFamily="34" charset="-122"/>
                <a:ea typeface="微软雅黑" pitchFamily="34" charset="-122"/>
              </a:rPr>
              <a:t>文字</a:t>
            </a:r>
          </a:p>
          <a:p>
            <a:pPr eaLnBrk="1" hangingPunct="1">
              <a:lnSpc>
                <a:spcPct val="110000"/>
              </a:lnSpc>
            </a:pPr>
            <a:r>
              <a:rPr lang="zh-CN" altLang="en-US" sz="1600" b="0" dirty="0" smtClean="0">
                <a:solidFill>
                  <a:srgbClr val="292929"/>
                </a:solidFill>
                <a:latin typeface="微软雅黑" pitchFamily="34" charset="-122"/>
                <a:ea typeface="微软雅黑" pitchFamily="34" charset="-122"/>
              </a:rPr>
              <a:t>●这里输入您的文字</a:t>
            </a:r>
          </a:p>
          <a:p>
            <a:pPr eaLnBrk="1" hangingPunct="1">
              <a:lnSpc>
                <a:spcPct val="110000"/>
              </a:lnSpc>
            </a:pPr>
            <a:r>
              <a:rPr lang="zh-CN" altLang="en-US" sz="1600" b="0" dirty="0" smtClean="0">
                <a:solidFill>
                  <a:srgbClr val="292929"/>
                </a:solidFill>
                <a:latin typeface="微软雅黑" pitchFamily="34" charset="-122"/>
                <a:ea typeface="微软雅黑" pitchFamily="34" charset="-122"/>
              </a:rPr>
              <a:t>●</a:t>
            </a:r>
            <a:r>
              <a:rPr lang="zh-CN" altLang="en-US" sz="1600" b="0" dirty="0">
                <a:solidFill>
                  <a:srgbClr val="292929"/>
                </a:solidFill>
                <a:latin typeface="微软雅黑" pitchFamily="34" charset="-122"/>
                <a:ea typeface="微软雅黑" pitchFamily="34" charset="-122"/>
              </a:rPr>
              <a:t>这里输入您的文字</a:t>
            </a:r>
          </a:p>
          <a:p>
            <a:pPr eaLnBrk="1" hangingPunct="1">
              <a:lnSpc>
                <a:spcPct val="110000"/>
              </a:lnSpc>
            </a:pPr>
            <a:r>
              <a:rPr lang="zh-CN" altLang="en-US" sz="1600" b="0" dirty="0">
                <a:solidFill>
                  <a:srgbClr val="292929"/>
                </a:solidFill>
                <a:latin typeface="微软雅黑" pitchFamily="34" charset="-122"/>
                <a:ea typeface="微软雅黑" pitchFamily="34" charset="-122"/>
              </a:rPr>
              <a:t>●这里输入您的文字</a:t>
            </a:r>
          </a:p>
          <a:p>
            <a:pPr eaLnBrk="1" hangingPunct="1">
              <a:lnSpc>
                <a:spcPct val="110000"/>
              </a:lnSpc>
            </a:pPr>
            <a:r>
              <a:rPr lang="zh-CN" altLang="en-US" sz="1600" b="0" dirty="0">
                <a:solidFill>
                  <a:srgbClr val="292929"/>
                </a:solidFill>
                <a:latin typeface="微软雅黑" pitchFamily="34" charset="-122"/>
                <a:ea typeface="微软雅黑" pitchFamily="34" charset="-122"/>
              </a:rPr>
              <a:t>●这里输入您的文字</a:t>
            </a:r>
            <a:endParaRPr lang="zh-CN" altLang="en-US" b="0" dirty="0">
              <a:solidFill>
                <a:srgbClr val="292929"/>
              </a:solidFill>
              <a:latin typeface="微软雅黑" pitchFamily="34" charset="-122"/>
              <a:ea typeface="微软雅黑" pitchFamily="34" charset="-122"/>
            </a:endParaRPr>
          </a:p>
        </p:txBody>
      </p:sp>
      <p:sp>
        <p:nvSpPr>
          <p:cNvPr id="59" name="Text Box 21"/>
          <p:cNvSpPr txBox="1">
            <a:spLocks noChangeArrowheads="1"/>
          </p:cNvSpPr>
          <p:nvPr/>
        </p:nvSpPr>
        <p:spPr bwMode="auto">
          <a:xfrm>
            <a:off x="5562327" y="3249518"/>
            <a:ext cx="2063750" cy="144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lnSpc>
                <a:spcPct val="110000"/>
              </a:lnSpc>
            </a:pPr>
            <a:r>
              <a:rPr lang="zh-CN" altLang="en-US" sz="1600" b="0" dirty="0">
                <a:solidFill>
                  <a:srgbClr val="292929"/>
                </a:solidFill>
                <a:latin typeface="微软雅黑" pitchFamily="34" charset="-122"/>
                <a:ea typeface="微软雅黑" pitchFamily="34" charset="-122"/>
              </a:rPr>
              <a:t>●这里输入您的文字</a:t>
            </a:r>
          </a:p>
          <a:p>
            <a:pPr eaLnBrk="1" hangingPunct="1">
              <a:lnSpc>
                <a:spcPct val="110000"/>
              </a:lnSpc>
            </a:pPr>
            <a:r>
              <a:rPr lang="zh-CN" altLang="en-US" sz="1600" b="0" dirty="0">
                <a:solidFill>
                  <a:srgbClr val="292929"/>
                </a:solidFill>
                <a:latin typeface="微软雅黑" pitchFamily="34" charset="-122"/>
                <a:ea typeface="微软雅黑" pitchFamily="34" charset="-122"/>
              </a:rPr>
              <a:t>●这里输入您的文字</a:t>
            </a:r>
          </a:p>
          <a:p>
            <a:pPr eaLnBrk="1" hangingPunct="1">
              <a:lnSpc>
                <a:spcPct val="110000"/>
              </a:lnSpc>
            </a:pPr>
            <a:r>
              <a:rPr lang="zh-CN" altLang="en-US" sz="1600" b="0" dirty="0">
                <a:solidFill>
                  <a:srgbClr val="292929"/>
                </a:solidFill>
                <a:latin typeface="微软雅黑" pitchFamily="34" charset="-122"/>
                <a:ea typeface="微软雅黑" pitchFamily="34" charset="-122"/>
              </a:rPr>
              <a:t>●这里输入您的文字</a:t>
            </a:r>
          </a:p>
          <a:p>
            <a:pPr eaLnBrk="1" hangingPunct="1">
              <a:lnSpc>
                <a:spcPct val="110000"/>
              </a:lnSpc>
            </a:pPr>
            <a:r>
              <a:rPr lang="zh-CN" altLang="en-US" sz="1600" b="0" dirty="0">
                <a:solidFill>
                  <a:srgbClr val="292929"/>
                </a:solidFill>
                <a:latin typeface="微软雅黑" pitchFamily="34" charset="-122"/>
                <a:ea typeface="微软雅黑" pitchFamily="34" charset="-122"/>
              </a:rPr>
              <a:t>●这里输入您的</a:t>
            </a:r>
            <a:r>
              <a:rPr lang="zh-CN" altLang="en-US" sz="1600" b="0" dirty="0" smtClean="0">
                <a:solidFill>
                  <a:srgbClr val="292929"/>
                </a:solidFill>
                <a:latin typeface="微软雅黑" pitchFamily="34" charset="-122"/>
                <a:ea typeface="微软雅黑" pitchFamily="34" charset="-122"/>
              </a:rPr>
              <a:t>文字</a:t>
            </a:r>
          </a:p>
          <a:p>
            <a:pPr eaLnBrk="1" hangingPunct="1">
              <a:lnSpc>
                <a:spcPct val="110000"/>
              </a:lnSpc>
            </a:pPr>
            <a:r>
              <a:rPr lang="zh-CN" altLang="en-US" sz="1600" b="0" dirty="0" smtClean="0">
                <a:solidFill>
                  <a:srgbClr val="292929"/>
                </a:solidFill>
                <a:latin typeface="微软雅黑" pitchFamily="34" charset="-122"/>
                <a:ea typeface="微软雅黑" pitchFamily="34" charset="-122"/>
              </a:rPr>
              <a:t>●这里输入您的文字</a:t>
            </a:r>
            <a:endParaRPr lang="zh-CN" altLang="en-US" b="0" dirty="0">
              <a:solidFill>
                <a:srgbClr val="292929"/>
              </a:solidFill>
              <a:latin typeface="微软雅黑" pitchFamily="34" charset="-122"/>
              <a:ea typeface="微软雅黑" pitchFamily="34" charset="-122"/>
            </a:endParaRPr>
          </a:p>
        </p:txBody>
      </p:sp>
      <p:sp>
        <p:nvSpPr>
          <p:cNvPr id="60" name="矩形 59"/>
          <p:cNvSpPr/>
          <p:nvPr/>
        </p:nvSpPr>
        <p:spPr>
          <a:xfrm>
            <a:off x="1331640" y="1104851"/>
            <a:ext cx="2374900" cy="1327937"/>
          </a:xfrm>
          <a:prstGeom prst="rect">
            <a:avLst/>
          </a:prstGeom>
          <a:blipFill dpi="0" rotWithShape="1">
            <a:blip r:embed="rId3" cstate="print"/>
            <a:srcRect/>
            <a:stretch>
              <a:fillRect t="-3000" b="-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61" name="矩形 60"/>
          <p:cNvSpPr/>
          <p:nvPr/>
        </p:nvSpPr>
        <p:spPr>
          <a:xfrm>
            <a:off x="5370463" y="1104851"/>
            <a:ext cx="2374900" cy="1327937"/>
          </a:xfrm>
          <a:prstGeom prst="rect">
            <a:avLst/>
          </a:prstGeom>
          <a:blipFill dpi="0" rotWithShape="1">
            <a:blip r:embed="rId4" cstate="print"/>
            <a:srcRect/>
            <a:stretch>
              <a:fillRect t="-6000" b="-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62" name="椭圆 61"/>
          <p:cNvSpPr/>
          <p:nvPr/>
        </p:nvSpPr>
        <p:spPr>
          <a:xfrm>
            <a:off x="4211960" y="2353259"/>
            <a:ext cx="864096" cy="842494"/>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0" dirty="0" smtClean="0">
                <a:latin typeface="微软雅黑" panose="020B0503020204020204" pitchFamily="34" charset="-122"/>
                <a:ea typeface="微软雅黑" panose="020B0503020204020204" pitchFamily="34" charset="-122"/>
              </a:rPr>
              <a:t>VS</a:t>
            </a:r>
            <a:endParaRPr lang="zh-CN" altLang="en-US" sz="2500"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99271675"/>
      </p:ext>
    </p:extLst>
  </p:cSld>
  <p:clrMapOvr>
    <a:masterClrMapping/>
  </p:clrMapOvr>
  <mc:AlternateContent xmlns:mc="http://schemas.openxmlformats.org/markup-compatibility/2006">
    <mc:Choice xmlns:p14="http://schemas.microsoft.com/office/powerpoint/2010/main" xmlns="" Requires="p14">
      <p:transition spd="slow" p14:dur="1200" advClick="0" advTm="12000">
        <p:dissolve/>
      </p:transition>
    </mc:Choice>
    <mc:Fallback>
      <p:transition spd="slow" advClick="0" advTm="1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anim calcmode="lin" valueType="num">
                                      <p:cBhvr>
                                        <p:cTn id="8" dur="500" fill="hold"/>
                                        <p:tgtEl>
                                          <p:spTgt spid="60"/>
                                        </p:tgtEl>
                                        <p:attrNameLst>
                                          <p:attrName>ppt_x</p:attrName>
                                        </p:attrNameLst>
                                      </p:cBhvr>
                                      <p:tavLst>
                                        <p:tav tm="0">
                                          <p:val>
                                            <p:strVal val="#ppt_x"/>
                                          </p:val>
                                        </p:tav>
                                        <p:tav tm="100000">
                                          <p:val>
                                            <p:strVal val="#ppt_x"/>
                                          </p:val>
                                        </p:tav>
                                      </p:tavLst>
                                    </p:anim>
                                    <p:anim calcmode="lin" valueType="num">
                                      <p:cBhvr>
                                        <p:cTn id="9" dur="500" fill="hold"/>
                                        <p:tgtEl>
                                          <p:spTgt spid="6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arn(inVertical)">
                                      <p:cBhvr>
                                        <p:cTn id="13" dur="500"/>
                                        <p:tgtEl>
                                          <p:spTgt spid="54"/>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58">
                                            <p:txEl>
                                              <p:pRg st="0" end="0"/>
                                            </p:txEl>
                                          </p:spTgt>
                                        </p:tgtEl>
                                        <p:attrNameLst>
                                          <p:attrName>style.visibility</p:attrName>
                                        </p:attrNameLst>
                                      </p:cBhvr>
                                      <p:to>
                                        <p:strVal val="visible"/>
                                      </p:to>
                                    </p:set>
                                    <p:anim calcmode="lin" valueType="num">
                                      <p:cBhvr additive="base">
                                        <p:cTn id="20"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58">
                                            <p:txEl>
                                              <p:pRg st="1" end="1"/>
                                            </p:txEl>
                                          </p:spTgt>
                                        </p:tgtEl>
                                        <p:attrNameLst>
                                          <p:attrName>style.visibility</p:attrName>
                                        </p:attrNameLst>
                                      </p:cBhvr>
                                      <p:to>
                                        <p:strVal val="visible"/>
                                      </p:to>
                                    </p:set>
                                    <p:anim calcmode="lin" valueType="num">
                                      <p:cBhvr additive="base">
                                        <p:cTn id="25" dur="500" fill="hold"/>
                                        <p:tgtEl>
                                          <p:spTgt spid="5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
                                            <p:txEl>
                                              <p:pRg st="1" end="1"/>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58">
                                            <p:txEl>
                                              <p:pRg st="2" end="2"/>
                                            </p:txEl>
                                          </p:spTgt>
                                        </p:tgtEl>
                                        <p:attrNameLst>
                                          <p:attrName>style.visibility</p:attrName>
                                        </p:attrNameLst>
                                      </p:cBhvr>
                                      <p:to>
                                        <p:strVal val="visible"/>
                                      </p:to>
                                    </p:set>
                                    <p:anim calcmode="lin" valueType="num">
                                      <p:cBhvr additive="base">
                                        <p:cTn id="30" dur="500" fill="hold"/>
                                        <p:tgtEl>
                                          <p:spTgt spid="5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8">
                                            <p:txEl>
                                              <p:pRg st="2" end="2"/>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58">
                                            <p:txEl>
                                              <p:pRg st="3" end="3"/>
                                            </p:txEl>
                                          </p:spTgt>
                                        </p:tgtEl>
                                        <p:attrNameLst>
                                          <p:attrName>style.visibility</p:attrName>
                                        </p:attrNameLst>
                                      </p:cBhvr>
                                      <p:to>
                                        <p:strVal val="visible"/>
                                      </p:to>
                                    </p:set>
                                    <p:anim calcmode="lin" valueType="num">
                                      <p:cBhvr additive="base">
                                        <p:cTn id="35" dur="500" fill="hold"/>
                                        <p:tgtEl>
                                          <p:spTgt spid="58">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8">
                                            <p:txEl>
                                              <p:pRg st="3" end="3"/>
                                            </p:txEl>
                                          </p:spTgt>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 presetClass="entr" presetSubtype="4" fill="hold" grpId="0" nodeType="afterEffect">
                                  <p:stCondLst>
                                    <p:cond delay="0"/>
                                  </p:stCondLst>
                                  <p:childTnLst>
                                    <p:set>
                                      <p:cBhvr>
                                        <p:cTn id="39" dur="1" fill="hold">
                                          <p:stCondLst>
                                            <p:cond delay="0"/>
                                          </p:stCondLst>
                                        </p:cTn>
                                        <p:tgtEl>
                                          <p:spTgt spid="58">
                                            <p:txEl>
                                              <p:pRg st="4" end="4"/>
                                            </p:txEl>
                                          </p:spTgt>
                                        </p:tgtEl>
                                        <p:attrNameLst>
                                          <p:attrName>style.visibility</p:attrName>
                                        </p:attrNameLst>
                                      </p:cBhvr>
                                      <p:to>
                                        <p:strVal val="visible"/>
                                      </p:to>
                                    </p:set>
                                    <p:anim calcmode="lin" valueType="num">
                                      <p:cBhvr additive="base">
                                        <p:cTn id="40" dur="500" fill="hold"/>
                                        <p:tgtEl>
                                          <p:spTgt spid="58">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8">
                                            <p:txEl>
                                              <p:pRg st="4" end="4"/>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anim calcmode="lin" valueType="num">
                                      <p:cBhvr>
                                        <p:cTn id="46" dur="500" fill="hold"/>
                                        <p:tgtEl>
                                          <p:spTgt spid="61"/>
                                        </p:tgtEl>
                                        <p:attrNameLst>
                                          <p:attrName>ppt_x</p:attrName>
                                        </p:attrNameLst>
                                      </p:cBhvr>
                                      <p:tavLst>
                                        <p:tav tm="0">
                                          <p:val>
                                            <p:strVal val="#ppt_x"/>
                                          </p:val>
                                        </p:tav>
                                        <p:tav tm="100000">
                                          <p:val>
                                            <p:strVal val="#ppt_x"/>
                                          </p:val>
                                        </p:tav>
                                      </p:tavLst>
                                    </p:anim>
                                    <p:anim calcmode="lin" valueType="num">
                                      <p:cBhvr>
                                        <p:cTn id="47" dur="500" fill="hold"/>
                                        <p:tgtEl>
                                          <p:spTgt spid="6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21"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barn(inVertical)">
                                      <p:cBhvr>
                                        <p:cTn id="51" dur="500"/>
                                        <p:tgtEl>
                                          <p:spTgt spid="56"/>
                                        </p:tgtEl>
                                      </p:cBhvr>
                                    </p:animEffect>
                                  </p:childTnLst>
                                </p:cTn>
                              </p:par>
                            </p:childTnLst>
                          </p:cTn>
                        </p:par>
                        <p:par>
                          <p:cTn id="52" fill="hold">
                            <p:stCondLst>
                              <p:cond delay="4500"/>
                            </p:stCondLst>
                            <p:childTnLst>
                              <p:par>
                                <p:cTn id="53" presetID="1" presetClass="entr" presetSubtype="0"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par>
                          <p:cTn id="55" fill="hold">
                            <p:stCondLst>
                              <p:cond delay="4500"/>
                            </p:stCondLst>
                            <p:childTnLst>
                              <p:par>
                                <p:cTn id="56" presetID="2" presetClass="entr" presetSubtype="4" fill="hold" grpId="0" nodeType="afterEffect">
                                  <p:stCondLst>
                                    <p:cond delay="0"/>
                                  </p:stCondLst>
                                  <p:childTnLst>
                                    <p:set>
                                      <p:cBhvr>
                                        <p:cTn id="57" dur="1" fill="hold">
                                          <p:stCondLst>
                                            <p:cond delay="0"/>
                                          </p:stCondLst>
                                        </p:cTn>
                                        <p:tgtEl>
                                          <p:spTgt spid="59">
                                            <p:txEl>
                                              <p:pRg st="0" end="0"/>
                                            </p:txEl>
                                          </p:spTgt>
                                        </p:tgtEl>
                                        <p:attrNameLst>
                                          <p:attrName>style.visibility</p:attrName>
                                        </p:attrNameLst>
                                      </p:cBhvr>
                                      <p:to>
                                        <p:strVal val="visible"/>
                                      </p:to>
                                    </p:set>
                                    <p:anim calcmode="lin" valueType="num">
                                      <p:cBhvr additive="base">
                                        <p:cTn id="58"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9">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5000"/>
                            </p:stCondLst>
                            <p:childTnLst>
                              <p:par>
                                <p:cTn id="61" presetID="2" presetClass="entr" presetSubtype="4" fill="hold" grpId="0" nodeType="afterEffect">
                                  <p:stCondLst>
                                    <p:cond delay="0"/>
                                  </p:stCondLst>
                                  <p:childTnLst>
                                    <p:set>
                                      <p:cBhvr>
                                        <p:cTn id="62" dur="1" fill="hold">
                                          <p:stCondLst>
                                            <p:cond delay="0"/>
                                          </p:stCondLst>
                                        </p:cTn>
                                        <p:tgtEl>
                                          <p:spTgt spid="59">
                                            <p:txEl>
                                              <p:pRg st="1" end="1"/>
                                            </p:txEl>
                                          </p:spTgt>
                                        </p:tgtEl>
                                        <p:attrNameLst>
                                          <p:attrName>style.visibility</p:attrName>
                                        </p:attrNameLst>
                                      </p:cBhvr>
                                      <p:to>
                                        <p:strVal val="visible"/>
                                      </p:to>
                                    </p:set>
                                    <p:anim calcmode="lin" valueType="num">
                                      <p:cBhvr additive="base">
                                        <p:cTn id="63" dur="500" fill="hold"/>
                                        <p:tgtEl>
                                          <p:spTgt spid="59">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9">
                                            <p:txEl>
                                              <p:pRg st="1" end="1"/>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59">
                                            <p:txEl>
                                              <p:pRg st="2" end="2"/>
                                            </p:txEl>
                                          </p:spTgt>
                                        </p:tgtEl>
                                        <p:attrNameLst>
                                          <p:attrName>style.visibility</p:attrName>
                                        </p:attrNameLst>
                                      </p:cBhvr>
                                      <p:to>
                                        <p:strVal val="visible"/>
                                      </p:to>
                                    </p:set>
                                    <p:anim calcmode="lin" valueType="num">
                                      <p:cBhvr additive="base">
                                        <p:cTn id="68" dur="500" fill="hold"/>
                                        <p:tgtEl>
                                          <p:spTgt spid="59">
                                            <p:txEl>
                                              <p:pRg st="2" end="2"/>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9">
                                            <p:txEl>
                                              <p:pRg st="2" end="2"/>
                                            </p:txEl>
                                          </p:spTgt>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2" presetClass="entr" presetSubtype="4" fill="hold" grpId="0" nodeType="afterEffect">
                                  <p:stCondLst>
                                    <p:cond delay="0"/>
                                  </p:stCondLst>
                                  <p:childTnLst>
                                    <p:set>
                                      <p:cBhvr>
                                        <p:cTn id="72" dur="1" fill="hold">
                                          <p:stCondLst>
                                            <p:cond delay="0"/>
                                          </p:stCondLst>
                                        </p:cTn>
                                        <p:tgtEl>
                                          <p:spTgt spid="59">
                                            <p:txEl>
                                              <p:pRg st="3" end="3"/>
                                            </p:txEl>
                                          </p:spTgt>
                                        </p:tgtEl>
                                        <p:attrNameLst>
                                          <p:attrName>style.visibility</p:attrName>
                                        </p:attrNameLst>
                                      </p:cBhvr>
                                      <p:to>
                                        <p:strVal val="visible"/>
                                      </p:to>
                                    </p:set>
                                    <p:anim calcmode="lin" valueType="num">
                                      <p:cBhvr additive="base">
                                        <p:cTn id="73" dur="500" fill="hold"/>
                                        <p:tgtEl>
                                          <p:spTgt spid="59">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9">
                                            <p:txEl>
                                              <p:pRg st="3" end="3"/>
                                            </p:txEl>
                                          </p:spTgt>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2" presetClass="entr" presetSubtype="4" fill="hold" grpId="0" nodeType="afterEffect">
                                  <p:stCondLst>
                                    <p:cond delay="0"/>
                                  </p:stCondLst>
                                  <p:childTnLst>
                                    <p:set>
                                      <p:cBhvr>
                                        <p:cTn id="77" dur="1" fill="hold">
                                          <p:stCondLst>
                                            <p:cond delay="0"/>
                                          </p:stCondLst>
                                        </p:cTn>
                                        <p:tgtEl>
                                          <p:spTgt spid="59">
                                            <p:txEl>
                                              <p:pRg st="4" end="4"/>
                                            </p:txEl>
                                          </p:spTgt>
                                        </p:tgtEl>
                                        <p:attrNameLst>
                                          <p:attrName>style.visibility</p:attrName>
                                        </p:attrNameLst>
                                      </p:cBhvr>
                                      <p:to>
                                        <p:strVal val="visible"/>
                                      </p:to>
                                    </p:set>
                                    <p:anim calcmode="lin" valueType="num">
                                      <p:cBhvr additive="base">
                                        <p:cTn id="78" dur="500" fill="hold"/>
                                        <p:tgtEl>
                                          <p:spTgt spid="59">
                                            <p:txEl>
                                              <p:pRg st="4" end="4"/>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59">
                                            <p:txEl>
                                              <p:pRg st="4" end="4"/>
                                            </p:txEl>
                                          </p:spTgt>
                                        </p:tgtEl>
                                        <p:attrNameLst>
                                          <p:attrName>ppt_y</p:attrName>
                                        </p:attrNameLst>
                                      </p:cBhvr>
                                      <p:tavLst>
                                        <p:tav tm="0">
                                          <p:val>
                                            <p:strVal val="1+#ppt_h/2"/>
                                          </p:val>
                                        </p:tav>
                                        <p:tav tm="100000">
                                          <p:val>
                                            <p:strVal val="#ppt_y"/>
                                          </p:val>
                                        </p:tav>
                                      </p:tavLst>
                                    </p:anim>
                                  </p:childTnLst>
                                </p:cTn>
                              </p:par>
                            </p:childTnLst>
                          </p:cTn>
                        </p:par>
                        <p:par>
                          <p:cTn id="80" fill="hold">
                            <p:stCondLst>
                              <p:cond delay="7000"/>
                            </p:stCondLst>
                            <p:childTnLst>
                              <p:par>
                                <p:cTn id="81" presetID="10" presetClass="entr" presetSubtype="0"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fade">
                                      <p:cBhvr>
                                        <p:cTn id="83" dur="500"/>
                                        <p:tgtEl>
                                          <p:spTgt spid="62"/>
                                        </p:tgtEl>
                                      </p:cBhvr>
                                    </p:animEffect>
                                  </p:childTnLst>
                                </p:cTn>
                              </p:par>
                            </p:childTnLst>
                          </p:cTn>
                        </p:par>
                        <p:par>
                          <p:cTn id="84" fill="hold">
                            <p:stCondLst>
                              <p:cond delay="7500"/>
                            </p:stCondLst>
                            <p:childTnLst>
                              <p:par>
                                <p:cTn id="85" presetID="26" presetClass="emph" presetSubtype="0" fill="hold" grpId="1" nodeType="afterEffect">
                                  <p:stCondLst>
                                    <p:cond delay="0"/>
                                  </p:stCondLst>
                                  <p:childTnLst>
                                    <p:animEffect transition="out" filter="fade">
                                      <p:cBhvr>
                                        <p:cTn id="86" dur="500" tmFilter="0, 0; .2, .5; .8, .5; 1, 0"/>
                                        <p:tgtEl>
                                          <p:spTgt spid="62"/>
                                        </p:tgtEl>
                                      </p:cBhvr>
                                    </p:animEffect>
                                    <p:animScale>
                                      <p:cBhvr>
                                        <p:cTn id="87" dur="250" autoRev="1" fill="hold"/>
                                        <p:tgtEl>
                                          <p:spTgt spid="6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build="p"/>
      <p:bldP spid="59" grpId="0" build="p"/>
      <p:bldP spid="60" grpId="0" animBg="1"/>
      <p:bldP spid="61" grpId="0" animBg="1"/>
      <p:bldP spid="62" grpId="0" animBg="1"/>
      <p:bldP spid="6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燕尾形 33"/>
          <p:cNvSpPr/>
          <p:nvPr/>
        </p:nvSpPr>
        <p:spPr>
          <a:xfrm>
            <a:off x="3938125"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35"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36"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37"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3. </a:t>
            </a:r>
            <a:r>
              <a:rPr lang="zh-CN" altLang="en-US" sz="1600" b="0" dirty="0" smtClean="0">
                <a:solidFill>
                  <a:schemeClr val="bg1"/>
                </a:solidFill>
                <a:latin typeface="Impact" pitchFamily="34" charset="0"/>
                <a:ea typeface="微软雅黑" pitchFamily="34" charset="-122"/>
              </a:rPr>
              <a:t>成功项目展示</a:t>
            </a:r>
            <a:endParaRPr lang="zh-CN" altLang="en-US" sz="1600" b="0" dirty="0">
              <a:solidFill>
                <a:schemeClr val="bg1"/>
              </a:solidFill>
              <a:latin typeface="微软雅黑" pitchFamily="34" charset="-122"/>
              <a:ea typeface="微软雅黑" pitchFamily="34" charset="-122"/>
            </a:endParaRPr>
          </a:p>
        </p:txBody>
      </p:sp>
      <p:sp>
        <p:nvSpPr>
          <p:cNvPr id="38"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39"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sp>
        <p:nvSpPr>
          <p:cNvPr id="64" name="流程图: 摘录 63"/>
          <p:cNvSpPr/>
          <p:nvPr/>
        </p:nvSpPr>
        <p:spPr>
          <a:xfrm rot="16200000">
            <a:off x="4137004" y="2089185"/>
            <a:ext cx="1407583" cy="1266825"/>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3600" b="0" dirty="0">
                <a:latin typeface="微软雅黑" pitchFamily="34" charset="-122"/>
                <a:ea typeface="微软雅黑" pitchFamily="34" charset="-122"/>
              </a:rPr>
              <a:t>2</a:t>
            </a:r>
            <a:endParaRPr lang="zh-CN" altLang="en-US" sz="3600" b="0" dirty="0">
              <a:latin typeface="微软雅黑" pitchFamily="34" charset="-122"/>
              <a:ea typeface="微软雅黑" pitchFamily="34" charset="-122"/>
            </a:endParaRPr>
          </a:p>
        </p:txBody>
      </p:sp>
      <p:sp>
        <p:nvSpPr>
          <p:cNvPr id="65" name="流程图: 摘录 64"/>
          <p:cNvSpPr/>
          <p:nvPr/>
        </p:nvSpPr>
        <p:spPr>
          <a:xfrm rot="5400000">
            <a:off x="4022705" y="1220184"/>
            <a:ext cx="1407583" cy="1266825"/>
          </a:xfrm>
          <a:prstGeom prst="flowChartExtra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sz="3600" b="0" dirty="0" smtClean="0">
                <a:latin typeface="微软雅黑" pitchFamily="34" charset="-122"/>
                <a:ea typeface="微软雅黑" pitchFamily="34" charset="-122"/>
              </a:rPr>
              <a:t>1</a:t>
            </a:r>
            <a:endParaRPr lang="zh-CN" altLang="en-US" sz="3600" b="0" dirty="0">
              <a:latin typeface="微软雅黑" pitchFamily="34" charset="-122"/>
              <a:ea typeface="微软雅黑" pitchFamily="34" charset="-122"/>
            </a:endParaRPr>
          </a:p>
        </p:txBody>
      </p:sp>
      <p:sp>
        <p:nvSpPr>
          <p:cNvPr id="66" name="流程图: 摘录 65"/>
          <p:cNvSpPr/>
          <p:nvPr/>
        </p:nvSpPr>
        <p:spPr>
          <a:xfrm rot="5400000">
            <a:off x="4022705" y="2942913"/>
            <a:ext cx="1407583" cy="1266825"/>
          </a:xfrm>
          <a:prstGeom prst="flowChartExtra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sz="3600" b="0" dirty="0">
                <a:latin typeface="微软雅黑" pitchFamily="34" charset="-122"/>
                <a:ea typeface="微软雅黑" pitchFamily="34" charset="-122"/>
              </a:rPr>
              <a:t>3</a:t>
            </a:r>
            <a:endParaRPr lang="zh-CN" altLang="en-US" sz="3600" b="0" dirty="0">
              <a:latin typeface="微软雅黑" pitchFamily="34" charset="-122"/>
              <a:ea typeface="微软雅黑" pitchFamily="34" charset="-122"/>
            </a:endParaRPr>
          </a:p>
        </p:txBody>
      </p:sp>
      <p:sp>
        <p:nvSpPr>
          <p:cNvPr id="67" name="TextBox 66"/>
          <p:cNvSpPr txBox="1"/>
          <p:nvPr/>
        </p:nvSpPr>
        <p:spPr>
          <a:xfrm>
            <a:off x="1316970" y="1635771"/>
            <a:ext cx="2552701" cy="932563"/>
          </a:xfrm>
          <a:prstGeom prst="rect">
            <a:avLst/>
          </a:prstGeom>
          <a:noFill/>
        </p:spPr>
        <p:txBody>
          <a:bodyPr wrap="square" rtlCol="0">
            <a:spAutoFit/>
          </a:bodyPr>
          <a:lstStyle/>
          <a:p>
            <a:pPr algn="just">
              <a:lnSpc>
                <a:spcPct val="130000"/>
              </a:lnSpc>
            </a:pPr>
            <a:r>
              <a:rPr lang="zh-CN" altLang="en-US" sz="1400" b="0" dirty="0">
                <a:latin typeface="微软雅黑" pitchFamily="34" charset="-122"/>
                <a:ea typeface="微软雅黑" pitchFamily="34" charset="-122"/>
              </a:rPr>
              <a:t>您的内容打在这里，或者通过复制您的文本后，在此框中选择粘贴，并选择只保留文字</a:t>
            </a:r>
            <a:r>
              <a:rPr lang="zh-CN" altLang="en-US" sz="1400" b="0" dirty="0" smtClean="0">
                <a:latin typeface="微软雅黑" pitchFamily="34" charset="-122"/>
                <a:ea typeface="微软雅黑" pitchFamily="34" charset="-122"/>
              </a:rPr>
              <a:t>。</a:t>
            </a:r>
            <a:endParaRPr lang="en-US" altLang="zh-CN" sz="1400" b="0" dirty="0" smtClean="0">
              <a:latin typeface="微软雅黑" pitchFamily="34" charset="-122"/>
              <a:ea typeface="微软雅黑" pitchFamily="34" charset="-122"/>
            </a:endParaRPr>
          </a:p>
        </p:txBody>
      </p:sp>
      <p:grpSp>
        <p:nvGrpSpPr>
          <p:cNvPr id="68" name="组合 67"/>
          <p:cNvGrpSpPr/>
          <p:nvPr/>
        </p:nvGrpSpPr>
        <p:grpSpPr>
          <a:xfrm>
            <a:off x="1326508" y="1131590"/>
            <a:ext cx="2825306" cy="486900"/>
            <a:chOff x="2073750" y="1152682"/>
            <a:chExt cx="2825306" cy="438210"/>
          </a:xfrm>
        </p:grpSpPr>
        <p:sp>
          <p:nvSpPr>
            <p:cNvPr id="69" name="TextBox 68"/>
            <p:cNvSpPr txBox="1"/>
            <p:nvPr/>
          </p:nvSpPr>
          <p:spPr>
            <a:xfrm>
              <a:off x="2073750" y="1152682"/>
              <a:ext cx="1467068" cy="360099"/>
            </a:xfrm>
            <a:prstGeom prst="rect">
              <a:avLst/>
            </a:prstGeom>
            <a:noFill/>
          </p:spPr>
          <p:txBody>
            <a:bodyPr wrap="none" rtlCol="0">
              <a:spAutoFit/>
            </a:bodyPr>
            <a:lstStyle>
              <a:defPPr>
                <a:defRPr lang="zh-CN"/>
              </a:defPPr>
              <a:lvl1pPr>
                <a:defRPr sz="2400" b="1">
                  <a:solidFill>
                    <a:schemeClr val="bg1">
                      <a:lumMod val="50000"/>
                    </a:schemeClr>
                  </a:solidFill>
                </a:defRPr>
              </a:lvl1pPr>
            </a:lstStyle>
            <a:p>
              <a:r>
                <a:rPr lang="zh-CN" altLang="en-US" sz="2000" b="0" dirty="0">
                  <a:solidFill>
                    <a:schemeClr val="tx1">
                      <a:lumMod val="95000"/>
                      <a:lumOff val="5000"/>
                    </a:schemeClr>
                  </a:solidFill>
                  <a:latin typeface="微软雅黑" pitchFamily="34" charset="-122"/>
                  <a:ea typeface="微软雅黑" pitchFamily="34" charset="-122"/>
                </a:rPr>
                <a:t>您</a:t>
              </a:r>
              <a:r>
                <a:rPr lang="zh-CN" altLang="en-US" sz="2000" b="0" dirty="0" smtClean="0">
                  <a:solidFill>
                    <a:schemeClr val="tx1">
                      <a:lumMod val="95000"/>
                      <a:lumOff val="5000"/>
                    </a:schemeClr>
                  </a:solidFill>
                  <a:latin typeface="微软雅黑" pitchFamily="34" charset="-122"/>
                  <a:ea typeface="微软雅黑" pitchFamily="34" charset="-122"/>
                </a:rPr>
                <a:t>的小标题</a:t>
              </a:r>
              <a:endParaRPr lang="zh-CN" altLang="en-US" sz="2000" b="0" dirty="0">
                <a:solidFill>
                  <a:schemeClr val="tx1">
                    <a:lumMod val="95000"/>
                    <a:lumOff val="5000"/>
                  </a:schemeClr>
                </a:solidFill>
                <a:latin typeface="微软雅黑" pitchFamily="34" charset="-122"/>
                <a:ea typeface="微软雅黑" pitchFamily="34" charset="-122"/>
              </a:endParaRPr>
            </a:p>
          </p:txBody>
        </p:sp>
        <p:cxnSp>
          <p:nvCxnSpPr>
            <p:cNvPr id="70" name="直接连接符 69"/>
            <p:cNvCxnSpPr/>
            <p:nvPr/>
          </p:nvCxnSpPr>
          <p:spPr>
            <a:xfrm>
              <a:off x="2169000" y="1590892"/>
              <a:ext cx="2730056" cy="0"/>
            </a:xfrm>
            <a:prstGeom prst="line">
              <a:avLst/>
            </a:prstGeom>
            <a:ln w="1905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a:off x="1316970" y="3850710"/>
            <a:ext cx="2552701" cy="932563"/>
          </a:xfrm>
          <a:prstGeom prst="rect">
            <a:avLst/>
          </a:prstGeom>
          <a:noFill/>
        </p:spPr>
        <p:txBody>
          <a:bodyPr wrap="square" rtlCol="0">
            <a:spAutoFit/>
          </a:bodyPr>
          <a:lstStyle/>
          <a:p>
            <a:pPr algn="just">
              <a:lnSpc>
                <a:spcPct val="130000"/>
              </a:lnSpc>
            </a:pPr>
            <a:r>
              <a:rPr lang="zh-CN" altLang="en-US" sz="1400" b="0" dirty="0">
                <a:latin typeface="微软雅黑" pitchFamily="34" charset="-122"/>
                <a:ea typeface="微软雅黑" pitchFamily="34" charset="-122"/>
              </a:rPr>
              <a:t>您的内容打在这里，或者通过复制您的文本后，在此框中选择粘贴，并选择只保留文字</a:t>
            </a:r>
            <a:r>
              <a:rPr lang="zh-CN" altLang="en-US" sz="1400" b="0" dirty="0" smtClean="0">
                <a:latin typeface="微软雅黑" pitchFamily="34" charset="-122"/>
                <a:ea typeface="微软雅黑" pitchFamily="34" charset="-122"/>
              </a:rPr>
              <a:t>。</a:t>
            </a:r>
            <a:endParaRPr lang="en-US" altLang="zh-CN" sz="1400" b="0" dirty="0" smtClean="0">
              <a:latin typeface="微软雅黑" pitchFamily="34" charset="-122"/>
              <a:ea typeface="微软雅黑" pitchFamily="34" charset="-122"/>
            </a:endParaRPr>
          </a:p>
        </p:txBody>
      </p:sp>
      <p:grpSp>
        <p:nvGrpSpPr>
          <p:cNvPr id="72" name="组合 71"/>
          <p:cNvGrpSpPr/>
          <p:nvPr/>
        </p:nvGrpSpPr>
        <p:grpSpPr>
          <a:xfrm>
            <a:off x="1326508" y="3346526"/>
            <a:ext cx="2825306" cy="486900"/>
            <a:chOff x="2073750" y="3146124"/>
            <a:chExt cx="2825306" cy="438210"/>
          </a:xfrm>
        </p:grpSpPr>
        <p:sp>
          <p:nvSpPr>
            <p:cNvPr id="73" name="TextBox 72"/>
            <p:cNvSpPr txBox="1"/>
            <p:nvPr/>
          </p:nvSpPr>
          <p:spPr>
            <a:xfrm>
              <a:off x="2073750" y="3146124"/>
              <a:ext cx="1467068" cy="360099"/>
            </a:xfrm>
            <a:prstGeom prst="rect">
              <a:avLst/>
            </a:prstGeom>
            <a:noFill/>
          </p:spPr>
          <p:txBody>
            <a:bodyPr wrap="none" rtlCol="0">
              <a:spAutoFit/>
            </a:bodyPr>
            <a:lstStyle>
              <a:defPPr>
                <a:defRPr lang="zh-CN"/>
              </a:defPPr>
              <a:lvl1pPr>
                <a:defRPr sz="2400" b="1">
                  <a:solidFill>
                    <a:schemeClr val="bg1">
                      <a:lumMod val="50000"/>
                    </a:schemeClr>
                  </a:solidFill>
                </a:defRPr>
              </a:lvl1pPr>
            </a:lstStyle>
            <a:p>
              <a:r>
                <a:rPr lang="zh-CN" altLang="en-US" sz="2000" b="0" dirty="0">
                  <a:solidFill>
                    <a:schemeClr val="tx1">
                      <a:lumMod val="95000"/>
                      <a:lumOff val="5000"/>
                    </a:schemeClr>
                  </a:solidFill>
                  <a:latin typeface="微软雅黑" pitchFamily="34" charset="-122"/>
                  <a:ea typeface="微软雅黑" pitchFamily="34" charset="-122"/>
                </a:rPr>
                <a:t>您</a:t>
              </a:r>
              <a:r>
                <a:rPr lang="zh-CN" altLang="en-US" sz="2000" b="0" dirty="0" smtClean="0">
                  <a:solidFill>
                    <a:schemeClr val="tx1">
                      <a:lumMod val="95000"/>
                      <a:lumOff val="5000"/>
                    </a:schemeClr>
                  </a:solidFill>
                  <a:latin typeface="微软雅黑" pitchFamily="34" charset="-122"/>
                  <a:ea typeface="微软雅黑" pitchFamily="34" charset="-122"/>
                </a:rPr>
                <a:t>的小标题</a:t>
              </a:r>
              <a:endParaRPr lang="zh-CN" altLang="en-US" sz="2000" b="0" dirty="0">
                <a:solidFill>
                  <a:schemeClr val="tx1">
                    <a:lumMod val="95000"/>
                    <a:lumOff val="5000"/>
                  </a:schemeClr>
                </a:solidFill>
                <a:latin typeface="微软雅黑" pitchFamily="34" charset="-122"/>
                <a:ea typeface="微软雅黑" pitchFamily="34" charset="-122"/>
              </a:endParaRPr>
            </a:p>
          </p:txBody>
        </p:sp>
        <p:cxnSp>
          <p:nvCxnSpPr>
            <p:cNvPr id="74" name="直接连接符 73"/>
            <p:cNvCxnSpPr/>
            <p:nvPr/>
          </p:nvCxnSpPr>
          <p:spPr>
            <a:xfrm>
              <a:off x="2169000" y="3584334"/>
              <a:ext cx="2730056" cy="0"/>
            </a:xfrm>
            <a:prstGeom prst="line">
              <a:avLst/>
            </a:prstGeom>
            <a:ln w="1905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5" name="TextBox 74"/>
          <p:cNvSpPr txBox="1"/>
          <p:nvPr/>
        </p:nvSpPr>
        <p:spPr>
          <a:xfrm>
            <a:off x="5619699" y="2522913"/>
            <a:ext cx="2552701" cy="932563"/>
          </a:xfrm>
          <a:prstGeom prst="rect">
            <a:avLst/>
          </a:prstGeom>
          <a:noFill/>
        </p:spPr>
        <p:txBody>
          <a:bodyPr wrap="square" rtlCol="0">
            <a:spAutoFit/>
          </a:bodyPr>
          <a:lstStyle/>
          <a:p>
            <a:pPr algn="just">
              <a:lnSpc>
                <a:spcPct val="130000"/>
              </a:lnSpc>
            </a:pPr>
            <a:r>
              <a:rPr lang="zh-CN" altLang="en-US" sz="1400" b="0" dirty="0">
                <a:latin typeface="微软雅黑" pitchFamily="34" charset="-122"/>
                <a:ea typeface="微软雅黑" pitchFamily="34" charset="-122"/>
              </a:rPr>
              <a:t>您的内容打在这里，或者通过复制您的文本后，在此框中选择粘贴，并选择只保留文字</a:t>
            </a:r>
            <a:r>
              <a:rPr lang="zh-CN" altLang="en-US" sz="1400" b="0" dirty="0" smtClean="0">
                <a:latin typeface="微软雅黑" pitchFamily="34" charset="-122"/>
                <a:ea typeface="微软雅黑" pitchFamily="34" charset="-122"/>
              </a:rPr>
              <a:t>。</a:t>
            </a:r>
            <a:endParaRPr lang="en-US" altLang="zh-CN" sz="1400" b="0" dirty="0" smtClean="0">
              <a:latin typeface="微软雅黑" pitchFamily="34" charset="-122"/>
              <a:ea typeface="微软雅黑" pitchFamily="34" charset="-122"/>
            </a:endParaRPr>
          </a:p>
        </p:txBody>
      </p:sp>
      <p:grpSp>
        <p:nvGrpSpPr>
          <p:cNvPr id="76" name="组合 75"/>
          <p:cNvGrpSpPr/>
          <p:nvPr/>
        </p:nvGrpSpPr>
        <p:grpSpPr>
          <a:xfrm>
            <a:off x="5359902" y="2018729"/>
            <a:ext cx="2730056" cy="486900"/>
            <a:chOff x="6107144" y="1951107"/>
            <a:chExt cx="2730056" cy="438210"/>
          </a:xfrm>
        </p:grpSpPr>
        <p:sp>
          <p:nvSpPr>
            <p:cNvPr id="77" name="TextBox 76"/>
            <p:cNvSpPr txBox="1"/>
            <p:nvPr/>
          </p:nvSpPr>
          <p:spPr>
            <a:xfrm>
              <a:off x="6420021" y="1951107"/>
              <a:ext cx="1467068" cy="360099"/>
            </a:xfrm>
            <a:prstGeom prst="rect">
              <a:avLst/>
            </a:prstGeom>
            <a:noFill/>
          </p:spPr>
          <p:txBody>
            <a:bodyPr wrap="none" rtlCol="0">
              <a:spAutoFit/>
            </a:bodyPr>
            <a:lstStyle>
              <a:defPPr>
                <a:defRPr lang="zh-CN"/>
              </a:defPPr>
              <a:lvl1pPr>
                <a:defRPr sz="2400" b="1">
                  <a:solidFill>
                    <a:schemeClr val="bg1">
                      <a:lumMod val="50000"/>
                    </a:schemeClr>
                  </a:solidFill>
                </a:defRPr>
              </a:lvl1pPr>
            </a:lstStyle>
            <a:p>
              <a:r>
                <a:rPr lang="zh-CN" altLang="en-US" sz="2000" b="0" dirty="0">
                  <a:solidFill>
                    <a:schemeClr val="tx1">
                      <a:lumMod val="95000"/>
                      <a:lumOff val="5000"/>
                    </a:schemeClr>
                  </a:solidFill>
                  <a:latin typeface="微软雅黑" pitchFamily="34" charset="-122"/>
                  <a:ea typeface="微软雅黑" pitchFamily="34" charset="-122"/>
                </a:rPr>
                <a:t>您</a:t>
              </a:r>
              <a:r>
                <a:rPr lang="zh-CN" altLang="en-US" sz="2000" b="0" dirty="0" smtClean="0">
                  <a:solidFill>
                    <a:schemeClr val="tx1">
                      <a:lumMod val="95000"/>
                      <a:lumOff val="5000"/>
                    </a:schemeClr>
                  </a:solidFill>
                  <a:latin typeface="微软雅黑" pitchFamily="34" charset="-122"/>
                  <a:ea typeface="微软雅黑" pitchFamily="34" charset="-122"/>
                </a:rPr>
                <a:t>的小标题</a:t>
              </a:r>
              <a:endParaRPr lang="zh-CN" altLang="en-US" sz="2000" b="0" dirty="0">
                <a:solidFill>
                  <a:schemeClr val="tx1">
                    <a:lumMod val="95000"/>
                    <a:lumOff val="5000"/>
                  </a:schemeClr>
                </a:solidFill>
                <a:latin typeface="微软雅黑" pitchFamily="34" charset="-122"/>
                <a:ea typeface="微软雅黑" pitchFamily="34" charset="-122"/>
              </a:endParaRPr>
            </a:p>
          </p:txBody>
        </p:sp>
        <p:cxnSp>
          <p:nvCxnSpPr>
            <p:cNvPr id="78" name="直接连接符 77"/>
            <p:cNvCxnSpPr/>
            <p:nvPr/>
          </p:nvCxnSpPr>
          <p:spPr>
            <a:xfrm>
              <a:off x="6107144" y="2389317"/>
              <a:ext cx="2730056" cy="0"/>
            </a:xfrm>
            <a:prstGeom prst="line">
              <a:avLst/>
            </a:prstGeom>
            <a:ln w="1905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470431489"/>
      </p:ext>
    </p:extLst>
  </p:cSld>
  <p:clrMapOvr>
    <a:masterClrMapping/>
  </p:clrMapOvr>
  <mc:AlternateContent xmlns:mc="http://schemas.openxmlformats.org/markup-compatibility/2006">
    <mc:Choice xmlns:p14="http://schemas.microsoft.com/office/powerpoint/2010/main" xmlns="" Requires="p14">
      <p:transition spd="slow" p14:dur="1750" advClick="0" advTm="8000">
        <p14:gallery dir="l"/>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250" fill="hold"/>
                                        <p:tgtEl>
                                          <p:spTgt spid="65"/>
                                        </p:tgtEl>
                                        <p:attrNameLst>
                                          <p:attrName>ppt_w</p:attrName>
                                        </p:attrNameLst>
                                      </p:cBhvr>
                                      <p:tavLst>
                                        <p:tav tm="0">
                                          <p:val>
                                            <p:fltVal val="0"/>
                                          </p:val>
                                        </p:tav>
                                        <p:tav tm="100000">
                                          <p:val>
                                            <p:strVal val="#ppt_w"/>
                                          </p:val>
                                        </p:tav>
                                      </p:tavLst>
                                    </p:anim>
                                    <p:anim calcmode="lin" valueType="num">
                                      <p:cBhvr>
                                        <p:cTn id="8" dur="250" fill="hold"/>
                                        <p:tgtEl>
                                          <p:spTgt spid="65"/>
                                        </p:tgtEl>
                                        <p:attrNameLst>
                                          <p:attrName>ppt_h</p:attrName>
                                        </p:attrNameLst>
                                      </p:cBhvr>
                                      <p:tavLst>
                                        <p:tav tm="0">
                                          <p:val>
                                            <p:fltVal val="0"/>
                                          </p:val>
                                        </p:tav>
                                        <p:tav tm="100000">
                                          <p:val>
                                            <p:strVal val="#ppt_h"/>
                                          </p:val>
                                        </p:tav>
                                      </p:tavLst>
                                    </p:anim>
                                    <p:animEffect transition="in" filter="fade">
                                      <p:cBhvr>
                                        <p:cTn id="9" dur="250"/>
                                        <p:tgtEl>
                                          <p:spTgt spid="65"/>
                                        </p:tgtEl>
                                      </p:cBhvr>
                                    </p:animEffect>
                                  </p:childTnLst>
                                </p:cTn>
                              </p:par>
                            </p:childTnLst>
                          </p:cTn>
                        </p:par>
                        <p:par>
                          <p:cTn id="10" fill="hold">
                            <p:stCondLst>
                              <p:cond delay="250"/>
                            </p:stCondLst>
                            <p:childTnLst>
                              <p:par>
                                <p:cTn id="11" presetID="22" presetClass="entr" presetSubtype="2" fill="hold" nodeType="after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right)">
                                      <p:cBhvr>
                                        <p:cTn id="13" dur="500"/>
                                        <p:tgtEl>
                                          <p:spTgt spid="68"/>
                                        </p:tgtEl>
                                      </p:cBhvr>
                                    </p:animEffect>
                                  </p:childTnLst>
                                </p:cTn>
                              </p:par>
                            </p:childTnLst>
                          </p:cTn>
                        </p:par>
                        <p:par>
                          <p:cTn id="14" fill="hold">
                            <p:stCondLst>
                              <p:cond delay="750"/>
                            </p:stCondLst>
                            <p:childTnLst>
                              <p:par>
                                <p:cTn id="15" presetID="2" presetClass="entr" presetSubtype="4"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 calcmode="lin" valueType="num">
                                      <p:cBhvr additive="base">
                                        <p:cTn id="17" dur="500" fill="hold"/>
                                        <p:tgtEl>
                                          <p:spTgt spid="67"/>
                                        </p:tgtEl>
                                        <p:attrNameLst>
                                          <p:attrName>ppt_x</p:attrName>
                                        </p:attrNameLst>
                                      </p:cBhvr>
                                      <p:tavLst>
                                        <p:tav tm="0">
                                          <p:val>
                                            <p:strVal val="#ppt_x"/>
                                          </p:val>
                                        </p:tav>
                                        <p:tav tm="100000">
                                          <p:val>
                                            <p:strVal val="#ppt_x"/>
                                          </p:val>
                                        </p:tav>
                                      </p:tavLst>
                                    </p:anim>
                                    <p:anim calcmode="lin" valueType="num">
                                      <p:cBhvr additive="base">
                                        <p:cTn id="18" dur="500" fill="hold"/>
                                        <p:tgtEl>
                                          <p:spTgt spid="67"/>
                                        </p:tgtEl>
                                        <p:attrNameLst>
                                          <p:attrName>ppt_y</p:attrName>
                                        </p:attrNameLst>
                                      </p:cBhvr>
                                      <p:tavLst>
                                        <p:tav tm="0">
                                          <p:val>
                                            <p:strVal val="1+#ppt_h/2"/>
                                          </p:val>
                                        </p:tav>
                                        <p:tav tm="100000">
                                          <p:val>
                                            <p:strVal val="#ppt_y"/>
                                          </p:val>
                                        </p:tav>
                                      </p:tavLst>
                                    </p:anim>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p:cTn id="22" dur="250" fill="hold"/>
                                        <p:tgtEl>
                                          <p:spTgt spid="64"/>
                                        </p:tgtEl>
                                        <p:attrNameLst>
                                          <p:attrName>ppt_w</p:attrName>
                                        </p:attrNameLst>
                                      </p:cBhvr>
                                      <p:tavLst>
                                        <p:tav tm="0">
                                          <p:val>
                                            <p:fltVal val="0"/>
                                          </p:val>
                                        </p:tav>
                                        <p:tav tm="100000">
                                          <p:val>
                                            <p:strVal val="#ppt_w"/>
                                          </p:val>
                                        </p:tav>
                                      </p:tavLst>
                                    </p:anim>
                                    <p:anim calcmode="lin" valueType="num">
                                      <p:cBhvr>
                                        <p:cTn id="23" dur="250" fill="hold"/>
                                        <p:tgtEl>
                                          <p:spTgt spid="64"/>
                                        </p:tgtEl>
                                        <p:attrNameLst>
                                          <p:attrName>ppt_h</p:attrName>
                                        </p:attrNameLst>
                                      </p:cBhvr>
                                      <p:tavLst>
                                        <p:tav tm="0">
                                          <p:val>
                                            <p:fltVal val="0"/>
                                          </p:val>
                                        </p:tav>
                                        <p:tav tm="100000">
                                          <p:val>
                                            <p:strVal val="#ppt_h"/>
                                          </p:val>
                                        </p:tav>
                                      </p:tavLst>
                                    </p:anim>
                                    <p:animEffect transition="in" filter="fade">
                                      <p:cBhvr>
                                        <p:cTn id="24" dur="250"/>
                                        <p:tgtEl>
                                          <p:spTgt spid="64"/>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wipe(left)">
                                      <p:cBhvr>
                                        <p:cTn id="28" dur="500"/>
                                        <p:tgtEl>
                                          <p:spTgt spid="76"/>
                                        </p:tgtEl>
                                      </p:cBhvr>
                                    </p:animEffect>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cBhvr additive="base">
                                        <p:cTn id="32" dur="500" fill="hold"/>
                                        <p:tgtEl>
                                          <p:spTgt spid="75"/>
                                        </p:tgtEl>
                                        <p:attrNameLst>
                                          <p:attrName>ppt_x</p:attrName>
                                        </p:attrNameLst>
                                      </p:cBhvr>
                                      <p:tavLst>
                                        <p:tav tm="0">
                                          <p:val>
                                            <p:strVal val="#ppt_x"/>
                                          </p:val>
                                        </p:tav>
                                        <p:tav tm="100000">
                                          <p:val>
                                            <p:strVal val="#ppt_x"/>
                                          </p:val>
                                        </p:tav>
                                      </p:tavLst>
                                    </p:anim>
                                    <p:anim calcmode="lin" valueType="num">
                                      <p:cBhvr additive="base">
                                        <p:cTn id="33" dur="500" fill="hold"/>
                                        <p:tgtEl>
                                          <p:spTgt spid="75"/>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p:cTn id="37" dur="250" fill="hold"/>
                                        <p:tgtEl>
                                          <p:spTgt spid="66"/>
                                        </p:tgtEl>
                                        <p:attrNameLst>
                                          <p:attrName>ppt_w</p:attrName>
                                        </p:attrNameLst>
                                      </p:cBhvr>
                                      <p:tavLst>
                                        <p:tav tm="0">
                                          <p:val>
                                            <p:fltVal val="0"/>
                                          </p:val>
                                        </p:tav>
                                        <p:tav tm="100000">
                                          <p:val>
                                            <p:strVal val="#ppt_w"/>
                                          </p:val>
                                        </p:tav>
                                      </p:tavLst>
                                    </p:anim>
                                    <p:anim calcmode="lin" valueType="num">
                                      <p:cBhvr>
                                        <p:cTn id="38" dur="250" fill="hold"/>
                                        <p:tgtEl>
                                          <p:spTgt spid="66"/>
                                        </p:tgtEl>
                                        <p:attrNameLst>
                                          <p:attrName>ppt_h</p:attrName>
                                        </p:attrNameLst>
                                      </p:cBhvr>
                                      <p:tavLst>
                                        <p:tav tm="0">
                                          <p:val>
                                            <p:fltVal val="0"/>
                                          </p:val>
                                        </p:tav>
                                        <p:tav tm="100000">
                                          <p:val>
                                            <p:strVal val="#ppt_h"/>
                                          </p:val>
                                        </p:tav>
                                      </p:tavLst>
                                    </p:anim>
                                    <p:animEffect transition="in" filter="fade">
                                      <p:cBhvr>
                                        <p:cTn id="39" dur="250"/>
                                        <p:tgtEl>
                                          <p:spTgt spid="66"/>
                                        </p:tgtEl>
                                      </p:cBhvr>
                                    </p:animEffect>
                                  </p:childTnLst>
                                </p:cTn>
                              </p:par>
                            </p:childTnLst>
                          </p:cTn>
                        </p:par>
                        <p:par>
                          <p:cTn id="40" fill="hold">
                            <p:stCondLst>
                              <p:cond delay="2750"/>
                            </p:stCondLst>
                            <p:childTnLst>
                              <p:par>
                                <p:cTn id="41" presetID="22" presetClass="entr" presetSubtype="2"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right)">
                                      <p:cBhvr>
                                        <p:cTn id="43" dur="500"/>
                                        <p:tgtEl>
                                          <p:spTgt spid="72"/>
                                        </p:tgtEl>
                                      </p:cBhvr>
                                    </p:animEffect>
                                  </p:childTnLst>
                                </p:cTn>
                              </p:par>
                            </p:childTnLst>
                          </p:cTn>
                        </p:par>
                        <p:par>
                          <p:cTn id="44" fill="hold">
                            <p:stCondLst>
                              <p:cond delay="3250"/>
                            </p:stCondLst>
                            <p:childTnLst>
                              <p:par>
                                <p:cTn id="45" presetID="2" presetClass="entr" presetSubtype="4"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additive="base">
                                        <p:cTn id="47" dur="500" fill="hold"/>
                                        <p:tgtEl>
                                          <p:spTgt spid="71"/>
                                        </p:tgtEl>
                                        <p:attrNameLst>
                                          <p:attrName>ppt_x</p:attrName>
                                        </p:attrNameLst>
                                      </p:cBhvr>
                                      <p:tavLst>
                                        <p:tav tm="0">
                                          <p:val>
                                            <p:strVal val="#ppt_x"/>
                                          </p:val>
                                        </p:tav>
                                        <p:tav tm="100000">
                                          <p:val>
                                            <p:strVal val="#ppt_x"/>
                                          </p:val>
                                        </p:tav>
                                      </p:tavLst>
                                    </p:anim>
                                    <p:anim calcmode="lin" valueType="num">
                                      <p:cBhvr additive="base">
                                        <p:cTn id="4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1"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1" y="0"/>
            <a:ext cx="9143429" cy="5143179"/>
          </a:xfrm>
          <a:prstGeom prst="rect">
            <a:avLst/>
          </a:prstGeom>
        </p:spPr>
      </p:pic>
      <p:sp>
        <p:nvSpPr>
          <p:cNvPr id="7" name="Freeform 5"/>
          <p:cNvSpPr>
            <a:spLocks/>
          </p:cNvSpPr>
          <p:nvPr/>
        </p:nvSpPr>
        <p:spPr bwMode="auto">
          <a:xfrm>
            <a:off x="2481484" y="1046560"/>
            <a:ext cx="6662516" cy="1410890"/>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595959"/>
          </a:solidFill>
          <a:ln>
            <a:noFill/>
          </a:ln>
          <a:extLst>
            <a:ext uri="{91240B29-F687-4F45-9708-019B960494DF}">
              <a14:hiddenLine xmlns:a14="http://schemas.microsoft.com/office/drawing/2010/main" xmlns="" w="9525">
                <a:solidFill>
                  <a:srgbClr val="000000"/>
                </a:solidFill>
                <a:round/>
                <a:headEnd/>
                <a:tailEnd/>
              </a14:hiddenLine>
            </a:ext>
          </a:extLst>
        </p:spPr>
        <p:txBody>
          <a:bodyPr lIns="68562" tIns="34281" rIns="68562" bIns="34281"/>
          <a:lstStyle/>
          <a:p>
            <a:endParaRPr lang="zh-CN" altLang="en-US"/>
          </a:p>
        </p:txBody>
      </p:sp>
      <p:sp>
        <p:nvSpPr>
          <p:cNvPr id="8" name="Freeform 6"/>
          <p:cNvSpPr>
            <a:spLocks/>
          </p:cNvSpPr>
          <p:nvPr/>
        </p:nvSpPr>
        <p:spPr bwMode="auto">
          <a:xfrm>
            <a:off x="0" y="3056335"/>
            <a:ext cx="4270294" cy="1284684"/>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C9C9C9"/>
          </a:solidFill>
          <a:ln>
            <a:noFill/>
          </a:ln>
          <a:extLst>
            <a:ext uri="{91240B29-F687-4F45-9708-019B960494DF}">
              <a14:hiddenLine xmlns:a14="http://schemas.microsoft.com/office/drawing/2010/main" xmlns="" w="9525">
                <a:solidFill>
                  <a:srgbClr val="000000"/>
                </a:solidFill>
                <a:round/>
                <a:headEnd/>
                <a:tailEnd/>
              </a14:hiddenLine>
            </a:ext>
          </a:extLst>
        </p:spPr>
        <p:txBody>
          <a:bodyPr lIns="68562" tIns="34281" rIns="68562" bIns="34281"/>
          <a:lstStyle/>
          <a:p>
            <a:endParaRPr lang="zh-CN" altLang="en-US"/>
          </a:p>
        </p:txBody>
      </p:sp>
      <p:sp>
        <p:nvSpPr>
          <p:cNvPr id="9" name="Freeform 7"/>
          <p:cNvSpPr>
            <a:spLocks/>
          </p:cNvSpPr>
          <p:nvPr/>
        </p:nvSpPr>
        <p:spPr bwMode="auto">
          <a:xfrm>
            <a:off x="0" y="1539479"/>
            <a:ext cx="8046672" cy="2235994"/>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rgbClr val="0070C0"/>
          </a:solidFill>
          <a:ln>
            <a:noFill/>
          </a:ln>
        </p:spPr>
        <p:txBody>
          <a:bodyPr lIns="68562" tIns="34281" rIns="68562" bIns="34281"/>
          <a:lstStyle/>
          <a:p>
            <a:endParaRPr lang="zh-CN" altLang="en-US"/>
          </a:p>
        </p:txBody>
      </p:sp>
      <p:sp>
        <p:nvSpPr>
          <p:cNvPr id="11" name="Freeform 8"/>
          <p:cNvSpPr>
            <a:spLocks/>
          </p:cNvSpPr>
          <p:nvPr/>
        </p:nvSpPr>
        <p:spPr bwMode="auto">
          <a:xfrm>
            <a:off x="8420383" y="1431131"/>
            <a:ext cx="417746" cy="675085"/>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68562" tIns="34281" rIns="68562" bIns="34281"/>
          <a:lstStyle/>
          <a:p>
            <a:endParaRPr lang="zh-CN" altLang="en-US"/>
          </a:p>
        </p:txBody>
      </p:sp>
      <p:sp>
        <p:nvSpPr>
          <p:cNvPr id="12" name="Freeform 9"/>
          <p:cNvSpPr>
            <a:spLocks/>
          </p:cNvSpPr>
          <p:nvPr/>
        </p:nvSpPr>
        <p:spPr bwMode="auto">
          <a:xfrm>
            <a:off x="7940748" y="4537473"/>
            <a:ext cx="1203252" cy="606028"/>
          </a:xfrm>
          <a:custGeom>
            <a:avLst/>
            <a:gdLst>
              <a:gd name="T0" fmla="*/ 2088 w 2088"/>
              <a:gd name="T1" fmla="*/ 0 h 1048"/>
              <a:gd name="T2" fmla="*/ 2088 w 2088"/>
              <a:gd name="T3" fmla="*/ 1048 h 1048"/>
              <a:gd name="T4" fmla="*/ 0 w 2088"/>
              <a:gd name="T5" fmla="*/ 1048 h 1048"/>
              <a:gd name="T6" fmla="*/ 662 w 2088"/>
              <a:gd name="T7" fmla="*/ 0 h 1048"/>
              <a:gd name="T8" fmla="*/ 2088 w 2088"/>
              <a:gd name="T9" fmla="*/ 0 h 1048"/>
            </a:gdLst>
            <a:ahLst/>
            <a:cxnLst>
              <a:cxn ang="0">
                <a:pos x="T0" y="T1"/>
              </a:cxn>
              <a:cxn ang="0">
                <a:pos x="T2" y="T3"/>
              </a:cxn>
              <a:cxn ang="0">
                <a:pos x="T4" y="T5"/>
              </a:cxn>
              <a:cxn ang="0">
                <a:pos x="T6" y="T7"/>
              </a:cxn>
              <a:cxn ang="0">
                <a:pos x="T8" y="T9"/>
              </a:cxn>
            </a:cxnLst>
            <a:rect l="0" t="0" r="r" b="b"/>
            <a:pathLst>
              <a:path w="2088" h="1048">
                <a:moveTo>
                  <a:pt x="2088" y="0"/>
                </a:moveTo>
                <a:lnTo>
                  <a:pt x="2088" y="1048"/>
                </a:lnTo>
                <a:lnTo>
                  <a:pt x="0" y="1048"/>
                </a:lnTo>
                <a:lnTo>
                  <a:pt x="662" y="0"/>
                </a:lnTo>
                <a:lnTo>
                  <a:pt x="2088" y="0"/>
                </a:lnTo>
                <a:close/>
              </a:path>
            </a:pathLst>
          </a:custGeom>
          <a:solidFill>
            <a:srgbClr val="C1C0C3"/>
          </a:solidFill>
          <a:ln>
            <a:noFill/>
          </a:ln>
          <a:extLst>
            <a:ext uri="{91240B29-F687-4F45-9708-019B960494DF}">
              <a14:hiddenLine xmlns:a14="http://schemas.microsoft.com/office/drawing/2010/main" xmlns="" w="9525">
                <a:solidFill>
                  <a:srgbClr val="000000"/>
                </a:solidFill>
                <a:round/>
                <a:headEnd/>
                <a:tailEnd/>
              </a14:hiddenLine>
            </a:ext>
          </a:extLst>
        </p:spPr>
        <p:txBody>
          <a:bodyPr lIns="68562" tIns="34281" rIns="68562" bIns="34281"/>
          <a:lstStyle/>
          <a:p>
            <a:endParaRPr lang="zh-CN" altLang="en-US"/>
          </a:p>
        </p:txBody>
      </p:sp>
      <p:sp>
        <p:nvSpPr>
          <p:cNvPr id="13" name="Freeform 10"/>
          <p:cNvSpPr>
            <a:spLocks/>
          </p:cNvSpPr>
          <p:nvPr/>
        </p:nvSpPr>
        <p:spPr bwMode="auto">
          <a:xfrm>
            <a:off x="7722949" y="4656535"/>
            <a:ext cx="1421051" cy="486965"/>
          </a:xfrm>
          <a:custGeom>
            <a:avLst/>
            <a:gdLst>
              <a:gd name="T0" fmla="*/ 2467 w 2467"/>
              <a:gd name="T1" fmla="*/ 0 h 843"/>
              <a:gd name="T2" fmla="*/ 2467 w 2467"/>
              <a:gd name="T3" fmla="*/ 843 h 843"/>
              <a:gd name="T4" fmla="*/ 0 w 2467"/>
              <a:gd name="T5" fmla="*/ 843 h 843"/>
              <a:gd name="T6" fmla="*/ 533 w 2467"/>
              <a:gd name="T7" fmla="*/ 0 h 843"/>
              <a:gd name="T8" fmla="*/ 2467 w 2467"/>
              <a:gd name="T9" fmla="*/ 0 h 843"/>
            </a:gdLst>
            <a:ahLst/>
            <a:cxnLst>
              <a:cxn ang="0">
                <a:pos x="T0" y="T1"/>
              </a:cxn>
              <a:cxn ang="0">
                <a:pos x="T2" y="T3"/>
              </a:cxn>
              <a:cxn ang="0">
                <a:pos x="T4" y="T5"/>
              </a:cxn>
              <a:cxn ang="0">
                <a:pos x="T6" y="T7"/>
              </a:cxn>
              <a:cxn ang="0">
                <a:pos x="T8" y="T9"/>
              </a:cxn>
            </a:cxnLst>
            <a:rect l="0" t="0" r="r" b="b"/>
            <a:pathLst>
              <a:path w="2467" h="843">
                <a:moveTo>
                  <a:pt x="2467" y="0"/>
                </a:moveTo>
                <a:lnTo>
                  <a:pt x="2467" y="843"/>
                </a:lnTo>
                <a:lnTo>
                  <a:pt x="0" y="843"/>
                </a:lnTo>
                <a:lnTo>
                  <a:pt x="533" y="0"/>
                </a:lnTo>
                <a:lnTo>
                  <a:pt x="2467"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68562" tIns="34281" rIns="68562" bIns="34281"/>
          <a:lstStyle/>
          <a:p>
            <a:endParaRPr lang="zh-CN" altLang="en-US"/>
          </a:p>
        </p:txBody>
      </p:sp>
      <p:sp>
        <p:nvSpPr>
          <p:cNvPr id="14" name="TextBox 11"/>
          <p:cNvSpPr txBox="1">
            <a:spLocks noChangeArrowheads="1"/>
          </p:cNvSpPr>
          <p:nvPr/>
        </p:nvSpPr>
        <p:spPr bwMode="auto">
          <a:xfrm>
            <a:off x="2031604" y="1926432"/>
            <a:ext cx="2446787" cy="530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3000" b="1" dirty="0" smtClean="0">
                <a:solidFill>
                  <a:srgbClr val="FFFFFF"/>
                </a:solidFill>
                <a:latin typeface="微软雅黑" pitchFamily="34" charset="-122"/>
                <a:ea typeface="微软雅黑" pitchFamily="34" charset="-122"/>
              </a:rPr>
              <a:t>工作存在不足</a:t>
            </a:r>
            <a:endParaRPr lang="zh-CN" altLang="en-US" sz="3000" b="1" dirty="0">
              <a:solidFill>
                <a:srgbClr val="FFFFFF"/>
              </a:solidFill>
              <a:latin typeface="微软雅黑" pitchFamily="34" charset="-122"/>
              <a:ea typeface="微软雅黑" pitchFamily="34" charset="-122"/>
            </a:endParaRPr>
          </a:p>
        </p:txBody>
      </p:sp>
      <p:sp>
        <p:nvSpPr>
          <p:cNvPr id="15" name="TextBox 12"/>
          <p:cNvSpPr txBox="1">
            <a:spLocks noChangeArrowheads="1"/>
          </p:cNvSpPr>
          <p:nvPr/>
        </p:nvSpPr>
        <p:spPr bwMode="auto">
          <a:xfrm>
            <a:off x="1009256" y="1847850"/>
            <a:ext cx="956889" cy="166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10300" b="1" dirty="0" smtClean="0">
                <a:solidFill>
                  <a:srgbClr val="FFFFFF"/>
                </a:solidFill>
                <a:latin typeface="微软雅黑" pitchFamily="34" charset="-122"/>
                <a:ea typeface="微软雅黑" pitchFamily="34" charset="-122"/>
              </a:rPr>
              <a:t>4</a:t>
            </a:r>
            <a:endParaRPr lang="zh-CN" altLang="en-US" sz="10300" b="1" dirty="0">
              <a:solidFill>
                <a:srgbClr val="FFFFFF"/>
              </a:solidFill>
              <a:latin typeface="微软雅黑" pitchFamily="34" charset="-122"/>
              <a:ea typeface="微软雅黑" pitchFamily="34" charset="-122"/>
            </a:endParaRPr>
          </a:p>
        </p:txBody>
      </p:sp>
      <p:sp>
        <p:nvSpPr>
          <p:cNvPr id="16" name="TextBox 1"/>
          <p:cNvSpPr txBox="1">
            <a:spLocks noChangeArrowheads="1"/>
          </p:cNvSpPr>
          <p:nvPr/>
        </p:nvSpPr>
        <p:spPr bwMode="auto">
          <a:xfrm>
            <a:off x="2082780" y="2576513"/>
            <a:ext cx="4696372" cy="5310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500">
                <a:solidFill>
                  <a:srgbClr val="FFFFFF"/>
                </a:solidFill>
                <a:latin typeface="微软雅黑" pitchFamily="34" charset="-122"/>
                <a:ea typeface="微软雅黑" pitchFamily="34" charset="-122"/>
              </a:rPr>
              <a:t>这里可以用一段简洁的文字描述出本章中心思想，或者作为章节导语。还可以列出本章的小节标题。</a:t>
            </a:r>
          </a:p>
        </p:txBody>
      </p:sp>
      <p:sp>
        <p:nvSpPr>
          <p:cNvPr id="17" name="TextBox 2"/>
          <p:cNvSpPr txBox="1">
            <a:spLocks noChangeArrowheads="1"/>
          </p:cNvSpPr>
          <p:nvPr/>
        </p:nvSpPr>
        <p:spPr bwMode="auto">
          <a:xfrm>
            <a:off x="367760" y="2859882"/>
            <a:ext cx="631975" cy="392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100">
                <a:solidFill>
                  <a:srgbClr val="FFFFFF"/>
                </a:solidFill>
              </a:rPr>
              <a:t>Part</a:t>
            </a:r>
            <a:endParaRPr lang="zh-CN" altLang="en-US" sz="2100">
              <a:solidFill>
                <a:srgbClr val="FFFFFF"/>
              </a:solidFill>
            </a:endParaRPr>
          </a:p>
        </p:txBody>
      </p:sp>
    </p:spTree>
    <p:extLst>
      <p:ext uri="{BB962C8B-B14F-4D97-AF65-F5344CB8AC3E}">
        <p14:creationId xmlns:p14="http://schemas.microsoft.com/office/powerpoint/2010/main" xmlns="" val="3558484670"/>
      </p:ext>
    </p:extLst>
  </p:cSld>
  <p:clrMapOvr>
    <a:masterClrMapping/>
  </p:clrMapOvr>
  <mc:AlternateContent xmlns:mc="http://schemas.openxmlformats.org/markup-compatibility/2006">
    <mc:Choice xmlns:p14="http://schemas.microsoft.com/office/powerpoint/2010/main" xmlns="" Requires="p14">
      <p:transition spd="slow" p14:dur="1100" advClick="0" advTm="8000">
        <p14:switch dir="r"/>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1000"/>
                                        <p:tgtEl>
                                          <p:spTgt spid="7"/>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300" fill="hold"/>
                                        <p:tgtEl>
                                          <p:spTgt spid="11"/>
                                        </p:tgtEl>
                                        <p:attrNameLst>
                                          <p:attrName>ppt_w</p:attrName>
                                        </p:attrNameLst>
                                      </p:cBhvr>
                                      <p:tavLst>
                                        <p:tav tm="0">
                                          <p:val>
                                            <p:fltVal val="0"/>
                                          </p:val>
                                        </p:tav>
                                        <p:tav tm="100000">
                                          <p:val>
                                            <p:strVal val="#ppt_w"/>
                                          </p:val>
                                        </p:tav>
                                      </p:tavLst>
                                    </p:anim>
                                    <p:anim calcmode="lin" valueType="num">
                                      <p:cBhvr>
                                        <p:cTn id="20" dur="300" fill="hold"/>
                                        <p:tgtEl>
                                          <p:spTgt spid="11"/>
                                        </p:tgtEl>
                                        <p:attrNameLst>
                                          <p:attrName>ppt_h</p:attrName>
                                        </p:attrNameLst>
                                      </p:cBhvr>
                                      <p:tavLst>
                                        <p:tav tm="0">
                                          <p:val>
                                            <p:fltVal val="0"/>
                                          </p:val>
                                        </p:tav>
                                        <p:tav tm="100000">
                                          <p:val>
                                            <p:strVal val="#ppt_h"/>
                                          </p:val>
                                        </p:tav>
                                      </p:tavLst>
                                    </p:anim>
                                    <p:anim calcmode="lin" valueType="num">
                                      <p:cBhvr>
                                        <p:cTn id="21" dur="300" fill="hold"/>
                                        <p:tgtEl>
                                          <p:spTgt spid="11"/>
                                        </p:tgtEl>
                                        <p:attrNameLst>
                                          <p:attrName>style.rotation</p:attrName>
                                        </p:attrNameLst>
                                      </p:cBhvr>
                                      <p:tavLst>
                                        <p:tav tm="0">
                                          <p:val>
                                            <p:fltVal val="90"/>
                                          </p:val>
                                        </p:tav>
                                        <p:tav tm="100000">
                                          <p:val>
                                            <p:fltVal val="0"/>
                                          </p:val>
                                        </p:tav>
                                      </p:tavLst>
                                    </p:anim>
                                    <p:animEffect transition="in" filter="fade">
                                      <p:cBhvr>
                                        <p:cTn id="22" dur="300"/>
                                        <p:tgtEl>
                                          <p:spTgt spid="11"/>
                                        </p:tgtEl>
                                      </p:cBhvr>
                                    </p:animEffect>
                                  </p:childTnLst>
                                </p:cTn>
                              </p:par>
                            </p:childTnLst>
                          </p:cTn>
                        </p:par>
                        <p:par>
                          <p:cTn id="23" fill="hold">
                            <p:stCondLst>
                              <p:cond delay="1800"/>
                            </p:stCondLst>
                            <p:childTnLst>
                              <p:par>
                                <p:cTn id="24" presetID="42"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400"/>
                                        <p:tgtEl>
                                          <p:spTgt spid="12"/>
                                        </p:tgtEl>
                                      </p:cBhvr>
                                    </p:animEffect>
                                    <p:anim calcmode="lin" valueType="num">
                                      <p:cBhvr>
                                        <p:cTn id="27" dur="400" fill="hold"/>
                                        <p:tgtEl>
                                          <p:spTgt spid="12"/>
                                        </p:tgtEl>
                                        <p:attrNameLst>
                                          <p:attrName>ppt_x</p:attrName>
                                        </p:attrNameLst>
                                      </p:cBhvr>
                                      <p:tavLst>
                                        <p:tav tm="0">
                                          <p:val>
                                            <p:strVal val="#ppt_x"/>
                                          </p:val>
                                        </p:tav>
                                        <p:tav tm="100000">
                                          <p:val>
                                            <p:strVal val="#ppt_x"/>
                                          </p:val>
                                        </p:tav>
                                      </p:tavLst>
                                    </p:anim>
                                    <p:anim calcmode="lin" valueType="num">
                                      <p:cBhvr>
                                        <p:cTn id="28" dur="4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400"/>
                                        <p:tgtEl>
                                          <p:spTgt spid="13"/>
                                        </p:tgtEl>
                                      </p:cBhvr>
                                    </p:animEffect>
                                    <p:anim calcmode="lin" valueType="num">
                                      <p:cBhvr>
                                        <p:cTn id="32" dur="400" fill="hold"/>
                                        <p:tgtEl>
                                          <p:spTgt spid="13"/>
                                        </p:tgtEl>
                                        <p:attrNameLst>
                                          <p:attrName>ppt_x</p:attrName>
                                        </p:attrNameLst>
                                      </p:cBhvr>
                                      <p:tavLst>
                                        <p:tav tm="0">
                                          <p:val>
                                            <p:strVal val="#ppt_x"/>
                                          </p:val>
                                        </p:tav>
                                        <p:tav tm="100000">
                                          <p:val>
                                            <p:strVal val="#ppt_x"/>
                                          </p:val>
                                        </p:tav>
                                      </p:tavLst>
                                    </p:anim>
                                    <p:anim calcmode="lin" valueType="num">
                                      <p:cBhvr>
                                        <p:cTn id="33" dur="4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2400"/>
                            </p:stCondLst>
                            <p:childTnLst>
                              <p:par>
                                <p:cTn id="35" presetID="42"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anim calcmode="lin" valueType="num">
                                      <p:cBhvr>
                                        <p:cTn id="38" dur="500" fill="hold"/>
                                        <p:tgtEl>
                                          <p:spTgt spid="17"/>
                                        </p:tgtEl>
                                        <p:attrNameLst>
                                          <p:attrName>ppt_x</p:attrName>
                                        </p:attrNameLst>
                                      </p:cBhvr>
                                      <p:tavLst>
                                        <p:tav tm="0">
                                          <p:val>
                                            <p:strVal val="#ppt_x"/>
                                          </p:val>
                                        </p:tav>
                                        <p:tav tm="100000">
                                          <p:val>
                                            <p:strVal val="#ppt_x"/>
                                          </p:val>
                                        </p:tav>
                                      </p:tavLst>
                                    </p:anim>
                                    <p:anim calcmode="lin" valueType="num">
                                      <p:cBhvr>
                                        <p:cTn id="39" dur="5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2900"/>
                            </p:stCondLst>
                            <p:childTnLst>
                              <p:par>
                                <p:cTn id="41" presetID="31"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style.rotation</p:attrName>
                                        </p:attrNameLst>
                                      </p:cBhvr>
                                      <p:tavLst>
                                        <p:tav tm="0">
                                          <p:val>
                                            <p:fltVal val="90"/>
                                          </p:val>
                                        </p:tav>
                                        <p:tav tm="100000">
                                          <p:val>
                                            <p:fltVal val="0"/>
                                          </p:val>
                                        </p:tav>
                                      </p:tavLst>
                                    </p:anim>
                                    <p:animEffect transition="in" filter="fade">
                                      <p:cBhvr>
                                        <p:cTn id="46" dur="500"/>
                                        <p:tgtEl>
                                          <p:spTgt spid="15"/>
                                        </p:tgtEl>
                                      </p:cBhvr>
                                    </p:animEffect>
                                  </p:childTnLst>
                                </p:cTn>
                              </p:par>
                            </p:childTnLst>
                          </p:cTn>
                        </p:par>
                        <p:par>
                          <p:cTn id="47" fill="hold">
                            <p:stCondLst>
                              <p:cond delay="340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par>
                          <p:cTn id="51" fill="hold">
                            <p:stCondLst>
                              <p:cond delay="3900"/>
                            </p:stCondLst>
                            <p:childTnLst>
                              <p:par>
                                <p:cTn id="52" presetID="22" presetClass="entr" presetSubtype="1"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up)">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P spid="14" grpId="0" autoUpdateAnimBg="0"/>
      <p:bldP spid="15" grpId="0" autoUpdateAnimBg="0"/>
      <p:bldP spid="16" grpId="0" autoUpdateAnimBg="0"/>
      <p:bldP spid="1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燕尾形 39"/>
          <p:cNvSpPr/>
          <p:nvPr/>
        </p:nvSpPr>
        <p:spPr>
          <a:xfrm>
            <a:off x="5575444"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42"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48"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49"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50"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4. </a:t>
            </a:r>
            <a:r>
              <a:rPr lang="zh-CN" altLang="en-US" sz="1600" b="0" dirty="0" smtClean="0">
                <a:solidFill>
                  <a:schemeClr val="bg1"/>
                </a:solidFill>
                <a:latin typeface="Impact" pitchFamily="34" charset="0"/>
                <a:ea typeface="微软雅黑" pitchFamily="34" charset="-122"/>
              </a:rPr>
              <a:t>工作存在不足</a:t>
            </a:r>
            <a:endParaRPr lang="zh-CN" altLang="en-US" sz="1600" b="0" dirty="0">
              <a:solidFill>
                <a:schemeClr val="bg1"/>
              </a:solidFill>
              <a:latin typeface="微软雅黑" pitchFamily="34" charset="-122"/>
              <a:ea typeface="微软雅黑" pitchFamily="34" charset="-122"/>
            </a:endParaRPr>
          </a:p>
        </p:txBody>
      </p:sp>
      <p:sp>
        <p:nvSpPr>
          <p:cNvPr id="51"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cxnSp>
        <p:nvCxnSpPr>
          <p:cNvPr id="39" name="Straight Connector 30"/>
          <p:cNvCxnSpPr>
            <a:cxnSpLocks noChangeShapeType="1"/>
          </p:cNvCxnSpPr>
          <p:nvPr/>
        </p:nvCxnSpPr>
        <p:spPr bwMode="auto">
          <a:xfrm>
            <a:off x="19051" y="4576763"/>
            <a:ext cx="9052322" cy="1191"/>
          </a:xfrm>
          <a:prstGeom prst="line">
            <a:avLst/>
          </a:prstGeom>
          <a:noFill/>
          <a:ln w="12700" cmpd="sng">
            <a:solidFill>
              <a:srgbClr val="0070C0"/>
            </a:solidFill>
            <a:prstDash val="sysDot"/>
            <a:round/>
            <a:headEnd/>
            <a:tailEnd/>
          </a:ln>
          <a:extLst>
            <a:ext uri="{909E8E84-426E-40DD-AFC4-6F175D3DCCD1}">
              <a14:hiddenFill xmlns:a14="http://schemas.microsoft.com/office/drawing/2010/main" xmlns="">
                <a:noFill/>
              </a14:hiddenFill>
            </a:ext>
          </a:extLst>
        </p:spPr>
      </p:cxnSp>
      <p:grpSp>
        <p:nvGrpSpPr>
          <p:cNvPr id="52" name="组合 51"/>
          <p:cNvGrpSpPr/>
          <p:nvPr/>
        </p:nvGrpSpPr>
        <p:grpSpPr>
          <a:xfrm>
            <a:off x="726281" y="1932385"/>
            <a:ext cx="1753791" cy="2745581"/>
            <a:chOff x="726281" y="1932385"/>
            <a:chExt cx="1753791" cy="2745581"/>
          </a:xfrm>
        </p:grpSpPr>
        <p:sp>
          <p:nvSpPr>
            <p:cNvPr id="54" name="Oval 25"/>
            <p:cNvSpPr>
              <a:spLocks noChangeArrowheads="1"/>
            </p:cNvSpPr>
            <p:nvPr/>
          </p:nvSpPr>
          <p:spPr bwMode="auto">
            <a:xfrm>
              <a:off x="806054" y="1932385"/>
              <a:ext cx="1551384" cy="1551384"/>
            </a:xfrm>
            <a:prstGeom prst="ellipse">
              <a:avLst/>
            </a:prstGeom>
            <a:noFill/>
            <a:ln w="25400" cmpd="sng">
              <a:solidFill>
                <a:srgbClr val="00B0F0"/>
              </a:solidFill>
              <a:round/>
              <a:headEnd/>
              <a:tailEnd/>
            </a:ln>
            <a:extLst>
              <a:ext uri="{909E8E84-426E-40DD-AFC4-6F175D3DCCD1}">
                <a14:hiddenFill xmlns:a14="http://schemas.microsoft.com/office/drawing/2010/main" xmlns="">
                  <a:solidFill>
                    <a:srgbClr val="FFFFFF"/>
                  </a:solidFill>
                </a14:hiddenFill>
              </a:ext>
            </a:extLst>
          </p:spPr>
          <p:txBody>
            <a:bodyPr lIns="68580" tIns="34290" rIns="68580" bIns="34290" anchor="ctr"/>
            <a:lstStyle>
              <a:lvl1pPr defTabSz="1373188">
                <a:defRPr>
                  <a:solidFill>
                    <a:schemeClr val="tx1"/>
                  </a:solidFill>
                  <a:latin typeface="Calibri" pitchFamily="34" charset="0"/>
                  <a:ea typeface="宋体" pitchFamily="2" charset="-122"/>
                </a:defRPr>
              </a:lvl1pPr>
              <a:lvl2pPr marL="742950" indent="-285750" defTabSz="1373188">
                <a:defRPr>
                  <a:solidFill>
                    <a:schemeClr val="tx1"/>
                  </a:solidFill>
                  <a:latin typeface="Calibri" pitchFamily="34" charset="0"/>
                  <a:ea typeface="宋体" pitchFamily="2" charset="-122"/>
                </a:defRPr>
              </a:lvl2pPr>
              <a:lvl3pPr marL="1143000" indent="-228600" defTabSz="1373188">
                <a:defRPr>
                  <a:solidFill>
                    <a:schemeClr val="tx1"/>
                  </a:solidFill>
                  <a:latin typeface="Calibri" pitchFamily="34" charset="0"/>
                  <a:ea typeface="宋体" pitchFamily="2" charset="-122"/>
                </a:defRPr>
              </a:lvl3pPr>
              <a:lvl4pPr marL="1600200" indent="-228600" defTabSz="1373188">
                <a:defRPr>
                  <a:solidFill>
                    <a:schemeClr val="tx1"/>
                  </a:solidFill>
                  <a:latin typeface="Calibri" pitchFamily="34" charset="0"/>
                  <a:ea typeface="宋体" pitchFamily="2" charset="-122"/>
                </a:defRPr>
              </a:lvl4pPr>
              <a:lvl5pPr marL="2057400" indent="-228600" defTabSz="1373188">
                <a:defRPr>
                  <a:solidFill>
                    <a:schemeClr val="tx1"/>
                  </a:solidFill>
                  <a:latin typeface="Calibri" pitchFamily="34" charset="0"/>
                  <a:ea typeface="宋体" pitchFamily="2" charset="-122"/>
                </a:defRPr>
              </a:lvl5pPr>
              <a:lvl6pPr marL="2514600" indent="-228600" defTabSz="1373188"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373188"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373188"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373188"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endParaRPr lang="en-US" altLang="zh-CN" sz="2400" b="0">
                <a:solidFill>
                  <a:srgbClr val="FFFFFF"/>
                </a:solidFill>
                <a:latin typeface="Arial" pitchFamily="34" charset="0"/>
                <a:ea typeface="微软雅黑" pitchFamily="34" charset="-122"/>
                <a:sym typeface="Arial" pitchFamily="34" charset="0"/>
              </a:endParaRPr>
            </a:p>
          </p:txBody>
        </p:sp>
        <p:sp>
          <p:nvSpPr>
            <p:cNvPr id="57" name="任意多边形 10"/>
            <p:cNvSpPr>
              <a:spLocks/>
            </p:cNvSpPr>
            <p:nvPr/>
          </p:nvSpPr>
          <p:spPr bwMode="auto">
            <a:xfrm>
              <a:off x="1277541" y="3292078"/>
              <a:ext cx="608409" cy="1385888"/>
            </a:xfrm>
            <a:custGeom>
              <a:avLst/>
              <a:gdLst>
                <a:gd name="T0" fmla="*/ 393224 w 811214"/>
                <a:gd name="T1" fmla="*/ 1580390 h 1848522"/>
                <a:gd name="T2" fmla="*/ 527290 w 811214"/>
                <a:gd name="T3" fmla="*/ 1714456 h 1848522"/>
                <a:gd name="T4" fmla="*/ 393224 w 811214"/>
                <a:gd name="T5" fmla="*/ 1848522 h 1848522"/>
                <a:gd name="T6" fmla="*/ 259158 w 811214"/>
                <a:gd name="T7" fmla="*/ 1714456 h 1848522"/>
                <a:gd name="T8" fmla="*/ 393224 w 811214"/>
                <a:gd name="T9" fmla="*/ 1580390 h 1848522"/>
                <a:gd name="T10" fmla="*/ 405607 w 811214"/>
                <a:gd name="T11" fmla="*/ 0 h 1848522"/>
                <a:gd name="T12" fmla="*/ 811214 w 811214"/>
                <a:gd name="T13" fmla="*/ 405606 h 1848522"/>
                <a:gd name="T14" fmla="*/ 487351 w 811214"/>
                <a:gd name="T15" fmla="*/ 802972 h 1848522"/>
                <a:gd name="T16" fmla="*/ 445590 w 811214"/>
                <a:gd name="T17" fmla="*/ 807182 h 1848522"/>
                <a:gd name="T18" fmla="*/ 405607 w 811214"/>
                <a:gd name="T19" fmla="*/ 1574843 h 1848522"/>
                <a:gd name="T20" fmla="*/ 365625 w 811214"/>
                <a:gd name="T21" fmla="*/ 807182 h 1848522"/>
                <a:gd name="T22" fmla="*/ 323863 w 811214"/>
                <a:gd name="T23" fmla="*/ 802972 h 1848522"/>
                <a:gd name="T24" fmla="*/ 0 w 811214"/>
                <a:gd name="T25" fmla="*/ 405606 h 1848522"/>
                <a:gd name="T26" fmla="*/ 405607 w 811214"/>
                <a:gd name="T27" fmla="*/ 0 h 1848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1848522">
                  <a:moveTo>
                    <a:pt x="393224" y="1580390"/>
                  </a:moveTo>
                  <a:cubicBezTo>
                    <a:pt x="467267" y="1580390"/>
                    <a:pt x="527290" y="1640413"/>
                    <a:pt x="527290" y="1714456"/>
                  </a:cubicBezTo>
                  <a:cubicBezTo>
                    <a:pt x="527290" y="1788499"/>
                    <a:pt x="467267" y="1848522"/>
                    <a:pt x="393224" y="1848522"/>
                  </a:cubicBezTo>
                  <a:cubicBezTo>
                    <a:pt x="319181" y="1848522"/>
                    <a:pt x="259158" y="1788499"/>
                    <a:pt x="259158" y="1714456"/>
                  </a:cubicBezTo>
                  <a:cubicBezTo>
                    <a:pt x="259158" y="1640413"/>
                    <a:pt x="319181" y="1580390"/>
                    <a:pt x="393224" y="1580390"/>
                  </a:cubicBezTo>
                  <a:close/>
                  <a:moveTo>
                    <a:pt x="405607" y="0"/>
                  </a:moveTo>
                  <a:cubicBezTo>
                    <a:pt x="629618" y="0"/>
                    <a:pt x="811214" y="181596"/>
                    <a:pt x="811214" y="405606"/>
                  </a:cubicBezTo>
                  <a:cubicBezTo>
                    <a:pt x="811214" y="601615"/>
                    <a:pt x="672180" y="765151"/>
                    <a:pt x="487351" y="802972"/>
                  </a:cubicBezTo>
                  <a:lnTo>
                    <a:pt x="445590" y="807182"/>
                  </a:lnTo>
                  <a:lnTo>
                    <a:pt x="405607" y="1574843"/>
                  </a:lnTo>
                  <a:lnTo>
                    <a:pt x="365625" y="807182"/>
                  </a:lnTo>
                  <a:lnTo>
                    <a:pt x="323863" y="802972"/>
                  </a:lnTo>
                  <a:cubicBezTo>
                    <a:pt x="139035" y="765151"/>
                    <a:pt x="0" y="601615"/>
                    <a:pt x="0" y="405606"/>
                  </a:cubicBezTo>
                  <a:cubicBezTo>
                    <a:pt x="0" y="181596"/>
                    <a:pt x="181596" y="0"/>
                    <a:pt x="405607" y="0"/>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lIns="68580" tIns="34290" rIns="68580" bIns="34290" anchor="ctr"/>
            <a:lstStyle/>
            <a:p>
              <a:endParaRPr lang="zh-CN" altLang="en-US" sz="1600" b="0"/>
            </a:p>
          </p:txBody>
        </p:sp>
        <p:sp>
          <p:nvSpPr>
            <p:cNvPr id="58" name="TextBox 13"/>
            <p:cNvSpPr txBox="1">
              <a:spLocks noChangeArrowheads="1"/>
            </p:cNvSpPr>
            <p:nvPr/>
          </p:nvSpPr>
          <p:spPr bwMode="auto">
            <a:xfrm>
              <a:off x="726281" y="2364582"/>
              <a:ext cx="1753791"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20000"/>
                </a:spcBef>
                <a:buFont typeface="Arial" pitchFamily="34" charset="0"/>
                <a:buNone/>
              </a:pPr>
              <a:r>
                <a:rPr lang="zh-CN" altLang="en-US" sz="1100" b="0">
                  <a:solidFill>
                    <a:srgbClr val="445469"/>
                  </a:solidFill>
                  <a:latin typeface="Arial" pitchFamily="34" charset="0"/>
                  <a:ea typeface="微软雅黑" pitchFamily="34" charset="-122"/>
                  <a:sym typeface="Arial" pitchFamily="34" charset="0"/>
                </a:rPr>
                <a:t>单击编辑标题</a:t>
              </a:r>
              <a:endParaRPr lang="en-US" altLang="zh-CN" sz="1100" b="0">
                <a:solidFill>
                  <a:srgbClr val="445469"/>
                </a:solidFill>
                <a:latin typeface="Arial" pitchFamily="34" charset="0"/>
                <a:ea typeface="微软雅黑" pitchFamily="34" charset="-122"/>
                <a:sym typeface="Arial" pitchFamily="34" charset="0"/>
              </a:endParaRPr>
            </a:p>
          </p:txBody>
        </p:sp>
        <p:sp>
          <p:nvSpPr>
            <p:cNvPr id="60" name="TextBox 13"/>
            <p:cNvSpPr txBox="1">
              <a:spLocks noChangeArrowheads="1"/>
            </p:cNvSpPr>
            <p:nvPr/>
          </p:nvSpPr>
          <p:spPr bwMode="auto">
            <a:xfrm>
              <a:off x="987029" y="2578894"/>
              <a:ext cx="1235869" cy="484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20000"/>
                </a:spcBef>
                <a:buFont typeface="Arial" pitchFamily="34" charset="0"/>
                <a:buNone/>
              </a:pPr>
              <a:r>
                <a:rPr lang="zh-CN" altLang="en-US" sz="1050" b="0" dirty="0">
                  <a:solidFill>
                    <a:srgbClr val="445469"/>
                  </a:solidFill>
                  <a:latin typeface="Arial" pitchFamily="34" charset="0"/>
                  <a:ea typeface="微软雅黑" pitchFamily="34" charset="-122"/>
                  <a:sym typeface="Arial" pitchFamily="34" charset="0"/>
                </a:rPr>
                <a:t>单击此处可编辑内容，根据您的需要自由拉伸文本框大小</a:t>
              </a:r>
              <a:endParaRPr lang="en-US" altLang="zh-CN" sz="1050" b="0" dirty="0">
                <a:solidFill>
                  <a:srgbClr val="445469"/>
                </a:solidFill>
                <a:latin typeface="Arial" pitchFamily="34" charset="0"/>
                <a:ea typeface="微软雅黑" pitchFamily="34" charset="-122"/>
                <a:sym typeface="Arial" pitchFamily="34" charset="0"/>
              </a:endParaRPr>
            </a:p>
          </p:txBody>
        </p:sp>
        <p:sp>
          <p:nvSpPr>
            <p:cNvPr id="61" name="TextBox 13"/>
            <p:cNvSpPr txBox="1">
              <a:spLocks noChangeArrowheads="1"/>
            </p:cNvSpPr>
            <p:nvPr/>
          </p:nvSpPr>
          <p:spPr bwMode="auto">
            <a:xfrm>
              <a:off x="1220391" y="3481388"/>
              <a:ext cx="72270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20000"/>
                </a:spcBef>
                <a:buFont typeface="Arial" pitchFamily="34" charset="0"/>
                <a:buNone/>
              </a:pPr>
              <a:r>
                <a:rPr lang="en-US" altLang="zh-CN" sz="1600" b="0" dirty="0">
                  <a:solidFill>
                    <a:srgbClr val="FFFFFF"/>
                  </a:solidFill>
                  <a:latin typeface="Arial" pitchFamily="34" charset="0"/>
                  <a:ea typeface="微软雅黑" pitchFamily="34" charset="-122"/>
                  <a:sym typeface="Arial" pitchFamily="34" charset="0"/>
                </a:rPr>
                <a:t>01</a:t>
              </a:r>
            </a:p>
          </p:txBody>
        </p:sp>
      </p:grpSp>
      <p:grpSp>
        <p:nvGrpSpPr>
          <p:cNvPr id="63" name="组合 62"/>
          <p:cNvGrpSpPr/>
          <p:nvPr/>
        </p:nvGrpSpPr>
        <p:grpSpPr>
          <a:xfrm>
            <a:off x="3682604" y="1708547"/>
            <a:ext cx="1753790" cy="2969419"/>
            <a:chOff x="3682604" y="1708547"/>
            <a:chExt cx="1753790" cy="2969419"/>
          </a:xfrm>
        </p:grpSpPr>
        <p:sp>
          <p:nvSpPr>
            <p:cNvPr id="65" name="Oval 15"/>
            <p:cNvSpPr>
              <a:spLocks noChangeArrowheads="1"/>
            </p:cNvSpPr>
            <p:nvPr/>
          </p:nvSpPr>
          <p:spPr bwMode="auto">
            <a:xfrm>
              <a:off x="3714750" y="1708547"/>
              <a:ext cx="1551385" cy="1551384"/>
            </a:xfrm>
            <a:prstGeom prst="ellipse">
              <a:avLst/>
            </a:prstGeom>
            <a:noFill/>
            <a:ln w="25400" cmpd="sng">
              <a:solidFill>
                <a:srgbClr val="00B0F0"/>
              </a:solidFill>
              <a:round/>
              <a:headEnd/>
              <a:tailEnd/>
            </a:ln>
            <a:extLst>
              <a:ext uri="{909E8E84-426E-40DD-AFC4-6F175D3DCCD1}">
                <a14:hiddenFill xmlns:a14="http://schemas.microsoft.com/office/drawing/2010/main" xmlns="">
                  <a:solidFill>
                    <a:srgbClr val="FFFFFF"/>
                  </a:solidFill>
                </a14:hiddenFill>
              </a:ext>
            </a:extLst>
          </p:spPr>
          <p:txBody>
            <a:bodyPr lIns="68580" tIns="34290" rIns="68580" bIns="34290" anchor="ctr"/>
            <a:lstStyle>
              <a:lvl1pPr defTabSz="1373188">
                <a:defRPr>
                  <a:solidFill>
                    <a:schemeClr val="tx1"/>
                  </a:solidFill>
                  <a:latin typeface="Calibri" pitchFamily="34" charset="0"/>
                  <a:ea typeface="宋体" pitchFamily="2" charset="-122"/>
                </a:defRPr>
              </a:lvl1pPr>
              <a:lvl2pPr marL="742950" indent="-285750" defTabSz="1373188">
                <a:defRPr>
                  <a:solidFill>
                    <a:schemeClr val="tx1"/>
                  </a:solidFill>
                  <a:latin typeface="Calibri" pitchFamily="34" charset="0"/>
                  <a:ea typeface="宋体" pitchFamily="2" charset="-122"/>
                </a:defRPr>
              </a:lvl2pPr>
              <a:lvl3pPr marL="1143000" indent="-228600" defTabSz="1373188">
                <a:defRPr>
                  <a:solidFill>
                    <a:schemeClr val="tx1"/>
                  </a:solidFill>
                  <a:latin typeface="Calibri" pitchFamily="34" charset="0"/>
                  <a:ea typeface="宋体" pitchFamily="2" charset="-122"/>
                </a:defRPr>
              </a:lvl3pPr>
              <a:lvl4pPr marL="1600200" indent="-228600" defTabSz="1373188">
                <a:defRPr>
                  <a:solidFill>
                    <a:schemeClr val="tx1"/>
                  </a:solidFill>
                  <a:latin typeface="Calibri" pitchFamily="34" charset="0"/>
                  <a:ea typeface="宋体" pitchFamily="2" charset="-122"/>
                </a:defRPr>
              </a:lvl4pPr>
              <a:lvl5pPr marL="2057400" indent="-228600" defTabSz="1373188">
                <a:defRPr>
                  <a:solidFill>
                    <a:schemeClr val="tx1"/>
                  </a:solidFill>
                  <a:latin typeface="Calibri" pitchFamily="34" charset="0"/>
                  <a:ea typeface="宋体" pitchFamily="2" charset="-122"/>
                </a:defRPr>
              </a:lvl5pPr>
              <a:lvl6pPr marL="2514600" indent="-228600" defTabSz="1373188"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373188"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373188"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373188"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endParaRPr lang="en-US" altLang="zh-CN" sz="2400" b="0">
                <a:solidFill>
                  <a:srgbClr val="FFFFFF"/>
                </a:solidFill>
                <a:latin typeface="Arial" pitchFamily="34" charset="0"/>
                <a:ea typeface="微软雅黑" pitchFamily="34" charset="-122"/>
                <a:sym typeface="Arial" pitchFamily="34" charset="0"/>
              </a:endParaRPr>
            </a:p>
          </p:txBody>
        </p:sp>
        <p:sp>
          <p:nvSpPr>
            <p:cNvPr id="67" name="任意多边形 66"/>
            <p:cNvSpPr>
              <a:spLocks/>
            </p:cNvSpPr>
            <p:nvPr/>
          </p:nvSpPr>
          <p:spPr bwMode="auto">
            <a:xfrm>
              <a:off x="4186238" y="3109912"/>
              <a:ext cx="608410" cy="1568054"/>
            </a:xfrm>
            <a:custGeom>
              <a:avLst/>
              <a:gdLst>
                <a:gd name="T0" fmla="*/ 405898 w 811214"/>
                <a:gd name="T1" fmla="*/ 1823754 h 2091886"/>
                <a:gd name="T2" fmla="*/ 539964 w 811214"/>
                <a:gd name="T3" fmla="*/ 1957820 h 2091886"/>
                <a:gd name="T4" fmla="*/ 405898 w 811214"/>
                <a:gd name="T5" fmla="*/ 2091886 h 2091886"/>
                <a:gd name="T6" fmla="*/ 271832 w 811214"/>
                <a:gd name="T7" fmla="*/ 1957820 h 2091886"/>
                <a:gd name="T8" fmla="*/ 405898 w 811214"/>
                <a:gd name="T9" fmla="*/ 1823754 h 2091886"/>
                <a:gd name="T10" fmla="*/ 405607 w 811214"/>
                <a:gd name="T11" fmla="*/ 0 h 2091886"/>
                <a:gd name="T12" fmla="*/ 811214 w 811214"/>
                <a:gd name="T13" fmla="*/ 405606 h 2091886"/>
                <a:gd name="T14" fmla="*/ 487351 w 811214"/>
                <a:gd name="T15" fmla="*/ 802972 h 2091886"/>
                <a:gd name="T16" fmla="*/ 455836 w 811214"/>
                <a:gd name="T17" fmla="*/ 806149 h 2091886"/>
                <a:gd name="T18" fmla="*/ 405607 w 811214"/>
                <a:gd name="T19" fmla="*/ 1770540 h 2091886"/>
                <a:gd name="T20" fmla="*/ 355378 w 811214"/>
                <a:gd name="T21" fmla="*/ 806149 h 2091886"/>
                <a:gd name="T22" fmla="*/ 323863 w 811214"/>
                <a:gd name="T23" fmla="*/ 802972 h 2091886"/>
                <a:gd name="T24" fmla="*/ 0 w 811214"/>
                <a:gd name="T25" fmla="*/ 405606 h 2091886"/>
                <a:gd name="T26" fmla="*/ 405607 w 811214"/>
                <a:gd name="T27" fmla="*/ 0 h 209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091886">
                  <a:moveTo>
                    <a:pt x="405898" y="1823754"/>
                  </a:moveTo>
                  <a:cubicBezTo>
                    <a:pt x="479941" y="1823754"/>
                    <a:pt x="539964" y="1883777"/>
                    <a:pt x="539964" y="1957820"/>
                  </a:cubicBezTo>
                  <a:cubicBezTo>
                    <a:pt x="539964" y="2031863"/>
                    <a:pt x="479941" y="2091886"/>
                    <a:pt x="405898" y="2091886"/>
                  </a:cubicBezTo>
                  <a:cubicBezTo>
                    <a:pt x="331855" y="2091886"/>
                    <a:pt x="271832" y="2031863"/>
                    <a:pt x="271832" y="1957820"/>
                  </a:cubicBezTo>
                  <a:cubicBezTo>
                    <a:pt x="271832" y="1883777"/>
                    <a:pt x="331855" y="1823754"/>
                    <a:pt x="405898" y="1823754"/>
                  </a:cubicBezTo>
                  <a:close/>
                  <a:moveTo>
                    <a:pt x="405607" y="0"/>
                  </a:moveTo>
                  <a:cubicBezTo>
                    <a:pt x="629618" y="0"/>
                    <a:pt x="811214" y="181596"/>
                    <a:pt x="811214" y="405606"/>
                  </a:cubicBezTo>
                  <a:cubicBezTo>
                    <a:pt x="811214" y="601615"/>
                    <a:pt x="672180" y="765151"/>
                    <a:pt x="487351" y="802972"/>
                  </a:cubicBezTo>
                  <a:lnTo>
                    <a:pt x="455836" y="806149"/>
                  </a:lnTo>
                  <a:lnTo>
                    <a:pt x="405607" y="1770540"/>
                  </a:lnTo>
                  <a:lnTo>
                    <a:pt x="355378" y="806149"/>
                  </a:lnTo>
                  <a:lnTo>
                    <a:pt x="323863" y="802972"/>
                  </a:lnTo>
                  <a:cubicBezTo>
                    <a:pt x="139035" y="765151"/>
                    <a:pt x="0" y="601615"/>
                    <a:pt x="0" y="405606"/>
                  </a:cubicBezTo>
                  <a:cubicBezTo>
                    <a:pt x="0" y="181596"/>
                    <a:pt x="181596" y="0"/>
                    <a:pt x="405607" y="0"/>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lIns="68580" tIns="34290" rIns="68580" bIns="34290" anchor="ctr"/>
            <a:lstStyle/>
            <a:p>
              <a:endParaRPr lang="zh-CN" altLang="en-US" sz="1600" b="0"/>
            </a:p>
          </p:txBody>
        </p:sp>
        <p:sp>
          <p:nvSpPr>
            <p:cNvPr id="68" name="TextBox 13"/>
            <p:cNvSpPr txBox="1">
              <a:spLocks noChangeArrowheads="1"/>
            </p:cNvSpPr>
            <p:nvPr/>
          </p:nvSpPr>
          <p:spPr bwMode="auto">
            <a:xfrm>
              <a:off x="3682604" y="2165747"/>
              <a:ext cx="1753790"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20000"/>
                </a:spcBef>
                <a:buFont typeface="Arial" pitchFamily="34" charset="0"/>
                <a:buNone/>
              </a:pPr>
              <a:r>
                <a:rPr lang="zh-CN" altLang="en-US" sz="1100" b="0">
                  <a:solidFill>
                    <a:srgbClr val="445469"/>
                  </a:solidFill>
                  <a:latin typeface="Arial" pitchFamily="34" charset="0"/>
                  <a:ea typeface="微软雅黑" pitchFamily="34" charset="-122"/>
                  <a:sym typeface="Arial" pitchFamily="34" charset="0"/>
                </a:rPr>
                <a:t>单击编辑标题</a:t>
              </a:r>
              <a:endParaRPr lang="en-US" altLang="zh-CN" sz="1100" b="0">
                <a:solidFill>
                  <a:srgbClr val="445469"/>
                </a:solidFill>
                <a:latin typeface="Arial" pitchFamily="34" charset="0"/>
                <a:ea typeface="微软雅黑" pitchFamily="34" charset="-122"/>
                <a:sym typeface="Arial" pitchFamily="34" charset="0"/>
              </a:endParaRPr>
            </a:p>
          </p:txBody>
        </p:sp>
        <p:sp>
          <p:nvSpPr>
            <p:cNvPr id="87" name="TextBox 86"/>
            <p:cNvSpPr txBox="1">
              <a:spLocks noChangeArrowheads="1"/>
            </p:cNvSpPr>
            <p:nvPr/>
          </p:nvSpPr>
          <p:spPr bwMode="auto">
            <a:xfrm>
              <a:off x="3943350" y="2380060"/>
              <a:ext cx="1235869" cy="484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20000"/>
                </a:spcBef>
                <a:buFont typeface="Arial" pitchFamily="34" charset="0"/>
                <a:buNone/>
              </a:pPr>
              <a:r>
                <a:rPr lang="zh-CN" altLang="en-US" sz="1050" b="0" dirty="0">
                  <a:solidFill>
                    <a:srgbClr val="445469"/>
                  </a:solidFill>
                  <a:latin typeface="Arial" pitchFamily="34" charset="0"/>
                  <a:ea typeface="微软雅黑" pitchFamily="34" charset="-122"/>
                  <a:sym typeface="Arial" pitchFamily="34" charset="0"/>
                </a:rPr>
                <a:t>单击此处可编辑内容，根据您的需要自由拉伸文本框大小</a:t>
              </a:r>
              <a:endParaRPr lang="en-US" altLang="zh-CN" sz="1050" b="0" dirty="0">
                <a:solidFill>
                  <a:srgbClr val="445469"/>
                </a:solidFill>
                <a:latin typeface="Arial" pitchFamily="34" charset="0"/>
                <a:ea typeface="微软雅黑" pitchFamily="34" charset="-122"/>
                <a:sym typeface="Arial" pitchFamily="34" charset="0"/>
              </a:endParaRPr>
            </a:p>
          </p:txBody>
        </p:sp>
        <p:sp>
          <p:nvSpPr>
            <p:cNvPr id="88" name="TextBox 13"/>
            <p:cNvSpPr txBox="1">
              <a:spLocks noChangeArrowheads="1"/>
            </p:cNvSpPr>
            <p:nvPr/>
          </p:nvSpPr>
          <p:spPr bwMode="auto">
            <a:xfrm>
              <a:off x="4152900" y="3280172"/>
              <a:ext cx="7239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20000"/>
                </a:spcBef>
                <a:buFont typeface="Arial" pitchFamily="34" charset="0"/>
                <a:buNone/>
              </a:pPr>
              <a:r>
                <a:rPr lang="en-US" altLang="zh-CN" sz="1600" b="0">
                  <a:solidFill>
                    <a:srgbClr val="FFFFFF"/>
                  </a:solidFill>
                  <a:latin typeface="Arial" pitchFamily="34" charset="0"/>
                  <a:ea typeface="微软雅黑" pitchFamily="34" charset="-122"/>
                  <a:sym typeface="Arial" pitchFamily="34" charset="0"/>
                </a:rPr>
                <a:t>03</a:t>
              </a:r>
            </a:p>
          </p:txBody>
        </p:sp>
      </p:grpSp>
      <p:grpSp>
        <p:nvGrpSpPr>
          <p:cNvPr id="89" name="组合 88"/>
          <p:cNvGrpSpPr/>
          <p:nvPr/>
        </p:nvGrpSpPr>
        <p:grpSpPr>
          <a:xfrm>
            <a:off x="6721079" y="1744266"/>
            <a:ext cx="1753790" cy="2933700"/>
            <a:chOff x="6721079" y="1744266"/>
            <a:chExt cx="1753790" cy="2933700"/>
          </a:xfrm>
        </p:grpSpPr>
        <p:sp>
          <p:nvSpPr>
            <p:cNvPr id="90" name="Oval 5"/>
            <p:cNvSpPr>
              <a:spLocks noChangeArrowheads="1"/>
            </p:cNvSpPr>
            <p:nvPr/>
          </p:nvSpPr>
          <p:spPr bwMode="auto">
            <a:xfrm>
              <a:off x="6728222" y="1744266"/>
              <a:ext cx="1551384" cy="1551384"/>
            </a:xfrm>
            <a:prstGeom prst="ellipse">
              <a:avLst/>
            </a:prstGeom>
            <a:noFill/>
            <a:ln w="25400" cmpd="sng">
              <a:solidFill>
                <a:srgbClr val="00B0F0"/>
              </a:solidFill>
              <a:round/>
              <a:headEnd/>
              <a:tailEnd/>
            </a:ln>
            <a:extLst>
              <a:ext uri="{909E8E84-426E-40DD-AFC4-6F175D3DCCD1}">
                <a14:hiddenFill xmlns:a14="http://schemas.microsoft.com/office/drawing/2010/main" xmlns="">
                  <a:solidFill>
                    <a:srgbClr val="FFFFFF"/>
                  </a:solidFill>
                </a14:hiddenFill>
              </a:ext>
            </a:extLst>
          </p:spPr>
          <p:txBody>
            <a:bodyPr lIns="68580" tIns="34290" rIns="68580" bIns="34290" anchor="ctr"/>
            <a:lstStyle>
              <a:lvl1pPr defTabSz="1373188">
                <a:defRPr>
                  <a:solidFill>
                    <a:schemeClr val="tx1"/>
                  </a:solidFill>
                  <a:latin typeface="Calibri" pitchFamily="34" charset="0"/>
                  <a:ea typeface="宋体" pitchFamily="2" charset="-122"/>
                </a:defRPr>
              </a:lvl1pPr>
              <a:lvl2pPr marL="742950" indent="-285750" defTabSz="1373188">
                <a:defRPr>
                  <a:solidFill>
                    <a:schemeClr val="tx1"/>
                  </a:solidFill>
                  <a:latin typeface="Calibri" pitchFamily="34" charset="0"/>
                  <a:ea typeface="宋体" pitchFamily="2" charset="-122"/>
                </a:defRPr>
              </a:lvl2pPr>
              <a:lvl3pPr marL="1143000" indent="-228600" defTabSz="1373188">
                <a:defRPr>
                  <a:solidFill>
                    <a:schemeClr val="tx1"/>
                  </a:solidFill>
                  <a:latin typeface="Calibri" pitchFamily="34" charset="0"/>
                  <a:ea typeface="宋体" pitchFamily="2" charset="-122"/>
                </a:defRPr>
              </a:lvl3pPr>
              <a:lvl4pPr marL="1600200" indent="-228600" defTabSz="1373188">
                <a:defRPr>
                  <a:solidFill>
                    <a:schemeClr val="tx1"/>
                  </a:solidFill>
                  <a:latin typeface="Calibri" pitchFamily="34" charset="0"/>
                  <a:ea typeface="宋体" pitchFamily="2" charset="-122"/>
                </a:defRPr>
              </a:lvl4pPr>
              <a:lvl5pPr marL="2057400" indent="-228600" defTabSz="1373188">
                <a:defRPr>
                  <a:solidFill>
                    <a:schemeClr val="tx1"/>
                  </a:solidFill>
                  <a:latin typeface="Calibri" pitchFamily="34" charset="0"/>
                  <a:ea typeface="宋体" pitchFamily="2" charset="-122"/>
                </a:defRPr>
              </a:lvl5pPr>
              <a:lvl6pPr marL="2514600" indent="-228600" defTabSz="1373188"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373188"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373188"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373188"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endParaRPr lang="en-US" altLang="zh-CN" sz="2400" b="0">
                <a:solidFill>
                  <a:srgbClr val="FFFFFF"/>
                </a:solidFill>
                <a:latin typeface="Arial" pitchFamily="34" charset="0"/>
                <a:ea typeface="微软雅黑" pitchFamily="34" charset="-122"/>
                <a:sym typeface="Arial" pitchFamily="34" charset="0"/>
              </a:endParaRPr>
            </a:p>
          </p:txBody>
        </p:sp>
        <p:sp>
          <p:nvSpPr>
            <p:cNvPr id="91" name="任意多边形 13"/>
            <p:cNvSpPr>
              <a:spLocks/>
            </p:cNvSpPr>
            <p:nvPr/>
          </p:nvSpPr>
          <p:spPr bwMode="auto">
            <a:xfrm>
              <a:off x="7199710" y="3109912"/>
              <a:ext cx="608409" cy="1568054"/>
            </a:xfrm>
            <a:custGeom>
              <a:avLst/>
              <a:gdLst>
                <a:gd name="T0" fmla="*/ 418574 w 811214"/>
                <a:gd name="T1" fmla="*/ 1823754 h 2091886"/>
                <a:gd name="T2" fmla="*/ 552640 w 811214"/>
                <a:gd name="T3" fmla="*/ 1957820 h 2091886"/>
                <a:gd name="T4" fmla="*/ 418574 w 811214"/>
                <a:gd name="T5" fmla="*/ 2091886 h 2091886"/>
                <a:gd name="T6" fmla="*/ 284508 w 811214"/>
                <a:gd name="T7" fmla="*/ 1957820 h 2091886"/>
                <a:gd name="T8" fmla="*/ 418574 w 811214"/>
                <a:gd name="T9" fmla="*/ 1823754 h 2091886"/>
                <a:gd name="T10" fmla="*/ 405607 w 811214"/>
                <a:gd name="T11" fmla="*/ 0 h 2091886"/>
                <a:gd name="T12" fmla="*/ 811214 w 811214"/>
                <a:gd name="T13" fmla="*/ 405606 h 2091886"/>
                <a:gd name="T14" fmla="*/ 487351 w 811214"/>
                <a:gd name="T15" fmla="*/ 802972 h 2091886"/>
                <a:gd name="T16" fmla="*/ 455836 w 811214"/>
                <a:gd name="T17" fmla="*/ 806149 h 2091886"/>
                <a:gd name="T18" fmla="*/ 405607 w 811214"/>
                <a:gd name="T19" fmla="*/ 1770540 h 2091886"/>
                <a:gd name="T20" fmla="*/ 355378 w 811214"/>
                <a:gd name="T21" fmla="*/ 806149 h 2091886"/>
                <a:gd name="T22" fmla="*/ 323863 w 811214"/>
                <a:gd name="T23" fmla="*/ 802972 h 2091886"/>
                <a:gd name="T24" fmla="*/ 0 w 811214"/>
                <a:gd name="T25" fmla="*/ 405606 h 2091886"/>
                <a:gd name="T26" fmla="*/ 405607 w 811214"/>
                <a:gd name="T27" fmla="*/ 0 h 209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091886">
                  <a:moveTo>
                    <a:pt x="418574" y="1823754"/>
                  </a:moveTo>
                  <a:cubicBezTo>
                    <a:pt x="492617" y="1823754"/>
                    <a:pt x="552640" y="1883777"/>
                    <a:pt x="552640" y="1957820"/>
                  </a:cubicBezTo>
                  <a:cubicBezTo>
                    <a:pt x="552640" y="2031863"/>
                    <a:pt x="492617" y="2091886"/>
                    <a:pt x="418574" y="2091886"/>
                  </a:cubicBezTo>
                  <a:cubicBezTo>
                    <a:pt x="344531" y="2091886"/>
                    <a:pt x="284508" y="2031863"/>
                    <a:pt x="284508" y="1957820"/>
                  </a:cubicBezTo>
                  <a:cubicBezTo>
                    <a:pt x="284508" y="1883777"/>
                    <a:pt x="344531" y="1823754"/>
                    <a:pt x="418574" y="1823754"/>
                  </a:cubicBezTo>
                  <a:close/>
                  <a:moveTo>
                    <a:pt x="405607" y="0"/>
                  </a:moveTo>
                  <a:cubicBezTo>
                    <a:pt x="629618" y="0"/>
                    <a:pt x="811214" y="181596"/>
                    <a:pt x="811214" y="405606"/>
                  </a:cubicBezTo>
                  <a:cubicBezTo>
                    <a:pt x="811214" y="601615"/>
                    <a:pt x="672180" y="765151"/>
                    <a:pt x="487351" y="802972"/>
                  </a:cubicBezTo>
                  <a:lnTo>
                    <a:pt x="455836" y="806149"/>
                  </a:lnTo>
                  <a:lnTo>
                    <a:pt x="405607" y="1770540"/>
                  </a:lnTo>
                  <a:lnTo>
                    <a:pt x="355378" y="806149"/>
                  </a:lnTo>
                  <a:lnTo>
                    <a:pt x="323863" y="802972"/>
                  </a:lnTo>
                  <a:cubicBezTo>
                    <a:pt x="139034" y="765151"/>
                    <a:pt x="0" y="601615"/>
                    <a:pt x="0" y="405606"/>
                  </a:cubicBezTo>
                  <a:cubicBezTo>
                    <a:pt x="0" y="181596"/>
                    <a:pt x="181596" y="0"/>
                    <a:pt x="405607" y="0"/>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lIns="68580" tIns="34290" rIns="68580" bIns="34290" anchor="ctr"/>
            <a:lstStyle/>
            <a:p>
              <a:endParaRPr lang="zh-CN" altLang="en-US" sz="1600" b="0"/>
            </a:p>
          </p:txBody>
        </p:sp>
        <p:sp>
          <p:nvSpPr>
            <p:cNvPr id="92" name="TextBox 13"/>
            <p:cNvSpPr txBox="1">
              <a:spLocks noChangeArrowheads="1"/>
            </p:cNvSpPr>
            <p:nvPr/>
          </p:nvSpPr>
          <p:spPr bwMode="auto">
            <a:xfrm>
              <a:off x="6721079" y="2165747"/>
              <a:ext cx="1753790"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20000"/>
                </a:spcBef>
                <a:buFont typeface="Arial" pitchFamily="34" charset="0"/>
                <a:buNone/>
              </a:pPr>
              <a:r>
                <a:rPr lang="zh-CN" altLang="en-US" sz="1100" b="0">
                  <a:solidFill>
                    <a:srgbClr val="445469"/>
                  </a:solidFill>
                  <a:latin typeface="Arial" pitchFamily="34" charset="0"/>
                  <a:ea typeface="微软雅黑" pitchFamily="34" charset="-122"/>
                  <a:sym typeface="Arial" pitchFamily="34" charset="0"/>
                </a:rPr>
                <a:t>单击编辑标题</a:t>
              </a:r>
              <a:endParaRPr lang="en-US" altLang="zh-CN" sz="1100" b="0">
                <a:solidFill>
                  <a:srgbClr val="445469"/>
                </a:solidFill>
                <a:latin typeface="Arial" pitchFamily="34" charset="0"/>
                <a:ea typeface="微软雅黑" pitchFamily="34" charset="-122"/>
                <a:sym typeface="Arial" pitchFamily="34" charset="0"/>
              </a:endParaRPr>
            </a:p>
          </p:txBody>
        </p:sp>
        <p:sp>
          <p:nvSpPr>
            <p:cNvPr id="93" name="TextBox 13"/>
            <p:cNvSpPr txBox="1">
              <a:spLocks noChangeArrowheads="1"/>
            </p:cNvSpPr>
            <p:nvPr/>
          </p:nvSpPr>
          <p:spPr bwMode="auto">
            <a:xfrm>
              <a:off x="6981825" y="2380060"/>
              <a:ext cx="1235869" cy="484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20000"/>
                </a:spcBef>
                <a:buFont typeface="Arial" pitchFamily="34" charset="0"/>
                <a:buNone/>
              </a:pPr>
              <a:r>
                <a:rPr lang="zh-CN" altLang="en-US" sz="1050" b="0">
                  <a:solidFill>
                    <a:srgbClr val="445469"/>
                  </a:solidFill>
                  <a:latin typeface="Arial" pitchFamily="34" charset="0"/>
                  <a:ea typeface="微软雅黑" pitchFamily="34" charset="-122"/>
                  <a:sym typeface="Arial" pitchFamily="34" charset="0"/>
                </a:rPr>
                <a:t>单击此处可编辑内容，根据您的需要自由拉伸文本框大小</a:t>
              </a:r>
              <a:endParaRPr lang="en-US" altLang="zh-CN" sz="1050" b="0">
                <a:solidFill>
                  <a:srgbClr val="445469"/>
                </a:solidFill>
                <a:latin typeface="Arial" pitchFamily="34" charset="0"/>
                <a:ea typeface="微软雅黑" pitchFamily="34" charset="-122"/>
                <a:sym typeface="Arial" pitchFamily="34" charset="0"/>
              </a:endParaRPr>
            </a:p>
          </p:txBody>
        </p:sp>
        <p:sp>
          <p:nvSpPr>
            <p:cNvPr id="94" name="TextBox 13"/>
            <p:cNvSpPr txBox="1">
              <a:spLocks noChangeArrowheads="1"/>
            </p:cNvSpPr>
            <p:nvPr/>
          </p:nvSpPr>
          <p:spPr bwMode="auto">
            <a:xfrm>
              <a:off x="7152085" y="3298031"/>
              <a:ext cx="7239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20000"/>
                </a:spcBef>
                <a:buFont typeface="Arial" pitchFamily="34" charset="0"/>
                <a:buNone/>
              </a:pPr>
              <a:r>
                <a:rPr lang="en-US" altLang="zh-CN" sz="1600" b="0">
                  <a:solidFill>
                    <a:srgbClr val="FFFFFF"/>
                  </a:solidFill>
                  <a:latin typeface="Arial" pitchFamily="34" charset="0"/>
                  <a:ea typeface="微软雅黑" pitchFamily="34" charset="-122"/>
                  <a:sym typeface="Arial" pitchFamily="34" charset="0"/>
                </a:rPr>
                <a:t>05</a:t>
              </a:r>
            </a:p>
          </p:txBody>
        </p:sp>
      </p:grpSp>
      <p:grpSp>
        <p:nvGrpSpPr>
          <p:cNvPr id="95" name="组合 94"/>
          <p:cNvGrpSpPr/>
          <p:nvPr/>
        </p:nvGrpSpPr>
        <p:grpSpPr>
          <a:xfrm>
            <a:off x="5114925" y="1172766"/>
            <a:ext cx="1753791" cy="3505200"/>
            <a:chOff x="5114925" y="1172766"/>
            <a:chExt cx="1753791" cy="3505200"/>
          </a:xfrm>
        </p:grpSpPr>
        <p:sp>
          <p:nvSpPr>
            <p:cNvPr id="96" name="Oval 10"/>
            <p:cNvSpPr>
              <a:spLocks noChangeArrowheads="1"/>
            </p:cNvSpPr>
            <p:nvPr/>
          </p:nvSpPr>
          <p:spPr bwMode="auto">
            <a:xfrm>
              <a:off x="5224463" y="1172766"/>
              <a:ext cx="1551385" cy="1551384"/>
            </a:xfrm>
            <a:prstGeom prst="ellipse">
              <a:avLst/>
            </a:prstGeom>
            <a:noFill/>
            <a:ln w="25400" cmpd="sng">
              <a:solidFill>
                <a:srgbClr val="00B0F0"/>
              </a:solidFill>
              <a:round/>
              <a:headEnd/>
              <a:tailEnd/>
            </a:ln>
            <a:extLst>
              <a:ext uri="{909E8E84-426E-40DD-AFC4-6F175D3DCCD1}">
                <a14:hiddenFill xmlns:a14="http://schemas.microsoft.com/office/drawing/2010/main" xmlns="">
                  <a:solidFill>
                    <a:srgbClr val="FFFFFF"/>
                  </a:solidFill>
                </a14:hiddenFill>
              </a:ext>
            </a:extLst>
          </p:spPr>
          <p:txBody>
            <a:bodyPr lIns="68580" tIns="34290" rIns="68580" bIns="34290" anchor="ctr"/>
            <a:lstStyle>
              <a:lvl1pPr defTabSz="1373188">
                <a:defRPr>
                  <a:solidFill>
                    <a:schemeClr val="tx1"/>
                  </a:solidFill>
                  <a:latin typeface="Calibri" pitchFamily="34" charset="0"/>
                  <a:ea typeface="宋体" pitchFamily="2" charset="-122"/>
                </a:defRPr>
              </a:lvl1pPr>
              <a:lvl2pPr marL="742950" indent="-285750" defTabSz="1373188">
                <a:defRPr>
                  <a:solidFill>
                    <a:schemeClr val="tx1"/>
                  </a:solidFill>
                  <a:latin typeface="Calibri" pitchFamily="34" charset="0"/>
                  <a:ea typeface="宋体" pitchFamily="2" charset="-122"/>
                </a:defRPr>
              </a:lvl2pPr>
              <a:lvl3pPr marL="1143000" indent="-228600" defTabSz="1373188">
                <a:defRPr>
                  <a:solidFill>
                    <a:schemeClr val="tx1"/>
                  </a:solidFill>
                  <a:latin typeface="Calibri" pitchFamily="34" charset="0"/>
                  <a:ea typeface="宋体" pitchFamily="2" charset="-122"/>
                </a:defRPr>
              </a:lvl3pPr>
              <a:lvl4pPr marL="1600200" indent="-228600" defTabSz="1373188">
                <a:defRPr>
                  <a:solidFill>
                    <a:schemeClr val="tx1"/>
                  </a:solidFill>
                  <a:latin typeface="Calibri" pitchFamily="34" charset="0"/>
                  <a:ea typeface="宋体" pitchFamily="2" charset="-122"/>
                </a:defRPr>
              </a:lvl4pPr>
              <a:lvl5pPr marL="2057400" indent="-228600" defTabSz="1373188">
                <a:defRPr>
                  <a:solidFill>
                    <a:schemeClr val="tx1"/>
                  </a:solidFill>
                  <a:latin typeface="Calibri" pitchFamily="34" charset="0"/>
                  <a:ea typeface="宋体" pitchFamily="2" charset="-122"/>
                </a:defRPr>
              </a:lvl5pPr>
              <a:lvl6pPr marL="2514600" indent="-228600" defTabSz="1373188"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373188"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373188"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373188"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endParaRPr lang="en-US" altLang="zh-CN" sz="2400" b="0">
                <a:solidFill>
                  <a:srgbClr val="FFFFFF"/>
                </a:solidFill>
                <a:latin typeface="Arial" pitchFamily="34" charset="0"/>
                <a:ea typeface="微软雅黑" pitchFamily="34" charset="-122"/>
                <a:sym typeface="Arial" pitchFamily="34" charset="0"/>
              </a:endParaRPr>
            </a:p>
          </p:txBody>
        </p:sp>
        <p:sp>
          <p:nvSpPr>
            <p:cNvPr id="97" name="任意多边形 12"/>
            <p:cNvSpPr>
              <a:spLocks/>
            </p:cNvSpPr>
            <p:nvPr/>
          </p:nvSpPr>
          <p:spPr bwMode="auto">
            <a:xfrm>
              <a:off x="5695950" y="2490787"/>
              <a:ext cx="608410" cy="2187179"/>
            </a:xfrm>
            <a:custGeom>
              <a:avLst/>
              <a:gdLst>
                <a:gd name="T0" fmla="*/ 395758 w 811214"/>
                <a:gd name="T1" fmla="*/ 2648181 h 2916313"/>
                <a:gd name="T2" fmla="*/ 529824 w 811214"/>
                <a:gd name="T3" fmla="*/ 2782247 h 2916313"/>
                <a:gd name="T4" fmla="*/ 395758 w 811214"/>
                <a:gd name="T5" fmla="*/ 2916313 h 2916313"/>
                <a:gd name="T6" fmla="*/ 261692 w 811214"/>
                <a:gd name="T7" fmla="*/ 2782247 h 2916313"/>
                <a:gd name="T8" fmla="*/ 395758 w 811214"/>
                <a:gd name="T9" fmla="*/ 2648181 h 2916313"/>
                <a:gd name="T10" fmla="*/ 405607 w 811214"/>
                <a:gd name="T11" fmla="*/ 0 h 2916313"/>
                <a:gd name="T12" fmla="*/ 811214 w 811214"/>
                <a:gd name="T13" fmla="*/ 405607 h 2916313"/>
                <a:gd name="T14" fmla="*/ 563488 w 811214"/>
                <a:gd name="T15" fmla="*/ 779340 h 2916313"/>
                <a:gd name="T16" fmla="*/ 455088 w 811214"/>
                <a:gd name="T17" fmla="*/ 801225 h 2916313"/>
                <a:gd name="T18" fmla="*/ 405605 w 811214"/>
                <a:gd name="T19" fmla="*/ 2582584 h 2916313"/>
                <a:gd name="T20" fmla="*/ 356123 w 811214"/>
                <a:gd name="T21" fmla="*/ 801224 h 2916313"/>
                <a:gd name="T22" fmla="*/ 247727 w 811214"/>
                <a:gd name="T23" fmla="*/ 779340 h 2916313"/>
                <a:gd name="T24" fmla="*/ 0 w 811214"/>
                <a:gd name="T25" fmla="*/ 405607 h 2916313"/>
                <a:gd name="T26" fmla="*/ 405607 w 811214"/>
                <a:gd name="T27" fmla="*/ 0 h 2916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916313">
                  <a:moveTo>
                    <a:pt x="395758" y="2648181"/>
                  </a:moveTo>
                  <a:cubicBezTo>
                    <a:pt x="469801" y="2648181"/>
                    <a:pt x="529824" y="2708204"/>
                    <a:pt x="529824" y="2782247"/>
                  </a:cubicBezTo>
                  <a:cubicBezTo>
                    <a:pt x="529824" y="2856290"/>
                    <a:pt x="469801" y="2916313"/>
                    <a:pt x="395758" y="2916313"/>
                  </a:cubicBezTo>
                  <a:cubicBezTo>
                    <a:pt x="321715" y="2916313"/>
                    <a:pt x="261692" y="2856290"/>
                    <a:pt x="261692" y="2782247"/>
                  </a:cubicBezTo>
                  <a:cubicBezTo>
                    <a:pt x="261692" y="2708204"/>
                    <a:pt x="321715" y="2648181"/>
                    <a:pt x="395758" y="2648181"/>
                  </a:cubicBezTo>
                  <a:close/>
                  <a:moveTo>
                    <a:pt x="405607" y="0"/>
                  </a:moveTo>
                  <a:cubicBezTo>
                    <a:pt x="629618" y="0"/>
                    <a:pt x="811214" y="181596"/>
                    <a:pt x="811214" y="405607"/>
                  </a:cubicBezTo>
                  <a:cubicBezTo>
                    <a:pt x="811214" y="573615"/>
                    <a:pt x="709067" y="717765"/>
                    <a:pt x="563488" y="779340"/>
                  </a:cubicBezTo>
                  <a:lnTo>
                    <a:pt x="455088" y="801225"/>
                  </a:lnTo>
                  <a:lnTo>
                    <a:pt x="405605" y="2582584"/>
                  </a:lnTo>
                  <a:lnTo>
                    <a:pt x="356123" y="801224"/>
                  </a:lnTo>
                  <a:lnTo>
                    <a:pt x="247727" y="779340"/>
                  </a:lnTo>
                  <a:cubicBezTo>
                    <a:pt x="102148" y="717765"/>
                    <a:pt x="0" y="573615"/>
                    <a:pt x="0" y="405607"/>
                  </a:cubicBezTo>
                  <a:cubicBezTo>
                    <a:pt x="0" y="181596"/>
                    <a:pt x="181596" y="0"/>
                    <a:pt x="405607" y="0"/>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lIns="68580" tIns="34290" rIns="68580" bIns="34290" anchor="ctr"/>
            <a:lstStyle/>
            <a:p>
              <a:endParaRPr lang="zh-CN" altLang="en-US" sz="1600" b="0"/>
            </a:p>
          </p:txBody>
        </p:sp>
        <p:sp>
          <p:nvSpPr>
            <p:cNvPr id="98" name="TextBox 13"/>
            <p:cNvSpPr txBox="1">
              <a:spLocks noChangeArrowheads="1"/>
            </p:cNvSpPr>
            <p:nvPr/>
          </p:nvSpPr>
          <p:spPr bwMode="auto">
            <a:xfrm>
              <a:off x="5114925" y="1558528"/>
              <a:ext cx="1753791"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20000"/>
                </a:spcBef>
                <a:buFont typeface="Arial" pitchFamily="34" charset="0"/>
                <a:buNone/>
              </a:pPr>
              <a:r>
                <a:rPr lang="zh-CN" altLang="en-US" sz="1100" b="0">
                  <a:solidFill>
                    <a:srgbClr val="445469"/>
                  </a:solidFill>
                  <a:latin typeface="Arial" pitchFamily="34" charset="0"/>
                  <a:ea typeface="微软雅黑" pitchFamily="34" charset="-122"/>
                  <a:sym typeface="Arial" pitchFamily="34" charset="0"/>
                </a:rPr>
                <a:t>单击编辑标题</a:t>
              </a:r>
              <a:endParaRPr lang="en-US" altLang="zh-CN" sz="1100" b="0">
                <a:solidFill>
                  <a:srgbClr val="445469"/>
                </a:solidFill>
                <a:latin typeface="Arial" pitchFamily="34" charset="0"/>
                <a:ea typeface="微软雅黑" pitchFamily="34" charset="-122"/>
                <a:sym typeface="Arial" pitchFamily="34" charset="0"/>
              </a:endParaRPr>
            </a:p>
          </p:txBody>
        </p:sp>
        <p:sp>
          <p:nvSpPr>
            <p:cNvPr id="99" name="TextBox 13"/>
            <p:cNvSpPr txBox="1">
              <a:spLocks noChangeArrowheads="1"/>
            </p:cNvSpPr>
            <p:nvPr/>
          </p:nvSpPr>
          <p:spPr bwMode="auto">
            <a:xfrm>
              <a:off x="5375673" y="1772841"/>
              <a:ext cx="1235869" cy="484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20000"/>
                </a:spcBef>
                <a:buFont typeface="Arial" pitchFamily="34" charset="0"/>
                <a:buNone/>
              </a:pPr>
              <a:r>
                <a:rPr lang="zh-CN" altLang="en-US" sz="1050" b="0">
                  <a:solidFill>
                    <a:srgbClr val="445469"/>
                  </a:solidFill>
                  <a:latin typeface="Arial" pitchFamily="34" charset="0"/>
                  <a:ea typeface="微软雅黑" pitchFamily="34" charset="-122"/>
                  <a:sym typeface="Arial" pitchFamily="34" charset="0"/>
                </a:rPr>
                <a:t>单击此处可编辑内容，根据您的需要自由拉伸文本框大小</a:t>
              </a:r>
              <a:endParaRPr lang="en-US" altLang="zh-CN" sz="1050" b="0">
                <a:solidFill>
                  <a:srgbClr val="445469"/>
                </a:solidFill>
                <a:latin typeface="Arial" pitchFamily="34" charset="0"/>
                <a:ea typeface="微软雅黑" pitchFamily="34" charset="-122"/>
                <a:sym typeface="Arial" pitchFamily="34" charset="0"/>
              </a:endParaRPr>
            </a:p>
          </p:txBody>
        </p:sp>
        <p:sp>
          <p:nvSpPr>
            <p:cNvPr id="100" name="TextBox 13"/>
            <p:cNvSpPr txBox="1">
              <a:spLocks noChangeArrowheads="1"/>
            </p:cNvSpPr>
            <p:nvPr/>
          </p:nvSpPr>
          <p:spPr bwMode="auto">
            <a:xfrm>
              <a:off x="5643563" y="2653904"/>
              <a:ext cx="72271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20000"/>
                </a:spcBef>
                <a:buFont typeface="Arial" pitchFamily="34" charset="0"/>
                <a:buNone/>
              </a:pPr>
              <a:r>
                <a:rPr lang="en-US" altLang="zh-CN" sz="1600" b="0">
                  <a:solidFill>
                    <a:srgbClr val="FFFFFF"/>
                  </a:solidFill>
                  <a:latin typeface="Arial" pitchFamily="34" charset="0"/>
                  <a:ea typeface="微软雅黑" pitchFamily="34" charset="-122"/>
                  <a:sym typeface="Arial" pitchFamily="34" charset="0"/>
                </a:rPr>
                <a:t>04</a:t>
              </a:r>
            </a:p>
          </p:txBody>
        </p:sp>
      </p:grpSp>
      <p:grpSp>
        <p:nvGrpSpPr>
          <p:cNvPr id="101" name="组合 100"/>
          <p:cNvGrpSpPr/>
          <p:nvPr/>
        </p:nvGrpSpPr>
        <p:grpSpPr>
          <a:xfrm>
            <a:off x="2116931" y="1146572"/>
            <a:ext cx="1753791" cy="3531394"/>
            <a:chOff x="2116931" y="1146572"/>
            <a:chExt cx="1753791" cy="3531394"/>
          </a:xfrm>
        </p:grpSpPr>
        <p:sp>
          <p:nvSpPr>
            <p:cNvPr id="102" name="Oval 20"/>
            <p:cNvSpPr>
              <a:spLocks noChangeArrowheads="1"/>
            </p:cNvSpPr>
            <p:nvPr/>
          </p:nvSpPr>
          <p:spPr bwMode="auto">
            <a:xfrm>
              <a:off x="2213372" y="1146572"/>
              <a:ext cx="1551384" cy="1551384"/>
            </a:xfrm>
            <a:prstGeom prst="ellipse">
              <a:avLst/>
            </a:prstGeom>
            <a:noFill/>
            <a:ln w="25400" cmpd="sng">
              <a:solidFill>
                <a:srgbClr val="00B0F0"/>
              </a:solidFill>
              <a:round/>
              <a:headEnd/>
              <a:tailEnd/>
            </a:ln>
            <a:extLst/>
          </p:spPr>
          <p:txBody>
            <a:bodyPr lIns="68580" tIns="34290" rIns="68580" bIns="34290" anchor="ctr"/>
            <a:lstStyle>
              <a:lvl1pPr defTabSz="1373188">
                <a:defRPr>
                  <a:solidFill>
                    <a:schemeClr val="tx1"/>
                  </a:solidFill>
                  <a:latin typeface="Calibri" pitchFamily="34" charset="0"/>
                  <a:ea typeface="宋体" pitchFamily="2" charset="-122"/>
                </a:defRPr>
              </a:lvl1pPr>
              <a:lvl2pPr marL="742950" indent="-285750" defTabSz="1373188">
                <a:defRPr>
                  <a:solidFill>
                    <a:schemeClr val="tx1"/>
                  </a:solidFill>
                  <a:latin typeface="Calibri" pitchFamily="34" charset="0"/>
                  <a:ea typeface="宋体" pitchFamily="2" charset="-122"/>
                </a:defRPr>
              </a:lvl2pPr>
              <a:lvl3pPr marL="1143000" indent="-228600" defTabSz="1373188">
                <a:defRPr>
                  <a:solidFill>
                    <a:schemeClr val="tx1"/>
                  </a:solidFill>
                  <a:latin typeface="Calibri" pitchFamily="34" charset="0"/>
                  <a:ea typeface="宋体" pitchFamily="2" charset="-122"/>
                </a:defRPr>
              </a:lvl3pPr>
              <a:lvl4pPr marL="1600200" indent="-228600" defTabSz="1373188">
                <a:defRPr>
                  <a:solidFill>
                    <a:schemeClr val="tx1"/>
                  </a:solidFill>
                  <a:latin typeface="Calibri" pitchFamily="34" charset="0"/>
                  <a:ea typeface="宋体" pitchFamily="2" charset="-122"/>
                </a:defRPr>
              </a:lvl4pPr>
              <a:lvl5pPr marL="2057400" indent="-228600" defTabSz="1373188">
                <a:defRPr>
                  <a:solidFill>
                    <a:schemeClr val="tx1"/>
                  </a:solidFill>
                  <a:latin typeface="Calibri" pitchFamily="34" charset="0"/>
                  <a:ea typeface="宋体" pitchFamily="2" charset="-122"/>
                </a:defRPr>
              </a:lvl5pPr>
              <a:lvl6pPr marL="2514600" indent="-228600" defTabSz="1373188"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373188"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373188"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373188"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endParaRPr lang="en-US" altLang="zh-CN" sz="2400" b="0">
                <a:solidFill>
                  <a:srgbClr val="FFFFFF"/>
                </a:solidFill>
                <a:latin typeface="Arial" pitchFamily="34" charset="0"/>
                <a:ea typeface="微软雅黑" pitchFamily="34" charset="-122"/>
                <a:sym typeface="Arial" pitchFamily="34" charset="0"/>
              </a:endParaRPr>
            </a:p>
          </p:txBody>
        </p:sp>
        <p:sp>
          <p:nvSpPr>
            <p:cNvPr id="103" name="任意多边形 9"/>
            <p:cNvSpPr>
              <a:spLocks/>
            </p:cNvSpPr>
            <p:nvPr/>
          </p:nvSpPr>
          <p:spPr bwMode="auto">
            <a:xfrm>
              <a:off x="2684860" y="2490787"/>
              <a:ext cx="608409" cy="2187179"/>
            </a:xfrm>
            <a:custGeom>
              <a:avLst/>
              <a:gdLst>
                <a:gd name="T0" fmla="*/ 405898 w 811214"/>
                <a:gd name="T1" fmla="*/ 2648181 h 2916313"/>
                <a:gd name="T2" fmla="*/ 539964 w 811214"/>
                <a:gd name="T3" fmla="*/ 2782247 h 2916313"/>
                <a:gd name="T4" fmla="*/ 405898 w 811214"/>
                <a:gd name="T5" fmla="*/ 2916313 h 2916313"/>
                <a:gd name="T6" fmla="*/ 271832 w 811214"/>
                <a:gd name="T7" fmla="*/ 2782247 h 2916313"/>
                <a:gd name="T8" fmla="*/ 405898 w 811214"/>
                <a:gd name="T9" fmla="*/ 2648181 h 2916313"/>
                <a:gd name="T10" fmla="*/ 405607 w 811214"/>
                <a:gd name="T11" fmla="*/ 0 h 2916313"/>
                <a:gd name="T12" fmla="*/ 811214 w 811214"/>
                <a:gd name="T13" fmla="*/ 405607 h 2916313"/>
                <a:gd name="T14" fmla="*/ 563488 w 811214"/>
                <a:gd name="T15" fmla="*/ 779340 h 2916313"/>
                <a:gd name="T16" fmla="*/ 456199 w 811214"/>
                <a:gd name="T17" fmla="*/ 801000 h 2916313"/>
                <a:gd name="T18" fmla="*/ 405607 w 811214"/>
                <a:gd name="T19" fmla="*/ 2622314 h 2916313"/>
                <a:gd name="T20" fmla="*/ 355015 w 811214"/>
                <a:gd name="T21" fmla="*/ 801000 h 2916313"/>
                <a:gd name="T22" fmla="*/ 247726 w 811214"/>
                <a:gd name="T23" fmla="*/ 779340 h 2916313"/>
                <a:gd name="T24" fmla="*/ 0 w 811214"/>
                <a:gd name="T25" fmla="*/ 405607 h 2916313"/>
                <a:gd name="T26" fmla="*/ 405607 w 811214"/>
                <a:gd name="T27" fmla="*/ 0 h 2916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916313">
                  <a:moveTo>
                    <a:pt x="405898" y="2648181"/>
                  </a:moveTo>
                  <a:cubicBezTo>
                    <a:pt x="479941" y="2648181"/>
                    <a:pt x="539964" y="2708204"/>
                    <a:pt x="539964" y="2782247"/>
                  </a:cubicBezTo>
                  <a:cubicBezTo>
                    <a:pt x="539964" y="2856290"/>
                    <a:pt x="479941" y="2916313"/>
                    <a:pt x="405898" y="2916313"/>
                  </a:cubicBezTo>
                  <a:cubicBezTo>
                    <a:pt x="331855" y="2916313"/>
                    <a:pt x="271832" y="2856290"/>
                    <a:pt x="271832" y="2782247"/>
                  </a:cubicBezTo>
                  <a:cubicBezTo>
                    <a:pt x="271832" y="2708204"/>
                    <a:pt x="331855" y="2648181"/>
                    <a:pt x="405898" y="2648181"/>
                  </a:cubicBezTo>
                  <a:close/>
                  <a:moveTo>
                    <a:pt x="405607" y="0"/>
                  </a:moveTo>
                  <a:cubicBezTo>
                    <a:pt x="629618" y="0"/>
                    <a:pt x="811214" y="181596"/>
                    <a:pt x="811214" y="405607"/>
                  </a:cubicBezTo>
                  <a:cubicBezTo>
                    <a:pt x="811214" y="573615"/>
                    <a:pt x="709067" y="717765"/>
                    <a:pt x="563488" y="779340"/>
                  </a:cubicBezTo>
                  <a:lnTo>
                    <a:pt x="456199" y="801000"/>
                  </a:lnTo>
                  <a:lnTo>
                    <a:pt x="405607" y="2622314"/>
                  </a:lnTo>
                  <a:lnTo>
                    <a:pt x="355015" y="801000"/>
                  </a:lnTo>
                  <a:lnTo>
                    <a:pt x="247726" y="779340"/>
                  </a:lnTo>
                  <a:cubicBezTo>
                    <a:pt x="102148" y="717765"/>
                    <a:pt x="0" y="573615"/>
                    <a:pt x="0" y="405607"/>
                  </a:cubicBezTo>
                  <a:cubicBezTo>
                    <a:pt x="0" y="181596"/>
                    <a:pt x="181596" y="0"/>
                    <a:pt x="405607" y="0"/>
                  </a:cubicBezTo>
                  <a:close/>
                </a:path>
              </a:pathLst>
            </a:custGeom>
            <a:solidFill>
              <a:srgbClr val="0070C0"/>
            </a:solidFill>
            <a:ln w="9525">
              <a:noFill/>
              <a:round/>
              <a:headEnd/>
              <a:tailEnd/>
            </a:ln>
            <a:extLst/>
          </p:spPr>
          <p:txBody>
            <a:bodyPr lIns="68580" tIns="34290" rIns="68580" bIns="34290" anchor="ctr"/>
            <a:lstStyle/>
            <a:p>
              <a:endParaRPr lang="zh-CN" altLang="en-US" sz="1600" b="0"/>
            </a:p>
          </p:txBody>
        </p:sp>
        <p:sp>
          <p:nvSpPr>
            <p:cNvPr id="104" name="TextBox 13"/>
            <p:cNvSpPr txBox="1">
              <a:spLocks noChangeArrowheads="1"/>
            </p:cNvSpPr>
            <p:nvPr/>
          </p:nvSpPr>
          <p:spPr bwMode="auto">
            <a:xfrm>
              <a:off x="2116931" y="1554957"/>
              <a:ext cx="1753791"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20000"/>
                </a:spcBef>
                <a:buFont typeface="Arial" pitchFamily="34" charset="0"/>
                <a:buNone/>
              </a:pPr>
              <a:r>
                <a:rPr lang="zh-CN" altLang="en-US" sz="1100" b="0">
                  <a:solidFill>
                    <a:srgbClr val="445469"/>
                  </a:solidFill>
                  <a:latin typeface="Arial" pitchFamily="34" charset="0"/>
                  <a:ea typeface="微软雅黑" pitchFamily="34" charset="-122"/>
                  <a:sym typeface="Arial" pitchFamily="34" charset="0"/>
                </a:rPr>
                <a:t>单击编辑标题</a:t>
              </a:r>
              <a:endParaRPr lang="en-US" altLang="zh-CN" sz="1100" b="0">
                <a:solidFill>
                  <a:srgbClr val="445469"/>
                </a:solidFill>
                <a:latin typeface="Arial" pitchFamily="34" charset="0"/>
                <a:ea typeface="微软雅黑" pitchFamily="34" charset="-122"/>
                <a:sym typeface="Arial" pitchFamily="34" charset="0"/>
              </a:endParaRPr>
            </a:p>
          </p:txBody>
        </p:sp>
        <p:sp>
          <p:nvSpPr>
            <p:cNvPr id="105" name="TextBox 13"/>
            <p:cNvSpPr txBox="1">
              <a:spLocks noChangeArrowheads="1"/>
            </p:cNvSpPr>
            <p:nvPr/>
          </p:nvSpPr>
          <p:spPr bwMode="auto">
            <a:xfrm>
              <a:off x="2377679" y="1769269"/>
              <a:ext cx="1235869" cy="484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20000"/>
                </a:spcBef>
                <a:buFont typeface="Arial" pitchFamily="34" charset="0"/>
                <a:buNone/>
              </a:pPr>
              <a:r>
                <a:rPr lang="zh-CN" altLang="en-US" sz="1050" b="0" dirty="0">
                  <a:solidFill>
                    <a:srgbClr val="445469"/>
                  </a:solidFill>
                  <a:latin typeface="Arial" pitchFamily="34" charset="0"/>
                  <a:ea typeface="微软雅黑" pitchFamily="34" charset="-122"/>
                  <a:sym typeface="Arial" pitchFamily="34" charset="0"/>
                </a:rPr>
                <a:t>单击此处可编辑内容，根据您的需要自由拉伸文本框大小</a:t>
              </a:r>
              <a:endParaRPr lang="en-US" altLang="zh-CN" sz="1050" b="0" dirty="0">
                <a:solidFill>
                  <a:srgbClr val="445469"/>
                </a:solidFill>
                <a:latin typeface="Arial" pitchFamily="34" charset="0"/>
                <a:ea typeface="微软雅黑" pitchFamily="34" charset="-122"/>
                <a:sym typeface="Arial" pitchFamily="34" charset="0"/>
              </a:endParaRPr>
            </a:p>
          </p:txBody>
        </p:sp>
        <p:sp>
          <p:nvSpPr>
            <p:cNvPr id="106" name="TextBox 13"/>
            <p:cNvSpPr txBox="1">
              <a:spLocks noChangeArrowheads="1"/>
            </p:cNvSpPr>
            <p:nvPr/>
          </p:nvSpPr>
          <p:spPr bwMode="auto">
            <a:xfrm>
              <a:off x="2622947" y="2653904"/>
              <a:ext cx="72270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20000"/>
                </a:spcBef>
                <a:buFont typeface="Arial" pitchFamily="34" charset="0"/>
                <a:buNone/>
              </a:pPr>
              <a:r>
                <a:rPr lang="en-US" altLang="zh-CN" sz="1600" b="0">
                  <a:solidFill>
                    <a:srgbClr val="FFFFFF"/>
                  </a:solidFill>
                  <a:latin typeface="Arial" pitchFamily="34" charset="0"/>
                  <a:ea typeface="微软雅黑" pitchFamily="34" charset="-122"/>
                  <a:sym typeface="Arial" pitchFamily="34" charset="0"/>
                </a:rPr>
                <a:t>02</a:t>
              </a:r>
            </a:p>
          </p:txBody>
        </p:sp>
      </p:grpSp>
    </p:spTree>
    <p:extLst>
      <p:ext uri="{BB962C8B-B14F-4D97-AF65-F5344CB8AC3E}">
        <p14:creationId xmlns:p14="http://schemas.microsoft.com/office/powerpoint/2010/main" xmlns="" val="1563587496"/>
      </p:ext>
    </p:extLst>
  </p:cSld>
  <p:clrMapOvr>
    <a:masterClrMapping/>
  </p:clrMapOvr>
  <mc:AlternateContent xmlns:mc="http://schemas.openxmlformats.org/markup-compatibility/2006">
    <mc:Choice xmlns:p14="http://schemas.microsoft.com/office/powerpoint/2010/main" xmlns="" Requires="p14">
      <p:transition spd="slow" p14:dur="900" advClick="0" advTm="8000">
        <p14:warp dir="in"/>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down)">
                                      <p:cBhvr>
                                        <p:cTn id="11" dur="580">
                                          <p:stCondLst>
                                            <p:cond delay="0"/>
                                          </p:stCondLst>
                                        </p:cTn>
                                        <p:tgtEl>
                                          <p:spTgt spid="52"/>
                                        </p:tgtEl>
                                      </p:cBhvr>
                                    </p:animEffect>
                                    <p:anim calcmode="lin" valueType="num">
                                      <p:cBhvr>
                                        <p:cTn id="12"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17" dur="26">
                                          <p:stCondLst>
                                            <p:cond delay="650"/>
                                          </p:stCondLst>
                                        </p:cTn>
                                        <p:tgtEl>
                                          <p:spTgt spid="52"/>
                                        </p:tgtEl>
                                      </p:cBhvr>
                                      <p:to x="100000" y="60000"/>
                                    </p:animScale>
                                    <p:animScale>
                                      <p:cBhvr>
                                        <p:cTn id="18" dur="166" decel="50000">
                                          <p:stCondLst>
                                            <p:cond delay="676"/>
                                          </p:stCondLst>
                                        </p:cTn>
                                        <p:tgtEl>
                                          <p:spTgt spid="52"/>
                                        </p:tgtEl>
                                      </p:cBhvr>
                                      <p:to x="100000" y="100000"/>
                                    </p:animScale>
                                    <p:animScale>
                                      <p:cBhvr>
                                        <p:cTn id="19" dur="26">
                                          <p:stCondLst>
                                            <p:cond delay="1312"/>
                                          </p:stCondLst>
                                        </p:cTn>
                                        <p:tgtEl>
                                          <p:spTgt spid="52"/>
                                        </p:tgtEl>
                                      </p:cBhvr>
                                      <p:to x="100000" y="80000"/>
                                    </p:animScale>
                                    <p:animScale>
                                      <p:cBhvr>
                                        <p:cTn id="20" dur="166" decel="50000">
                                          <p:stCondLst>
                                            <p:cond delay="1338"/>
                                          </p:stCondLst>
                                        </p:cTn>
                                        <p:tgtEl>
                                          <p:spTgt spid="52"/>
                                        </p:tgtEl>
                                      </p:cBhvr>
                                      <p:to x="100000" y="100000"/>
                                    </p:animScale>
                                    <p:animScale>
                                      <p:cBhvr>
                                        <p:cTn id="21" dur="26">
                                          <p:stCondLst>
                                            <p:cond delay="1642"/>
                                          </p:stCondLst>
                                        </p:cTn>
                                        <p:tgtEl>
                                          <p:spTgt spid="52"/>
                                        </p:tgtEl>
                                      </p:cBhvr>
                                      <p:to x="100000" y="90000"/>
                                    </p:animScale>
                                    <p:animScale>
                                      <p:cBhvr>
                                        <p:cTn id="22" dur="166" decel="50000">
                                          <p:stCondLst>
                                            <p:cond delay="1668"/>
                                          </p:stCondLst>
                                        </p:cTn>
                                        <p:tgtEl>
                                          <p:spTgt spid="52"/>
                                        </p:tgtEl>
                                      </p:cBhvr>
                                      <p:to x="100000" y="100000"/>
                                    </p:animScale>
                                    <p:animScale>
                                      <p:cBhvr>
                                        <p:cTn id="23" dur="26">
                                          <p:stCondLst>
                                            <p:cond delay="1808"/>
                                          </p:stCondLst>
                                        </p:cTn>
                                        <p:tgtEl>
                                          <p:spTgt spid="52"/>
                                        </p:tgtEl>
                                      </p:cBhvr>
                                      <p:to x="100000" y="95000"/>
                                    </p:animScale>
                                    <p:animScale>
                                      <p:cBhvr>
                                        <p:cTn id="24" dur="166" decel="50000">
                                          <p:stCondLst>
                                            <p:cond delay="1834"/>
                                          </p:stCondLst>
                                        </p:cTn>
                                        <p:tgtEl>
                                          <p:spTgt spid="52"/>
                                        </p:tgtEl>
                                      </p:cBhvr>
                                      <p:to x="100000" y="100000"/>
                                    </p:animScale>
                                  </p:childTnLst>
                                </p:cTn>
                              </p:par>
                              <p:par>
                                <p:cTn id="25" presetID="26" presetClass="entr" presetSubtype="0" fill="hold" nodeType="withEffect">
                                  <p:stCondLst>
                                    <p:cond delay="200"/>
                                  </p:stCondLst>
                                  <p:childTnLst>
                                    <p:set>
                                      <p:cBhvr>
                                        <p:cTn id="26" dur="1" fill="hold">
                                          <p:stCondLst>
                                            <p:cond delay="0"/>
                                          </p:stCondLst>
                                        </p:cTn>
                                        <p:tgtEl>
                                          <p:spTgt spid="101"/>
                                        </p:tgtEl>
                                        <p:attrNameLst>
                                          <p:attrName>style.visibility</p:attrName>
                                        </p:attrNameLst>
                                      </p:cBhvr>
                                      <p:to>
                                        <p:strVal val="visible"/>
                                      </p:to>
                                    </p:set>
                                    <p:animEffect transition="in" filter="wipe(down)">
                                      <p:cBhvr>
                                        <p:cTn id="27" dur="580">
                                          <p:stCondLst>
                                            <p:cond delay="0"/>
                                          </p:stCondLst>
                                        </p:cTn>
                                        <p:tgtEl>
                                          <p:spTgt spid="101"/>
                                        </p:tgtEl>
                                      </p:cBhvr>
                                    </p:animEffect>
                                    <p:anim calcmode="lin" valueType="num">
                                      <p:cBhvr>
                                        <p:cTn id="28" dur="1822" tmFilter="0,0; 0.14,0.36; 0.43,0.73; 0.71,0.91; 1.0,1.0">
                                          <p:stCondLst>
                                            <p:cond delay="0"/>
                                          </p:stCondLst>
                                        </p:cTn>
                                        <p:tgtEl>
                                          <p:spTgt spid="10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0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0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0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01"/>
                                        </p:tgtEl>
                                        <p:attrNameLst>
                                          <p:attrName>ppt_y</p:attrName>
                                        </p:attrNameLst>
                                      </p:cBhvr>
                                      <p:tavLst>
                                        <p:tav tm="0" fmla="#ppt_y-sin(pi*$)/81">
                                          <p:val>
                                            <p:fltVal val="0"/>
                                          </p:val>
                                        </p:tav>
                                        <p:tav tm="100000">
                                          <p:val>
                                            <p:fltVal val="1"/>
                                          </p:val>
                                        </p:tav>
                                      </p:tavLst>
                                    </p:anim>
                                    <p:animScale>
                                      <p:cBhvr>
                                        <p:cTn id="33" dur="26">
                                          <p:stCondLst>
                                            <p:cond delay="650"/>
                                          </p:stCondLst>
                                        </p:cTn>
                                        <p:tgtEl>
                                          <p:spTgt spid="101"/>
                                        </p:tgtEl>
                                      </p:cBhvr>
                                      <p:to x="100000" y="60000"/>
                                    </p:animScale>
                                    <p:animScale>
                                      <p:cBhvr>
                                        <p:cTn id="34" dur="166" decel="50000">
                                          <p:stCondLst>
                                            <p:cond delay="676"/>
                                          </p:stCondLst>
                                        </p:cTn>
                                        <p:tgtEl>
                                          <p:spTgt spid="101"/>
                                        </p:tgtEl>
                                      </p:cBhvr>
                                      <p:to x="100000" y="100000"/>
                                    </p:animScale>
                                    <p:animScale>
                                      <p:cBhvr>
                                        <p:cTn id="35" dur="26">
                                          <p:stCondLst>
                                            <p:cond delay="1312"/>
                                          </p:stCondLst>
                                        </p:cTn>
                                        <p:tgtEl>
                                          <p:spTgt spid="101"/>
                                        </p:tgtEl>
                                      </p:cBhvr>
                                      <p:to x="100000" y="80000"/>
                                    </p:animScale>
                                    <p:animScale>
                                      <p:cBhvr>
                                        <p:cTn id="36" dur="166" decel="50000">
                                          <p:stCondLst>
                                            <p:cond delay="1338"/>
                                          </p:stCondLst>
                                        </p:cTn>
                                        <p:tgtEl>
                                          <p:spTgt spid="101"/>
                                        </p:tgtEl>
                                      </p:cBhvr>
                                      <p:to x="100000" y="100000"/>
                                    </p:animScale>
                                    <p:animScale>
                                      <p:cBhvr>
                                        <p:cTn id="37" dur="26">
                                          <p:stCondLst>
                                            <p:cond delay="1642"/>
                                          </p:stCondLst>
                                        </p:cTn>
                                        <p:tgtEl>
                                          <p:spTgt spid="101"/>
                                        </p:tgtEl>
                                      </p:cBhvr>
                                      <p:to x="100000" y="90000"/>
                                    </p:animScale>
                                    <p:animScale>
                                      <p:cBhvr>
                                        <p:cTn id="38" dur="166" decel="50000">
                                          <p:stCondLst>
                                            <p:cond delay="1668"/>
                                          </p:stCondLst>
                                        </p:cTn>
                                        <p:tgtEl>
                                          <p:spTgt spid="101"/>
                                        </p:tgtEl>
                                      </p:cBhvr>
                                      <p:to x="100000" y="100000"/>
                                    </p:animScale>
                                    <p:animScale>
                                      <p:cBhvr>
                                        <p:cTn id="39" dur="26">
                                          <p:stCondLst>
                                            <p:cond delay="1808"/>
                                          </p:stCondLst>
                                        </p:cTn>
                                        <p:tgtEl>
                                          <p:spTgt spid="101"/>
                                        </p:tgtEl>
                                      </p:cBhvr>
                                      <p:to x="100000" y="95000"/>
                                    </p:animScale>
                                    <p:animScale>
                                      <p:cBhvr>
                                        <p:cTn id="40" dur="166" decel="50000">
                                          <p:stCondLst>
                                            <p:cond delay="1834"/>
                                          </p:stCondLst>
                                        </p:cTn>
                                        <p:tgtEl>
                                          <p:spTgt spid="101"/>
                                        </p:tgtEl>
                                      </p:cBhvr>
                                      <p:to x="100000" y="100000"/>
                                    </p:animScale>
                                  </p:childTnLst>
                                </p:cTn>
                              </p:par>
                              <p:par>
                                <p:cTn id="41" presetID="26" presetClass="entr" presetSubtype="0" fill="hold" nodeType="withEffect">
                                  <p:stCondLst>
                                    <p:cond delay="400"/>
                                  </p:stCondLst>
                                  <p:childTnLst>
                                    <p:set>
                                      <p:cBhvr>
                                        <p:cTn id="42" dur="1" fill="hold">
                                          <p:stCondLst>
                                            <p:cond delay="0"/>
                                          </p:stCondLst>
                                        </p:cTn>
                                        <p:tgtEl>
                                          <p:spTgt spid="63"/>
                                        </p:tgtEl>
                                        <p:attrNameLst>
                                          <p:attrName>style.visibility</p:attrName>
                                        </p:attrNameLst>
                                      </p:cBhvr>
                                      <p:to>
                                        <p:strVal val="visible"/>
                                      </p:to>
                                    </p:set>
                                    <p:animEffect transition="in" filter="wipe(down)">
                                      <p:cBhvr>
                                        <p:cTn id="43" dur="580">
                                          <p:stCondLst>
                                            <p:cond delay="0"/>
                                          </p:stCondLst>
                                        </p:cTn>
                                        <p:tgtEl>
                                          <p:spTgt spid="63"/>
                                        </p:tgtEl>
                                      </p:cBhvr>
                                    </p:animEffect>
                                    <p:anim calcmode="lin" valueType="num">
                                      <p:cBhvr>
                                        <p:cTn id="44"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49" dur="26">
                                          <p:stCondLst>
                                            <p:cond delay="650"/>
                                          </p:stCondLst>
                                        </p:cTn>
                                        <p:tgtEl>
                                          <p:spTgt spid="63"/>
                                        </p:tgtEl>
                                      </p:cBhvr>
                                      <p:to x="100000" y="60000"/>
                                    </p:animScale>
                                    <p:animScale>
                                      <p:cBhvr>
                                        <p:cTn id="50" dur="166" decel="50000">
                                          <p:stCondLst>
                                            <p:cond delay="676"/>
                                          </p:stCondLst>
                                        </p:cTn>
                                        <p:tgtEl>
                                          <p:spTgt spid="63"/>
                                        </p:tgtEl>
                                      </p:cBhvr>
                                      <p:to x="100000" y="100000"/>
                                    </p:animScale>
                                    <p:animScale>
                                      <p:cBhvr>
                                        <p:cTn id="51" dur="26">
                                          <p:stCondLst>
                                            <p:cond delay="1312"/>
                                          </p:stCondLst>
                                        </p:cTn>
                                        <p:tgtEl>
                                          <p:spTgt spid="63"/>
                                        </p:tgtEl>
                                      </p:cBhvr>
                                      <p:to x="100000" y="80000"/>
                                    </p:animScale>
                                    <p:animScale>
                                      <p:cBhvr>
                                        <p:cTn id="52" dur="166" decel="50000">
                                          <p:stCondLst>
                                            <p:cond delay="1338"/>
                                          </p:stCondLst>
                                        </p:cTn>
                                        <p:tgtEl>
                                          <p:spTgt spid="63"/>
                                        </p:tgtEl>
                                      </p:cBhvr>
                                      <p:to x="100000" y="100000"/>
                                    </p:animScale>
                                    <p:animScale>
                                      <p:cBhvr>
                                        <p:cTn id="53" dur="26">
                                          <p:stCondLst>
                                            <p:cond delay="1642"/>
                                          </p:stCondLst>
                                        </p:cTn>
                                        <p:tgtEl>
                                          <p:spTgt spid="63"/>
                                        </p:tgtEl>
                                      </p:cBhvr>
                                      <p:to x="100000" y="90000"/>
                                    </p:animScale>
                                    <p:animScale>
                                      <p:cBhvr>
                                        <p:cTn id="54" dur="166" decel="50000">
                                          <p:stCondLst>
                                            <p:cond delay="1668"/>
                                          </p:stCondLst>
                                        </p:cTn>
                                        <p:tgtEl>
                                          <p:spTgt spid="63"/>
                                        </p:tgtEl>
                                      </p:cBhvr>
                                      <p:to x="100000" y="100000"/>
                                    </p:animScale>
                                    <p:animScale>
                                      <p:cBhvr>
                                        <p:cTn id="55" dur="26">
                                          <p:stCondLst>
                                            <p:cond delay="1808"/>
                                          </p:stCondLst>
                                        </p:cTn>
                                        <p:tgtEl>
                                          <p:spTgt spid="63"/>
                                        </p:tgtEl>
                                      </p:cBhvr>
                                      <p:to x="100000" y="95000"/>
                                    </p:animScale>
                                    <p:animScale>
                                      <p:cBhvr>
                                        <p:cTn id="56" dur="166" decel="50000">
                                          <p:stCondLst>
                                            <p:cond delay="1834"/>
                                          </p:stCondLst>
                                        </p:cTn>
                                        <p:tgtEl>
                                          <p:spTgt spid="63"/>
                                        </p:tgtEl>
                                      </p:cBhvr>
                                      <p:to x="100000" y="100000"/>
                                    </p:animScale>
                                  </p:childTnLst>
                                </p:cTn>
                              </p:par>
                              <p:par>
                                <p:cTn id="57" presetID="26" presetClass="entr" presetSubtype="0" fill="hold" nodeType="withEffect">
                                  <p:stCondLst>
                                    <p:cond delay="600"/>
                                  </p:stCondLst>
                                  <p:childTnLst>
                                    <p:set>
                                      <p:cBhvr>
                                        <p:cTn id="58" dur="1" fill="hold">
                                          <p:stCondLst>
                                            <p:cond delay="0"/>
                                          </p:stCondLst>
                                        </p:cTn>
                                        <p:tgtEl>
                                          <p:spTgt spid="95"/>
                                        </p:tgtEl>
                                        <p:attrNameLst>
                                          <p:attrName>style.visibility</p:attrName>
                                        </p:attrNameLst>
                                      </p:cBhvr>
                                      <p:to>
                                        <p:strVal val="visible"/>
                                      </p:to>
                                    </p:set>
                                    <p:animEffect transition="in" filter="wipe(down)">
                                      <p:cBhvr>
                                        <p:cTn id="59" dur="580">
                                          <p:stCondLst>
                                            <p:cond delay="0"/>
                                          </p:stCondLst>
                                        </p:cTn>
                                        <p:tgtEl>
                                          <p:spTgt spid="95"/>
                                        </p:tgtEl>
                                      </p:cBhvr>
                                    </p:animEffect>
                                    <p:anim calcmode="lin" valueType="num">
                                      <p:cBhvr>
                                        <p:cTn id="60"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5" dur="26">
                                          <p:stCondLst>
                                            <p:cond delay="650"/>
                                          </p:stCondLst>
                                        </p:cTn>
                                        <p:tgtEl>
                                          <p:spTgt spid="95"/>
                                        </p:tgtEl>
                                      </p:cBhvr>
                                      <p:to x="100000" y="60000"/>
                                    </p:animScale>
                                    <p:animScale>
                                      <p:cBhvr>
                                        <p:cTn id="66" dur="166" decel="50000">
                                          <p:stCondLst>
                                            <p:cond delay="676"/>
                                          </p:stCondLst>
                                        </p:cTn>
                                        <p:tgtEl>
                                          <p:spTgt spid="95"/>
                                        </p:tgtEl>
                                      </p:cBhvr>
                                      <p:to x="100000" y="100000"/>
                                    </p:animScale>
                                    <p:animScale>
                                      <p:cBhvr>
                                        <p:cTn id="67" dur="26">
                                          <p:stCondLst>
                                            <p:cond delay="1312"/>
                                          </p:stCondLst>
                                        </p:cTn>
                                        <p:tgtEl>
                                          <p:spTgt spid="95"/>
                                        </p:tgtEl>
                                      </p:cBhvr>
                                      <p:to x="100000" y="80000"/>
                                    </p:animScale>
                                    <p:animScale>
                                      <p:cBhvr>
                                        <p:cTn id="68" dur="166" decel="50000">
                                          <p:stCondLst>
                                            <p:cond delay="1338"/>
                                          </p:stCondLst>
                                        </p:cTn>
                                        <p:tgtEl>
                                          <p:spTgt spid="95"/>
                                        </p:tgtEl>
                                      </p:cBhvr>
                                      <p:to x="100000" y="100000"/>
                                    </p:animScale>
                                    <p:animScale>
                                      <p:cBhvr>
                                        <p:cTn id="69" dur="26">
                                          <p:stCondLst>
                                            <p:cond delay="1642"/>
                                          </p:stCondLst>
                                        </p:cTn>
                                        <p:tgtEl>
                                          <p:spTgt spid="95"/>
                                        </p:tgtEl>
                                      </p:cBhvr>
                                      <p:to x="100000" y="90000"/>
                                    </p:animScale>
                                    <p:animScale>
                                      <p:cBhvr>
                                        <p:cTn id="70" dur="166" decel="50000">
                                          <p:stCondLst>
                                            <p:cond delay="1668"/>
                                          </p:stCondLst>
                                        </p:cTn>
                                        <p:tgtEl>
                                          <p:spTgt spid="95"/>
                                        </p:tgtEl>
                                      </p:cBhvr>
                                      <p:to x="100000" y="100000"/>
                                    </p:animScale>
                                    <p:animScale>
                                      <p:cBhvr>
                                        <p:cTn id="71" dur="26">
                                          <p:stCondLst>
                                            <p:cond delay="1808"/>
                                          </p:stCondLst>
                                        </p:cTn>
                                        <p:tgtEl>
                                          <p:spTgt spid="95"/>
                                        </p:tgtEl>
                                      </p:cBhvr>
                                      <p:to x="100000" y="95000"/>
                                    </p:animScale>
                                    <p:animScale>
                                      <p:cBhvr>
                                        <p:cTn id="72" dur="166" decel="50000">
                                          <p:stCondLst>
                                            <p:cond delay="1834"/>
                                          </p:stCondLst>
                                        </p:cTn>
                                        <p:tgtEl>
                                          <p:spTgt spid="95"/>
                                        </p:tgtEl>
                                      </p:cBhvr>
                                      <p:to x="100000" y="100000"/>
                                    </p:animScale>
                                  </p:childTnLst>
                                </p:cTn>
                              </p:par>
                              <p:par>
                                <p:cTn id="73" presetID="26" presetClass="entr" presetSubtype="0" fill="hold" nodeType="withEffect">
                                  <p:stCondLst>
                                    <p:cond delay="800"/>
                                  </p:stCondLst>
                                  <p:childTnLst>
                                    <p:set>
                                      <p:cBhvr>
                                        <p:cTn id="74" dur="1" fill="hold">
                                          <p:stCondLst>
                                            <p:cond delay="0"/>
                                          </p:stCondLst>
                                        </p:cTn>
                                        <p:tgtEl>
                                          <p:spTgt spid="89"/>
                                        </p:tgtEl>
                                        <p:attrNameLst>
                                          <p:attrName>style.visibility</p:attrName>
                                        </p:attrNameLst>
                                      </p:cBhvr>
                                      <p:to>
                                        <p:strVal val="visible"/>
                                      </p:to>
                                    </p:set>
                                    <p:animEffect transition="in" filter="wipe(down)">
                                      <p:cBhvr>
                                        <p:cTn id="75" dur="580">
                                          <p:stCondLst>
                                            <p:cond delay="0"/>
                                          </p:stCondLst>
                                        </p:cTn>
                                        <p:tgtEl>
                                          <p:spTgt spid="89"/>
                                        </p:tgtEl>
                                      </p:cBhvr>
                                    </p:animEffect>
                                    <p:anim calcmode="lin" valueType="num">
                                      <p:cBhvr>
                                        <p:cTn id="7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81" dur="26">
                                          <p:stCondLst>
                                            <p:cond delay="650"/>
                                          </p:stCondLst>
                                        </p:cTn>
                                        <p:tgtEl>
                                          <p:spTgt spid="89"/>
                                        </p:tgtEl>
                                      </p:cBhvr>
                                      <p:to x="100000" y="60000"/>
                                    </p:animScale>
                                    <p:animScale>
                                      <p:cBhvr>
                                        <p:cTn id="82" dur="166" decel="50000">
                                          <p:stCondLst>
                                            <p:cond delay="676"/>
                                          </p:stCondLst>
                                        </p:cTn>
                                        <p:tgtEl>
                                          <p:spTgt spid="89"/>
                                        </p:tgtEl>
                                      </p:cBhvr>
                                      <p:to x="100000" y="100000"/>
                                    </p:animScale>
                                    <p:animScale>
                                      <p:cBhvr>
                                        <p:cTn id="83" dur="26">
                                          <p:stCondLst>
                                            <p:cond delay="1312"/>
                                          </p:stCondLst>
                                        </p:cTn>
                                        <p:tgtEl>
                                          <p:spTgt spid="89"/>
                                        </p:tgtEl>
                                      </p:cBhvr>
                                      <p:to x="100000" y="80000"/>
                                    </p:animScale>
                                    <p:animScale>
                                      <p:cBhvr>
                                        <p:cTn id="84" dur="166" decel="50000">
                                          <p:stCondLst>
                                            <p:cond delay="1338"/>
                                          </p:stCondLst>
                                        </p:cTn>
                                        <p:tgtEl>
                                          <p:spTgt spid="89"/>
                                        </p:tgtEl>
                                      </p:cBhvr>
                                      <p:to x="100000" y="100000"/>
                                    </p:animScale>
                                    <p:animScale>
                                      <p:cBhvr>
                                        <p:cTn id="85" dur="26">
                                          <p:stCondLst>
                                            <p:cond delay="1642"/>
                                          </p:stCondLst>
                                        </p:cTn>
                                        <p:tgtEl>
                                          <p:spTgt spid="89"/>
                                        </p:tgtEl>
                                      </p:cBhvr>
                                      <p:to x="100000" y="90000"/>
                                    </p:animScale>
                                    <p:animScale>
                                      <p:cBhvr>
                                        <p:cTn id="86" dur="166" decel="50000">
                                          <p:stCondLst>
                                            <p:cond delay="1668"/>
                                          </p:stCondLst>
                                        </p:cTn>
                                        <p:tgtEl>
                                          <p:spTgt spid="89"/>
                                        </p:tgtEl>
                                      </p:cBhvr>
                                      <p:to x="100000" y="100000"/>
                                    </p:animScale>
                                    <p:animScale>
                                      <p:cBhvr>
                                        <p:cTn id="87" dur="26">
                                          <p:stCondLst>
                                            <p:cond delay="1808"/>
                                          </p:stCondLst>
                                        </p:cTn>
                                        <p:tgtEl>
                                          <p:spTgt spid="89"/>
                                        </p:tgtEl>
                                      </p:cBhvr>
                                      <p:to x="100000" y="95000"/>
                                    </p:animScale>
                                    <p:animScale>
                                      <p:cBhvr>
                                        <p:cTn id="88" dur="166" decel="50000">
                                          <p:stCondLst>
                                            <p:cond delay="1834"/>
                                          </p:stCondLst>
                                        </p:cTn>
                                        <p:tgtEl>
                                          <p:spTgt spid="8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6" name="图片 1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956"/>
            <a:ext cx="9143429" cy="5143179"/>
          </a:xfrm>
          <a:prstGeom prst="rect">
            <a:avLst/>
          </a:prstGeom>
        </p:spPr>
      </p:pic>
      <p:sp>
        <p:nvSpPr>
          <p:cNvPr id="36" name="Freeform 11"/>
          <p:cNvSpPr>
            <a:spLocks/>
          </p:cNvSpPr>
          <p:nvPr/>
        </p:nvSpPr>
        <p:spPr bwMode="auto">
          <a:xfrm>
            <a:off x="3997352" y="797074"/>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70C0"/>
          </a:solidFill>
          <a:ln>
            <a:noFill/>
          </a:ln>
        </p:spPr>
        <p:txBody>
          <a:bodyPr lIns="68562" tIns="34281" rIns="68562" bIns="34281"/>
          <a:lstStyle/>
          <a:p>
            <a:endParaRPr lang="zh-CN" altLang="en-US"/>
          </a:p>
        </p:txBody>
      </p:sp>
      <p:sp>
        <p:nvSpPr>
          <p:cNvPr id="37" name="Freeform 10"/>
          <p:cNvSpPr>
            <a:spLocks/>
          </p:cNvSpPr>
          <p:nvPr/>
        </p:nvSpPr>
        <p:spPr bwMode="auto">
          <a:xfrm>
            <a:off x="3874765" y="863750"/>
            <a:ext cx="3793579" cy="52625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headEnd/>
            <a:tailEnd/>
          </a:ln>
        </p:spPr>
        <p:txBody>
          <a:bodyPr lIns="68562" tIns="34281" rIns="68562" bIns="34281"/>
          <a:lstStyle/>
          <a:p>
            <a:endParaRPr lang="zh-CN" altLang="en-US"/>
          </a:p>
        </p:txBody>
      </p:sp>
      <p:sp>
        <p:nvSpPr>
          <p:cNvPr id="38" name="Rectangle 12"/>
          <p:cNvSpPr>
            <a:spLocks noChangeArrowheads="1"/>
          </p:cNvSpPr>
          <p:nvPr/>
        </p:nvSpPr>
        <p:spPr bwMode="auto">
          <a:xfrm>
            <a:off x="4061620" y="797075"/>
            <a:ext cx="540333" cy="553640"/>
          </a:xfrm>
          <a:prstGeom prst="rect">
            <a:avLst/>
          </a:prstGeom>
          <a:solidFill>
            <a:srgbClr val="0070C0"/>
          </a:solidFill>
          <a:ln>
            <a:no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42" name="Freeform 11"/>
          <p:cNvSpPr>
            <a:spLocks/>
          </p:cNvSpPr>
          <p:nvPr/>
        </p:nvSpPr>
        <p:spPr bwMode="auto">
          <a:xfrm>
            <a:off x="3997352" y="1562646"/>
            <a:ext cx="668870" cy="84535"/>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70C0"/>
          </a:solidFill>
          <a:ln>
            <a:noFill/>
          </a:ln>
        </p:spPr>
        <p:txBody>
          <a:bodyPr lIns="68562" tIns="34281" rIns="68562" bIns="34281"/>
          <a:lstStyle/>
          <a:p>
            <a:endParaRPr lang="zh-CN" altLang="en-US"/>
          </a:p>
        </p:txBody>
      </p:sp>
      <p:sp>
        <p:nvSpPr>
          <p:cNvPr id="43" name="Freeform 10"/>
          <p:cNvSpPr>
            <a:spLocks/>
          </p:cNvSpPr>
          <p:nvPr/>
        </p:nvSpPr>
        <p:spPr bwMode="auto">
          <a:xfrm>
            <a:off x="3874765" y="1629321"/>
            <a:ext cx="3793579" cy="52625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headEnd/>
            <a:tailEnd/>
          </a:ln>
        </p:spPr>
        <p:txBody>
          <a:bodyPr lIns="68562" tIns="34281" rIns="68562" bIns="34281"/>
          <a:lstStyle/>
          <a:p>
            <a:endParaRPr lang="zh-CN" altLang="en-US"/>
          </a:p>
        </p:txBody>
      </p:sp>
      <p:sp>
        <p:nvSpPr>
          <p:cNvPr id="44" name="Rectangle 12"/>
          <p:cNvSpPr>
            <a:spLocks noChangeArrowheads="1"/>
          </p:cNvSpPr>
          <p:nvPr/>
        </p:nvSpPr>
        <p:spPr bwMode="auto">
          <a:xfrm>
            <a:off x="4061620" y="1562646"/>
            <a:ext cx="540333" cy="553641"/>
          </a:xfrm>
          <a:prstGeom prst="rect">
            <a:avLst/>
          </a:prstGeom>
          <a:solidFill>
            <a:srgbClr val="0070C0"/>
          </a:solidFill>
          <a:ln>
            <a:no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45" name="Freeform 11"/>
          <p:cNvSpPr>
            <a:spLocks/>
          </p:cNvSpPr>
          <p:nvPr/>
        </p:nvSpPr>
        <p:spPr bwMode="auto">
          <a:xfrm>
            <a:off x="3997352" y="2311549"/>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70C0"/>
          </a:solidFill>
          <a:ln>
            <a:noFill/>
          </a:ln>
        </p:spPr>
        <p:txBody>
          <a:bodyPr lIns="68562" tIns="34281" rIns="68562" bIns="34281"/>
          <a:lstStyle/>
          <a:p>
            <a:endParaRPr lang="zh-CN" altLang="en-US"/>
          </a:p>
        </p:txBody>
      </p:sp>
      <p:sp>
        <p:nvSpPr>
          <p:cNvPr id="46" name="Freeform 10"/>
          <p:cNvSpPr>
            <a:spLocks/>
          </p:cNvSpPr>
          <p:nvPr/>
        </p:nvSpPr>
        <p:spPr bwMode="auto">
          <a:xfrm>
            <a:off x="3874765" y="2377034"/>
            <a:ext cx="3793579" cy="52625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headEnd/>
            <a:tailEnd/>
          </a:ln>
        </p:spPr>
        <p:txBody>
          <a:bodyPr lIns="68562" tIns="34281" rIns="68562" bIns="34281"/>
          <a:lstStyle/>
          <a:p>
            <a:endParaRPr lang="zh-CN" altLang="en-US"/>
          </a:p>
        </p:txBody>
      </p:sp>
      <p:sp>
        <p:nvSpPr>
          <p:cNvPr id="47" name="Rectangle 12"/>
          <p:cNvSpPr>
            <a:spLocks noChangeArrowheads="1"/>
          </p:cNvSpPr>
          <p:nvPr/>
        </p:nvSpPr>
        <p:spPr bwMode="auto">
          <a:xfrm>
            <a:off x="4061620" y="2311550"/>
            <a:ext cx="540333" cy="553640"/>
          </a:xfrm>
          <a:prstGeom prst="rect">
            <a:avLst/>
          </a:prstGeom>
          <a:solidFill>
            <a:srgbClr val="0070C0"/>
          </a:solidFill>
          <a:ln>
            <a:no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48" name="Freeform 11"/>
          <p:cNvSpPr>
            <a:spLocks/>
          </p:cNvSpPr>
          <p:nvPr/>
        </p:nvSpPr>
        <p:spPr bwMode="auto">
          <a:xfrm>
            <a:off x="3997352" y="3068786"/>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70C0"/>
          </a:solidFill>
          <a:ln w="9525">
            <a:noFill/>
            <a:round/>
            <a:headEnd/>
            <a:tailEnd/>
          </a:ln>
        </p:spPr>
        <p:txBody>
          <a:bodyPr lIns="68562" tIns="34281" rIns="68562" bIns="34281"/>
          <a:lstStyle/>
          <a:p>
            <a:endParaRPr lang="zh-CN" altLang="en-US"/>
          </a:p>
        </p:txBody>
      </p:sp>
      <p:sp>
        <p:nvSpPr>
          <p:cNvPr id="49" name="Freeform 10"/>
          <p:cNvSpPr>
            <a:spLocks/>
          </p:cNvSpPr>
          <p:nvPr/>
        </p:nvSpPr>
        <p:spPr bwMode="auto">
          <a:xfrm>
            <a:off x="3874765" y="3134271"/>
            <a:ext cx="3793579" cy="52625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headEnd/>
            <a:tailEnd/>
          </a:ln>
        </p:spPr>
        <p:txBody>
          <a:bodyPr lIns="68562" tIns="34281" rIns="68562" bIns="34281"/>
          <a:lstStyle/>
          <a:p>
            <a:endParaRPr lang="zh-CN" altLang="en-US"/>
          </a:p>
        </p:txBody>
      </p:sp>
      <p:sp>
        <p:nvSpPr>
          <p:cNvPr id="50" name="Rectangle 12"/>
          <p:cNvSpPr>
            <a:spLocks noChangeArrowheads="1"/>
          </p:cNvSpPr>
          <p:nvPr/>
        </p:nvSpPr>
        <p:spPr bwMode="auto">
          <a:xfrm>
            <a:off x="4061620" y="3068787"/>
            <a:ext cx="540333" cy="553640"/>
          </a:xfrm>
          <a:prstGeom prst="rect">
            <a:avLst/>
          </a:prstGeom>
          <a:solidFill>
            <a:srgbClr val="0070C0"/>
          </a:solidFill>
          <a:ln w="9525">
            <a:noFill/>
            <a:miter lim="800000"/>
            <a:headEnd/>
            <a:tailEnd/>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51" name="Freeform 11"/>
          <p:cNvSpPr>
            <a:spLocks/>
          </p:cNvSpPr>
          <p:nvPr/>
        </p:nvSpPr>
        <p:spPr bwMode="auto">
          <a:xfrm>
            <a:off x="3997352" y="3852218"/>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70C0"/>
          </a:solidFill>
          <a:ln>
            <a:noFill/>
          </a:ln>
        </p:spPr>
        <p:txBody>
          <a:bodyPr lIns="68562" tIns="34281" rIns="68562" bIns="34281"/>
          <a:lstStyle/>
          <a:p>
            <a:endParaRPr lang="zh-CN" altLang="en-US"/>
          </a:p>
        </p:txBody>
      </p:sp>
      <p:sp>
        <p:nvSpPr>
          <p:cNvPr id="52" name="Freeform 10"/>
          <p:cNvSpPr>
            <a:spLocks/>
          </p:cNvSpPr>
          <p:nvPr/>
        </p:nvSpPr>
        <p:spPr bwMode="auto">
          <a:xfrm>
            <a:off x="3874765" y="3917702"/>
            <a:ext cx="3793579" cy="52625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headEnd/>
            <a:tailEnd/>
          </a:ln>
        </p:spPr>
        <p:txBody>
          <a:bodyPr lIns="68562" tIns="34281" rIns="68562" bIns="34281"/>
          <a:lstStyle/>
          <a:p>
            <a:endParaRPr lang="zh-CN" altLang="en-US"/>
          </a:p>
        </p:txBody>
      </p:sp>
      <p:sp>
        <p:nvSpPr>
          <p:cNvPr id="53" name="Rectangle 12"/>
          <p:cNvSpPr>
            <a:spLocks noChangeArrowheads="1"/>
          </p:cNvSpPr>
          <p:nvPr/>
        </p:nvSpPr>
        <p:spPr bwMode="auto">
          <a:xfrm>
            <a:off x="4061620" y="3852218"/>
            <a:ext cx="540333" cy="553640"/>
          </a:xfrm>
          <a:prstGeom prst="rect">
            <a:avLst/>
          </a:prstGeom>
          <a:solidFill>
            <a:srgbClr val="0070C0"/>
          </a:solidFill>
          <a:ln>
            <a:no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54" name="TextBox 105"/>
          <p:cNvSpPr txBox="1">
            <a:spLocks noChangeArrowheads="1"/>
          </p:cNvSpPr>
          <p:nvPr/>
        </p:nvSpPr>
        <p:spPr bwMode="auto">
          <a:xfrm>
            <a:off x="4759054" y="910183"/>
            <a:ext cx="1831234" cy="407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200" b="0" dirty="0" smtClean="0">
                <a:solidFill>
                  <a:srgbClr val="3C3C3C"/>
                </a:solidFill>
                <a:latin typeface="微软雅黑" pitchFamily="34" charset="-122"/>
                <a:ea typeface="微软雅黑" pitchFamily="34" charset="-122"/>
              </a:rPr>
              <a:t>年度工作概述</a:t>
            </a:r>
            <a:endParaRPr lang="zh-CN" altLang="en-US" sz="2200" b="0" dirty="0">
              <a:solidFill>
                <a:srgbClr val="3C3C3C"/>
              </a:solidFill>
              <a:latin typeface="微软雅黑" pitchFamily="34" charset="-122"/>
              <a:ea typeface="微软雅黑" pitchFamily="34" charset="-122"/>
            </a:endParaRPr>
          </a:p>
        </p:txBody>
      </p:sp>
      <p:sp>
        <p:nvSpPr>
          <p:cNvPr id="55" name="TextBox 106"/>
          <p:cNvSpPr txBox="1">
            <a:spLocks noChangeArrowheads="1"/>
          </p:cNvSpPr>
          <p:nvPr/>
        </p:nvSpPr>
        <p:spPr bwMode="auto">
          <a:xfrm>
            <a:off x="4142551" y="829221"/>
            <a:ext cx="374901" cy="5310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3000" b="1">
                <a:solidFill>
                  <a:srgbClr val="FFFFFF"/>
                </a:solidFill>
                <a:latin typeface="微软雅黑" pitchFamily="34" charset="-122"/>
                <a:ea typeface="微软雅黑" pitchFamily="34" charset="-122"/>
              </a:rPr>
              <a:t>1</a:t>
            </a:r>
            <a:endParaRPr lang="zh-CN" altLang="en-US" sz="3000" b="1">
              <a:solidFill>
                <a:srgbClr val="FFFFFF"/>
              </a:solidFill>
              <a:latin typeface="微软雅黑" pitchFamily="34" charset="-122"/>
              <a:ea typeface="微软雅黑" pitchFamily="34" charset="-122"/>
            </a:endParaRPr>
          </a:p>
        </p:txBody>
      </p:sp>
      <p:sp>
        <p:nvSpPr>
          <p:cNvPr id="56" name="TextBox 108"/>
          <p:cNvSpPr txBox="1">
            <a:spLocks noChangeArrowheads="1"/>
          </p:cNvSpPr>
          <p:nvPr/>
        </p:nvSpPr>
        <p:spPr bwMode="auto">
          <a:xfrm>
            <a:off x="4759054" y="1698377"/>
            <a:ext cx="1831234" cy="407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200" b="0" dirty="0" smtClean="0">
                <a:solidFill>
                  <a:srgbClr val="3C3C3C"/>
                </a:solidFill>
                <a:latin typeface="微软雅黑" pitchFamily="34" charset="-122"/>
                <a:ea typeface="微软雅黑" pitchFamily="34" charset="-122"/>
              </a:rPr>
              <a:t>工作完成情况</a:t>
            </a:r>
            <a:endParaRPr lang="zh-CN" altLang="en-US" sz="2200" b="0" dirty="0">
              <a:solidFill>
                <a:srgbClr val="3C3C3C"/>
              </a:solidFill>
              <a:latin typeface="微软雅黑" pitchFamily="34" charset="-122"/>
              <a:ea typeface="微软雅黑" pitchFamily="34" charset="-122"/>
            </a:endParaRPr>
          </a:p>
        </p:txBody>
      </p:sp>
      <p:sp>
        <p:nvSpPr>
          <p:cNvPr id="57" name="TextBox 109"/>
          <p:cNvSpPr txBox="1">
            <a:spLocks noChangeArrowheads="1"/>
          </p:cNvSpPr>
          <p:nvPr/>
        </p:nvSpPr>
        <p:spPr bwMode="auto">
          <a:xfrm>
            <a:off x="4142551" y="1578124"/>
            <a:ext cx="374901" cy="5310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3000" b="1">
                <a:solidFill>
                  <a:srgbClr val="FFFFFF"/>
                </a:solidFill>
                <a:latin typeface="微软雅黑" pitchFamily="34" charset="-122"/>
                <a:ea typeface="微软雅黑" pitchFamily="34" charset="-122"/>
              </a:rPr>
              <a:t>2</a:t>
            </a:r>
            <a:endParaRPr lang="zh-CN" altLang="en-US" sz="3000" b="1">
              <a:solidFill>
                <a:srgbClr val="FFFFFF"/>
              </a:solidFill>
              <a:latin typeface="微软雅黑" pitchFamily="34" charset="-122"/>
              <a:ea typeface="微软雅黑" pitchFamily="34" charset="-122"/>
            </a:endParaRPr>
          </a:p>
        </p:txBody>
      </p:sp>
      <p:sp>
        <p:nvSpPr>
          <p:cNvPr id="58" name="TextBox 115"/>
          <p:cNvSpPr txBox="1">
            <a:spLocks noChangeArrowheads="1"/>
          </p:cNvSpPr>
          <p:nvPr/>
        </p:nvSpPr>
        <p:spPr bwMode="auto">
          <a:xfrm>
            <a:off x="4759054" y="2406799"/>
            <a:ext cx="1831234" cy="407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200" b="0" dirty="0" smtClean="0">
                <a:solidFill>
                  <a:srgbClr val="3C3C3C"/>
                </a:solidFill>
                <a:latin typeface="微软雅黑" pitchFamily="34" charset="-122"/>
                <a:ea typeface="微软雅黑" pitchFamily="34" charset="-122"/>
              </a:rPr>
              <a:t>成功项目展示</a:t>
            </a:r>
            <a:endParaRPr lang="zh-CN" altLang="en-US" sz="2200" b="0" dirty="0">
              <a:solidFill>
                <a:srgbClr val="3C3C3C"/>
              </a:solidFill>
              <a:latin typeface="微软雅黑" pitchFamily="34" charset="-122"/>
              <a:ea typeface="微软雅黑" pitchFamily="34" charset="-122"/>
            </a:endParaRPr>
          </a:p>
        </p:txBody>
      </p:sp>
      <p:sp>
        <p:nvSpPr>
          <p:cNvPr id="59" name="TextBox 116"/>
          <p:cNvSpPr txBox="1">
            <a:spLocks noChangeArrowheads="1"/>
          </p:cNvSpPr>
          <p:nvPr/>
        </p:nvSpPr>
        <p:spPr bwMode="auto">
          <a:xfrm>
            <a:off x="4142551" y="2325837"/>
            <a:ext cx="374901" cy="5310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3000" b="1">
                <a:solidFill>
                  <a:srgbClr val="FFFFFF"/>
                </a:solidFill>
                <a:latin typeface="微软雅黑" pitchFamily="34" charset="-122"/>
                <a:ea typeface="微软雅黑" pitchFamily="34" charset="-122"/>
              </a:rPr>
              <a:t>3</a:t>
            </a:r>
            <a:endParaRPr lang="zh-CN" altLang="en-US" sz="3000" b="1">
              <a:solidFill>
                <a:srgbClr val="FFFFFF"/>
              </a:solidFill>
              <a:latin typeface="微软雅黑" pitchFamily="34" charset="-122"/>
              <a:ea typeface="微软雅黑" pitchFamily="34" charset="-122"/>
            </a:endParaRPr>
          </a:p>
        </p:txBody>
      </p:sp>
      <p:sp>
        <p:nvSpPr>
          <p:cNvPr id="60" name="TextBox 117"/>
          <p:cNvSpPr txBox="1">
            <a:spLocks noChangeArrowheads="1"/>
          </p:cNvSpPr>
          <p:nvPr/>
        </p:nvSpPr>
        <p:spPr bwMode="auto">
          <a:xfrm>
            <a:off x="4759054" y="3172370"/>
            <a:ext cx="1831234" cy="407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200" b="0" dirty="0" smtClean="0">
                <a:solidFill>
                  <a:srgbClr val="3C3C3C"/>
                </a:solidFill>
                <a:latin typeface="微软雅黑" pitchFamily="34" charset="-122"/>
                <a:ea typeface="微软雅黑" pitchFamily="34" charset="-122"/>
              </a:rPr>
              <a:t>工作存在不足</a:t>
            </a:r>
            <a:endParaRPr lang="zh-CN" altLang="en-US" sz="2200" b="0" dirty="0">
              <a:solidFill>
                <a:srgbClr val="3C3C3C"/>
              </a:solidFill>
              <a:latin typeface="微软雅黑" pitchFamily="34" charset="-122"/>
              <a:ea typeface="微软雅黑" pitchFamily="34" charset="-122"/>
            </a:endParaRPr>
          </a:p>
        </p:txBody>
      </p:sp>
      <p:sp>
        <p:nvSpPr>
          <p:cNvPr id="61" name="TextBox 118"/>
          <p:cNvSpPr txBox="1">
            <a:spLocks noChangeArrowheads="1"/>
          </p:cNvSpPr>
          <p:nvPr/>
        </p:nvSpPr>
        <p:spPr bwMode="auto">
          <a:xfrm>
            <a:off x="4142551" y="3091408"/>
            <a:ext cx="374901" cy="5310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3000" b="1">
                <a:solidFill>
                  <a:srgbClr val="FFFFFF"/>
                </a:solidFill>
                <a:latin typeface="微软雅黑" pitchFamily="34" charset="-122"/>
                <a:ea typeface="微软雅黑" pitchFamily="34" charset="-122"/>
              </a:rPr>
              <a:t>4</a:t>
            </a:r>
            <a:endParaRPr lang="zh-CN" altLang="en-US" sz="3000" b="1">
              <a:solidFill>
                <a:srgbClr val="FFFFFF"/>
              </a:solidFill>
              <a:latin typeface="微软雅黑" pitchFamily="34" charset="-122"/>
              <a:ea typeface="微软雅黑" pitchFamily="34" charset="-122"/>
            </a:endParaRPr>
          </a:p>
        </p:txBody>
      </p:sp>
      <p:sp>
        <p:nvSpPr>
          <p:cNvPr id="62" name="TextBox 119"/>
          <p:cNvSpPr txBox="1">
            <a:spLocks noChangeArrowheads="1"/>
          </p:cNvSpPr>
          <p:nvPr/>
        </p:nvSpPr>
        <p:spPr bwMode="auto">
          <a:xfrm>
            <a:off x="4759054" y="3978424"/>
            <a:ext cx="1831234" cy="407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200" b="0" dirty="0" smtClean="0">
                <a:solidFill>
                  <a:srgbClr val="3C3C3C"/>
                </a:solidFill>
                <a:latin typeface="微软雅黑" pitchFamily="34" charset="-122"/>
                <a:ea typeface="微软雅黑" pitchFamily="34" charset="-122"/>
              </a:rPr>
              <a:t>明年工作计划</a:t>
            </a:r>
            <a:endParaRPr lang="zh-CN" altLang="en-US" sz="2200" b="0" dirty="0">
              <a:solidFill>
                <a:srgbClr val="3C3C3C"/>
              </a:solidFill>
              <a:latin typeface="微软雅黑" pitchFamily="34" charset="-122"/>
              <a:ea typeface="微软雅黑" pitchFamily="34" charset="-122"/>
            </a:endParaRPr>
          </a:p>
        </p:txBody>
      </p:sp>
      <p:sp>
        <p:nvSpPr>
          <p:cNvPr id="63" name="TextBox 120"/>
          <p:cNvSpPr txBox="1">
            <a:spLocks noChangeArrowheads="1"/>
          </p:cNvSpPr>
          <p:nvPr/>
        </p:nvSpPr>
        <p:spPr bwMode="auto">
          <a:xfrm>
            <a:off x="4142551" y="3858171"/>
            <a:ext cx="374901" cy="5310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3000" b="1" dirty="0">
                <a:solidFill>
                  <a:srgbClr val="FFFFFF"/>
                </a:solidFill>
                <a:latin typeface="微软雅黑" pitchFamily="34" charset="-122"/>
                <a:ea typeface="微软雅黑" pitchFamily="34" charset="-122"/>
              </a:rPr>
              <a:t>5</a:t>
            </a:r>
            <a:endParaRPr lang="zh-CN" altLang="en-US" sz="3000" b="1" dirty="0">
              <a:solidFill>
                <a:srgbClr val="FFFFFF"/>
              </a:solidFill>
              <a:latin typeface="微软雅黑" pitchFamily="34" charset="-122"/>
              <a:ea typeface="微软雅黑" pitchFamily="34" charset="-122"/>
            </a:endParaRPr>
          </a:p>
        </p:txBody>
      </p:sp>
      <p:sp>
        <p:nvSpPr>
          <p:cNvPr id="64" name="Freeform 5"/>
          <p:cNvSpPr>
            <a:spLocks/>
          </p:cNvSpPr>
          <p:nvPr/>
        </p:nvSpPr>
        <p:spPr bwMode="auto">
          <a:xfrm>
            <a:off x="0" y="0"/>
            <a:ext cx="3195580" cy="5154216"/>
          </a:xfrm>
          <a:custGeom>
            <a:avLst/>
            <a:gdLst>
              <a:gd name="T0" fmla="*/ 0 w 5566"/>
              <a:gd name="T1" fmla="*/ 0 h 9000"/>
              <a:gd name="T2" fmla="*/ 4324 w 5566"/>
              <a:gd name="T3" fmla="*/ 0 h 9000"/>
              <a:gd name="T4" fmla="*/ 5566 w 5566"/>
              <a:gd name="T5" fmla="*/ 9000 h 9000"/>
              <a:gd name="T6" fmla="*/ 0 w 5566"/>
              <a:gd name="T7" fmla="*/ 9000 h 9000"/>
              <a:gd name="T8" fmla="*/ 0 w 5566"/>
              <a:gd name="T9" fmla="*/ 0 h 9000"/>
            </a:gdLst>
            <a:ahLst/>
            <a:cxnLst>
              <a:cxn ang="0">
                <a:pos x="T0" y="T1"/>
              </a:cxn>
              <a:cxn ang="0">
                <a:pos x="T2" y="T3"/>
              </a:cxn>
              <a:cxn ang="0">
                <a:pos x="T4" y="T5"/>
              </a:cxn>
              <a:cxn ang="0">
                <a:pos x="T6" y="T7"/>
              </a:cxn>
              <a:cxn ang="0">
                <a:pos x="T8" y="T9"/>
              </a:cxn>
            </a:cxnLst>
            <a:rect l="0" t="0" r="r" b="b"/>
            <a:pathLst>
              <a:path w="5566" h="9000">
                <a:moveTo>
                  <a:pt x="0" y="0"/>
                </a:moveTo>
                <a:lnTo>
                  <a:pt x="4324" y="0"/>
                </a:lnTo>
                <a:lnTo>
                  <a:pt x="5566" y="9000"/>
                </a:lnTo>
                <a:lnTo>
                  <a:pt x="0" y="9000"/>
                </a:lnTo>
                <a:lnTo>
                  <a:pt x="0" y="0"/>
                </a:lnTo>
                <a:close/>
              </a:path>
            </a:pathLst>
          </a:cu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lIns="68562" tIns="34281" rIns="68562" bIns="34281"/>
          <a:lstStyle/>
          <a:p>
            <a:endParaRPr lang="zh-CN" altLang="en-US"/>
          </a:p>
        </p:txBody>
      </p:sp>
      <p:sp>
        <p:nvSpPr>
          <p:cNvPr id="65" name="Freeform 6"/>
          <p:cNvSpPr>
            <a:spLocks/>
          </p:cNvSpPr>
          <p:nvPr/>
        </p:nvSpPr>
        <p:spPr bwMode="auto">
          <a:xfrm>
            <a:off x="2544562" y="0"/>
            <a:ext cx="836683" cy="5154216"/>
          </a:xfrm>
          <a:custGeom>
            <a:avLst/>
            <a:gdLst>
              <a:gd name="T0" fmla="*/ 0 w 1457"/>
              <a:gd name="T1" fmla="*/ 0 h 9000"/>
              <a:gd name="T2" fmla="*/ 224 w 1457"/>
              <a:gd name="T3" fmla="*/ 0 h 9000"/>
              <a:gd name="T4" fmla="*/ 1457 w 1457"/>
              <a:gd name="T5" fmla="*/ 9000 h 9000"/>
              <a:gd name="T6" fmla="*/ 1233 w 1457"/>
              <a:gd name="T7" fmla="*/ 9000 h 9000"/>
              <a:gd name="T8" fmla="*/ 0 w 1457"/>
              <a:gd name="T9" fmla="*/ 0 h 9000"/>
            </a:gdLst>
            <a:ahLst/>
            <a:cxnLst>
              <a:cxn ang="0">
                <a:pos x="T0" y="T1"/>
              </a:cxn>
              <a:cxn ang="0">
                <a:pos x="T2" y="T3"/>
              </a:cxn>
              <a:cxn ang="0">
                <a:pos x="T4" y="T5"/>
              </a:cxn>
              <a:cxn ang="0">
                <a:pos x="T6" y="T7"/>
              </a:cxn>
              <a:cxn ang="0">
                <a:pos x="T8" y="T9"/>
              </a:cxn>
            </a:cxnLst>
            <a:rect l="0" t="0" r="r" b="b"/>
            <a:pathLst>
              <a:path w="1457" h="9000">
                <a:moveTo>
                  <a:pt x="0" y="0"/>
                </a:moveTo>
                <a:lnTo>
                  <a:pt x="224" y="0"/>
                </a:lnTo>
                <a:lnTo>
                  <a:pt x="1457" y="9000"/>
                </a:lnTo>
                <a:lnTo>
                  <a:pt x="1233" y="9000"/>
                </a:lnTo>
                <a:lnTo>
                  <a:pt x="0" y="0"/>
                </a:lnTo>
                <a:close/>
              </a:path>
            </a:pathLst>
          </a:custGeom>
          <a:solidFill>
            <a:srgbClr val="00B0F0"/>
          </a:solidFill>
          <a:ln>
            <a:noFill/>
          </a:ln>
        </p:spPr>
        <p:txBody>
          <a:bodyPr lIns="68562" tIns="34281" rIns="68562" bIns="34281"/>
          <a:lstStyle/>
          <a:p>
            <a:endParaRPr lang="zh-CN" altLang="en-US"/>
          </a:p>
        </p:txBody>
      </p:sp>
      <p:sp>
        <p:nvSpPr>
          <p:cNvPr id="66" name="矩形 12"/>
          <p:cNvSpPr>
            <a:spLocks noChangeArrowheads="1"/>
          </p:cNvSpPr>
          <p:nvPr/>
        </p:nvSpPr>
        <p:spPr bwMode="auto">
          <a:xfrm>
            <a:off x="1980426" y="4454129"/>
            <a:ext cx="1299655" cy="586978"/>
          </a:xfrm>
          <a:prstGeom prst="rect">
            <a:avLst/>
          </a:prstGeom>
          <a:solidFill>
            <a:srgbClr val="00B0F0"/>
          </a:solidFill>
          <a:ln>
            <a:no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67" name="TextBox 98"/>
          <p:cNvSpPr txBox="1">
            <a:spLocks noChangeArrowheads="1"/>
          </p:cNvSpPr>
          <p:nvPr/>
        </p:nvSpPr>
        <p:spPr bwMode="auto">
          <a:xfrm>
            <a:off x="2072058" y="4443958"/>
            <a:ext cx="677201" cy="392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100" dirty="0">
                <a:solidFill>
                  <a:srgbClr val="FFFFFF"/>
                </a:solidFill>
                <a:latin typeface="微软雅黑" pitchFamily="34" charset="-122"/>
                <a:ea typeface="微软雅黑" pitchFamily="34" charset="-122"/>
              </a:rPr>
              <a:t>目录</a:t>
            </a:r>
          </a:p>
        </p:txBody>
      </p:sp>
      <p:sp>
        <p:nvSpPr>
          <p:cNvPr id="68" name="TextBox 104"/>
          <p:cNvSpPr txBox="1">
            <a:spLocks noChangeArrowheads="1"/>
          </p:cNvSpPr>
          <p:nvPr/>
        </p:nvSpPr>
        <p:spPr bwMode="auto">
          <a:xfrm>
            <a:off x="2112523" y="4730899"/>
            <a:ext cx="1135211" cy="346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dirty="0">
                <a:solidFill>
                  <a:srgbClr val="FFFFFF"/>
                </a:solidFill>
                <a:latin typeface="微软雅黑" pitchFamily="34" charset="-122"/>
                <a:ea typeface="微软雅黑" pitchFamily="34" charset="-122"/>
              </a:rPr>
              <a:t>Contents</a:t>
            </a:r>
            <a:endParaRPr lang="zh-CN" altLang="en-US" dirty="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xmlns="" val="904788947"/>
      </p:ext>
    </p:extLst>
  </p:cSld>
  <p:clrMapOvr>
    <a:masterClrMapping/>
  </p:clrMapOvr>
  <mc:AlternateContent xmlns:mc="http://schemas.openxmlformats.org/markup-compatibility/2006">
    <mc:Choice xmlns:p14="http://schemas.microsoft.com/office/powerpoint/2010/main" xmlns="" Requires="p14">
      <p:transition spd="slow" p14:dur="1100" advClick="0" advTm="12000">
        <p14:switch dir="r"/>
      </p:transition>
    </mc:Choice>
    <mc:Fallback>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up)">
                                      <p:cBhvr>
                                        <p:cTn id="7" dur="500"/>
                                        <p:tgtEl>
                                          <p:spTgt spid="6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wipe(down)">
                                      <p:cBhvr>
                                        <p:cTn id="10" dur="500"/>
                                        <p:tgtEl>
                                          <p:spTgt spid="65"/>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66"/>
                                        </p:tgtEl>
                                        <p:attrNameLst>
                                          <p:attrName>style.visibility</p:attrName>
                                        </p:attrNameLst>
                                      </p:cBhvr>
                                      <p:to>
                                        <p:strVal val="visible"/>
                                      </p:to>
                                    </p:set>
                                    <p:animEffect transition="in" filter="wipe(right)">
                                      <p:cBhvr>
                                        <p:cTn id="14" dur="500"/>
                                        <p:tgtEl>
                                          <p:spTgt spid="66"/>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 calcmode="lin" valueType="num">
                                      <p:cBhvr>
                                        <p:cTn id="18" dur="500" fill="hold"/>
                                        <p:tgtEl>
                                          <p:spTgt spid="67"/>
                                        </p:tgtEl>
                                        <p:attrNameLst>
                                          <p:attrName>ppt_w</p:attrName>
                                        </p:attrNameLst>
                                      </p:cBhvr>
                                      <p:tavLst>
                                        <p:tav tm="0">
                                          <p:val>
                                            <p:fltVal val="0"/>
                                          </p:val>
                                        </p:tav>
                                        <p:tav tm="100000">
                                          <p:val>
                                            <p:strVal val="#ppt_w"/>
                                          </p:val>
                                        </p:tav>
                                      </p:tavLst>
                                    </p:anim>
                                    <p:anim calcmode="lin" valueType="num">
                                      <p:cBhvr>
                                        <p:cTn id="19" dur="500" fill="hold"/>
                                        <p:tgtEl>
                                          <p:spTgt spid="67"/>
                                        </p:tgtEl>
                                        <p:attrNameLst>
                                          <p:attrName>ppt_h</p:attrName>
                                        </p:attrNameLst>
                                      </p:cBhvr>
                                      <p:tavLst>
                                        <p:tav tm="0">
                                          <p:val>
                                            <p:fltVal val="0"/>
                                          </p:val>
                                        </p:tav>
                                        <p:tav tm="100000">
                                          <p:val>
                                            <p:strVal val="#ppt_h"/>
                                          </p:val>
                                        </p:tav>
                                      </p:tavLst>
                                    </p:anim>
                                    <p:anim calcmode="lin" valueType="num">
                                      <p:cBhvr>
                                        <p:cTn id="20" dur="500" fill="hold"/>
                                        <p:tgtEl>
                                          <p:spTgt spid="67"/>
                                        </p:tgtEl>
                                        <p:attrNameLst>
                                          <p:attrName>style.rotation</p:attrName>
                                        </p:attrNameLst>
                                      </p:cBhvr>
                                      <p:tavLst>
                                        <p:tav tm="0">
                                          <p:val>
                                            <p:fltVal val="90"/>
                                          </p:val>
                                        </p:tav>
                                        <p:tav tm="100000">
                                          <p:val>
                                            <p:fltVal val="0"/>
                                          </p:val>
                                        </p:tav>
                                      </p:tavLst>
                                    </p:anim>
                                    <p:animEffect transition="in" filter="fade">
                                      <p:cBhvr>
                                        <p:cTn id="21" dur="500"/>
                                        <p:tgtEl>
                                          <p:spTgt spid="67"/>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68"/>
                                        </p:tgtEl>
                                        <p:attrNameLst>
                                          <p:attrName>style.visibility</p:attrName>
                                        </p:attrNameLst>
                                      </p:cBhvr>
                                      <p:to>
                                        <p:strVal val="visible"/>
                                      </p:to>
                                    </p:set>
                                    <p:anim calcmode="lin" valueType="num">
                                      <p:cBhvr>
                                        <p:cTn id="24" dur="500" fill="hold"/>
                                        <p:tgtEl>
                                          <p:spTgt spid="68"/>
                                        </p:tgtEl>
                                        <p:attrNameLst>
                                          <p:attrName>ppt_w</p:attrName>
                                        </p:attrNameLst>
                                      </p:cBhvr>
                                      <p:tavLst>
                                        <p:tav tm="0">
                                          <p:val>
                                            <p:fltVal val="0"/>
                                          </p:val>
                                        </p:tav>
                                        <p:tav tm="100000">
                                          <p:val>
                                            <p:strVal val="#ppt_w"/>
                                          </p:val>
                                        </p:tav>
                                      </p:tavLst>
                                    </p:anim>
                                    <p:anim calcmode="lin" valueType="num">
                                      <p:cBhvr>
                                        <p:cTn id="25" dur="500" fill="hold"/>
                                        <p:tgtEl>
                                          <p:spTgt spid="68"/>
                                        </p:tgtEl>
                                        <p:attrNameLst>
                                          <p:attrName>ppt_h</p:attrName>
                                        </p:attrNameLst>
                                      </p:cBhvr>
                                      <p:tavLst>
                                        <p:tav tm="0">
                                          <p:val>
                                            <p:fltVal val="0"/>
                                          </p:val>
                                        </p:tav>
                                        <p:tav tm="100000">
                                          <p:val>
                                            <p:strVal val="#ppt_h"/>
                                          </p:val>
                                        </p:tav>
                                      </p:tavLst>
                                    </p:anim>
                                    <p:anim calcmode="lin" valueType="num">
                                      <p:cBhvr>
                                        <p:cTn id="26" dur="500" fill="hold"/>
                                        <p:tgtEl>
                                          <p:spTgt spid="68"/>
                                        </p:tgtEl>
                                        <p:attrNameLst>
                                          <p:attrName>style.rotation</p:attrName>
                                        </p:attrNameLst>
                                      </p:cBhvr>
                                      <p:tavLst>
                                        <p:tav tm="0">
                                          <p:val>
                                            <p:fltVal val="90"/>
                                          </p:val>
                                        </p:tav>
                                        <p:tav tm="100000">
                                          <p:val>
                                            <p:fltVal val="0"/>
                                          </p:val>
                                        </p:tav>
                                      </p:tavLst>
                                    </p:anim>
                                    <p:animEffect transition="in" filter="fade">
                                      <p:cBhvr>
                                        <p:cTn id="27" dur="500"/>
                                        <p:tgtEl>
                                          <p:spTgt spid="68"/>
                                        </p:tgtEl>
                                      </p:cBhvr>
                                    </p:animEffect>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0-#ppt_w/2"/>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10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0-#ppt_w/2"/>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20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0-#ppt_w/2"/>
                                          </p:val>
                                        </p:tav>
                                        <p:tav tm="100000">
                                          <p:val>
                                            <p:strVal val="#ppt_x"/>
                                          </p:val>
                                        </p:tav>
                                      </p:tavLst>
                                    </p:anim>
                                    <p:anim calcmode="lin" valueType="num">
                                      <p:cBhvr additive="base">
                                        <p:cTn id="40" dur="500" fill="hold"/>
                                        <p:tgtEl>
                                          <p:spTgt spid="46"/>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30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0-#ppt_w/2"/>
                                          </p:val>
                                        </p:tav>
                                        <p:tav tm="100000">
                                          <p:val>
                                            <p:strVal val="#ppt_x"/>
                                          </p:val>
                                        </p:tav>
                                      </p:tavLst>
                                    </p:anim>
                                    <p:anim calcmode="lin" valueType="num">
                                      <p:cBhvr additive="base">
                                        <p:cTn id="44" dur="500" fill="hold"/>
                                        <p:tgtEl>
                                          <p:spTgt spid="49"/>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40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500" fill="hold"/>
                                        <p:tgtEl>
                                          <p:spTgt spid="52"/>
                                        </p:tgtEl>
                                        <p:attrNameLst>
                                          <p:attrName>ppt_x</p:attrName>
                                        </p:attrNameLst>
                                      </p:cBhvr>
                                      <p:tavLst>
                                        <p:tav tm="0">
                                          <p:val>
                                            <p:strVal val="0-#ppt_w/2"/>
                                          </p:val>
                                        </p:tav>
                                        <p:tav tm="100000">
                                          <p:val>
                                            <p:strVal val="#ppt_x"/>
                                          </p:val>
                                        </p:tav>
                                      </p:tavLst>
                                    </p:anim>
                                    <p:anim calcmode="lin" valueType="num">
                                      <p:cBhvr additive="base">
                                        <p:cTn id="48" dur="500" fill="hold"/>
                                        <p:tgtEl>
                                          <p:spTgt spid="52"/>
                                        </p:tgtEl>
                                        <p:attrNameLst>
                                          <p:attrName>ppt_y</p:attrName>
                                        </p:attrNameLst>
                                      </p:cBhvr>
                                      <p:tavLst>
                                        <p:tav tm="0">
                                          <p:val>
                                            <p:strVal val="1+#ppt_h/2"/>
                                          </p:val>
                                        </p:tav>
                                        <p:tav tm="100000">
                                          <p:val>
                                            <p:strVal val="#ppt_y"/>
                                          </p:val>
                                        </p:tav>
                                      </p:tavLst>
                                    </p:anim>
                                  </p:childTnLst>
                                </p:cTn>
                              </p:par>
                            </p:childTnLst>
                          </p:cTn>
                        </p:par>
                        <p:par>
                          <p:cTn id="49" fill="hold">
                            <p:stCondLst>
                              <p:cond delay="2400"/>
                            </p:stCondLst>
                            <p:childTnLst>
                              <p:par>
                                <p:cTn id="50" presetID="22" presetClass="entr" presetSubtype="4"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down)">
                                      <p:cBhvr>
                                        <p:cTn id="52" dur="300"/>
                                        <p:tgtEl>
                                          <p:spTgt spid="36"/>
                                        </p:tgtEl>
                                      </p:cBhvr>
                                    </p:animEffect>
                                  </p:childTnLst>
                                </p:cTn>
                              </p:par>
                            </p:childTnLst>
                          </p:cTn>
                        </p:par>
                        <p:par>
                          <p:cTn id="53" fill="hold">
                            <p:stCondLst>
                              <p:cond delay="2700"/>
                            </p:stCondLst>
                            <p:childTnLst>
                              <p:par>
                                <p:cTn id="54" presetID="2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up)">
                                      <p:cBhvr>
                                        <p:cTn id="56" dur="500"/>
                                        <p:tgtEl>
                                          <p:spTgt spid="38"/>
                                        </p:tgtEl>
                                      </p:cBhvr>
                                    </p:animEffect>
                                  </p:childTnLst>
                                </p:cTn>
                              </p:par>
                            </p:childTnLst>
                          </p:cTn>
                        </p:par>
                        <p:par>
                          <p:cTn id="57" fill="hold">
                            <p:stCondLst>
                              <p:cond delay="3200"/>
                            </p:stCondLst>
                            <p:childTnLst>
                              <p:par>
                                <p:cTn id="58" presetID="31" presetClass="entr" presetSubtype="0"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p:cTn id="60" dur="500" fill="hold"/>
                                        <p:tgtEl>
                                          <p:spTgt spid="55"/>
                                        </p:tgtEl>
                                        <p:attrNameLst>
                                          <p:attrName>ppt_w</p:attrName>
                                        </p:attrNameLst>
                                      </p:cBhvr>
                                      <p:tavLst>
                                        <p:tav tm="0">
                                          <p:val>
                                            <p:fltVal val="0"/>
                                          </p:val>
                                        </p:tav>
                                        <p:tav tm="100000">
                                          <p:val>
                                            <p:strVal val="#ppt_w"/>
                                          </p:val>
                                        </p:tav>
                                      </p:tavLst>
                                    </p:anim>
                                    <p:anim calcmode="lin" valueType="num">
                                      <p:cBhvr>
                                        <p:cTn id="61" dur="500" fill="hold"/>
                                        <p:tgtEl>
                                          <p:spTgt spid="55"/>
                                        </p:tgtEl>
                                        <p:attrNameLst>
                                          <p:attrName>ppt_h</p:attrName>
                                        </p:attrNameLst>
                                      </p:cBhvr>
                                      <p:tavLst>
                                        <p:tav tm="0">
                                          <p:val>
                                            <p:fltVal val="0"/>
                                          </p:val>
                                        </p:tav>
                                        <p:tav tm="100000">
                                          <p:val>
                                            <p:strVal val="#ppt_h"/>
                                          </p:val>
                                        </p:tav>
                                      </p:tavLst>
                                    </p:anim>
                                    <p:anim calcmode="lin" valueType="num">
                                      <p:cBhvr>
                                        <p:cTn id="62" dur="500" fill="hold"/>
                                        <p:tgtEl>
                                          <p:spTgt spid="55"/>
                                        </p:tgtEl>
                                        <p:attrNameLst>
                                          <p:attrName>style.rotation</p:attrName>
                                        </p:attrNameLst>
                                      </p:cBhvr>
                                      <p:tavLst>
                                        <p:tav tm="0">
                                          <p:val>
                                            <p:fltVal val="90"/>
                                          </p:val>
                                        </p:tav>
                                        <p:tav tm="100000">
                                          <p:val>
                                            <p:fltVal val="0"/>
                                          </p:val>
                                        </p:tav>
                                      </p:tavLst>
                                    </p:anim>
                                    <p:animEffect transition="in" filter="fade">
                                      <p:cBhvr>
                                        <p:cTn id="63" dur="500"/>
                                        <p:tgtEl>
                                          <p:spTgt spid="55"/>
                                        </p:tgtEl>
                                      </p:cBhvr>
                                    </p:animEffect>
                                  </p:childTnLst>
                                </p:cTn>
                              </p:par>
                            </p:childTnLst>
                          </p:cTn>
                        </p:par>
                        <p:par>
                          <p:cTn id="64" fill="hold">
                            <p:stCondLst>
                              <p:cond delay="3700"/>
                            </p:stCondLst>
                            <p:childTnLst>
                              <p:par>
                                <p:cTn id="65" presetID="22" presetClass="entr" presetSubtype="8" fill="hold" grpId="0"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left)">
                                      <p:cBhvr>
                                        <p:cTn id="67" dur="500"/>
                                        <p:tgtEl>
                                          <p:spTgt spid="54"/>
                                        </p:tgtEl>
                                      </p:cBhvr>
                                    </p:animEffect>
                                  </p:childTnLst>
                                </p:cTn>
                              </p:par>
                            </p:childTnLst>
                          </p:cTn>
                        </p:par>
                        <p:par>
                          <p:cTn id="68" fill="hold">
                            <p:stCondLst>
                              <p:cond delay="4200"/>
                            </p:stCondLst>
                            <p:childTnLst>
                              <p:par>
                                <p:cTn id="69" presetID="22" presetClass="entr" presetSubtype="4"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wipe(down)">
                                      <p:cBhvr>
                                        <p:cTn id="71" dur="300"/>
                                        <p:tgtEl>
                                          <p:spTgt spid="42"/>
                                        </p:tgtEl>
                                      </p:cBhvr>
                                    </p:animEffect>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up)">
                                      <p:cBhvr>
                                        <p:cTn id="75" dur="500"/>
                                        <p:tgtEl>
                                          <p:spTgt spid="44"/>
                                        </p:tgtEl>
                                      </p:cBhvr>
                                    </p:animEffect>
                                  </p:childTnLst>
                                </p:cTn>
                              </p:par>
                            </p:childTnLst>
                          </p:cTn>
                        </p:par>
                        <p:par>
                          <p:cTn id="76" fill="hold">
                            <p:stCondLst>
                              <p:cond delay="5000"/>
                            </p:stCondLst>
                            <p:childTnLst>
                              <p:par>
                                <p:cTn id="77" presetID="31"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p:cTn id="79" dur="500" fill="hold"/>
                                        <p:tgtEl>
                                          <p:spTgt spid="57"/>
                                        </p:tgtEl>
                                        <p:attrNameLst>
                                          <p:attrName>ppt_w</p:attrName>
                                        </p:attrNameLst>
                                      </p:cBhvr>
                                      <p:tavLst>
                                        <p:tav tm="0">
                                          <p:val>
                                            <p:fltVal val="0"/>
                                          </p:val>
                                        </p:tav>
                                        <p:tav tm="100000">
                                          <p:val>
                                            <p:strVal val="#ppt_w"/>
                                          </p:val>
                                        </p:tav>
                                      </p:tavLst>
                                    </p:anim>
                                    <p:anim calcmode="lin" valueType="num">
                                      <p:cBhvr>
                                        <p:cTn id="80" dur="500" fill="hold"/>
                                        <p:tgtEl>
                                          <p:spTgt spid="57"/>
                                        </p:tgtEl>
                                        <p:attrNameLst>
                                          <p:attrName>ppt_h</p:attrName>
                                        </p:attrNameLst>
                                      </p:cBhvr>
                                      <p:tavLst>
                                        <p:tav tm="0">
                                          <p:val>
                                            <p:fltVal val="0"/>
                                          </p:val>
                                        </p:tav>
                                        <p:tav tm="100000">
                                          <p:val>
                                            <p:strVal val="#ppt_h"/>
                                          </p:val>
                                        </p:tav>
                                      </p:tavLst>
                                    </p:anim>
                                    <p:anim calcmode="lin" valueType="num">
                                      <p:cBhvr>
                                        <p:cTn id="81" dur="500" fill="hold"/>
                                        <p:tgtEl>
                                          <p:spTgt spid="57"/>
                                        </p:tgtEl>
                                        <p:attrNameLst>
                                          <p:attrName>style.rotation</p:attrName>
                                        </p:attrNameLst>
                                      </p:cBhvr>
                                      <p:tavLst>
                                        <p:tav tm="0">
                                          <p:val>
                                            <p:fltVal val="90"/>
                                          </p:val>
                                        </p:tav>
                                        <p:tav tm="100000">
                                          <p:val>
                                            <p:fltVal val="0"/>
                                          </p:val>
                                        </p:tav>
                                      </p:tavLst>
                                    </p:anim>
                                    <p:animEffect transition="in" filter="fade">
                                      <p:cBhvr>
                                        <p:cTn id="82" dur="500"/>
                                        <p:tgtEl>
                                          <p:spTgt spid="57"/>
                                        </p:tgtEl>
                                      </p:cBhvr>
                                    </p:animEffect>
                                  </p:childTnLst>
                                </p:cTn>
                              </p:par>
                            </p:childTnLst>
                          </p:cTn>
                        </p:par>
                        <p:par>
                          <p:cTn id="83" fill="hold">
                            <p:stCondLst>
                              <p:cond delay="5500"/>
                            </p:stCondLst>
                            <p:childTnLst>
                              <p:par>
                                <p:cTn id="84" presetID="22" presetClass="entr" presetSubtype="8" fill="hold" grpId="0" nodeType="after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wipe(left)">
                                      <p:cBhvr>
                                        <p:cTn id="86" dur="500"/>
                                        <p:tgtEl>
                                          <p:spTgt spid="56"/>
                                        </p:tgtEl>
                                      </p:cBhvr>
                                    </p:animEffect>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wipe(down)">
                                      <p:cBhvr>
                                        <p:cTn id="90" dur="300"/>
                                        <p:tgtEl>
                                          <p:spTgt spid="45"/>
                                        </p:tgtEl>
                                      </p:cBhvr>
                                    </p:animEffect>
                                  </p:childTnLst>
                                </p:cTn>
                              </p:par>
                            </p:childTnLst>
                          </p:cTn>
                        </p:par>
                        <p:par>
                          <p:cTn id="91" fill="hold">
                            <p:stCondLst>
                              <p:cond delay="6300"/>
                            </p:stCondLst>
                            <p:childTnLst>
                              <p:par>
                                <p:cTn id="92" presetID="22" presetClass="entr" presetSubtype="1" fill="hold" grpId="0" nodeType="after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wipe(up)">
                                      <p:cBhvr>
                                        <p:cTn id="94" dur="500"/>
                                        <p:tgtEl>
                                          <p:spTgt spid="47"/>
                                        </p:tgtEl>
                                      </p:cBhvr>
                                    </p:animEffect>
                                  </p:childTnLst>
                                </p:cTn>
                              </p:par>
                            </p:childTnLst>
                          </p:cTn>
                        </p:par>
                        <p:par>
                          <p:cTn id="95" fill="hold">
                            <p:stCondLst>
                              <p:cond delay="6800"/>
                            </p:stCondLst>
                            <p:childTnLst>
                              <p:par>
                                <p:cTn id="96" presetID="31" presetClass="entr" presetSubtype="0"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 calcmode="lin" valueType="num">
                                      <p:cBhvr>
                                        <p:cTn id="98" dur="500" fill="hold"/>
                                        <p:tgtEl>
                                          <p:spTgt spid="59"/>
                                        </p:tgtEl>
                                        <p:attrNameLst>
                                          <p:attrName>ppt_w</p:attrName>
                                        </p:attrNameLst>
                                      </p:cBhvr>
                                      <p:tavLst>
                                        <p:tav tm="0">
                                          <p:val>
                                            <p:fltVal val="0"/>
                                          </p:val>
                                        </p:tav>
                                        <p:tav tm="100000">
                                          <p:val>
                                            <p:strVal val="#ppt_w"/>
                                          </p:val>
                                        </p:tav>
                                      </p:tavLst>
                                    </p:anim>
                                    <p:anim calcmode="lin" valueType="num">
                                      <p:cBhvr>
                                        <p:cTn id="99" dur="500" fill="hold"/>
                                        <p:tgtEl>
                                          <p:spTgt spid="59"/>
                                        </p:tgtEl>
                                        <p:attrNameLst>
                                          <p:attrName>ppt_h</p:attrName>
                                        </p:attrNameLst>
                                      </p:cBhvr>
                                      <p:tavLst>
                                        <p:tav tm="0">
                                          <p:val>
                                            <p:fltVal val="0"/>
                                          </p:val>
                                        </p:tav>
                                        <p:tav tm="100000">
                                          <p:val>
                                            <p:strVal val="#ppt_h"/>
                                          </p:val>
                                        </p:tav>
                                      </p:tavLst>
                                    </p:anim>
                                    <p:anim calcmode="lin" valueType="num">
                                      <p:cBhvr>
                                        <p:cTn id="100" dur="500" fill="hold"/>
                                        <p:tgtEl>
                                          <p:spTgt spid="59"/>
                                        </p:tgtEl>
                                        <p:attrNameLst>
                                          <p:attrName>style.rotation</p:attrName>
                                        </p:attrNameLst>
                                      </p:cBhvr>
                                      <p:tavLst>
                                        <p:tav tm="0">
                                          <p:val>
                                            <p:fltVal val="90"/>
                                          </p:val>
                                        </p:tav>
                                        <p:tav tm="100000">
                                          <p:val>
                                            <p:fltVal val="0"/>
                                          </p:val>
                                        </p:tav>
                                      </p:tavLst>
                                    </p:anim>
                                    <p:animEffect transition="in" filter="fade">
                                      <p:cBhvr>
                                        <p:cTn id="101" dur="500"/>
                                        <p:tgtEl>
                                          <p:spTgt spid="59"/>
                                        </p:tgtEl>
                                      </p:cBhvr>
                                    </p:animEffect>
                                  </p:childTnLst>
                                </p:cTn>
                              </p:par>
                            </p:childTnLst>
                          </p:cTn>
                        </p:par>
                        <p:par>
                          <p:cTn id="102" fill="hold">
                            <p:stCondLst>
                              <p:cond delay="7300"/>
                            </p:stCondLst>
                            <p:childTnLst>
                              <p:par>
                                <p:cTn id="103" presetID="22" presetClass="entr" presetSubtype="8" fill="hold" grpId="0" nodeType="after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wipe(left)">
                                      <p:cBhvr>
                                        <p:cTn id="105" dur="500"/>
                                        <p:tgtEl>
                                          <p:spTgt spid="58"/>
                                        </p:tgtEl>
                                      </p:cBhvr>
                                    </p:animEffect>
                                  </p:childTnLst>
                                </p:cTn>
                              </p:par>
                            </p:childTnLst>
                          </p:cTn>
                        </p:par>
                        <p:par>
                          <p:cTn id="106" fill="hold">
                            <p:stCondLst>
                              <p:cond delay="7800"/>
                            </p:stCondLst>
                            <p:childTnLst>
                              <p:par>
                                <p:cTn id="107" presetID="22" presetClass="entr" presetSubtype="4" fill="hold" grpId="0" nodeType="afterEffect">
                                  <p:stCondLst>
                                    <p:cond delay="0"/>
                                  </p:stCondLst>
                                  <p:childTnLst>
                                    <p:set>
                                      <p:cBhvr>
                                        <p:cTn id="108" dur="1" fill="hold">
                                          <p:stCondLst>
                                            <p:cond delay="0"/>
                                          </p:stCondLst>
                                        </p:cTn>
                                        <p:tgtEl>
                                          <p:spTgt spid="48"/>
                                        </p:tgtEl>
                                        <p:attrNameLst>
                                          <p:attrName>style.visibility</p:attrName>
                                        </p:attrNameLst>
                                      </p:cBhvr>
                                      <p:to>
                                        <p:strVal val="visible"/>
                                      </p:to>
                                    </p:set>
                                    <p:animEffect transition="in" filter="wipe(down)">
                                      <p:cBhvr>
                                        <p:cTn id="109" dur="300"/>
                                        <p:tgtEl>
                                          <p:spTgt spid="48"/>
                                        </p:tgtEl>
                                      </p:cBhvr>
                                    </p:animEffect>
                                  </p:childTnLst>
                                </p:cTn>
                              </p:par>
                            </p:childTnLst>
                          </p:cTn>
                        </p:par>
                        <p:par>
                          <p:cTn id="110" fill="hold">
                            <p:stCondLst>
                              <p:cond delay="8100"/>
                            </p:stCondLst>
                            <p:childTnLst>
                              <p:par>
                                <p:cTn id="111" presetID="22" presetClass="entr" presetSubtype="1" fill="hold" grpId="0" nodeType="afterEffect">
                                  <p:stCondLst>
                                    <p:cond delay="0"/>
                                  </p:stCondLst>
                                  <p:childTnLst>
                                    <p:set>
                                      <p:cBhvr>
                                        <p:cTn id="112" dur="1" fill="hold">
                                          <p:stCondLst>
                                            <p:cond delay="0"/>
                                          </p:stCondLst>
                                        </p:cTn>
                                        <p:tgtEl>
                                          <p:spTgt spid="50"/>
                                        </p:tgtEl>
                                        <p:attrNameLst>
                                          <p:attrName>style.visibility</p:attrName>
                                        </p:attrNameLst>
                                      </p:cBhvr>
                                      <p:to>
                                        <p:strVal val="visible"/>
                                      </p:to>
                                    </p:set>
                                    <p:animEffect transition="in" filter="wipe(up)">
                                      <p:cBhvr>
                                        <p:cTn id="113" dur="500"/>
                                        <p:tgtEl>
                                          <p:spTgt spid="50"/>
                                        </p:tgtEl>
                                      </p:cBhvr>
                                    </p:animEffect>
                                  </p:childTnLst>
                                </p:cTn>
                              </p:par>
                            </p:childTnLst>
                          </p:cTn>
                        </p:par>
                        <p:par>
                          <p:cTn id="114" fill="hold">
                            <p:stCondLst>
                              <p:cond delay="8600"/>
                            </p:stCondLst>
                            <p:childTnLst>
                              <p:par>
                                <p:cTn id="115" presetID="31" presetClass="entr" presetSubtype="0" fill="hold" grpId="0" nodeType="afterEffect">
                                  <p:stCondLst>
                                    <p:cond delay="0"/>
                                  </p:stCondLst>
                                  <p:childTnLst>
                                    <p:set>
                                      <p:cBhvr>
                                        <p:cTn id="116" dur="1" fill="hold">
                                          <p:stCondLst>
                                            <p:cond delay="0"/>
                                          </p:stCondLst>
                                        </p:cTn>
                                        <p:tgtEl>
                                          <p:spTgt spid="61"/>
                                        </p:tgtEl>
                                        <p:attrNameLst>
                                          <p:attrName>style.visibility</p:attrName>
                                        </p:attrNameLst>
                                      </p:cBhvr>
                                      <p:to>
                                        <p:strVal val="visible"/>
                                      </p:to>
                                    </p:set>
                                    <p:anim calcmode="lin" valueType="num">
                                      <p:cBhvr>
                                        <p:cTn id="117" dur="500" fill="hold"/>
                                        <p:tgtEl>
                                          <p:spTgt spid="61"/>
                                        </p:tgtEl>
                                        <p:attrNameLst>
                                          <p:attrName>ppt_w</p:attrName>
                                        </p:attrNameLst>
                                      </p:cBhvr>
                                      <p:tavLst>
                                        <p:tav tm="0">
                                          <p:val>
                                            <p:fltVal val="0"/>
                                          </p:val>
                                        </p:tav>
                                        <p:tav tm="100000">
                                          <p:val>
                                            <p:strVal val="#ppt_w"/>
                                          </p:val>
                                        </p:tav>
                                      </p:tavLst>
                                    </p:anim>
                                    <p:anim calcmode="lin" valueType="num">
                                      <p:cBhvr>
                                        <p:cTn id="118" dur="500" fill="hold"/>
                                        <p:tgtEl>
                                          <p:spTgt spid="61"/>
                                        </p:tgtEl>
                                        <p:attrNameLst>
                                          <p:attrName>ppt_h</p:attrName>
                                        </p:attrNameLst>
                                      </p:cBhvr>
                                      <p:tavLst>
                                        <p:tav tm="0">
                                          <p:val>
                                            <p:fltVal val="0"/>
                                          </p:val>
                                        </p:tav>
                                        <p:tav tm="100000">
                                          <p:val>
                                            <p:strVal val="#ppt_h"/>
                                          </p:val>
                                        </p:tav>
                                      </p:tavLst>
                                    </p:anim>
                                    <p:anim calcmode="lin" valueType="num">
                                      <p:cBhvr>
                                        <p:cTn id="119" dur="500" fill="hold"/>
                                        <p:tgtEl>
                                          <p:spTgt spid="61"/>
                                        </p:tgtEl>
                                        <p:attrNameLst>
                                          <p:attrName>style.rotation</p:attrName>
                                        </p:attrNameLst>
                                      </p:cBhvr>
                                      <p:tavLst>
                                        <p:tav tm="0">
                                          <p:val>
                                            <p:fltVal val="90"/>
                                          </p:val>
                                        </p:tav>
                                        <p:tav tm="100000">
                                          <p:val>
                                            <p:fltVal val="0"/>
                                          </p:val>
                                        </p:tav>
                                      </p:tavLst>
                                    </p:anim>
                                    <p:animEffect transition="in" filter="fade">
                                      <p:cBhvr>
                                        <p:cTn id="120" dur="500"/>
                                        <p:tgtEl>
                                          <p:spTgt spid="61"/>
                                        </p:tgtEl>
                                      </p:cBhvr>
                                    </p:animEffect>
                                  </p:childTnLst>
                                </p:cTn>
                              </p:par>
                            </p:childTnLst>
                          </p:cTn>
                        </p:par>
                        <p:par>
                          <p:cTn id="121" fill="hold">
                            <p:stCondLst>
                              <p:cond delay="9100"/>
                            </p:stCondLst>
                            <p:childTnLst>
                              <p:par>
                                <p:cTn id="122" presetID="22" presetClass="entr" presetSubtype="8" fill="hold" grpId="0" nodeType="afterEffect">
                                  <p:stCondLst>
                                    <p:cond delay="0"/>
                                  </p:stCondLst>
                                  <p:childTnLst>
                                    <p:set>
                                      <p:cBhvr>
                                        <p:cTn id="123" dur="1" fill="hold">
                                          <p:stCondLst>
                                            <p:cond delay="0"/>
                                          </p:stCondLst>
                                        </p:cTn>
                                        <p:tgtEl>
                                          <p:spTgt spid="60"/>
                                        </p:tgtEl>
                                        <p:attrNameLst>
                                          <p:attrName>style.visibility</p:attrName>
                                        </p:attrNameLst>
                                      </p:cBhvr>
                                      <p:to>
                                        <p:strVal val="visible"/>
                                      </p:to>
                                    </p:set>
                                    <p:animEffect transition="in" filter="wipe(left)">
                                      <p:cBhvr>
                                        <p:cTn id="124" dur="500"/>
                                        <p:tgtEl>
                                          <p:spTgt spid="60"/>
                                        </p:tgtEl>
                                      </p:cBhvr>
                                    </p:animEffect>
                                  </p:childTnLst>
                                </p:cTn>
                              </p:par>
                            </p:childTnLst>
                          </p:cTn>
                        </p:par>
                        <p:par>
                          <p:cTn id="125" fill="hold">
                            <p:stCondLst>
                              <p:cond delay="9600"/>
                            </p:stCondLst>
                            <p:childTnLst>
                              <p:par>
                                <p:cTn id="126" presetID="22" presetClass="entr" presetSubtype="4" fill="hold" grpId="0" nodeType="afterEffect">
                                  <p:stCondLst>
                                    <p:cond delay="0"/>
                                  </p:stCondLst>
                                  <p:childTnLst>
                                    <p:set>
                                      <p:cBhvr>
                                        <p:cTn id="127" dur="1" fill="hold">
                                          <p:stCondLst>
                                            <p:cond delay="0"/>
                                          </p:stCondLst>
                                        </p:cTn>
                                        <p:tgtEl>
                                          <p:spTgt spid="51"/>
                                        </p:tgtEl>
                                        <p:attrNameLst>
                                          <p:attrName>style.visibility</p:attrName>
                                        </p:attrNameLst>
                                      </p:cBhvr>
                                      <p:to>
                                        <p:strVal val="visible"/>
                                      </p:to>
                                    </p:set>
                                    <p:animEffect transition="in" filter="wipe(down)">
                                      <p:cBhvr>
                                        <p:cTn id="128" dur="300"/>
                                        <p:tgtEl>
                                          <p:spTgt spid="51"/>
                                        </p:tgtEl>
                                      </p:cBhvr>
                                    </p:animEffect>
                                  </p:childTnLst>
                                </p:cTn>
                              </p:par>
                            </p:childTnLst>
                          </p:cTn>
                        </p:par>
                        <p:par>
                          <p:cTn id="129" fill="hold">
                            <p:stCondLst>
                              <p:cond delay="9900"/>
                            </p:stCondLst>
                            <p:childTnLst>
                              <p:par>
                                <p:cTn id="130" presetID="22" presetClass="entr" presetSubtype="1" fill="hold" grpId="0" nodeType="afterEffect">
                                  <p:stCondLst>
                                    <p:cond delay="0"/>
                                  </p:stCondLst>
                                  <p:childTnLst>
                                    <p:set>
                                      <p:cBhvr>
                                        <p:cTn id="131" dur="1" fill="hold">
                                          <p:stCondLst>
                                            <p:cond delay="0"/>
                                          </p:stCondLst>
                                        </p:cTn>
                                        <p:tgtEl>
                                          <p:spTgt spid="53"/>
                                        </p:tgtEl>
                                        <p:attrNameLst>
                                          <p:attrName>style.visibility</p:attrName>
                                        </p:attrNameLst>
                                      </p:cBhvr>
                                      <p:to>
                                        <p:strVal val="visible"/>
                                      </p:to>
                                    </p:set>
                                    <p:animEffect transition="in" filter="wipe(up)">
                                      <p:cBhvr>
                                        <p:cTn id="132" dur="500"/>
                                        <p:tgtEl>
                                          <p:spTgt spid="53"/>
                                        </p:tgtEl>
                                      </p:cBhvr>
                                    </p:animEffect>
                                  </p:childTnLst>
                                </p:cTn>
                              </p:par>
                            </p:childTnLst>
                          </p:cTn>
                        </p:par>
                        <p:par>
                          <p:cTn id="133" fill="hold">
                            <p:stCondLst>
                              <p:cond delay="10400"/>
                            </p:stCondLst>
                            <p:childTnLst>
                              <p:par>
                                <p:cTn id="134" presetID="31" presetClass="entr" presetSubtype="0" fill="hold" grpId="0" nodeType="afterEffect">
                                  <p:stCondLst>
                                    <p:cond delay="0"/>
                                  </p:stCondLst>
                                  <p:childTnLst>
                                    <p:set>
                                      <p:cBhvr>
                                        <p:cTn id="135" dur="1" fill="hold">
                                          <p:stCondLst>
                                            <p:cond delay="0"/>
                                          </p:stCondLst>
                                        </p:cTn>
                                        <p:tgtEl>
                                          <p:spTgt spid="63"/>
                                        </p:tgtEl>
                                        <p:attrNameLst>
                                          <p:attrName>style.visibility</p:attrName>
                                        </p:attrNameLst>
                                      </p:cBhvr>
                                      <p:to>
                                        <p:strVal val="visible"/>
                                      </p:to>
                                    </p:set>
                                    <p:anim calcmode="lin" valueType="num">
                                      <p:cBhvr>
                                        <p:cTn id="136" dur="500" fill="hold"/>
                                        <p:tgtEl>
                                          <p:spTgt spid="63"/>
                                        </p:tgtEl>
                                        <p:attrNameLst>
                                          <p:attrName>ppt_w</p:attrName>
                                        </p:attrNameLst>
                                      </p:cBhvr>
                                      <p:tavLst>
                                        <p:tav tm="0">
                                          <p:val>
                                            <p:fltVal val="0"/>
                                          </p:val>
                                        </p:tav>
                                        <p:tav tm="100000">
                                          <p:val>
                                            <p:strVal val="#ppt_w"/>
                                          </p:val>
                                        </p:tav>
                                      </p:tavLst>
                                    </p:anim>
                                    <p:anim calcmode="lin" valueType="num">
                                      <p:cBhvr>
                                        <p:cTn id="137" dur="500" fill="hold"/>
                                        <p:tgtEl>
                                          <p:spTgt spid="63"/>
                                        </p:tgtEl>
                                        <p:attrNameLst>
                                          <p:attrName>ppt_h</p:attrName>
                                        </p:attrNameLst>
                                      </p:cBhvr>
                                      <p:tavLst>
                                        <p:tav tm="0">
                                          <p:val>
                                            <p:fltVal val="0"/>
                                          </p:val>
                                        </p:tav>
                                        <p:tav tm="100000">
                                          <p:val>
                                            <p:strVal val="#ppt_h"/>
                                          </p:val>
                                        </p:tav>
                                      </p:tavLst>
                                    </p:anim>
                                    <p:anim calcmode="lin" valueType="num">
                                      <p:cBhvr>
                                        <p:cTn id="138" dur="500" fill="hold"/>
                                        <p:tgtEl>
                                          <p:spTgt spid="63"/>
                                        </p:tgtEl>
                                        <p:attrNameLst>
                                          <p:attrName>style.rotation</p:attrName>
                                        </p:attrNameLst>
                                      </p:cBhvr>
                                      <p:tavLst>
                                        <p:tav tm="0">
                                          <p:val>
                                            <p:fltVal val="90"/>
                                          </p:val>
                                        </p:tav>
                                        <p:tav tm="100000">
                                          <p:val>
                                            <p:fltVal val="0"/>
                                          </p:val>
                                        </p:tav>
                                      </p:tavLst>
                                    </p:anim>
                                    <p:animEffect transition="in" filter="fade">
                                      <p:cBhvr>
                                        <p:cTn id="139" dur="500"/>
                                        <p:tgtEl>
                                          <p:spTgt spid="63"/>
                                        </p:tgtEl>
                                      </p:cBhvr>
                                    </p:animEffect>
                                  </p:childTnLst>
                                </p:cTn>
                              </p:par>
                            </p:childTnLst>
                          </p:cTn>
                        </p:par>
                        <p:par>
                          <p:cTn id="140" fill="hold">
                            <p:stCondLst>
                              <p:cond delay="10900"/>
                            </p:stCondLst>
                            <p:childTnLst>
                              <p:par>
                                <p:cTn id="141" presetID="22" presetClass="entr" presetSubtype="8" fill="hold" grpId="0" nodeType="afterEffect">
                                  <p:stCondLst>
                                    <p:cond delay="0"/>
                                  </p:stCondLst>
                                  <p:childTnLst>
                                    <p:set>
                                      <p:cBhvr>
                                        <p:cTn id="142" dur="1" fill="hold">
                                          <p:stCondLst>
                                            <p:cond delay="0"/>
                                          </p:stCondLst>
                                        </p:cTn>
                                        <p:tgtEl>
                                          <p:spTgt spid="62"/>
                                        </p:tgtEl>
                                        <p:attrNameLst>
                                          <p:attrName>style.visibility</p:attrName>
                                        </p:attrNameLst>
                                      </p:cBhvr>
                                      <p:to>
                                        <p:strVal val="visible"/>
                                      </p:to>
                                    </p:set>
                                    <p:animEffect transition="in" filter="wipe(left)">
                                      <p:cBhvr>
                                        <p:cTn id="14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autoUpdateAnimBg="0"/>
      <p:bldP spid="42" grpId="0" animBg="1"/>
      <p:bldP spid="43" grpId="0" animBg="1"/>
      <p:bldP spid="44" grpId="0" animBg="1" autoUpdateAnimBg="0"/>
      <p:bldP spid="45" grpId="0" animBg="1"/>
      <p:bldP spid="46" grpId="0" animBg="1"/>
      <p:bldP spid="47" grpId="0" animBg="1" autoUpdateAnimBg="0"/>
      <p:bldP spid="48" grpId="0" animBg="1"/>
      <p:bldP spid="49" grpId="0" animBg="1"/>
      <p:bldP spid="50" grpId="0" animBg="1" autoUpdateAnimBg="0"/>
      <p:bldP spid="51" grpId="0" animBg="1"/>
      <p:bldP spid="52" grpId="0" animBg="1"/>
      <p:bldP spid="53" grpId="0" animBg="1" autoUpdateAnimBg="0"/>
      <p:bldP spid="54" grpId="0" autoUpdateAnimBg="0"/>
      <p:bldP spid="55" grpId="0" autoUpdateAnimBg="0"/>
      <p:bldP spid="56" grpId="0" autoUpdateAnimBg="0"/>
      <p:bldP spid="57" grpId="0" autoUpdateAnimBg="0"/>
      <p:bldP spid="58" grpId="0" autoUpdateAnimBg="0"/>
      <p:bldP spid="59" grpId="0" autoUpdateAnimBg="0"/>
      <p:bldP spid="60" grpId="0" autoUpdateAnimBg="0"/>
      <p:bldP spid="61" grpId="0" autoUpdateAnimBg="0"/>
      <p:bldP spid="62" grpId="0" autoUpdateAnimBg="0"/>
      <p:bldP spid="63" grpId="0" autoUpdateAnimBg="0"/>
      <p:bldP spid="64" grpId="0" animBg="1"/>
      <p:bldP spid="65" grpId="0" animBg="1"/>
      <p:bldP spid="66" grpId="0" bldLvl="0" animBg="1" autoUpdateAnimBg="0"/>
      <p:bldP spid="67" grpId="0" autoUpdateAnimBg="0"/>
      <p:bldP spid="68"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
          <p:cNvSpPr>
            <a:spLocks noEditPoints="1"/>
          </p:cNvSpPr>
          <p:nvPr/>
        </p:nvSpPr>
        <p:spPr bwMode="auto">
          <a:xfrm>
            <a:off x="642938" y="1347788"/>
            <a:ext cx="1778000" cy="1785937"/>
          </a:xfrm>
          <a:custGeom>
            <a:avLst/>
            <a:gdLst>
              <a:gd name="T0" fmla="*/ 280 w 560"/>
              <a:gd name="T1" fmla="*/ 0 h 560"/>
              <a:gd name="T2" fmla="*/ 0 w 560"/>
              <a:gd name="T3" fmla="*/ 280 h 560"/>
              <a:gd name="T4" fmla="*/ 280 w 560"/>
              <a:gd name="T5" fmla="*/ 560 h 560"/>
              <a:gd name="T6" fmla="*/ 280 w 560"/>
              <a:gd name="T7" fmla="*/ 560 h 560"/>
              <a:gd name="T8" fmla="*/ 560 w 560"/>
              <a:gd name="T9" fmla="*/ 560 h 560"/>
              <a:gd name="T10" fmla="*/ 560 w 560"/>
              <a:gd name="T11" fmla="*/ 280 h 560"/>
              <a:gd name="T12" fmla="*/ 560 w 560"/>
              <a:gd name="T13" fmla="*/ 280 h 560"/>
              <a:gd name="T14" fmla="*/ 280 w 560"/>
              <a:gd name="T15" fmla="*/ 0 h 560"/>
              <a:gd name="T16" fmla="*/ 506 w 560"/>
              <a:gd name="T17" fmla="*/ 534 h 560"/>
              <a:gd name="T18" fmla="*/ 484 w 560"/>
              <a:gd name="T19" fmla="*/ 513 h 560"/>
              <a:gd name="T20" fmla="*/ 506 w 560"/>
              <a:gd name="T21" fmla="*/ 492 h 560"/>
              <a:gd name="T22" fmla="*/ 527 w 560"/>
              <a:gd name="T23" fmla="*/ 513 h 560"/>
              <a:gd name="T24" fmla="*/ 506 w 560"/>
              <a:gd name="T25" fmla="*/ 53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560">
                <a:moveTo>
                  <a:pt x="280" y="0"/>
                </a:moveTo>
                <a:cubicBezTo>
                  <a:pt x="125" y="0"/>
                  <a:pt x="0" y="126"/>
                  <a:pt x="0" y="280"/>
                </a:cubicBezTo>
                <a:cubicBezTo>
                  <a:pt x="0" y="435"/>
                  <a:pt x="125" y="560"/>
                  <a:pt x="280" y="560"/>
                </a:cubicBezTo>
                <a:cubicBezTo>
                  <a:pt x="280" y="560"/>
                  <a:pt x="280" y="560"/>
                  <a:pt x="280" y="560"/>
                </a:cubicBezTo>
                <a:cubicBezTo>
                  <a:pt x="560" y="560"/>
                  <a:pt x="560" y="560"/>
                  <a:pt x="560" y="560"/>
                </a:cubicBezTo>
                <a:cubicBezTo>
                  <a:pt x="560" y="280"/>
                  <a:pt x="560" y="280"/>
                  <a:pt x="560" y="280"/>
                </a:cubicBezTo>
                <a:cubicBezTo>
                  <a:pt x="560" y="280"/>
                  <a:pt x="560" y="280"/>
                  <a:pt x="560" y="280"/>
                </a:cubicBezTo>
                <a:cubicBezTo>
                  <a:pt x="560" y="126"/>
                  <a:pt x="435" y="0"/>
                  <a:pt x="280" y="0"/>
                </a:cubicBezTo>
                <a:close/>
                <a:moveTo>
                  <a:pt x="506" y="534"/>
                </a:moveTo>
                <a:cubicBezTo>
                  <a:pt x="494" y="534"/>
                  <a:pt x="484" y="525"/>
                  <a:pt x="484" y="513"/>
                </a:cubicBezTo>
                <a:cubicBezTo>
                  <a:pt x="484" y="501"/>
                  <a:pt x="494" y="492"/>
                  <a:pt x="506" y="492"/>
                </a:cubicBezTo>
                <a:cubicBezTo>
                  <a:pt x="517" y="492"/>
                  <a:pt x="527" y="501"/>
                  <a:pt x="527" y="513"/>
                </a:cubicBezTo>
                <a:cubicBezTo>
                  <a:pt x="527" y="525"/>
                  <a:pt x="517" y="534"/>
                  <a:pt x="506" y="534"/>
                </a:cubicBezTo>
                <a:close/>
              </a:path>
            </a:pathLst>
          </a:custGeom>
          <a:solidFill>
            <a:srgbClr val="0070C0"/>
          </a:solidFill>
          <a:ln>
            <a:noFill/>
          </a:ln>
          <a:extLst/>
        </p:spPr>
        <p:txBody>
          <a:bodyPr/>
          <a:lstStyle/>
          <a:p>
            <a:endParaRPr lang="zh-CN" altLang="en-US"/>
          </a:p>
        </p:txBody>
      </p:sp>
      <p:sp>
        <p:nvSpPr>
          <p:cNvPr id="36" name="Rectangle 4"/>
          <p:cNvSpPr>
            <a:spLocks noChangeArrowheads="1"/>
          </p:cNvSpPr>
          <p:nvPr/>
        </p:nvSpPr>
        <p:spPr bwMode="auto">
          <a:xfrm>
            <a:off x="1147763" y="1636713"/>
            <a:ext cx="731837"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tLang="zh-CN" sz="2800">
                <a:solidFill>
                  <a:schemeClr val="bg1"/>
                </a:solidFill>
                <a:latin typeface="微软雅黑" pitchFamily="34" charset="-122"/>
                <a:ea typeface="微软雅黑" pitchFamily="34" charset="-122"/>
              </a:rPr>
              <a:t>35%</a:t>
            </a:r>
            <a:endParaRPr lang="en-US" altLang="zh-CN" sz="2800">
              <a:solidFill>
                <a:schemeClr val="bg1"/>
              </a:solidFill>
            </a:endParaRPr>
          </a:p>
        </p:txBody>
      </p:sp>
      <p:sp>
        <p:nvSpPr>
          <p:cNvPr id="37" name="Freeform 5"/>
          <p:cNvSpPr>
            <a:spLocks noEditPoints="1"/>
          </p:cNvSpPr>
          <p:nvPr/>
        </p:nvSpPr>
        <p:spPr bwMode="auto">
          <a:xfrm>
            <a:off x="2700338" y="1347788"/>
            <a:ext cx="1778000" cy="1785937"/>
          </a:xfrm>
          <a:custGeom>
            <a:avLst/>
            <a:gdLst>
              <a:gd name="T0" fmla="*/ 280 w 560"/>
              <a:gd name="T1" fmla="*/ 0 h 560"/>
              <a:gd name="T2" fmla="*/ 0 w 560"/>
              <a:gd name="T3" fmla="*/ 280 h 560"/>
              <a:gd name="T4" fmla="*/ 280 w 560"/>
              <a:gd name="T5" fmla="*/ 560 h 560"/>
              <a:gd name="T6" fmla="*/ 280 w 560"/>
              <a:gd name="T7" fmla="*/ 560 h 560"/>
              <a:gd name="T8" fmla="*/ 560 w 560"/>
              <a:gd name="T9" fmla="*/ 560 h 560"/>
              <a:gd name="T10" fmla="*/ 560 w 560"/>
              <a:gd name="T11" fmla="*/ 280 h 560"/>
              <a:gd name="T12" fmla="*/ 560 w 560"/>
              <a:gd name="T13" fmla="*/ 280 h 560"/>
              <a:gd name="T14" fmla="*/ 280 w 560"/>
              <a:gd name="T15" fmla="*/ 0 h 560"/>
              <a:gd name="T16" fmla="*/ 506 w 560"/>
              <a:gd name="T17" fmla="*/ 534 h 560"/>
              <a:gd name="T18" fmla="*/ 484 w 560"/>
              <a:gd name="T19" fmla="*/ 513 h 560"/>
              <a:gd name="T20" fmla="*/ 506 w 560"/>
              <a:gd name="T21" fmla="*/ 492 h 560"/>
              <a:gd name="T22" fmla="*/ 527 w 560"/>
              <a:gd name="T23" fmla="*/ 513 h 560"/>
              <a:gd name="T24" fmla="*/ 506 w 560"/>
              <a:gd name="T25" fmla="*/ 53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560">
                <a:moveTo>
                  <a:pt x="280" y="0"/>
                </a:moveTo>
                <a:cubicBezTo>
                  <a:pt x="125" y="0"/>
                  <a:pt x="0" y="126"/>
                  <a:pt x="0" y="280"/>
                </a:cubicBezTo>
                <a:cubicBezTo>
                  <a:pt x="0" y="435"/>
                  <a:pt x="125" y="560"/>
                  <a:pt x="280" y="560"/>
                </a:cubicBezTo>
                <a:cubicBezTo>
                  <a:pt x="280" y="560"/>
                  <a:pt x="280" y="560"/>
                  <a:pt x="280" y="560"/>
                </a:cubicBezTo>
                <a:cubicBezTo>
                  <a:pt x="560" y="560"/>
                  <a:pt x="560" y="560"/>
                  <a:pt x="560" y="560"/>
                </a:cubicBezTo>
                <a:cubicBezTo>
                  <a:pt x="560" y="280"/>
                  <a:pt x="560" y="280"/>
                  <a:pt x="560" y="280"/>
                </a:cubicBezTo>
                <a:cubicBezTo>
                  <a:pt x="560" y="280"/>
                  <a:pt x="560" y="280"/>
                  <a:pt x="560" y="280"/>
                </a:cubicBezTo>
                <a:cubicBezTo>
                  <a:pt x="560" y="126"/>
                  <a:pt x="435" y="0"/>
                  <a:pt x="280" y="0"/>
                </a:cubicBezTo>
                <a:close/>
                <a:moveTo>
                  <a:pt x="506" y="534"/>
                </a:moveTo>
                <a:cubicBezTo>
                  <a:pt x="494" y="534"/>
                  <a:pt x="484" y="525"/>
                  <a:pt x="484" y="513"/>
                </a:cubicBezTo>
                <a:cubicBezTo>
                  <a:pt x="484" y="501"/>
                  <a:pt x="494" y="492"/>
                  <a:pt x="506" y="492"/>
                </a:cubicBezTo>
                <a:cubicBezTo>
                  <a:pt x="517" y="492"/>
                  <a:pt x="527" y="501"/>
                  <a:pt x="527" y="513"/>
                </a:cubicBezTo>
                <a:cubicBezTo>
                  <a:pt x="527" y="525"/>
                  <a:pt x="517" y="534"/>
                  <a:pt x="506" y="534"/>
                </a:cubicBezTo>
                <a:close/>
              </a:path>
            </a:pathLst>
          </a:custGeom>
          <a:solidFill>
            <a:srgbClr val="00B0F0"/>
          </a:solidFill>
          <a:ln>
            <a:noFill/>
          </a:ln>
          <a:extLst/>
        </p:spPr>
        <p:txBody>
          <a:bodyPr/>
          <a:lstStyle/>
          <a:p>
            <a:endParaRPr lang="zh-CN" altLang="en-US"/>
          </a:p>
        </p:txBody>
      </p:sp>
      <p:sp>
        <p:nvSpPr>
          <p:cNvPr id="38" name="Rectangle 6"/>
          <p:cNvSpPr>
            <a:spLocks noChangeArrowheads="1"/>
          </p:cNvSpPr>
          <p:nvPr/>
        </p:nvSpPr>
        <p:spPr bwMode="auto">
          <a:xfrm>
            <a:off x="3205163" y="1636713"/>
            <a:ext cx="731837"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tLang="zh-CN" sz="2800" dirty="0">
                <a:solidFill>
                  <a:schemeClr val="bg1"/>
                </a:solidFill>
                <a:latin typeface="微软雅黑" pitchFamily="34" charset="-122"/>
                <a:ea typeface="微软雅黑" pitchFamily="34" charset="-122"/>
              </a:rPr>
              <a:t>20%</a:t>
            </a:r>
            <a:endParaRPr lang="en-US" altLang="zh-CN" sz="2800" dirty="0">
              <a:solidFill>
                <a:schemeClr val="bg1"/>
              </a:solidFill>
            </a:endParaRPr>
          </a:p>
        </p:txBody>
      </p:sp>
      <p:sp>
        <p:nvSpPr>
          <p:cNvPr id="39" name="Freeform 7"/>
          <p:cNvSpPr>
            <a:spLocks noEditPoints="1"/>
          </p:cNvSpPr>
          <p:nvPr/>
        </p:nvSpPr>
        <p:spPr bwMode="auto">
          <a:xfrm>
            <a:off x="4719638" y="1347788"/>
            <a:ext cx="1778000" cy="1785937"/>
          </a:xfrm>
          <a:custGeom>
            <a:avLst/>
            <a:gdLst>
              <a:gd name="T0" fmla="*/ 280 w 560"/>
              <a:gd name="T1" fmla="*/ 0 h 560"/>
              <a:gd name="T2" fmla="*/ 0 w 560"/>
              <a:gd name="T3" fmla="*/ 280 h 560"/>
              <a:gd name="T4" fmla="*/ 280 w 560"/>
              <a:gd name="T5" fmla="*/ 560 h 560"/>
              <a:gd name="T6" fmla="*/ 280 w 560"/>
              <a:gd name="T7" fmla="*/ 560 h 560"/>
              <a:gd name="T8" fmla="*/ 560 w 560"/>
              <a:gd name="T9" fmla="*/ 560 h 560"/>
              <a:gd name="T10" fmla="*/ 560 w 560"/>
              <a:gd name="T11" fmla="*/ 280 h 560"/>
              <a:gd name="T12" fmla="*/ 560 w 560"/>
              <a:gd name="T13" fmla="*/ 280 h 560"/>
              <a:gd name="T14" fmla="*/ 280 w 560"/>
              <a:gd name="T15" fmla="*/ 0 h 560"/>
              <a:gd name="T16" fmla="*/ 506 w 560"/>
              <a:gd name="T17" fmla="*/ 534 h 560"/>
              <a:gd name="T18" fmla="*/ 484 w 560"/>
              <a:gd name="T19" fmla="*/ 513 h 560"/>
              <a:gd name="T20" fmla="*/ 506 w 560"/>
              <a:gd name="T21" fmla="*/ 492 h 560"/>
              <a:gd name="T22" fmla="*/ 527 w 560"/>
              <a:gd name="T23" fmla="*/ 513 h 560"/>
              <a:gd name="T24" fmla="*/ 506 w 560"/>
              <a:gd name="T25" fmla="*/ 53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560">
                <a:moveTo>
                  <a:pt x="280" y="0"/>
                </a:moveTo>
                <a:cubicBezTo>
                  <a:pt x="125" y="0"/>
                  <a:pt x="0" y="126"/>
                  <a:pt x="0" y="280"/>
                </a:cubicBezTo>
                <a:cubicBezTo>
                  <a:pt x="0" y="435"/>
                  <a:pt x="125" y="560"/>
                  <a:pt x="280" y="560"/>
                </a:cubicBezTo>
                <a:cubicBezTo>
                  <a:pt x="280" y="560"/>
                  <a:pt x="280" y="560"/>
                  <a:pt x="280" y="560"/>
                </a:cubicBezTo>
                <a:cubicBezTo>
                  <a:pt x="560" y="560"/>
                  <a:pt x="560" y="560"/>
                  <a:pt x="560" y="560"/>
                </a:cubicBezTo>
                <a:cubicBezTo>
                  <a:pt x="560" y="280"/>
                  <a:pt x="560" y="280"/>
                  <a:pt x="560" y="280"/>
                </a:cubicBezTo>
                <a:cubicBezTo>
                  <a:pt x="560" y="280"/>
                  <a:pt x="560" y="280"/>
                  <a:pt x="560" y="280"/>
                </a:cubicBezTo>
                <a:cubicBezTo>
                  <a:pt x="560" y="126"/>
                  <a:pt x="435" y="0"/>
                  <a:pt x="280" y="0"/>
                </a:cubicBezTo>
                <a:close/>
                <a:moveTo>
                  <a:pt x="506" y="534"/>
                </a:moveTo>
                <a:cubicBezTo>
                  <a:pt x="494" y="534"/>
                  <a:pt x="484" y="525"/>
                  <a:pt x="484" y="513"/>
                </a:cubicBezTo>
                <a:cubicBezTo>
                  <a:pt x="484" y="501"/>
                  <a:pt x="494" y="492"/>
                  <a:pt x="506" y="492"/>
                </a:cubicBezTo>
                <a:cubicBezTo>
                  <a:pt x="517" y="492"/>
                  <a:pt x="527" y="501"/>
                  <a:pt x="527" y="513"/>
                </a:cubicBezTo>
                <a:cubicBezTo>
                  <a:pt x="527" y="525"/>
                  <a:pt x="517" y="534"/>
                  <a:pt x="506" y="534"/>
                </a:cubicBezTo>
                <a:close/>
              </a:path>
            </a:pathLst>
          </a:custGeom>
          <a:solidFill>
            <a:srgbClr val="0070C0"/>
          </a:solidFill>
          <a:ln>
            <a:noFill/>
          </a:ln>
          <a:extLst/>
        </p:spPr>
        <p:txBody>
          <a:bodyPr/>
          <a:lstStyle/>
          <a:p>
            <a:endParaRPr lang="zh-CN" altLang="en-US"/>
          </a:p>
        </p:txBody>
      </p:sp>
      <p:sp>
        <p:nvSpPr>
          <p:cNvPr id="40" name="Rectangle 8"/>
          <p:cNvSpPr>
            <a:spLocks noChangeArrowheads="1"/>
          </p:cNvSpPr>
          <p:nvPr/>
        </p:nvSpPr>
        <p:spPr bwMode="auto">
          <a:xfrm>
            <a:off x="5224463" y="1636713"/>
            <a:ext cx="731837"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tLang="zh-CN" sz="2800">
                <a:solidFill>
                  <a:schemeClr val="bg1"/>
                </a:solidFill>
                <a:latin typeface="微软雅黑" pitchFamily="34" charset="-122"/>
                <a:ea typeface="微软雅黑" pitchFamily="34" charset="-122"/>
              </a:rPr>
              <a:t>18%</a:t>
            </a:r>
            <a:endParaRPr lang="en-US" altLang="zh-CN" sz="2800">
              <a:solidFill>
                <a:schemeClr val="bg1"/>
              </a:solidFill>
            </a:endParaRPr>
          </a:p>
        </p:txBody>
      </p:sp>
      <p:sp>
        <p:nvSpPr>
          <p:cNvPr id="41" name="Freeform 9"/>
          <p:cNvSpPr>
            <a:spLocks noEditPoints="1"/>
          </p:cNvSpPr>
          <p:nvPr/>
        </p:nvSpPr>
        <p:spPr bwMode="auto">
          <a:xfrm>
            <a:off x="6719888" y="1347788"/>
            <a:ext cx="1778000" cy="1785937"/>
          </a:xfrm>
          <a:custGeom>
            <a:avLst/>
            <a:gdLst>
              <a:gd name="T0" fmla="*/ 280 w 560"/>
              <a:gd name="T1" fmla="*/ 0 h 560"/>
              <a:gd name="T2" fmla="*/ 0 w 560"/>
              <a:gd name="T3" fmla="*/ 280 h 560"/>
              <a:gd name="T4" fmla="*/ 280 w 560"/>
              <a:gd name="T5" fmla="*/ 560 h 560"/>
              <a:gd name="T6" fmla="*/ 280 w 560"/>
              <a:gd name="T7" fmla="*/ 560 h 560"/>
              <a:gd name="T8" fmla="*/ 560 w 560"/>
              <a:gd name="T9" fmla="*/ 560 h 560"/>
              <a:gd name="T10" fmla="*/ 560 w 560"/>
              <a:gd name="T11" fmla="*/ 280 h 560"/>
              <a:gd name="T12" fmla="*/ 560 w 560"/>
              <a:gd name="T13" fmla="*/ 280 h 560"/>
              <a:gd name="T14" fmla="*/ 280 w 560"/>
              <a:gd name="T15" fmla="*/ 0 h 560"/>
              <a:gd name="T16" fmla="*/ 506 w 560"/>
              <a:gd name="T17" fmla="*/ 534 h 560"/>
              <a:gd name="T18" fmla="*/ 484 w 560"/>
              <a:gd name="T19" fmla="*/ 513 h 560"/>
              <a:gd name="T20" fmla="*/ 506 w 560"/>
              <a:gd name="T21" fmla="*/ 492 h 560"/>
              <a:gd name="T22" fmla="*/ 527 w 560"/>
              <a:gd name="T23" fmla="*/ 513 h 560"/>
              <a:gd name="T24" fmla="*/ 506 w 560"/>
              <a:gd name="T25" fmla="*/ 53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560">
                <a:moveTo>
                  <a:pt x="280" y="0"/>
                </a:moveTo>
                <a:cubicBezTo>
                  <a:pt x="125" y="0"/>
                  <a:pt x="0" y="126"/>
                  <a:pt x="0" y="280"/>
                </a:cubicBezTo>
                <a:cubicBezTo>
                  <a:pt x="0" y="435"/>
                  <a:pt x="125" y="560"/>
                  <a:pt x="280" y="560"/>
                </a:cubicBezTo>
                <a:cubicBezTo>
                  <a:pt x="280" y="560"/>
                  <a:pt x="280" y="560"/>
                  <a:pt x="280" y="560"/>
                </a:cubicBezTo>
                <a:cubicBezTo>
                  <a:pt x="560" y="560"/>
                  <a:pt x="560" y="560"/>
                  <a:pt x="560" y="560"/>
                </a:cubicBezTo>
                <a:cubicBezTo>
                  <a:pt x="560" y="280"/>
                  <a:pt x="560" y="280"/>
                  <a:pt x="560" y="280"/>
                </a:cubicBezTo>
                <a:cubicBezTo>
                  <a:pt x="560" y="280"/>
                  <a:pt x="560" y="280"/>
                  <a:pt x="560" y="280"/>
                </a:cubicBezTo>
                <a:cubicBezTo>
                  <a:pt x="560" y="126"/>
                  <a:pt x="435" y="0"/>
                  <a:pt x="280" y="0"/>
                </a:cubicBezTo>
                <a:close/>
                <a:moveTo>
                  <a:pt x="506" y="534"/>
                </a:moveTo>
                <a:cubicBezTo>
                  <a:pt x="494" y="534"/>
                  <a:pt x="484" y="525"/>
                  <a:pt x="484" y="513"/>
                </a:cubicBezTo>
                <a:cubicBezTo>
                  <a:pt x="484" y="501"/>
                  <a:pt x="494" y="492"/>
                  <a:pt x="506" y="492"/>
                </a:cubicBezTo>
                <a:cubicBezTo>
                  <a:pt x="517" y="492"/>
                  <a:pt x="527" y="501"/>
                  <a:pt x="527" y="513"/>
                </a:cubicBezTo>
                <a:cubicBezTo>
                  <a:pt x="527" y="525"/>
                  <a:pt x="517" y="534"/>
                  <a:pt x="506" y="534"/>
                </a:cubicBezTo>
                <a:close/>
              </a:path>
            </a:pathLst>
          </a:custGeom>
          <a:solidFill>
            <a:srgbClr val="00B0F0"/>
          </a:solidFill>
          <a:ln>
            <a:noFill/>
          </a:ln>
          <a:extLst/>
        </p:spPr>
        <p:txBody>
          <a:bodyPr/>
          <a:lstStyle/>
          <a:p>
            <a:endParaRPr lang="zh-CN" altLang="en-US"/>
          </a:p>
        </p:txBody>
      </p:sp>
      <p:sp>
        <p:nvSpPr>
          <p:cNvPr id="42" name="Rectangle 10"/>
          <p:cNvSpPr>
            <a:spLocks noChangeArrowheads="1"/>
          </p:cNvSpPr>
          <p:nvPr/>
        </p:nvSpPr>
        <p:spPr bwMode="auto">
          <a:xfrm>
            <a:off x="7224713" y="1636713"/>
            <a:ext cx="731837"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tLang="zh-CN" sz="2800">
                <a:solidFill>
                  <a:schemeClr val="bg1"/>
                </a:solidFill>
                <a:latin typeface="微软雅黑" pitchFamily="34" charset="-122"/>
                <a:ea typeface="微软雅黑" pitchFamily="34" charset="-122"/>
              </a:rPr>
              <a:t>17%</a:t>
            </a:r>
            <a:endParaRPr lang="en-US" altLang="zh-CN" sz="2800">
              <a:solidFill>
                <a:schemeClr val="bg1"/>
              </a:solidFill>
            </a:endParaRPr>
          </a:p>
        </p:txBody>
      </p:sp>
      <p:sp>
        <p:nvSpPr>
          <p:cNvPr id="43" name="Rectangle 11"/>
          <p:cNvSpPr>
            <a:spLocks noChangeArrowheads="1"/>
          </p:cNvSpPr>
          <p:nvPr/>
        </p:nvSpPr>
        <p:spPr bwMode="auto">
          <a:xfrm>
            <a:off x="971550" y="2036763"/>
            <a:ext cx="1133475" cy="74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20000"/>
              </a:lnSpc>
            </a:pPr>
            <a:r>
              <a:rPr lang="zh-CN" altLang="en-US" sz="1200">
                <a:solidFill>
                  <a:schemeClr val="bg1"/>
                </a:solidFill>
                <a:ea typeface="微软雅黑" pitchFamily="34" charset="-122"/>
              </a:rPr>
              <a:t>单击添加文本</a:t>
            </a:r>
          </a:p>
          <a:p>
            <a:pPr>
              <a:lnSpc>
                <a:spcPct val="120000"/>
              </a:lnSpc>
            </a:pPr>
            <a:r>
              <a:rPr lang="zh-CN" altLang="en-US" sz="1200">
                <a:solidFill>
                  <a:schemeClr val="bg1"/>
                </a:solidFill>
                <a:ea typeface="微软雅黑" pitchFamily="34" charset="-122"/>
              </a:rPr>
              <a:t>单击添加文本</a:t>
            </a:r>
          </a:p>
          <a:p>
            <a:pPr>
              <a:lnSpc>
                <a:spcPct val="120000"/>
              </a:lnSpc>
            </a:pPr>
            <a:r>
              <a:rPr lang="zh-CN" altLang="en-US" sz="1200">
                <a:solidFill>
                  <a:schemeClr val="bg1"/>
                </a:solidFill>
                <a:ea typeface="微软雅黑" pitchFamily="34" charset="-122"/>
              </a:rPr>
              <a:t>单击添加文本</a:t>
            </a:r>
          </a:p>
        </p:txBody>
      </p:sp>
      <p:sp>
        <p:nvSpPr>
          <p:cNvPr id="44" name="Rectangle 12"/>
          <p:cNvSpPr>
            <a:spLocks noChangeArrowheads="1"/>
          </p:cNvSpPr>
          <p:nvPr/>
        </p:nvSpPr>
        <p:spPr bwMode="auto">
          <a:xfrm>
            <a:off x="3019425" y="2036763"/>
            <a:ext cx="1133475" cy="74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20000"/>
              </a:lnSpc>
            </a:pPr>
            <a:r>
              <a:rPr lang="zh-CN" altLang="en-US" sz="1200">
                <a:solidFill>
                  <a:schemeClr val="bg1"/>
                </a:solidFill>
                <a:ea typeface="微软雅黑" pitchFamily="34" charset="-122"/>
              </a:rPr>
              <a:t>单击添加文本</a:t>
            </a:r>
          </a:p>
          <a:p>
            <a:pPr>
              <a:lnSpc>
                <a:spcPct val="120000"/>
              </a:lnSpc>
            </a:pPr>
            <a:r>
              <a:rPr lang="zh-CN" altLang="en-US" sz="1200">
                <a:solidFill>
                  <a:schemeClr val="bg1"/>
                </a:solidFill>
                <a:ea typeface="微软雅黑" pitchFamily="34" charset="-122"/>
              </a:rPr>
              <a:t>单击添加文本</a:t>
            </a:r>
          </a:p>
          <a:p>
            <a:pPr>
              <a:lnSpc>
                <a:spcPct val="120000"/>
              </a:lnSpc>
            </a:pPr>
            <a:r>
              <a:rPr lang="zh-CN" altLang="en-US" sz="1200">
                <a:solidFill>
                  <a:schemeClr val="bg1"/>
                </a:solidFill>
                <a:ea typeface="微软雅黑" pitchFamily="34" charset="-122"/>
              </a:rPr>
              <a:t>单击添加文本</a:t>
            </a:r>
          </a:p>
        </p:txBody>
      </p:sp>
      <p:sp>
        <p:nvSpPr>
          <p:cNvPr id="56" name="Rectangle 13"/>
          <p:cNvSpPr>
            <a:spLocks noChangeArrowheads="1"/>
          </p:cNvSpPr>
          <p:nvPr/>
        </p:nvSpPr>
        <p:spPr bwMode="auto">
          <a:xfrm>
            <a:off x="5048250" y="2036763"/>
            <a:ext cx="1133475" cy="74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20000"/>
              </a:lnSpc>
            </a:pPr>
            <a:r>
              <a:rPr lang="zh-CN" altLang="en-US" sz="1200">
                <a:solidFill>
                  <a:schemeClr val="bg1"/>
                </a:solidFill>
                <a:ea typeface="微软雅黑" pitchFamily="34" charset="-122"/>
              </a:rPr>
              <a:t>单击添加文本</a:t>
            </a:r>
          </a:p>
          <a:p>
            <a:pPr>
              <a:lnSpc>
                <a:spcPct val="120000"/>
              </a:lnSpc>
            </a:pPr>
            <a:r>
              <a:rPr lang="zh-CN" altLang="en-US" sz="1200">
                <a:solidFill>
                  <a:schemeClr val="bg1"/>
                </a:solidFill>
                <a:ea typeface="微软雅黑" pitchFamily="34" charset="-122"/>
              </a:rPr>
              <a:t>单击添加文本</a:t>
            </a:r>
          </a:p>
          <a:p>
            <a:pPr>
              <a:lnSpc>
                <a:spcPct val="120000"/>
              </a:lnSpc>
            </a:pPr>
            <a:r>
              <a:rPr lang="zh-CN" altLang="en-US" sz="1200">
                <a:solidFill>
                  <a:schemeClr val="bg1"/>
                </a:solidFill>
                <a:ea typeface="微软雅黑" pitchFamily="34" charset="-122"/>
              </a:rPr>
              <a:t>单击添加文本</a:t>
            </a:r>
          </a:p>
        </p:txBody>
      </p:sp>
      <p:sp>
        <p:nvSpPr>
          <p:cNvPr id="57" name="Rectangle 14"/>
          <p:cNvSpPr>
            <a:spLocks noChangeArrowheads="1"/>
          </p:cNvSpPr>
          <p:nvPr/>
        </p:nvSpPr>
        <p:spPr bwMode="auto">
          <a:xfrm>
            <a:off x="7029450" y="2036763"/>
            <a:ext cx="1133475" cy="74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20000"/>
              </a:lnSpc>
            </a:pPr>
            <a:r>
              <a:rPr lang="zh-CN" altLang="en-US" sz="1200">
                <a:solidFill>
                  <a:schemeClr val="bg1"/>
                </a:solidFill>
                <a:ea typeface="微软雅黑" pitchFamily="34" charset="-122"/>
              </a:rPr>
              <a:t>单击添加文本</a:t>
            </a:r>
          </a:p>
          <a:p>
            <a:pPr>
              <a:lnSpc>
                <a:spcPct val="120000"/>
              </a:lnSpc>
            </a:pPr>
            <a:r>
              <a:rPr lang="zh-CN" altLang="en-US" sz="1200">
                <a:solidFill>
                  <a:schemeClr val="bg1"/>
                </a:solidFill>
                <a:ea typeface="微软雅黑" pitchFamily="34" charset="-122"/>
              </a:rPr>
              <a:t>单击添加文本</a:t>
            </a:r>
          </a:p>
          <a:p>
            <a:pPr>
              <a:lnSpc>
                <a:spcPct val="120000"/>
              </a:lnSpc>
            </a:pPr>
            <a:r>
              <a:rPr lang="zh-CN" altLang="en-US" sz="1200">
                <a:solidFill>
                  <a:schemeClr val="bg1"/>
                </a:solidFill>
                <a:ea typeface="微软雅黑" pitchFamily="34" charset="-122"/>
              </a:rPr>
              <a:t>单击添加文本</a:t>
            </a:r>
          </a:p>
        </p:txBody>
      </p:sp>
      <p:sp>
        <p:nvSpPr>
          <p:cNvPr id="58" name="Text Box 15"/>
          <p:cNvSpPr txBox="1">
            <a:spLocks noChangeArrowheads="1"/>
          </p:cNvSpPr>
          <p:nvPr/>
        </p:nvSpPr>
        <p:spPr bwMode="auto">
          <a:xfrm>
            <a:off x="755650" y="3505200"/>
            <a:ext cx="7848600" cy="12741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20000"/>
              </a:lnSpc>
            </a:pPr>
            <a:r>
              <a:rPr lang="zh-CN" altLang="en-US" sz="1600" dirty="0">
                <a:solidFill>
                  <a:srgbClr val="0070C0"/>
                </a:solidFill>
                <a:ea typeface="微软雅黑" pitchFamily="34" charset="-122"/>
              </a:rPr>
              <a:t>单击添加标题文本</a:t>
            </a:r>
          </a:p>
          <a:p>
            <a:pPr>
              <a:lnSpc>
                <a:spcPct val="120000"/>
              </a:lnSpc>
            </a:pPr>
            <a:r>
              <a:rPr lang="zh-CN" altLang="en-US" sz="1200" dirty="0">
                <a:solidFill>
                  <a:srgbClr val="5F5F5F"/>
                </a:solidFill>
                <a:ea typeface="微软雅黑" pitchFamily="34" charset="-122"/>
              </a:rPr>
              <a:t>单击添加文本     单击添加文本    单击添加文本    单击添加文本     单击添加文本    单击添加文本    单击添加文本</a:t>
            </a:r>
          </a:p>
          <a:p>
            <a:pPr>
              <a:lnSpc>
                <a:spcPct val="120000"/>
              </a:lnSpc>
            </a:pPr>
            <a:r>
              <a:rPr lang="zh-CN" altLang="en-US" sz="1200" dirty="0">
                <a:solidFill>
                  <a:srgbClr val="5F5F5F"/>
                </a:solidFill>
                <a:ea typeface="微软雅黑" pitchFamily="34" charset="-122"/>
              </a:rPr>
              <a:t>单击添加文本     单击添加文本    单击添加文本    单击添加文本     单击添加文本    单击添加文本    单击添加文本</a:t>
            </a:r>
          </a:p>
          <a:p>
            <a:pPr>
              <a:lnSpc>
                <a:spcPct val="120000"/>
              </a:lnSpc>
            </a:pPr>
            <a:r>
              <a:rPr lang="zh-CN" altLang="en-US" sz="1200" dirty="0">
                <a:solidFill>
                  <a:srgbClr val="5F5F5F"/>
                </a:solidFill>
                <a:ea typeface="微软雅黑" pitchFamily="34" charset="-122"/>
              </a:rPr>
              <a:t>单击添加文本     单击添加文本    单击添加文本    单击添加文本     单击添加文本    单击添加文本    单击添加文本</a:t>
            </a:r>
          </a:p>
          <a:p>
            <a:pPr>
              <a:lnSpc>
                <a:spcPct val="120000"/>
              </a:lnSpc>
            </a:pPr>
            <a:r>
              <a:rPr lang="zh-CN" altLang="en-US" sz="1200" dirty="0">
                <a:solidFill>
                  <a:srgbClr val="5F5F5F"/>
                </a:solidFill>
                <a:ea typeface="微软雅黑" pitchFamily="34" charset="-122"/>
              </a:rPr>
              <a:t>单击添加文本     单击添加文本    单击添加文本    单击添加文本     单击添加文本    单击添加文本    单击添加文本</a:t>
            </a:r>
          </a:p>
        </p:txBody>
      </p:sp>
      <p:sp>
        <p:nvSpPr>
          <p:cNvPr id="16" name="燕尾形 15"/>
          <p:cNvSpPr/>
          <p:nvPr/>
        </p:nvSpPr>
        <p:spPr>
          <a:xfrm>
            <a:off x="5575444"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17"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18"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19"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20"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4. </a:t>
            </a:r>
            <a:r>
              <a:rPr lang="zh-CN" altLang="en-US" sz="1600" b="0" dirty="0" smtClean="0">
                <a:solidFill>
                  <a:schemeClr val="bg1"/>
                </a:solidFill>
                <a:latin typeface="Impact" pitchFamily="34" charset="0"/>
                <a:ea typeface="微软雅黑" pitchFamily="34" charset="-122"/>
              </a:rPr>
              <a:t>工作存在不足</a:t>
            </a:r>
            <a:endParaRPr lang="zh-CN" altLang="en-US" sz="1600" b="0" dirty="0">
              <a:solidFill>
                <a:schemeClr val="bg1"/>
              </a:solidFill>
              <a:latin typeface="微软雅黑" pitchFamily="34" charset="-122"/>
              <a:ea typeface="微软雅黑" pitchFamily="34" charset="-122"/>
            </a:endParaRPr>
          </a:p>
        </p:txBody>
      </p:sp>
      <p:sp>
        <p:nvSpPr>
          <p:cNvPr id="21"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94275717"/>
      </p:ext>
    </p:extLst>
  </p:cSld>
  <p:clrMapOvr>
    <a:masterClrMapping/>
  </p:clrMapOvr>
  <mc:AlternateContent xmlns:mc="http://schemas.openxmlformats.org/markup-compatibility/2006">
    <mc:Choice xmlns:p14="http://schemas.microsoft.com/office/powerpoint/2010/main" xmlns="" Requires="p14">
      <p:transition spd="slow" p14:dur="1400" advClick="0" advTm="10000">
        <p14:doors dir="vert"/>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50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anim calcmode="lin" valueType="num">
                                      <p:cBhvr>
                                        <p:cTn id="23" dur="500" fill="hold"/>
                                        <p:tgtEl>
                                          <p:spTgt spid="37"/>
                                        </p:tgtEl>
                                        <p:attrNameLst>
                                          <p:attrName>ppt_x</p:attrName>
                                        </p:attrNameLst>
                                      </p:cBhvr>
                                      <p:tavLst>
                                        <p:tav tm="0">
                                          <p:val>
                                            <p:strVal val="#ppt_x"/>
                                          </p:val>
                                        </p:tav>
                                        <p:tav tm="100000">
                                          <p:val>
                                            <p:strVal val="#ppt_x"/>
                                          </p:val>
                                        </p:tav>
                                      </p:tavLst>
                                    </p:anim>
                                    <p:anim calcmode="lin" valueType="num">
                                      <p:cBhvr>
                                        <p:cTn id="24" dur="500" fill="hold"/>
                                        <p:tgtEl>
                                          <p:spTgt spid="37"/>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50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anim calcmode="lin" valueType="num">
                                      <p:cBhvr>
                                        <p:cTn id="28" dur="500" fill="hold"/>
                                        <p:tgtEl>
                                          <p:spTgt spid="38"/>
                                        </p:tgtEl>
                                        <p:attrNameLst>
                                          <p:attrName>ppt_x</p:attrName>
                                        </p:attrNameLst>
                                      </p:cBhvr>
                                      <p:tavLst>
                                        <p:tav tm="0">
                                          <p:val>
                                            <p:strVal val="#ppt_x"/>
                                          </p:val>
                                        </p:tav>
                                        <p:tav tm="100000">
                                          <p:val>
                                            <p:strVal val="#ppt_x"/>
                                          </p:val>
                                        </p:tav>
                                      </p:tavLst>
                                    </p:anim>
                                    <p:anim calcmode="lin" valueType="num">
                                      <p:cBhvr>
                                        <p:cTn id="29" dur="500" fill="hold"/>
                                        <p:tgtEl>
                                          <p:spTgt spid="38"/>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50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anim calcmode="lin" valueType="num">
                                      <p:cBhvr>
                                        <p:cTn id="33" dur="500" fill="hold"/>
                                        <p:tgtEl>
                                          <p:spTgt spid="44"/>
                                        </p:tgtEl>
                                        <p:attrNameLst>
                                          <p:attrName>ppt_x</p:attrName>
                                        </p:attrNameLst>
                                      </p:cBhvr>
                                      <p:tavLst>
                                        <p:tav tm="0">
                                          <p:val>
                                            <p:strVal val="#ppt_x"/>
                                          </p:val>
                                        </p:tav>
                                        <p:tav tm="100000">
                                          <p:val>
                                            <p:strVal val="#ppt_x"/>
                                          </p:val>
                                        </p:tav>
                                      </p:tavLst>
                                    </p:anim>
                                    <p:anim calcmode="lin" valueType="num">
                                      <p:cBhvr>
                                        <p:cTn id="34" dur="500" fill="hold"/>
                                        <p:tgtEl>
                                          <p:spTgt spid="44"/>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100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anim calcmode="lin" valueType="num">
                                      <p:cBhvr>
                                        <p:cTn id="38" dur="500" fill="hold"/>
                                        <p:tgtEl>
                                          <p:spTgt spid="39"/>
                                        </p:tgtEl>
                                        <p:attrNameLst>
                                          <p:attrName>ppt_x</p:attrName>
                                        </p:attrNameLst>
                                      </p:cBhvr>
                                      <p:tavLst>
                                        <p:tav tm="0">
                                          <p:val>
                                            <p:strVal val="#ppt_x"/>
                                          </p:val>
                                        </p:tav>
                                        <p:tav tm="100000">
                                          <p:val>
                                            <p:strVal val="#ppt_x"/>
                                          </p:val>
                                        </p:tav>
                                      </p:tavLst>
                                    </p:anim>
                                    <p:anim calcmode="lin" valueType="num">
                                      <p:cBhvr>
                                        <p:cTn id="39" dur="500" fill="hold"/>
                                        <p:tgtEl>
                                          <p:spTgt spid="39"/>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100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anim calcmode="lin" valueType="num">
                                      <p:cBhvr>
                                        <p:cTn id="43" dur="500" fill="hold"/>
                                        <p:tgtEl>
                                          <p:spTgt spid="40"/>
                                        </p:tgtEl>
                                        <p:attrNameLst>
                                          <p:attrName>ppt_x</p:attrName>
                                        </p:attrNameLst>
                                      </p:cBhvr>
                                      <p:tavLst>
                                        <p:tav tm="0">
                                          <p:val>
                                            <p:strVal val="#ppt_x"/>
                                          </p:val>
                                        </p:tav>
                                        <p:tav tm="100000">
                                          <p:val>
                                            <p:strVal val="#ppt_x"/>
                                          </p:val>
                                        </p:tav>
                                      </p:tavLst>
                                    </p:anim>
                                    <p:anim calcmode="lin" valueType="num">
                                      <p:cBhvr>
                                        <p:cTn id="44" dur="500" fill="hold"/>
                                        <p:tgtEl>
                                          <p:spTgt spid="40"/>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100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anim calcmode="lin" valueType="num">
                                      <p:cBhvr>
                                        <p:cTn id="48" dur="500" fill="hold"/>
                                        <p:tgtEl>
                                          <p:spTgt spid="56"/>
                                        </p:tgtEl>
                                        <p:attrNameLst>
                                          <p:attrName>ppt_x</p:attrName>
                                        </p:attrNameLst>
                                      </p:cBhvr>
                                      <p:tavLst>
                                        <p:tav tm="0">
                                          <p:val>
                                            <p:strVal val="#ppt_x"/>
                                          </p:val>
                                        </p:tav>
                                        <p:tav tm="100000">
                                          <p:val>
                                            <p:strVal val="#ppt_x"/>
                                          </p:val>
                                        </p:tav>
                                      </p:tavLst>
                                    </p:anim>
                                    <p:anim calcmode="lin" valueType="num">
                                      <p:cBhvr>
                                        <p:cTn id="49" dur="500" fill="hold"/>
                                        <p:tgtEl>
                                          <p:spTgt spid="56"/>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150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anim calcmode="lin" valueType="num">
                                      <p:cBhvr>
                                        <p:cTn id="53" dur="500" fill="hold"/>
                                        <p:tgtEl>
                                          <p:spTgt spid="41"/>
                                        </p:tgtEl>
                                        <p:attrNameLst>
                                          <p:attrName>ppt_x</p:attrName>
                                        </p:attrNameLst>
                                      </p:cBhvr>
                                      <p:tavLst>
                                        <p:tav tm="0">
                                          <p:val>
                                            <p:strVal val="#ppt_x"/>
                                          </p:val>
                                        </p:tav>
                                        <p:tav tm="100000">
                                          <p:val>
                                            <p:strVal val="#ppt_x"/>
                                          </p:val>
                                        </p:tav>
                                      </p:tavLst>
                                    </p:anim>
                                    <p:anim calcmode="lin" valueType="num">
                                      <p:cBhvr>
                                        <p:cTn id="54" dur="500" fill="hold"/>
                                        <p:tgtEl>
                                          <p:spTgt spid="41"/>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150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anim calcmode="lin" valueType="num">
                                      <p:cBhvr>
                                        <p:cTn id="58" dur="500" fill="hold"/>
                                        <p:tgtEl>
                                          <p:spTgt spid="42"/>
                                        </p:tgtEl>
                                        <p:attrNameLst>
                                          <p:attrName>ppt_x</p:attrName>
                                        </p:attrNameLst>
                                      </p:cBhvr>
                                      <p:tavLst>
                                        <p:tav tm="0">
                                          <p:val>
                                            <p:strVal val="#ppt_x"/>
                                          </p:val>
                                        </p:tav>
                                        <p:tav tm="100000">
                                          <p:val>
                                            <p:strVal val="#ppt_x"/>
                                          </p:val>
                                        </p:tav>
                                      </p:tavLst>
                                    </p:anim>
                                    <p:anim calcmode="lin" valueType="num">
                                      <p:cBhvr>
                                        <p:cTn id="59" dur="500" fill="hold"/>
                                        <p:tgtEl>
                                          <p:spTgt spid="42"/>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150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500"/>
                                        <p:tgtEl>
                                          <p:spTgt spid="57"/>
                                        </p:tgtEl>
                                      </p:cBhvr>
                                    </p:animEffect>
                                    <p:anim calcmode="lin" valueType="num">
                                      <p:cBhvr>
                                        <p:cTn id="63" dur="500" fill="hold"/>
                                        <p:tgtEl>
                                          <p:spTgt spid="57"/>
                                        </p:tgtEl>
                                        <p:attrNameLst>
                                          <p:attrName>ppt_x</p:attrName>
                                        </p:attrNameLst>
                                      </p:cBhvr>
                                      <p:tavLst>
                                        <p:tav tm="0">
                                          <p:val>
                                            <p:strVal val="#ppt_x"/>
                                          </p:val>
                                        </p:tav>
                                        <p:tav tm="100000">
                                          <p:val>
                                            <p:strVal val="#ppt_x"/>
                                          </p:val>
                                        </p:tav>
                                      </p:tavLst>
                                    </p:anim>
                                    <p:anim calcmode="lin" valueType="num">
                                      <p:cBhvr>
                                        <p:cTn id="64" dur="500" fill="hold"/>
                                        <p:tgtEl>
                                          <p:spTgt spid="57"/>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200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500"/>
                                        <p:tgtEl>
                                          <p:spTgt spid="58"/>
                                        </p:tgtEl>
                                      </p:cBhvr>
                                    </p:animEffect>
                                    <p:anim calcmode="lin" valueType="num">
                                      <p:cBhvr>
                                        <p:cTn id="68" dur="500" fill="hold"/>
                                        <p:tgtEl>
                                          <p:spTgt spid="58"/>
                                        </p:tgtEl>
                                        <p:attrNameLst>
                                          <p:attrName>ppt_x</p:attrName>
                                        </p:attrNameLst>
                                      </p:cBhvr>
                                      <p:tavLst>
                                        <p:tav tm="0">
                                          <p:val>
                                            <p:strVal val="#ppt_x"/>
                                          </p:val>
                                        </p:tav>
                                        <p:tav tm="100000">
                                          <p:val>
                                            <p:strVal val="#ppt_x"/>
                                          </p:val>
                                        </p:tav>
                                      </p:tavLst>
                                    </p:anim>
                                    <p:anim calcmode="lin" valueType="num">
                                      <p:cBhvr>
                                        <p:cTn id="69" dur="5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utoUpdateAnimBg="0"/>
      <p:bldP spid="37" grpId="0" animBg="1"/>
      <p:bldP spid="38" grpId="0" autoUpdateAnimBg="0"/>
      <p:bldP spid="39" grpId="0" animBg="1"/>
      <p:bldP spid="40" grpId="0" autoUpdateAnimBg="0"/>
      <p:bldP spid="41" grpId="0" animBg="1"/>
      <p:bldP spid="42" grpId="0" autoUpdateAnimBg="0"/>
      <p:bldP spid="43" grpId="0" autoUpdateAnimBg="0"/>
      <p:bldP spid="44" grpId="0" autoUpdateAnimBg="0"/>
      <p:bldP spid="56" grpId="0" autoUpdateAnimBg="0"/>
      <p:bldP spid="57" grpId="0" autoUpdateAnimBg="0"/>
      <p:bldP spid="5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燕尾形 44"/>
          <p:cNvSpPr/>
          <p:nvPr/>
        </p:nvSpPr>
        <p:spPr>
          <a:xfrm>
            <a:off x="5575444"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46"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47"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48"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49"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4. </a:t>
            </a:r>
            <a:r>
              <a:rPr lang="zh-CN" altLang="en-US" sz="1600" b="0" dirty="0" smtClean="0">
                <a:solidFill>
                  <a:schemeClr val="bg1"/>
                </a:solidFill>
                <a:latin typeface="Impact" pitchFamily="34" charset="0"/>
                <a:ea typeface="微软雅黑" pitchFamily="34" charset="-122"/>
              </a:rPr>
              <a:t>工作存在不足</a:t>
            </a:r>
            <a:endParaRPr lang="zh-CN" altLang="en-US" sz="1600" b="0" dirty="0">
              <a:solidFill>
                <a:schemeClr val="bg1"/>
              </a:solidFill>
              <a:latin typeface="微软雅黑" pitchFamily="34" charset="-122"/>
              <a:ea typeface="微软雅黑" pitchFamily="34" charset="-122"/>
            </a:endParaRPr>
          </a:p>
        </p:txBody>
      </p:sp>
      <p:sp>
        <p:nvSpPr>
          <p:cNvPr id="50"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pic>
        <p:nvPicPr>
          <p:cNvPr id="51" name="Picture 2" descr="C:\Documents and Settings\Administrator\My Documents\商务图片\Nipic_2457331_201101132249089340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8104" y="1504271"/>
            <a:ext cx="2931138" cy="3636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 name="Freeform 7"/>
          <p:cNvSpPr>
            <a:spLocks/>
          </p:cNvSpPr>
          <p:nvPr/>
        </p:nvSpPr>
        <p:spPr bwMode="auto">
          <a:xfrm>
            <a:off x="2987937" y="1893441"/>
            <a:ext cx="2329143" cy="2127647"/>
          </a:xfrm>
          <a:custGeom>
            <a:avLst/>
            <a:gdLst>
              <a:gd name="T0" fmla="*/ 2687 w 4137"/>
              <a:gd name="T1" fmla="*/ 148 h 3776"/>
              <a:gd name="T2" fmla="*/ 3629 w 4137"/>
              <a:gd name="T3" fmla="*/ 2303 h 3776"/>
              <a:gd name="T4" fmla="*/ 1466 w 4137"/>
              <a:gd name="T5" fmla="*/ 3265 h 3776"/>
              <a:gd name="T6" fmla="*/ 496 w 4137"/>
              <a:gd name="T7" fmla="*/ 1123 h 3776"/>
              <a:gd name="T8" fmla="*/ 348 w 4137"/>
              <a:gd name="T9" fmla="*/ 1066 h 3776"/>
              <a:gd name="T10" fmla="*/ 1409 w 4137"/>
              <a:gd name="T11" fmla="*/ 3413 h 3776"/>
              <a:gd name="T12" fmla="*/ 3777 w 4137"/>
              <a:gd name="T13" fmla="*/ 2360 h 3776"/>
              <a:gd name="T14" fmla="*/ 2744 w 4137"/>
              <a:gd name="T15" fmla="*/ 0 h 3776"/>
              <a:gd name="T16" fmla="*/ 2687 w 4137"/>
              <a:gd name="T17" fmla="*/ 148 h 3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37" h="3776">
                <a:moveTo>
                  <a:pt x="2687" y="148"/>
                </a:moveTo>
                <a:cubicBezTo>
                  <a:pt x="3536" y="487"/>
                  <a:pt x="3958" y="1447"/>
                  <a:pt x="3629" y="2303"/>
                </a:cubicBezTo>
                <a:cubicBezTo>
                  <a:pt x="3297" y="3166"/>
                  <a:pt x="2328" y="3597"/>
                  <a:pt x="1466" y="3265"/>
                </a:cubicBezTo>
                <a:cubicBezTo>
                  <a:pt x="610" y="2936"/>
                  <a:pt x="179" y="1980"/>
                  <a:pt x="496" y="1123"/>
                </a:cubicBezTo>
                <a:lnTo>
                  <a:pt x="348" y="1066"/>
                </a:lnTo>
                <a:cubicBezTo>
                  <a:pt x="0" y="2005"/>
                  <a:pt x="471" y="3053"/>
                  <a:pt x="1409" y="3413"/>
                </a:cubicBezTo>
                <a:cubicBezTo>
                  <a:pt x="2353" y="3776"/>
                  <a:pt x="3414" y="3305"/>
                  <a:pt x="3777" y="2360"/>
                </a:cubicBezTo>
                <a:cubicBezTo>
                  <a:pt x="4137" y="1422"/>
                  <a:pt x="3675" y="371"/>
                  <a:pt x="2744" y="0"/>
                </a:cubicBezTo>
                <a:lnTo>
                  <a:pt x="2687" y="148"/>
                </a:lnTo>
                <a:close/>
              </a:path>
            </a:pathLst>
          </a:custGeom>
          <a:solidFill>
            <a:srgbClr val="0070C0"/>
          </a:solidFill>
          <a:ln>
            <a:noFill/>
          </a:ln>
        </p:spPr>
        <p:txBody>
          <a:bodyPr lIns="68562" tIns="34281" rIns="68562" bIns="34281"/>
          <a:lstStyle/>
          <a:p>
            <a:endParaRPr lang="zh-CN" altLang="en-US" sz="1400"/>
          </a:p>
        </p:txBody>
      </p:sp>
      <p:sp>
        <p:nvSpPr>
          <p:cNvPr id="65" name="Freeform 8"/>
          <p:cNvSpPr>
            <a:spLocks/>
          </p:cNvSpPr>
          <p:nvPr/>
        </p:nvSpPr>
        <p:spPr bwMode="auto">
          <a:xfrm>
            <a:off x="1026554" y="2775695"/>
            <a:ext cx="2320812" cy="1964531"/>
          </a:xfrm>
          <a:custGeom>
            <a:avLst/>
            <a:gdLst>
              <a:gd name="T0" fmla="*/ 3119 w 4122"/>
              <a:gd name="T1" fmla="*/ 125 h 3487"/>
              <a:gd name="T2" fmla="*/ 3374 w 4122"/>
              <a:gd name="T3" fmla="*/ 2463 h 3487"/>
              <a:gd name="T4" fmla="*/ 1022 w 4122"/>
              <a:gd name="T5" fmla="*/ 2734 h 3487"/>
              <a:gd name="T6" fmla="*/ 737 w 4122"/>
              <a:gd name="T7" fmla="*/ 399 h 3487"/>
              <a:gd name="T8" fmla="*/ 613 w 4122"/>
              <a:gd name="T9" fmla="*/ 301 h 3487"/>
              <a:gd name="T10" fmla="*/ 923 w 4122"/>
              <a:gd name="T11" fmla="*/ 2858 h 3487"/>
              <a:gd name="T12" fmla="*/ 3498 w 4122"/>
              <a:gd name="T13" fmla="*/ 2561 h 3487"/>
              <a:gd name="T14" fmla="*/ 3218 w 4122"/>
              <a:gd name="T15" fmla="*/ 0 h 3487"/>
              <a:gd name="T16" fmla="*/ 3119 w 4122"/>
              <a:gd name="T17" fmla="*/ 125 h 3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2" h="3487">
                <a:moveTo>
                  <a:pt x="3119" y="125"/>
                </a:moveTo>
                <a:cubicBezTo>
                  <a:pt x="3828" y="702"/>
                  <a:pt x="3944" y="1744"/>
                  <a:pt x="3374" y="2463"/>
                </a:cubicBezTo>
                <a:cubicBezTo>
                  <a:pt x="2799" y="3187"/>
                  <a:pt x="1746" y="3308"/>
                  <a:pt x="1022" y="2734"/>
                </a:cubicBezTo>
                <a:cubicBezTo>
                  <a:pt x="303" y="2164"/>
                  <a:pt x="178" y="1123"/>
                  <a:pt x="737" y="399"/>
                </a:cubicBezTo>
                <a:lnTo>
                  <a:pt x="613" y="301"/>
                </a:lnTo>
                <a:cubicBezTo>
                  <a:pt x="0" y="1093"/>
                  <a:pt x="136" y="2234"/>
                  <a:pt x="923" y="2858"/>
                </a:cubicBezTo>
                <a:cubicBezTo>
                  <a:pt x="1716" y="3487"/>
                  <a:pt x="2869" y="3354"/>
                  <a:pt x="3498" y="2561"/>
                </a:cubicBezTo>
                <a:cubicBezTo>
                  <a:pt x="4122" y="1774"/>
                  <a:pt x="3996" y="632"/>
                  <a:pt x="3218" y="0"/>
                </a:cubicBezTo>
                <a:lnTo>
                  <a:pt x="3119" y="125"/>
                </a:lnTo>
                <a:close/>
              </a:path>
            </a:pathLst>
          </a:custGeom>
          <a:solidFill>
            <a:srgbClr val="0070C0"/>
          </a:solidFill>
          <a:ln>
            <a:noFill/>
          </a:ln>
        </p:spPr>
        <p:txBody>
          <a:bodyPr lIns="68562" tIns="34281" rIns="68562" bIns="34281"/>
          <a:lstStyle/>
          <a:p>
            <a:endParaRPr lang="zh-CN" altLang="en-US" sz="1400"/>
          </a:p>
        </p:txBody>
      </p:sp>
      <p:sp>
        <p:nvSpPr>
          <p:cNvPr id="66" name="Freeform 9"/>
          <p:cNvSpPr>
            <a:spLocks/>
          </p:cNvSpPr>
          <p:nvPr/>
        </p:nvSpPr>
        <p:spPr bwMode="auto">
          <a:xfrm>
            <a:off x="1353847" y="707578"/>
            <a:ext cx="2206557" cy="2125266"/>
          </a:xfrm>
          <a:custGeom>
            <a:avLst/>
            <a:gdLst>
              <a:gd name="T0" fmla="*/ 1687 w 3919"/>
              <a:gd name="T1" fmla="*/ 3617 h 3773"/>
              <a:gd name="T2" fmla="*/ 309 w 3919"/>
              <a:gd name="T3" fmla="*/ 1711 h 3773"/>
              <a:gd name="T4" fmla="*/ 2219 w 3919"/>
              <a:gd name="T5" fmla="*/ 311 h 3773"/>
              <a:gd name="T6" fmla="*/ 3622 w 3919"/>
              <a:gd name="T7" fmla="*/ 2199 h 3773"/>
              <a:gd name="T8" fmla="*/ 3778 w 3919"/>
              <a:gd name="T9" fmla="*/ 2223 h 3773"/>
              <a:gd name="T10" fmla="*/ 2243 w 3919"/>
              <a:gd name="T11" fmla="*/ 155 h 3773"/>
              <a:gd name="T12" fmla="*/ 153 w 3919"/>
              <a:gd name="T13" fmla="*/ 1687 h 3773"/>
              <a:gd name="T14" fmla="*/ 1663 w 3919"/>
              <a:gd name="T15" fmla="*/ 3773 h 3773"/>
              <a:gd name="T16" fmla="*/ 1687 w 3919"/>
              <a:gd name="T17" fmla="*/ 3617 h 3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9" h="3773">
                <a:moveTo>
                  <a:pt x="1687" y="3617"/>
                </a:moveTo>
                <a:cubicBezTo>
                  <a:pt x="785" y="3466"/>
                  <a:pt x="170" y="2617"/>
                  <a:pt x="309" y="1711"/>
                </a:cubicBezTo>
                <a:cubicBezTo>
                  <a:pt x="450" y="797"/>
                  <a:pt x="1305" y="171"/>
                  <a:pt x="2219" y="311"/>
                </a:cubicBezTo>
                <a:cubicBezTo>
                  <a:pt x="3125" y="451"/>
                  <a:pt x="3749" y="1294"/>
                  <a:pt x="3622" y="2199"/>
                </a:cubicBezTo>
                <a:lnTo>
                  <a:pt x="3778" y="2223"/>
                </a:lnTo>
                <a:cubicBezTo>
                  <a:pt x="3919" y="1231"/>
                  <a:pt x="3236" y="308"/>
                  <a:pt x="2243" y="155"/>
                </a:cubicBezTo>
                <a:cubicBezTo>
                  <a:pt x="1243" y="0"/>
                  <a:pt x="307" y="687"/>
                  <a:pt x="153" y="1687"/>
                </a:cubicBezTo>
                <a:cubicBezTo>
                  <a:pt x="0" y="2680"/>
                  <a:pt x="675" y="3609"/>
                  <a:pt x="1663" y="3773"/>
                </a:cubicBezTo>
                <a:lnTo>
                  <a:pt x="1687" y="3617"/>
                </a:lnTo>
                <a:close/>
              </a:path>
            </a:pathLst>
          </a:custGeom>
          <a:solidFill>
            <a:srgbClr val="0070C0"/>
          </a:solidFill>
          <a:ln>
            <a:noFill/>
          </a:ln>
        </p:spPr>
        <p:txBody>
          <a:bodyPr lIns="68562" tIns="34281" rIns="68562" bIns="34281"/>
          <a:lstStyle/>
          <a:p>
            <a:endParaRPr lang="zh-CN" altLang="en-US" sz="1400"/>
          </a:p>
        </p:txBody>
      </p:sp>
      <p:sp>
        <p:nvSpPr>
          <p:cNvPr id="67" name="Oval 10"/>
          <p:cNvSpPr>
            <a:spLocks noChangeArrowheads="1"/>
          </p:cNvSpPr>
          <p:nvPr/>
        </p:nvSpPr>
        <p:spPr bwMode="auto">
          <a:xfrm>
            <a:off x="1263395" y="1031428"/>
            <a:ext cx="654588" cy="653654"/>
          </a:xfrm>
          <a:prstGeom prst="ellipse">
            <a:avLst/>
          </a:prstGeom>
          <a:solidFill>
            <a:srgbClr val="00B0F0"/>
          </a:solidFill>
          <a:ln>
            <a:no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1400"/>
          </a:p>
        </p:txBody>
      </p:sp>
      <p:sp>
        <p:nvSpPr>
          <p:cNvPr id="68" name="Oval 11"/>
          <p:cNvSpPr>
            <a:spLocks noChangeArrowheads="1"/>
          </p:cNvSpPr>
          <p:nvPr/>
        </p:nvSpPr>
        <p:spPr bwMode="auto">
          <a:xfrm>
            <a:off x="2015576" y="4261594"/>
            <a:ext cx="653398" cy="653653"/>
          </a:xfrm>
          <a:prstGeom prst="ellipse">
            <a:avLst/>
          </a:prstGeom>
          <a:solidFill>
            <a:srgbClr val="00B0F0"/>
          </a:solidFill>
          <a:ln>
            <a:no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1400"/>
          </a:p>
        </p:txBody>
      </p:sp>
      <p:sp>
        <p:nvSpPr>
          <p:cNvPr id="69" name="Oval 12"/>
          <p:cNvSpPr>
            <a:spLocks noChangeArrowheads="1"/>
          </p:cNvSpPr>
          <p:nvPr/>
        </p:nvSpPr>
        <p:spPr bwMode="auto">
          <a:xfrm>
            <a:off x="4782699" y="2937619"/>
            <a:ext cx="653397" cy="653653"/>
          </a:xfrm>
          <a:prstGeom prst="ellipse">
            <a:avLst/>
          </a:prstGeom>
          <a:solidFill>
            <a:srgbClr val="00B0F0"/>
          </a:solidFill>
          <a:ln>
            <a:no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1400"/>
          </a:p>
        </p:txBody>
      </p:sp>
      <p:sp>
        <p:nvSpPr>
          <p:cNvPr id="70" name="TextBox 10"/>
          <p:cNvSpPr txBox="1">
            <a:spLocks noChangeArrowheads="1"/>
          </p:cNvSpPr>
          <p:nvPr/>
        </p:nvSpPr>
        <p:spPr bwMode="auto">
          <a:xfrm>
            <a:off x="1281248" y="1077863"/>
            <a:ext cx="581988" cy="438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200">
                <a:solidFill>
                  <a:srgbClr val="FFFFFF"/>
                </a:solidFill>
                <a:latin typeface="微软雅黑" pitchFamily="34" charset="-122"/>
                <a:ea typeface="微软雅黑" pitchFamily="34" charset="-122"/>
              </a:rPr>
              <a:t>添加</a:t>
            </a:r>
            <a:endParaRPr lang="en-US" altLang="zh-CN" sz="1200">
              <a:solidFill>
                <a:srgbClr val="FFFFFF"/>
              </a:solidFill>
              <a:latin typeface="微软雅黑" pitchFamily="34" charset="-122"/>
              <a:ea typeface="微软雅黑" pitchFamily="34" charset="-122"/>
            </a:endParaRPr>
          </a:p>
          <a:p>
            <a:pPr algn="ctr" eaLnBrk="1" hangingPunct="1"/>
            <a:r>
              <a:rPr lang="zh-CN" altLang="en-US" sz="1200">
                <a:solidFill>
                  <a:srgbClr val="FFFFFF"/>
                </a:solidFill>
                <a:latin typeface="微软雅黑" pitchFamily="34" charset="-122"/>
                <a:ea typeface="微软雅黑" pitchFamily="34" charset="-122"/>
              </a:rPr>
              <a:t>标题</a:t>
            </a:r>
            <a:endParaRPr lang="en-US" altLang="zh-CN" sz="1200">
              <a:solidFill>
                <a:srgbClr val="FFFFFF"/>
              </a:solidFill>
              <a:latin typeface="微软雅黑" pitchFamily="34" charset="-122"/>
              <a:ea typeface="微软雅黑" pitchFamily="34" charset="-122"/>
            </a:endParaRPr>
          </a:p>
        </p:txBody>
      </p:sp>
      <p:sp>
        <p:nvSpPr>
          <p:cNvPr id="71" name="TextBox 11"/>
          <p:cNvSpPr txBox="1">
            <a:spLocks noChangeArrowheads="1"/>
          </p:cNvSpPr>
          <p:nvPr/>
        </p:nvSpPr>
        <p:spPr bwMode="auto">
          <a:xfrm>
            <a:off x="1426448" y="3199557"/>
            <a:ext cx="1349641" cy="715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hangingPunct="1"/>
            <a:r>
              <a:rPr lang="zh-CN" altLang="en-US" sz="1050">
                <a:solidFill>
                  <a:schemeClr val="accent2"/>
                </a:solidFill>
                <a:latin typeface="微软雅黑" pitchFamily="34" charset="-122"/>
                <a:ea typeface="微软雅黑" pitchFamily="34" charset="-122"/>
              </a:rPr>
              <a:t>这里可以添加主要内容这里可以添加主要内容这里可以添加主要内容</a:t>
            </a:r>
          </a:p>
        </p:txBody>
      </p:sp>
      <p:sp>
        <p:nvSpPr>
          <p:cNvPr id="72" name="TextBox 12"/>
          <p:cNvSpPr txBox="1">
            <a:spLocks noChangeArrowheads="1"/>
          </p:cNvSpPr>
          <p:nvPr/>
        </p:nvSpPr>
        <p:spPr bwMode="auto">
          <a:xfrm>
            <a:off x="1909916" y="1424140"/>
            <a:ext cx="1348451" cy="715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hangingPunct="1"/>
            <a:r>
              <a:rPr lang="zh-CN" altLang="en-US" sz="1050" dirty="0">
                <a:solidFill>
                  <a:schemeClr val="accent2"/>
                </a:solidFill>
                <a:latin typeface="微软雅黑" pitchFamily="34" charset="-122"/>
                <a:ea typeface="微软雅黑" pitchFamily="34" charset="-122"/>
              </a:rPr>
              <a:t>这里可以添加主要内容这里可以添加主要内容这里可以添加主要内容</a:t>
            </a:r>
          </a:p>
        </p:txBody>
      </p:sp>
      <p:sp>
        <p:nvSpPr>
          <p:cNvPr id="73" name="TextBox 13"/>
          <p:cNvSpPr txBox="1">
            <a:spLocks noChangeArrowheads="1"/>
          </p:cNvSpPr>
          <p:nvPr/>
        </p:nvSpPr>
        <p:spPr bwMode="auto">
          <a:xfrm>
            <a:off x="3452100" y="2411363"/>
            <a:ext cx="1349641" cy="715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hangingPunct="1"/>
            <a:r>
              <a:rPr lang="zh-CN" altLang="en-US" sz="1050" dirty="0">
                <a:solidFill>
                  <a:schemeClr val="accent2"/>
                </a:solidFill>
                <a:latin typeface="微软雅黑" pitchFamily="34" charset="-122"/>
                <a:ea typeface="微软雅黑" pitchFamily="34" charset="-122"/>
              </a:rPr>
              <a:t>这里可以添加主要内容这里可以添加主要内容这里可以添加主要内容</a:t>
            </a:r>
          </a:p>
        </p:txBody>
      </p:sp>
      <p:sp>
        <p:nvSpPr>
          <p:cNvPr id="74" name="TextBox 14"/>
          <p:cNvSpPr txBox="1">
            <a:spLocks noChangeArrowheads="1"/>
          </p:cNvSpPr>
          <p:nvPr/>
        </p:nvSpPr>
        <p:spPr bwMode="auto">
          <a:xfrm>
            <a:off x="2039379" y="4343747"/>
            <a:ext cx="580798" cy="438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200" dirty="0">
                <a:solidFill>
                  <a:srgbClr val="FFFFFF"/>
                </a:solidFill>
                <a:latin typeface="微软雅黑" pitchFamily="34" charset="-122"/>
                <a:ea typeface="微软雅黑" pitchFamily="34" charset="-122"/>
              </a:rPr>
              <a:t>添加</a:t>
            </a:r>
            <a:endParaRPr lang="en-US" altLang="zh-CN" sz="1200" dirty="0">
              <a:solidFill>
                <a:srgbClr val="FFFFFF"/>
              </a:solidFill>
              <a:latin typeface="微软雅黑" pitchFamily="34" charset="-122"/>
              <a:ea typeface="微软雅黑" pitchFamily="34" charset="-122"/>
            </a:endParaRPr>
          </a:p>
          <a:p>
            <a:pPr algn="ctr" eaLnBrk="1" hangingPunct="1"/>
            <a:r>
              <a:rPr lang="zh-CN" altLang="en-US" sz="1200" dirty="0">
                <a:solidFill>
                  <a:srgbClr val="FFFFFF"/>
                </a:solidFill>
                <a:latin typeface="微软雅黑" pitchFamily="34" charset="-122"/>
                <a:ea typeface="微软雅黑" pitchFamily="34" charset="-122"/>
              </a:rPr>
              <a:t>标题</a:t>
            </a:r>
            <a:endParaRPr lang="en-US" altLang="zh-CN" sz="1200" dirty="0">
              <a:solidFill>
                <a:srgbClr val="FFFFFF"/>
              </a:solidFill>
              <a:latin typeface="微软雅黑" pitchFamily="34" charset="-122"/>
              <a:ea typeface="微软雅黑" pitchFamily="34" charset="-122"/>
            </a:endParaRPr>
          </a:p>
        </p:txBody>
      </p:sp>
      <p:sp>
        <p:nvSpPr>
          <p:cNvPr id="75" name="TextBox 15"/>
          <p:cNvSpPr txBox="1">
            <a:spLocks noChangeArrowheads="1"/>
          </p:cNvSpPr>
          <p:nvPr/>
        </p:nvSpPr>
        <p:spPr bwMode="auto">
          <a:xfrm>
            <a:off x="4832685" y="3032869"/>
            <a:ext cx="580798" cy="438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200">
                <a:solidFill>
                  <a:srgbClr val="FFFFFF"/>
                </a:solidFill>
                <a:latin typeface="微软雅黑" pitchFamily="34" charset="-122"/>
                <a:ea typeface="微软雅黑" pitchFamily="34" charset="-122"/>
              </a:rPr>
              <a:t>添加</a:t>
            </a:r>
            <a:endParaRPr lang="en-US" altLang="zh-CN" sz="1200">
              <a:solidFill>
                <a:srgbClr val="FFFFFF"/>
              </a:solidFill>
              <a:latin typeface="微软雅黑" pitchFamily="34" charset="-122"/>
              <a:ea typeface="微软雅黑" pitchFamily="34" charset="-122"/>
            </a:endParaRPr>
          </a:p>
          <a:p>
            <a:pPr algn="ctr" eaLnBrk="1" hangingPunct="1"/>
            <a:r>
              <a:rPr lang="zh-CN" altLang="en-US" sz="1200">
                <a:solidFill>
                  <a:srgbClr val="FFFFFF"/>
                </a:solidFill>
                <a:latin typeface="微软雅黑" pitchFamily="34" charset="-122"/>
                <a:ea typeface="微软雅黑" pitchFamily="34" charset="-122"/>
              </a:rPr>
              <a:t>标题</a:t>
            </a:r>
            <a:endParaRPr lang="en-US" altLang="zh-CN" sz="120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xmlns="" val="1224991492"/>
      </p:ext>
    </p:extLst>
  </p:cSld>
  <p:clrMapOvr>
    <a:masterClrMapping/>
  </p:clrMapOvr>
  <mc:AlternateContent xmlns:mc="http://schemas.openxmlformats.org/markup-compatibility/2006">
    <mc:Choice xmlns:p14="http://schemas.microsoft.com/office/powerpoint/2010/main" xmlns="" Requires="p14">
      <p:transition spd="slow" p14:dur="1200" advClick="0" advTm="11000">
        <p14:prism/>
      </p:transition>
    </mc:Choice>
    <mc:Fallback>
      <p:transition spd="slow"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 calcmode="lin" valueType="num">
                                      <p:cBhvr>
                                        <p:cTn id="9" dur="500" fill="hold"/>
                                        <p:tgtEl>
                                          <p:spTgt spid="66"/>
                                        </p:tgtEl>
                                        <p:attrNameLst>
                                          <p:attrName>style.rotation</p:attrName>
                                        </p:attrNameLst>
                                      </p:cBhvr>
                                      <p:tavLst>
                                        <p:tav tm="0">
                                          <p:val>
                                            <p:fltVal val="90"/>
                                          </p:val>
                                        </p:tav>
                                        <p:tav tm="100000">
                                          <p:val>
                                            <p:fltVal val="0"/>
                                          </p:val>
                                        </p:tav>
                                      </p:tavLst>
                                    </p:anim>
                                    <p:animEffect transition="in" filter="fade">
                                      <p:cBhvr>
                                        <p:cTn id="10" dur="500"/>
                                        <p:tgtEl>
                                          <p:spTgt spid="6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500" fill="hold"/>
                                        <p:tgtEl>
                                          <p:spTgt spid="52"/>
                                        </p:tgtEl>
                                        <p:attrNameLst>
                                          <p:attrName>ppt_w</p:attrName>
                                        </p:attrNameLst>
                                      </p:cBhvr>
                                      <p:tavLst>
                                        <p:tav tm="0">
                                          <p:val>
                                            <p:fltVal val="0"/>
                                          </p:val>
                                        </p:tav>
                                        <p:tav tm="100000">
                                          <p:val>
                                            <p:strVal val="#ppt_w"/>
                                          </p:val>
                                        </p:tav>
                                      </p:tavLst>
                                    </p:anim>
                                    <p:anim calcmode="lin" valueType="num">
                                      <p:cBhvr>
                                        <p:cTn id="14" dur="500" fill="hold"/>
                                        <p:tgtEl>
                                          <p:spTgt spid="52"/>
                                        </p:tgtEl>
                                        <p:attrNameLst>
                                          <p:attrName>ppt_h</p:attrName>
                                        </p:attrNameLst>
                                      </p:cBhvr>
                                      <p:tavLst>
                                        <p:tav tm="0">
                                          <p:val>
                                            <p:fltVal val="0"/>
                                          </p:val>
                                        </p:tav>
                                        <p:tav tm="100000">
                                          <p:val>
                                            <p:strVal val="#ppt_h"/>
                                          </p:val>
                                        </p:tav>
                                      </p:tavLst>
                                    </p:anim>
                                    <p:anim calcmode="lin" valueType="num">
                                      <p:cBhvr>
                                        <p:cTn id="15" dur="500" fill="hold"/>
                                        <p:tgtEl>
                                          <p:spTgt spid="52"/>
                                        </p:tgtEl>
                                        <p:attrNameLst>
                                          <p:attrName>style.rotation</p:attrName>
                                        </p:attrNameLst>
                                      </p:cBhvr>
                                      <p:tavLst>
                                        <p:tav tm="0">
                                          <p:val>
                                            <p:fltVal val="90"/>
                                          </p:val>
                                        </p:tav>
                                        <p:tav tm="100000">
                                          <p:val>
                                            <p:fltVal val="0"/>
                                          </p:val>
                                        </p:tav>
                                      </p:tavLst>
                                    </p:anim>
                                    <p:animEffect transition="in" filter="fade">
                                      <p:cBhvr>
                                        <p:cTn id="16" dur="500"/>
                                        <p:tgtEl>
                                          <p:spTgt spid="5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 calcmode="lin" valueType="num">
                                      <p:cBhvr>
                                        <p:cTn id="21" dur="500" fill="hold"/>
                                        <p:tgtEl>
                                          <p:spTgt spid="65"/>
                                        </p:tgtEl>
                                        <p:attrNameLst>
                                          <p:attrName>style.rotation</p:attrName>
                                        </p:attrNameLst>
                                      </p:cBhvr>
                                      <p:tavLst>
                                        <p:tav tm="0">
                                          <p:val>
                                            <p:fltVal val="90"/>
                                          </p:val>
                                        </p:tav>
                                        <p:tav tm="100000">
                                          <p:val>
                                            <p:fltVal val="0"/>
                                          </p:val>
                                        </p:tav>
                                      </p:tavLst>
                                    </p:anim>
                                    <p:animEffect transition="in" filter="fade">
                                      <p:cBhvr>
                                        <p:cTn id="22" dur="500"/>
                                        <p:tgtEl>
                                          <p:spTgt spid="65"/>
                                        </p:tgtEl>
                                      </p:cBhvr>
                                    </p:animEffect>
                                  </p:childTnLst>
                                </p:cTn>
                              </p:par>
                            </p:childTnLst>
                          </p:cTn>
                        </p:par>
                        <p:par>
                          <p:cTn id="23" fill="hold">
                            <p:stCondLst>
                              <p:cond delay="500"/>
                            </p:stCondLst>
                            <p:childTnLst>
                              <p:par>
                                <p:cTn id="24" presetID="52" presetClass="entr" presetSubtype="0"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Scale>
                                      <p:cBhvr>
                                        <p:cTn id="26"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7" dur="1000" decel="50000" fill="hold">
                                          <p:stCondLst>
                                            <p:cond delay="0"/>
                                          </p:stCondLst>
                                        </p:cTn>
                                        <p:tgtEl>
                                          <p:spTgt spid="67"/>
                                        </p:tgtEl>
                                        <p:attrNameLst>
                                          <p:attrName>ppt_x,ppt_y</p:attrName>
                                        </p:attrNameLst>
                                      </p:cBhvr>
                                      <p:rCtr x="0" y="0"/>
                                    </p:animMotion>
                                    <p:animEffect transition="in" filter="fade">
                                      <p:cBhvr>
                                        <p:cTn id="28" dur="1000"/>
                                        <p:tgtEl>
                                          <p:spTgt spid="67"/>
                                        </p:tgtEl>
                                      </p:cBhvr>
                                    </p:animEffect>
                                  </p:childTnLst>
                                </p:cTn>
                              </p:par>
                              <p:par>
                                <p:cTn id="29" presetID="52" presetClass="entr"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animScale>
                                      <p:cBhvr>
                                        <p:cTn id="31"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2" dur="1000" decel="50000" fill="hold">
                                          <p:stCondLst>
                                            <p:cond delay="0"/>
                                          </p:stCondLst>
                                        </p:cTn>
                                        <p:tgtEl>
                                          <p:spTgt spid="70"/>
                                        </p:tgtEl>
                                        <p:attrNameLst>
                                          <p:attrName>ppt_x,ppt_y</p:attrName>
                                        </p:attrNameLst>
                                      </p:cBhvr>
                                      <p:rCtr x="0" y="0"/>
                                    </p:animMotion>
                                    <p:animEffect transition="in" filter="fade">
                                      <p:cBhvr>
                                        <p:cTn id="33" dur="1000"/>
                                        <p:tgtEl>
                                          <p:spTgt spid="70"/>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Scale>
                                      <p:cBhvr>
                                        <p:cTn id="36"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7" dur="1000" decel="50000" fill="hold">
                                          <p:stCondLst>
                                            <p:cond delay="0"/>
                                          </p:stCondLst>
                                        </p:cTn>
                                        <p:tgtEl>
                                          <p:spTgt spid="69"/>
                                        </p:tgtEl>
                                        <p:attrNameLst>
                                          <p:attrName>ppt_x,ppt_y</p:attrName>
                                        </p:attrNameLst>
                                      </p:cBhvr>
                                      <p:rCtr x="0" y="0"/>
                                    </p:animMotion>
                                    <p:animEffect transition="in" filter="fade">
                                      <p:cBhvr>
                                        <p:cTn id="38" dur="1000"/>
                                        <p:tgtEl>
                                          <p:spTgt spid="69"/>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animScale>
                                      <p:cBhvr>
                                        <p:cTn id="41" dur="1000" decel="50000" fill="hold">
                                          <p:stCondLst>
                                            <p:cond delay="0"/>
                                          </p:stCondLst>
                                        </p:cTn>
                                        <p:tgtEl>
                                          <p:spTgt spid="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2" dur="1000" decel="50000" fill="hold">
                                          <p:stCondLst>
                                            <p:cond delay="0"/>
                                          </p:stCondLst>
                                        </p:cTn>
                                        <p:tgtEl>
                                          <p:spTgt spid="75"/>
                                        </p:tgtEl>
                                        <p:attrNameLst>
                                          <p:attrName>ppt_x,ppt_y</p:attrName>
                                        </p:attrNameLst>
                                      </p:cBhvr>
                                      <p:rCtr x="0" y="0"/>
                                    </p:animMotion>
                                    <p:animEffect transition="in" filter="fade">
                                      <p:cBhvr>
                                        <p:cTn id="43" dur="1000"/>
                                        <p:tgtEl>
                                          <p:spTgt spid="75"/>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68"/>
                                        </p:tgtEl>
                                        <p:attrNameLst>
                                          <p:attrName>style.visibility</p:attrName>
                                        </p:attrNameLst>
                                      </p:cBhvr>
                                      <p:to>
                                        <p:strVal val="visible"/>
                                      </p:to>
                                    </p:set>
                                    <p:animScale>
                                      <p:cBhvr>
                                        <p:cTn id="46"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7" dur="1000" decel="50000" fill="hold">
                                          <p:stCondLst>
                                            <p:cond delay="0"/>
                                          </p:stCondLst>
                                        </p:cTn>
                                        <p:tgtEl>
                                          <p:spTgt spid="68"/>
                                        </p:tgtEl>
                                        <p:attrNameLst>
                                          <p:attrName>ppt_x,ppt_y</p:attrName>
                                        </p:attrNameLst>
                                      </p:cBhvr>
                                      <p:rCtr x="0" y="0"/>
                                    </p:animMotion>
                                    <p:animEffect transition="in" filter="fade">
                                      <p:cBhvr>
                                        <p:cTn id="48" dur="1000"/>
                                        <p:tgtEl>
                                          <p:spTgt spid="68"/>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animScale>
                                      <p:cBhvr>
                                        <p:cTn id="51"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2" dur="1000" decel="50000" fill="hold">
                                          <p:stCondLst>
                                            <p:cond delay="0"/>
                                          </p:stCondLst>
                                        </p:cTn>
                                        <p:tgtEl>
                                          <p:spTgt spid="74"/>
                                        </p:tgtEl>
                                        <p:attrNameLst>
                                          <p:attrName>ppt_x,ppt_y</p:attrName>
                                        </p:attrNameLst>
                                      </p:cBhvr>
                                      <p:rCtr x="0" y="0"/>
                                    </p:animMotion>
                                    <p:animEffect transition="in" filter="fade">
                                      <p:cBhvr>
                                        <p:cTn id="53" dur="1000"/>
                                        <p:tgtEl>
                                          <p:spTgt spid="74"/>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wipe(left)">
                                      <p:cBhvr>
                                        <p:cTn id="57" dur="500"/>
                                        <p:tgtEl>
                                          <p:spTgt spid="72"/>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wipe(down)">
                                      <p:cBhvr>
                                        <p:cTn id="60" dur="500"/>
                                        <p:tgtEl>
                                          <p:spTgt spid="7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wipe(right)">
                                      <p:cBhvr>
                                        <p:cTn id="63" dur="500"/>
                                        <p:tgtEl>
                                          <p:spTgt spid="73"/>
                                        </p:tgtEl>
                                      </p:cBhvr>
                                    </p:animEffect>
                                  </p:childTnLst>
                                </p:cTn>
                              </p:par>
                            </p:childTnLst>
                          </p:cTn>
                        </p:par>
                        <p:par>
                          <p:cTn id="64" fill="hold">
                            <p:stCondLst>
                              <p:cond delay="2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5" grpId="0" animBg="1"/>
      <p:bldP spid="66" grpId="0" animBg="1"/>
      <p:bldP spid="67" grpId="0" animBg="1" autoUpdateAnimBg="0"/>
      <p:bldP spid="68" grpId="0" animBg="1" autoUpdateAnimBg="0"/>
      <p:bldP spid="69" grpId="0" animBg="1" autoUpdateAnimBg="0"/>
      <p:bldP spid="70" grpId="0" autoUpdateAnimBg="0"/>
      <p:bldP spid="71" grpId="0" autoUpdateAnimBg="0"/>
      <p:bldP spid="72" grpId="0" autoUpdateAnimBg="0"/>
      <p:bldP spid="73" grpId="0" autoUpdateAnimBg="0"/>
      <p:bldP spid="74" grpId="0" autoUpdateAnimBg="0"/>
      <p:bldP spid="7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燕尾形 43"/>
          <p:cNvSpPr/>
          <p:nvPr/>
        </p:nvSpPr>
        <p:spPr>
          <a:xfrm>
            <a:off x="5575444"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45"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48"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49"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50"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4. </a:t>
            </a:r>
            <a:r>
              <a:rPr lang="zh-CN" altLang="en-US" sz="1600" b="0" dirty="0" smtClean="0">
                <a:solidFill>
                  <a:schemeClr val="bg1"/>
                </a:solidFill>
                <a:latin typeface="Impact" pitchFamily="34" charset="0"/>
                <a:ea typeface="微软雅黑" pitchFamily="34" charset="-122"/>
              </a:rPr>
              <a:t>工作存在不足</a:t>
            </a:r>
            <a:endParaRPr lang="zh-CN" altLang="en-US" sz="1600" b="0" dirty="0">
              <a:solidFill>
                <a:schemeClr val="bg1"/>
              </a:solidFill>
              <a:latin typeface="微软雅黑" pitchFamily="34" charset="-122"/>
              <a:ea typeface="微软雅黑" pitchFamily="34" charset="-122"/>
            </a:endParaRPr>
          </a:p>
        </p:txBody>
      </p:sp>
      <p:sp>
        <p:nvSpPr>
          <p:cNvPr id="51"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sp>
        <p:nvSpPr>
          <p:cNvPr id="43" name="矩形 42"/>
          <p:cNvSpPr/>
          <p:nvPr/>
        </p:nvSpPr>
        <p:spPr bwMode="auto">
          <a:xfrm>
            <a:off x="971605" y="1656105"/>
            <a:ext cx="3219245" cy="3077054"/>
          </a:xfrm>
          <a:prstGeom prst="rect">
            <a:avLst/>
          </a:prstGeom>
          <a:noFill/>
          <a:ln w="3175" cap="flat" cmpd="sng" algn="ctr">
            <a:solidFill>
              <a:schemeClr val="bg1">
                <a:lumMod val="50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altLang="zh-CN"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endParaRPr>
          </a:p>
        </p:txBody>
      </p:sp>
      <p:sp>
        <p:nvSpPr>
          <p:cNvPr id="46" name="矩形 45"/>
          <p:cNvSpPr/>
          <p:nvPr/>
        </p:nvSpPr>
        <p:spPr bwMode="auto">
          <a:xfrm>
            <a:off x="4859436" y="1649354"/>
            <a:ext cx="3384972" cy="3018996"/>
          </a:xfrm>
          <a:prstGeom prst="rect">
            <a:avLst/>
          </a:prstGeom>
          <a:noFill/>
          <a:ln w="25400" cap="flat" cmpd="sng" algn="ctr">
            <a:solidFill>
              <a:schemeClr val="bg1">
                <a:lumMod val="50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sp>
        <p:nvSpPr>
          <p:cNvPr id="47" name="椭圆 46"/>
          <p:cNvSpPr/>
          <p:nvPr/>
        </p:nvSpPr>
        <p:spPr bwMode="auto">
          <a:xfrm>
            <a:off x="2130395" y="987574"/>
            <a:ext cx="863574" cy="810207"/>
          </a:xfrm>
          <a:prstGeom prst="ellipse">
            <a:avLst/>
          </a:prstGeom>
          <a:solidFill>
            <a:srgbClr val="0070C0"/>
          </a:solidFill>
          <a:ln w="25400" cap="flat" cmpd="sng" algn="ctr">
            <a:noFill/>
            <a:prstDash val="solid"/>
          </a:ln>
          <a:effectLst/>
        </p:spPr>
        <p:txBody>
          <a:bodyPr lIns="0" tIns="0" rIns="0" bIns="0" anchor="ctr"/>
          <a:lstStyle/>
          <a:p>
            <a:pPr lvl="0" algn="ctr">
              <a:lnSpc>
                <a:spcPct val="120000"/>
              </a:lnSpc>
              <a:defRPr/>
            </a:pPr>
            <a:r>
              <a:rPr lang="zh-CN" altLang="en-US" sz="2000" b="1" dirty="0">
                <a:solidFill>
                  <a:schemeClr val="bg1"/>
                </a:solidFill>
                <a:latin typeface="微软雅黑" pitchFamily="34" charset="-122"/>
                <a:ea typeface="微软雅黑" pitchFamily="34" charset="-122"/>
              </a:rPr>
              <a:t>亮点</a:t>
            </a:r>
            <a:endParaRPr kumimoji="0" lang="zh-CN" altLang="en-US" sz="20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62" name="椭圆 61"/>
          <p:cNvSpPr/>
          <p:nvPr/>
        </p:nvSpPr>
        <p:spPr bwMode="auto">
          <a:xfrm>
            <a:off x="6084690" y="1006626"/>
            <a:ext cx="863574" cy="810207"/>
          </a:xfrm>
          <a:prstGeom prst="ellipse">
            <a:avLst/>
          </a:prstGeom>
          <a:solidFill>
            <a:srgbClr val="00B0F0"/>
          </a:solidFill>
          <a:ln w="25400" cap="flat" cmpd="sng" algn="ctr">
            <a:noFill/>
            <a:prstDash val="solid"/>
          </a:ln>
          <a:effectLst/>
        </p:spPr>
        <p:txBody>
          <a:bodyPr lIns="0" tIns="0" rIns="0" bIns="0" anchor="ctr"/>
          <a:lstStyle/>
          <a:p>
            <a:pPr algn="ctr">
              <a:lnSpc>
                <a:spcPct val="120000"/>
              </a:lnSpc>
            </a:pPr>
            <a:r>
              <a:rPr lang="zh-CN" altLang="en-US" sz="2000" b="1" dirty="0">
                <a:solidFill>
                  <a:schemeClr val="bg1"/>
                </a:solidFill>
                <a:latin typeface="微软雅黑" pitchFamily="34" charset="-122"/>
                <a:ea typeface="微软雅黑" pitchFamily="34" charset="-122"/>
              </a:rPr>
              <a:t>不足</a:t>
            </a:r>
          </a:p>
        </p:txBody>
      </p:sp>
      <p:sp>
        <p:nvSpPr>
          <p:cNvPr id="63" name="Text Box 44"/>
          <p:cNvSpPr txBox="1">
            <a:spLocks noChangeArrowheads="1"/>
          </p:cNvSpPr>
          <p:nvPr/>
        </p:nvSpPr>
        <p:spPr bwMode="auto">
          <a:xfrm>
            <a:off x="1115616" y="1817884"/>
            <a:ext cx="2952329" cy="2962734"/>
          </a:xfrm>
          <a:prstGeom prst="rect">
            <a:avLst/>
          </a:prstGeom>
          <a:noFill/>
          <a:ln>
            <a:noFill/>
          </a:ln>
          <a:effectLst/>
          <a:extLst>
            <a:ext uri="{909E8E84-426E-40DD-AFC4-6F175D3DCCD1}">
              <a14:hiddenFill xmlns:a14="http://schemas.microsoft.com/office/drawing/2010/main" xmlns="">
                <a:solidFill>
                  <a:srgbClr val="FFFFFF">
                    <a:alpha val="30000"/>
                  </a:srgb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marL="285750" lvl="0" indent="-285750">
              <a:lnSpc>
                <a:spcPct val="150000"/>
              </a:lnSpc>
              <a:buFont typeface="Wingdings" pitchFamily="2" charset="2"/>
              <a:buChar char="ü"/>
              <a:defRPr/>
            </a:pPr>
            <a:r>
              <a:rPr lang="zh-CN" altLang="en-US" sz="1400" b="0" kern="0" dirty="0">
                <a:solidFill>
                  <a:schemeClr val="tx1">
                    <a:lumMod val="95000"/>
                    <a:lumOff val="5000"/>
                  </a:schemeClr>
                </a:solidFill>
              </a:rPr>
              <a:t>单击此处添加你的观点单击此处添加你的</a:t>
            </a:r>
            <a:r>
              <a:rPr lang="zh-CN" altLang="en-US" sz="1400" b="0" kern="0" dirty="0" smtClean="0">
                <a:solidFill>
                  <a:schemeClr val="tx1">
                    <a:lumMod val="95000"/>
                    <a:lumOff val="5000"/>
                  </a:schemeClr>
                </a:solidFill>
              </a:rPr>
              <a:t>观点</a:t>
            </a:r>
            <a:endParaRPr lang="en-US" altLang="zh-CN" sz="1400" b="0" kern="0" dirty="0" smtClean="0">
              <a:solidFill>
                <a:schemeClr val="tx1">
                  <a:lumMod val="95000"/>
                  <a:lumOff val="5000"/>
                </a:schemeClr>
              </a:solidFill>
            </a:endParaRPr>
          </a:p>
          <a:p>
            <a:pPr marL="285750" lvl="0" indent="-285750">
              <a:lnSpc>
                <a:spcPct val="150000"/>
              </a:lnSpc>
              <a:buFont typeface="Wingdings" pitchFamily="2" charset="2"/>
              <a:buChar char="ü"/>
              <a:defRPr/>
            </a:pPr>
            <a:r>
              <a:rPr lang="zh-CN" altLang="en-US" sz="1400" b="0" kern="0" dirty="0" smtClean="0">
                <a:solidFill>
                  <a:schemeClr val="tx1">
                    <a:lumMod val="95000"/>
                    <a:lumOff val="5000"/>
                  </a:schemeClr>
                </a:solidFill>
              </a:rPr>
              <a:t>单击</a:t>
            </a:r>
            <a:r>
              <a:rPr lang="zh-CN" altLang="en-US" sz="1400" b="0" kern="0" dirty="0">
                <a:solidFill>
                  <a:schemeClr val="tx1">
                    <a:lumMod val="95000"/>
                    <a:lumOff val="5000"/>
                  </a:schemeClr>
                </a:solidFill>
              </a:rPr>
              <a:t>此处添加你的观点单击此处添加你的</a:t>
            </a:r>
            <a:r>
              <a:rPr lang="zh-CN" altLang="en-US" sz="1400" b="0" kern="0" dirty="0" smtClean="0">
                <a:solidFill>
                  <a:schemeClr val="tx1">
                    <a:lumMod val="95000"/>
                    <a:lumOff val="5000"/>
                  </a:schemeClr>
                </a:solidFill>
              </a:rPr>
              <a:t>观点</a:t>
            </a:r>
            <a:endParaRPr lang="en-US" altLang="zh-CN" sz="1400" b="0" kern="0" dirty="0" smtClean="0">
              <a:solidFill>
                <a:schemeClr val="tx1">
                  <a:lumMod val="95000"/>
                  <a:lumOff val="5000"/>
                </a:schemeClr>
              </a:solidFill>
            </a:endParaRPr>
          </a:p>
          <a:p>
            <a:pPr marL="285750" lvl="0" indent="-285750">
              <a:lnSpc>
                <a:spcPct val="150000"/>
              </a:lnSpc>
              <a:buFont typeface="Wingdings" pitchFamily="2" charset="2"/>
              <a:buChar char="ü"/>
              <a:defRPr/>
            </a:pPr>
            <a:r>
              <a:rPr lang="zh-CN" altLang="en-US" sz="1400" b="0" kern="0" dirty="0" smtClean="0">
                <a:solidFill>
                  <a:schemeClr val="tx1">
                    <a:lumMod val="95000"/>
                    <a:lumOff val="5000"/>
                  </a:schemeClr>
                </a:solidFill>
              </a:rPr>
              <a:t>单击</a:t>
            </a:r>
            <a:r>
              <a:rPr lang="zh-CN" altLang="en-US" sz="1400" b="0" kern="0" dirty="0">
                <a:solidFill>
                  <a:schemeClr val="tx1">
                    <a:lumMod val="95000"/>
                    <a:lumOff val="5000"/>
                  </a:schemeClr>
                </a:solidFill>
              </a:rPr>
              <a:t>此处添加你的观点单击此处添加你的</a:t>
            </a:r>
            <a:r>
              <a:rPr lang="zh-CN" altLang="en-US" sz="1400" b="0" kern="0" dirty="0" smtClean="0">
                <a:solidFill>
                  <a:schemeClr val="tx1">
                    <a:lumMod val="95000"/>
                    <a:lumOff val="5000"/>
                  </a:schemeClr>
                </a:solidFill>
              </a:rPr>
              <a:t>观点</a:t>
            </a:r>
            <a:endParaRPr lang="en-US" altLang="zh-CN" sz="1400" b="0" kern="0" dirty="0" smtClean="0">
              <a:solidFill>
                <a:schemeClr val="tx1">
                  <a:lumMod val="95000"/>
                  <a:lumOff val="5000"/>
                </a:schemeClr>
              </a:solidFill>
            </a:endParaRPr>
          </a:p>
          <a:p>
            <a:pPr marL="285750" lvl="0" indent="-285750">
              <a:lnSpc>
                <a:spcPct val="150000"/>
              </a:lnSpc>
              <a:buFont typeface="Wingdings" pitchFamily="2" charset="2"/>
              <a:buChar char="ü"/>
              <a:defRPr/>
            </a:pPr>
            <a:r>
              <a:rPr lang="zh-CN" altLang="en-US" sz="1400" b="0" kern="0" dirty="0" smtClean="0">
                <a:solidFill>
                  <a:schemeClr val="tx1">
                    <a:lumMod val="95000"/>
                    <a:lumOff val="5000"/>
                  </a:schemeClr>
                </a:solidFill>
              </a:rPr>
              <a:t>单击</a:t>
            </a:r>
            <a:r>
              <a:rPr lang="zh-CN" altLang="en-US" sz="1400" b="0" kern="0" dirty="0">
                <a:solidFill>
                  <a:schemeClr val="tx1">
                    <a:lumMod val="95000"/>
                    <a:lumOff val="5000"/>
                  </a:schemeClr>
                </a:solidFill>
              </a:rPr>
              <a:t>此处添加你的观点单击此处添加你的</a:t>
            </a:r>
            <a:r>
              <a:rPr lang="zh-CN" altLang="en-US" sz="1400" b="0" kern="0" dirty="0" smtClean="0">
                <a:solidFill>
                  <a:schemeClr val="tx1">
                    <a:lumMod val="95000"/>
                    <a:lumOff val="5000"/>
                  </a:schemeClr>
                </a:solidFill>
              </a:rPr>
              <a:t>观点</a:t>
            </a:r>
            <a:endParaRPr lang="en-US" altLang="zh-CN" sz="1400" b="0" kern="0" dirty="0" smtClean="0">
              <a:solidFill>
                <a:schemeClr val="tx1">
                  <a:lumMod val="95000"/>
                  <a:lumOff val="5000"/>
                </a:schemeClr>
              </a:solidFill>
            </a:endParaRPr>
          </a:p>
          <a:p>
            <a:pPr marL="285750" lvl="0" indent="-285750">
              <a:lnSpc>
                <a:spcPct val="150000"/>
              </a:lnSpc>
              <a:buFont typeface="Wingdings" pitchFamily="2" charset="2"/>
              <a:buChar char="ü"/>
              <a:defRPr/>
            </a:pPr>
            <a:r>
              <a:rPr lang="zh-CN" altLang="en-US" sz="1400" b="0" kern="0" dirty="0" smtClean="0">
                <a:solidFill>
                  <a:schemeClr val="tx1">
                    <a:lumMod val="95000"/>
                    <a:lumOff val="5000"/>
                  </a:schemeClr>
                </a:solidFill>
              </a:rPr>
              <a:t>单击</a:t>
            </a:r>
            <a:r>
              <a:rPr lang="zh-CN" altLang="en-US" sz="1400" b="0" kern="0" dirty="0">
                <a:solidFill>
                  <a:schemeClr val="tx1">
                    <a:lumMod val="95000"/>
                    <a:lumOff val="5000"/>
                  </a:schemeClr>
                </a:solidFill>
              </a:rPr>
              <a:t>此处添加你的</a:t>
            </a:r>
            <a:r>
              <a:rPr lang="zh-CN" altLang="en-US" sz="1400" b="0" kern="0" dirty="0" smtClean="0">
                <a:solidFill>
                  <a:schemeClr val="tx1">
                    <a:lumMod val="95000"/>
                    <a:lumOff val="5000"/>
                  </a:schemeClr>
                </a:solidFill>
              </a:rPr>
              <a:t>观点</a:t>
            </a:r>
            <a:endParaRPr lang="zh-CN" altLang="en-US" sz="1400" b="0" kern="0" dirty="0">
              <a:solidFill>
                <a:schemeClr val="tx1">
                  <a:lumMod val="95000"/>
                  <a:lumOff val="5000"/>
                </a:schemeClr>
              </a:solidFill>
            </a:endParaRPr>
          </a:p>
        </p:txBody>
      </p:sp>
      <p:sp>
        <p:nvSpPr>
          <p:cNvPr id="64" name="Text Box 44"/>
          <p:cNvSpPr txBox="1">
            <a:spLocks noChangeArrowheads="1"/>
          </p:cNvSpPr>
          <p:nvPr/>
        </p:nvSpPr>
        <p:spPr bwMode="auto">
          <a:xfrm>
            <a:off x="4890808" y="1861401"/>
            <a:ext cx="3281597" cy="2757678"/>
          </a:xfrm>
          <a:prstGeom prst="rect">
            <a:avLst/>
          </a:prstGeom>
          <a:noFill/>
          <a:ln>
            <a:noFill/>
          </a:ln>
          <a:effectLst/>
          <a:extLst>
            <a:ext uri="{909E8E84-426E-40DD-AFC4-6F175D3DCCD1}">
              <a14:hiddenFill xmlns:a14="http://schemas.microsoft.com/office/drawing/2010/main" xmlns="">
                <a:solidFill>
                  <a:srgbClr val="FFFFFF">
                    <a:alpha val="30000"/>
                  </a:srgb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marL="285750" indent="-285750">
              <a:lnSpc>
                <a:spcPct val="150000"/>
              </a:lnSpc>
              <a:buFont typeface="Wingdings" pitchFamily="2" charset="2"/>
              <a:buChar char="p"/>
              <a:defRPr/>
            </a:pPr>
            <a:r>
              <a:rPr lang="zh-CN" altLang="en-US" sz="1300" b="0" kern="0" dirty="0">
                <a:solidFill>
                  <a:schemeClr val="tx1">
                    <a:lumMod val="95000"/>
                    <a:lumOff val="5000"/>
                  </a:schemeClr>
                </a:solidFill>
              </a:rPr>
              <a:t>单击此处添加你的观点单击此处添加你的</a:t>
            </a:r>
            <a:r>
              <a:rPr lang="zh-CN" altLang="en-US" sz="1300" b="0" kern="0" dirty="0" smtClean="0">
                <a:solidFill>
                  <a:schemeClr val="tx1">
                    <a:lumMod val="95000"/>
                    <a:lumOff val="5000"/>
                  </a:schemeClr>
                </a:solidFill>
              </a:rPr>
              <a:t>观点</a:t>
            </a:r>
            <a:r>
              <a:rPr lang="zh-CN" altLang="en-US" sz="1300" b="0" kern="0" dirty="0">
                <a:solidFill>
                  <a:schemeClr val="tx1">
                    <a:lumMod val="95000"/>
                    <a:lumOff val="5000"/>
                  </a:schemeClr>
                </a:solidFill>
              </a:rPr>
              <a:t>单击此处添加你的观点单击此处添加你的观点</a:t>
            </a:r>
            <a:endParaRPr lang="en-US" altLang="zh-CN" sz="1300" b="0" kern="0" dirty="0">
              <a:solidFill>
                <a:schemeClr val="tx1">
                  <a:lumMod val="95000"/>
                  <a:lumOff val="5000"/>
                </a:schemeClr>
              </a:solidFill>
            </a:endParaRPr>
          </a:p>
          <a:p>
            <a:pPr marL="285750" indent="-285750">
              <a:lnSpc>
                <a:spcPct val="150000"/>
              </a:lnSpc>
              <a:buFont typeface="Wingdings" pitchFamily="2" charset="2"/>
              <a:buChar char="p"/>
              <a:defRPr/>
            </a:pPr>
            <a:r>
              <a:rPr lang="zh-CN" altLang="en-US" sz="1300" b="0" kern="0" dirty="0">
                <a:solidFill>
                  <a:schemeClr val="tx1">
                    <a:lumMod val="95000"/>
                    <a:lumOff val="5000"/>
                  </a:schemeClr>
                </a:solidFill>
              </a:rPr>
              <a:t>单击此处添加你的观点单击此处添加你的观点</a:t>
            </a:r>
            <a:endParaRPr lang="en-US" altLang="zh-CN" sz="1300" b="0" kern="0" dirty="0">
              <a:solidFill>
                <a:schemeClr val="tx1">
                  <a:lumMod val="95000"/>
                  <a:lumOff val="5000"/>
                </a:schemeClr>
              </a:solidFill>
            </a:endParaRPr>
          </a:p>
          <a:p>
            <a:pPr marL="285750" indent="-285750">
              <a:lnSpc>
                <a:spcPct val="150000"/>
              </a:lnSpc>
              <a:buFont typeface="Wingdings" pitchFamily="2" charset="2"/>
              <a:buChar char="p"/>
              <a:defRPr/>
            </a:pPr>
            <a:r>
              <a:rPr lang="zh-CN" altLang="en-US" sz="1300" b="0" kern="0" dirty="0">
                <a:solidFill>
                  <a:schemeClr val="tx1">
                    <a:lumMod val="95000"/>
                    <a:lumOff val="5000"/>
                  </a:schemeClr>
                </a:solidFill>
              </a:rPr>
              <a:t>单击此处添加你的观点单击此处添加你的观点</a:t>
            </a:r>
            <a:endParaRPr lang="en-US" altLang="zh-CN" sz="1300" b="0" kern="0" dirty="0">
              <a:solidFill>
                <a:schemeClr val="tx1">
                  <a:lumMod val="95000"/>
                  <a:lumOff val="5000"/>
                </a:schemeClr>
              </a:solidFill>
            </a:endParaRPr>
          </a:p>
          <a:p>
            <a:pPr marL="285750" indent="-285750">
              <a:lnSpc>
                <a:spcPct val="150000"/>
              </a:lnSpc>
              <a:buFont typeface="Wingdings" pitchFamily="2" charset="2"/>
              <a:buChar char="p"/>
              <a:defRPr/>
            </a:pPr>
            <a:r>
              <a:rPr lang="zh-CN" altLang="en-US" sz="1300" b="0" kern="0" dirty="0">
                <a:solidFill>
                  <a:schemeClr val="tx1">
                    <a:lumMod val="95000"/>
                    <a:lumOff val="5000"/>
                  </a:schemeClr>
                </a:solidFill>
              </a:rPr>
              <a:t>单击此处添加你的观点单击此处添加你的</a:t>
            </a:r>
            <a:r>
              <a:rPr lang="zh-CN" altLang="en-US" sz="1300" b="0" kern="0" dirty="0" smtClean="0">
                <a:solidFill>
                  <a:schemeClr val="tx1">
                    <a:lumMod val="95000"/>
                    <a:lumOff val="5000"/>
                  </a:schemeClr>
                </a:solidFill>
              </a:rPr>
              <a:t>观点</a:t>
            </a:r>
            <a:endParaRPr lang="en-US" altLang="zh-CN" sz="1300" b="0" kern="0" dirty="0">
              <a:solidFill>
                <a:schemeClr val="tx1">
                  <a:lumMod val="95000"/>
                  <a:lumOff val="5000"/>
                </a:schemeClr>
              </a:solidFill>
            </a:endParaRPr>
          </a:p>
        </p:txBody>
      </p:sp>
    </p:spTree>
    <p:extLst>
      <p:ext uri="{BB962C8B-B14F-4D97-AF65-F5344CB8AC3E}">
        <p14:creationId xmlns:p14="http://schemas.microsoft.com/office/powerpoint/2010/main" xmlns="" val="175713279"/>
      </p:ext>
    </p:extLst>
  </p:cSld>
  <p:clrMapOvr>
    <a:masterClrMapping/>
  </p:clrMapOvr>
  <mc:AlternateContent xmlns:mc="http://schemas.openxmlformats.org/markup-compatibility/2006">
    <mc:Choice xmlns:p14="http://schemas.microsoft.com/office/powerpoint/2010/main" xmlns="" Requires="p14">
      <p:transition spd="slow" p14:dur="3000" advClick="0" advTm="10000">
        <p14:shred/>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300" fill="hold"/>
                                        <p:tgtEl>
                                          <p:spTgt spid="47"/>
                                        </p:tgtEl>
                                        <p:attrNameLst>
                                          <p:attrName>ppt_w</p:attrName>
                                        </p:attrNameLst>
                                      </p:cBhvr>
                                      <p:tavLst>
                                        <p:tav tm="0">
                                          <p:val>
                                            <p:fltVal val="0"/>
                                          </p:val>
                                        </p:tav>
                                        <p:tav tm="100000">
                                          <p:val>
                                            <p:strVal val="#ppt_w"/>
                                          </p:val>
                                        </p:tav>
                                      </p:tavLst>
                                    </p:anim>
                                    <p:anim calcmode="lin" valueType="num">
                                      <p:cBhvr>
                                        <p:cTn id="8" dur="300" fill="hold"/>
                                        <p:tgtEl>
                                          <p:spTgt spid="47"/>
                                        </p:tgtEl>
                                        <p:attrNameLst>
                                          <p:attrName>ppt_h</p:attrName>
                                        </p:attrNameLst>
                                      </p:cBhvr>
                                      <p:tavLst>
                                        <p:tav tm="0">
                                          <p:val>
                                            <p:fltVal val="0"/>
                                          </p:val>
                                        </p:tav>
                                        <p:tav tm="100000">
                                          <p:val>
                                            <p:strVal val="#ppt_h"/>
                                          </p:val>
                                        </p:tav>
                                      </p:tavLst>
                                    </p:anim>
                                    <p:animEffect transition="in" filter="fade">
                                      <p:cBhvr>
                                        <p:cTn id="9" dur="300"/>
                                        <p:tgtEl>
                                          <p:spTgt spid="47"/>
                                        </p:tgtEl>
                                      </p:cBhvr>
                                    </p:animEffect>
                                  </p:childTnLst>
                                </p:cTn>
                              </p:par>
                            </p:childTnLst>
                          </p:cTn>
                        </p:par>
                        <p:par>
                          <p:cTn id="10" fill="hold">
                            <p:stCondLst>
                              <p:cond delay="300"/>
                            </p:stCondLst>
                            <p:childTnLst>
                              <p:par>
                                <p:cTn id="11" presetID="10" presetClass="entr" presetSubtype="0"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par>
                          <p:cTn id="14" fill="hold">
                            <p:stCondLst>
                              <p:cond delay="800"/>
                            </p:stCondLst>
                            <p:childTnLst>
                              <p:par>
                                <p:cTn id="15" presetID="10" presetClass="entr" presetSubtype="0" fill="hold" grpId="0" nodeType="afterEffect">
                                  <p:stCondLst>
                                    <p:cond delay="0"/>
                                  </p:stCondLst>
                                  <p:childTnLst>
                                    <p:set>
                                      <p:cBhvr>
                                        <p:cTn id="16" dur="1" fill="hold">
                                          <p:stCondLst>
                                            <p:cond delay="0"/>
                                          </p:stCondLst>
                                        </p:cTn>
                                        <p:tgtEl>
                                          <p:spTgt spid="63">
                                            <p:txEl>
                                              <p:pRg st="0" end="0"/>
                                            </p:txEl>
                                          </p:spTgt>
                                        </p:tgtEl>
                                        <p:attrNameLst>
                                          <p:attrName>style.visibility</p:attrName>
                                        </p:attrNameLst>
                                      </p:cBhvr>
                                      <p:to>
                                        <p:strVal val="visible"/>
                                      </p:to>
                                    </p:set>
                                    <p:animEffect transition="in" filter="fade">
                                      <p:cBhvr>
                                        <p:cTn id="17" dur="500"/>
                                        <p:tgtEl>
                                          <p:spTgt spid="63">
                                            <p:txEl>
                                              <p:pRg st="0" end="0"/>
                                            </p:txEl>
                                          </p:spTgt>
                                        </p:tgtEl>
                                      </p:cBhvr>
                                    </p:animEffect>
                                  </p:childTnLst>
                                </p:cTn>
                              </p:par>
                            </p:childTnLst>
                          </p:cTn>
                        </p:par>
                        <p:par>
                          <p:cTn id="18" fill="hold">
                            <p:stCondLst>
                              <p:cond delay="1300"/>
                            </p:stCondLst>
                            <p:childTnLst>
                              <p:par>
                                <p:cTn id="19" presetID="10" presetClass="entr" presetSubtype="0" fill="hold" grpId="0" nodeType="afterEffect">
                                  <p:stCondLst>
                                    <p:cond delay="0"/>
                                  </p:stCondLst>
                                  <p:childTnLst>
                                    <p:set>
                                      <p:cBhvr>
                                        <p:cTn id="20" dur="1" fill="hold">
                                          <p:stCondLst>
                                            <p:cond delay="0"/>
                                          </p:stCondLst>
                                        </p:cTn>
                                        <p:tgtEl>
                                          <p:spTgt spid="63">
                                            <p:txEl>
                                              <p:pRg st="1" end="1"/>
                                            </p:txEl>
                                          </p:spTgt>
                                        </p:tgtEl>
                                        <p:attrNameLst>
                                          <p:attrName>style.visibility</p:attrName>
                                        </p:attrNameLst>
                                      </p:cBhvr>
                                      <p:to>
                                        <p:strVal val="visible"/>
                                      </p:to>
                                    </p:set>
                                    <p:animEffect transition="in" filter="fade">
                                      <p:cBhvr>
                                        <p:cTn id="21" dur="500"/>
                                        <p:tgtEl>
                                          <p:spTgt spid="63">
                                            <p:txEl>
                                              <p:pRg st="1" end="1"/>
                                            </p:txEl>
                                          </p:spTgt>
                                        </p:tgtEl>
                                      </p:cBhvr>
                                    </p:animEffect>
                                  </p:childTnLst>
                                </p:cTn>
                              </p:par>
                            </p:childTnLst>
                          </p:cTn>
                        </p:par>
                        <p:par>
                          <p:cTn id="22" fill="hold">
                            <p:stCondLst>
                              <p:cond delay="1800"/>
                            </p:stCondLst>
                            <p:childTnLst>
                              <p:par>
                                <p:cTn id="23" presetID="10" presetClass="entr" presetSubtype="0" fill="hold" grpId="0" nodeType="afterEffect">
                                  <p:stCondLst>
                                    <p:cond delay="0"/>
                                  </p:stCondLst>
                                  <p:childTnLst>
                                    <p:set>
                                      <p:cBhvr>
                                        <p:cTn id="24" dur="1" fill="hold">
                                          <p:stCondLst>
                                            <p:cond delay="0"/>
                                          </p:stCondLst>
                                        </p:cTn>
                                        <p:tgtEl>
                                          <p:spTgt spid="63">
                                            <p:txEl>
                                              <p:pRg st="2" end="2"/>
                                            </p:txEl>
                                          </p:spTgt>
                                        </p:tgtEl>
                                        <p:attrNameLst>
                                          <p:attrName>style.visibility</p:attrName>
                                        </p:attrNameLst>
                                      </p:cBhvr>
                                      <p:to>
                                        <p:strVal val="visible"/>
                                      </p:to>
                                    </p:set>
                                    <p:animEffect transition="in" filter="fade">
                                      <p:cBhvr>
                                        <p:cTn id="25" dur="500"/>
                                        <p:tgtEl>
                                          <p:spTgt spid="63">
                                            <p:txEl>
                                              <p:pRg st="2" end="2"/>
                                            </p:txEl>
                                          </p:spTgt>
                                        </p:tgtEl>
                                      </p:cBhvr>
                                    </p:animEffect>
                                  </p:childTnLst>
                                </p:cTn>
                              </p:par>
                            </p:childTnLst>
                          </p:cTn>
                        </p:par>
                        <p:par>
                          <p:cTn id="26" fill="hold">
                            <p:stCondLst>
                              <p:cond delay="2300"/>
                            </p:stCondLst>
                            <p:childTnLst>
                              <p:par>
                                <p:cTn id="27" presetID="10" presetClass="entr" presetSubtype="0" fill="hold" grpId="0" nodeType="afterEffect">
                                  <p:stCondLst>
                                    <p:cond delay="0"/>
                                  </p:stCondLst>
                                  <p:childTnLst>
                                    <p:set>
                                      <p:cBhvr>
                                        <p:cTn id="28" dur="1" fill="hold">
                                          <p:stCondLst>
                                            <p:cond delay="0"/>
                                          </p:stCondLst>
                                        </p:cTn>
                                        <p:tgtEl>
                                          <p:spTgt spid="63">
                                            <p:txEl>
                                              <p:pRg st="3" end="3"/>
                                            </p:txEl>
                                          </p:spTgt>
                                        </p:tgtEl>
                                        <p:attrNameLst>
                                          <p:attrName>style.visibility</p:attrName>
                                        </p:attrNameLst>
                                      </p:cBhvr>
                                      <p:to>
                                        <p:strVal val="visible"/>
                                      </p:to>
                                    </p:set>
                                    <p:animEffect transition="in" filter="fade">
                                      <p:cBhvr>
                                        <p:cTn id="29" dur="500"/>
                                        <p:tgtEl>
                                          <p:spTgt spid="63">
                                            <p:txEl>
                                              <p:pRg st="3" end="3"/>
                                            </p:txEl>
                                          </p:spTgt>
                                        </p:tgtEl>
                                      </p:cBhvr>
                                    </p:animEffect>
                                  </p:childTnLst>
                                </p:cTn>
                              </p:par>
                            </p:childTnLst>
                          </p:cTn>
                        </p:par>
                        <p:par>
                          <p:cTn id="30" fill="hold">
                            <p:stCondLst>
                              <p:cond delay="2800"/>
                            </p:stCondLst>
                            <p:childTnLst>
                              <p:par>
                                <p:cTn id="31" presetID="10" presetClass="entr" presetSubtype="0" fill="hold" grpId="0" nodeType="afterEffect">
                                  <p:stCondLst>
                                    <p:cond delay="0"/>
                                  </p:stCondLst>
                                  <p:childTnLst>
                                    <p:set>
                                      <p:cBhvr>
                                        <p:cTn id="32" dur="1" fill="hold">
                                          <p:stCondLst>
                                            <p:cond delay="0"/>
                                          </p:stCondLst>
                                        </p:cTn>
                                        <p:tgtEl>
                                          <p:spTgt spid="63">
                                            <p:txEl>
                                              <p:pRg st="4" end="4"/>
                                            </p:txEl>
                                          </p:spTgt>
                                        </p:tgtEl>
                                        <p:attrNameLst>
                                          <p:attrName>style.visibility</p:attrName>
                                        </p:attrNameLst>
                                      </p:cBhvr>
                                      <p:to>
                                        <p:strVal val="visible"/>
                                      </p:to>
                                    </p:set>
                                    <p:animEffect transition="in" filter="fade">
                                      <p:cBhvr>
                                        <p:cTn id="33" dur="500"/>
                                        <p:tgtEl>
                                          <p:spTgt spid="63">
                                            <p:txEl>
                                              <p:pRg st="4" end="4"/>
                                            </p:txEl>
                                          </p:spTgt>
                                        </p:tgtEl>
                                      </p:cBhvr>
                                    </p:animEffect>
                                  </p:childTnLst>
                                </p:cTn>
                              </p:par>
                            </p:childTnLst>
                          </p:cTn>
                        </p:par>
                        <p:par>
                          <p:cTn id="34" fill="hold">
                            <p:stCondLst>
                              <p:cond delay="3300"/>
                            </p:stCondLst>
                            <p:childTnLst>
                              <p:par>
                                <p:cTn id="35" presetID="53" presetClass="entr" presetSubtype="16" fill="hold" grpId="0"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300" fill="hold"/>
                                        <p:tgtEl>
                                          <p:spTgt spid="62"/>
                                        </p:tgtEl>
                                        <p:attrNameLst>
                                          <p:attrName>ppt_w</p:attrName>
                                        </p:attrNameLst>
                                      </p:cBhvr>
                                      <p:tavLst>
                                        <p:tav tm="0">
                                          <p:val>
                                            <p:fltVal val="0"/>
                                          </p:val>
                                        </p:tav>
                                        <p:tav tm="100000">
                                          <p:val>
                                            <p:strVal val="#ppt_w"/>
                                          </p:val>
                                        </p:tav>
                                      </p:tavLst>
                                    </p:anim>
                                    <p:anim calcmode="lin" valueType="num">
                                      <p:cBhvr>
                                        <p:cTn id="38" dur="300" fill="hold"/>
                                        <p:tgtEl>
                                          <p:spTgt spid="62"/>
                                        </p:tgtEl>
                                        <p:attrNameLst>
                                          <p:attrName>ppt_h</p:attrName>
                                        </p:attrNameLst>
                                      </p:cBhvr>
                                      <p:tavLst>
                                        <p:tav tm="0">
                                          <p:val>
                                            <p:fltVal val="0"/>
                                          </p:val>
                                        </p:tav>
                                        <p:tav tm="100000">
                                          <p:val>
                                            <p:strVal val="#ppt_h"/>
                                          </p:val>
                                        </p:tav>
                                      </p:tavLst>
                                    </p:anim>
                                    <p:animEffect transition="in" filter="fade">
                                      <p:cBhvr>
                                        <p:cTn id="39" dur="300"/>
                                        <p:tgtEl>
                                          <p:spTgt spid="62"/>
                                        </p:tgtEl>
                                      </p:cBhvr>
                                    </p:animEffect>
                                  </p:childTnLst>
                                </p:cTn>
                              </p:par>
                            </p:childTnLst>
                          </p:cTn>
                        </p:par>
                        <p:par>
                          <p:cTn id="40" fill="hold">
                            <p:stCondLst>
                              <p:cond delay="3600"/>
                            </p:stCondLst>
                            <p:childTnLst>
                              <p:par>
                                <p:cTn id="41" presetID="10"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par>
                          <p:cTn id="44" fill="hold">
                            <p:stCondLst>
                              <p:cond delay="4100"/>
                            </p:stCondLst>
                            <p:childTnLst>
                              <p:par>
                                <p:cTn id="45" presetID="10" presetClass="entr" presetSubtype="0" fill="hold" grpId="0" nodeType="afterEffect">
                                  <p:stCondLst>
                                    <p:cond delay="0"/>
                                  </p:stCondLst>
                                  <p:childTnLst>
                                    <p:set>
                                      <p:cBhvr>
                                        <p:cTn id="46" dur="1" fill="hold">
                                          <p:stCondLst>
                                            <p:cond delay="0"/>
                                          </p:stCondLst>
                                        </p:cTn>
                                        <p:tgtEl>
                                          <p:spTgt spid="64">
                                            <p:txEl>
                                              <p:pRg st="0" end="0"/>
                                            </p:txEl>
                                          </p:spTgt>
                                        </p:tgtEl>
                                        <p:attrNameLst>
                                          <p:attrName>style.visibility</p:attrName>
                                        </p:attrNameLst>
                                      </p:cBhvr>
                                      <p:to>
                                        <p:strVal val="visible"/>
                                      </p:to>
                                    </p:set>
                                    <p:animEffect transition="in" filter="fade">
                                      <p:cBhvr>
                                        <p:cTn id="47" dur="500"/>
                                        <p:tgtEl>
                                          <p:spTgt spid="64">
                                            <p:txEl>
                                              <p:pRg st="0" end="0"/>
                                            </p:txEl>
                                          </p:spTgt>
                                        </p:tgtEl>
                                      </p:cBhvr>
                                    </p:animEffect>
                                  </p:childTnLst>
                                </p:cTn>
                              </p:par>
                            </p:childTnLst>
                          </p:cTn>
                        </p:par>
                        <p:par>
                          <p:cTn id="48" fill="hold">
                            <p:stCondLst>
                              <p:cond delay="4600"/>
                            </p:stCondLst>
                            <p:childTnLst>
                              <p:par>
                                <p:cTn id="49" presetID="10" presetClass="entr" presetSubtype="0" fill="hold" grpId="0" nodeType="afterEffect">
                                  <p:stCondLst>
                                    <p:cond delay="0"/>
                                  </p:stCondLst>
                                  <p:childTnLst>
                                    <p:set>
                                      <p:cBhvr>
                                        <p:cTn id="50" dur="1" fill="hold">
                                          <p:stCondLst>
                                            <p:cond delay="0"/>
                                          </p:stCondLst>
                                        </p:cTn>
                                        <p:tgtEl>
                                          <p:spTgt spid="64">
                                            <p:txEl>
                                              <p:pRg st="1" end="1"/>
                                            </p:txEl>
                                          </p:spTgt>
                                        </p:tgtEl>
                                        <p:attrNameLst>
                                          <p:attrName>style.visibility</p:attrName>
                                        </p:attrNameLst>
                                      </p:cBhvr>
                                      <p:to>
                                        <p:strVal val="visible"/>
                                      </p:to>
                                    </p:set>
                                    <p:animEffect transition="in" filter="fade">
                                      <p:cBhvr>
                                        <p:cTn id="51" dur="500"/>
                                        <p:tgtEl>
                                          <p:spTgt spid="64">
                                            <p:txEl>
                                              <p:pRg st="1" end="1"/>
                                            </p:txEl>
                                          </p:spTgt>
                                        </p:tgtEl>
                                      </p:cBhvr>
                                    </p:animEffect>
                                  </p:childTnLst>
                                </p:cTn>
                              </p:par>
                            </p:childTnLst>
                          </p:cTn>
                        </p:par>
                        <p:par>
                          <p:cTn id="52" fill="hold">
                            <p:stCondLst>
                              <p:cond delay="5100"/>
                            </p:stCondLst>
                            <p:childTnLst>
                              <p:par>
                                <p:cTn id="53" presetID="10" presetClass="entr" presetSubtype="0" fill="hold" grpId="0" nodeType="afterEffect">
                                  <p:stCondLst>
                                    <p:cond delay="0"/>
                                  </p:stCondLst>
                                  <p:childTnLst>
                                    <p:set>
                                      <p:cBhvr>
                                        <p:cTn id="54" dur="1" fill="hold">
                                          <p:stCondLst>
                                            <p:cond delay="0"/>
                                          </p:stCondLst>
                                        </p:cTn>
                                        <p:tgtEl>
                                          <p:spTgt spid="64">
                                            <p:txEl>
                                              <p:pRg st="2" end="2"/>
                                            </p:txEl>
                                          </p:spTgt>
                                        </p:tgtEl>
                                        <p:attrNameLst>
                                          <p:attrName>style.visibility</p:attrName>
                                        </p:attrNameLst>
                                      </p:cBhvr>
                                      <p:to>
                                        <p:strVal val="visible"/>
                                      </p:to>
                                    </p:set>
                                    <p:animEffect transition="in" filter="fade">
                                      <p:cBhvr>
                                        <p:cTn id="55" dur="500"/>
                                        <p:tgtEl>
                                          <p:spTgt spid="64">
                                            <p:txEl>
                                              <p:pRg st="2" end="2"/>
                                            </p:txEl>
                                          </p:spTgt>
                                        </p:tgtEl>
                                      </p:cBhvr>
                                    </p:animEffect>
                                  </p:childTnLst>
                                </p:cTn>
                              </p:par>
                            </p:childTnLst>
                          </p:cTn>
                        </p:par>
                        <p:par>
                          <p:cTn id="56" fill="hold">
                            <p:stCondLst>
                              <p:cond delay="5600"/>
                            </p:stCondLst>
                            <p:childTnLst>
                              <p:par>
                                <p:cTn id="57" presetID="10" presetClass="entr" presetSubtype="0" fill="hold" grpId="0" nodeType="afterEffect">
                                  <p:stCondLst>
                                    <p:cond delay="0"/>
                                  </p:stCondLst>
                                  <p:childTnLst>
                                    <p:set>
                                      <p:cBhvr>
                                        <p:cTn id="58" dur="1" fill="hold">
                                          <p:stCondLst>
                                            <p:cond delay="0"/>
                                          </p:stCondLst>
                                        </p:cTn>
                                        <p:tgtEl>
                                          <p:spTgt spid="64">
                                            <p:txEl>
                                              <p:pRg st="3" end="3"/>
                                            </p:txEl>
                                          </p:spTgt>
                                        </p:tgtEl>
                                        <p:attrNameLst>
                                          <p:attrName>style.visibility</p:attrName>
                                        </p:attrNameLst>
                                      </p:cBhvr>
                                      <p:to>
                                        <p:strVal val="visible"/>
                                      </p:to>
                                    </p:set>
                                    <p:animEffect transition="in" filter="fade">
                                      <p:cBhvr>
                                        <p:cTn id="59" dur="500"/>
                                        <p:tgtEl>
                                          <p:spTgt spid="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7" grpId="0" animBg="1"/>
      <p:bldP spid="62" grpId="0" animBg="1"/>
      <p:bldP spid="63" grpId="0" build="p"/>
      <p:bldP spid="6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燕尾形 22"/>
          <p:cNvSpPr/>
          <p:nvPr/>
        </p:nvSpPr>
        <p:spPr>
          <a:xfrm>
            <a:off x="5575444"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24"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25"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26"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27"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4. </a:t>
            </a:r>
            <a:r>
              <a:rPr lang="zh-CN" altLang="en-US" sz="1600" b="0" dirty="0" smtClean="0">
                <a:solidFill>
                  <a:schemeClr val="bg1"/>
                </a:solidFill>
                <a:latin typeface="Impact" pitchFamily="34" charset="0"/>
                <a:ea typeface="微软雅黑" pitchFamily="34" charset="-122"/>
              </a:rPr>
              <a:t>工作存在不足</a:t>
            </a:r>
            <a:endParaRPr lang="zh-CN" altLang="en-US" sz="1600" b="0" dirty="0">
              <a:solidFill>
                <a:schemeClr val="bg1"/>
              </a:solidFill>
              <a:latin typeface="微软雅黑" pitchFamily="34" charset="-122"/>
              <a:ea typeface="微软雅黑" pitchFamily="34" charset="-122"/>
            </a:endParaRPr>
          </a:p>
        </p:txBody>
      </p:sp>
      <p:sp>
        <p:nvSpPr>
          <p:cNvPr id="28"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grpSp>
        <p:nvGrpSpPr>
          <p:cNvPr id="30" name="组合 29"/>
          <p:cNvGrpSpPr/>
          <p:nvPr/>
        </p:nvGrpSpPr>
        <p:grpSpPr>
          <a:xfrm>
            <a:off x="919669" y="2287091"/>
            <a:ext cx="1039813" cy="425768"/>
            <a:chOff x="482601" y="1790700"/>
            <a:chExt cx="1039813" cy="473075"/>
          </a:xfrm>
        </p:grpSpPr>
        <p:sp>
          <p:nvSpPr>
            <p:cNvPr id="31" name="Freeform 182"/>
            <p:cNvSpPr>
              <a:spLocks/>
            </p:cNvSpPr>
            <p:nvPr/>
          </p:nvSpPr>
          <p:spPr bwMode="auto">
            <a:xfrm>
              <a:off x="482601" y="1870075"/>
              <a:ext cx="187325" cy="393700"/>
            </a:xfrm>
            <a:custGeom>
              <a:avLst/>
              <a:gdLst>
                <a:gd name="T0" fmla="*/ 38 w 50"/>
                <a:gd name="T1" fmla="*/ 0 h 105"/>
                <a:gd name="T2" fmla="*/ 13 w 50"/>
                <a:gd name="T3" fmla="*/ 0 h 105"/>
                <a:gd name="T4" fmla="*/ 0 w 50"/>
                <a:gd name="T5" fmla="*/ 10 h 105"/>
                <a:gd name="T6" fmla="*/ 0 w 50"/>
                <a:gd name="T7" fmla="*/ 11 h 105"/>
                <a:gd name="T8" fmla="*/ 0 w 50"/>
                <a:gd name="T9" fmla="*/ 12 h 105"/>
                <a:gd name="T10" fmla="*/ 0 w 50"/>
                <a:gd name="T11" fmla="*/ 47 h 105"/>
                <a:gd name="T12" fmla="*/ 4 w 50"/>
                <a:gd name="T13" fmla="*/ 51 h 105"/>
                <a:gd name="T14" fmla="*/ 9 w 50"/>
                <a:gd name="T15" fmla="*/ 47 h 105"/>
                <a:gd name="T16" fmla="*/ 9 w 50"/>
                <a:gd name="T17" fmla="*/ 17 h 105"/>
                <a:gd name="T18" fmla="*/ 12 w 50"/>
                <a:gd name="T19" fmla="*/ 17 h 105"/>
                <a:gd name="T20" fmla="*/ 12 w 50"/>
                <a:gd name="T21" fmla="*/ 46 h 105"/>
                <a:gd name="T22" fmla="*/ 12 w 50"/>
                <a:gd name="T23" fmla="*/ 47 h 105"/>
                <a:gd name="T24" fmla="*/ 12 w 50"/>
                <a:gd name="T25" fmla="*/ 99 h 105"/>
                <a:gd name="T26" fmla="*/ 18 w 50"/>
                <a:gd name="T27" fmla="*/ 105 h 105"/>
                <a:gd name="T28" fmla="*/ 24 w 50"/>
                <a:gd name="T29" fmla="*/ 99 h 105"/>
                <a:gd name="T30" fmla="*/ 24 w 50"/>
                <a:gd name="T31" fmla="*/ 53 h 105"/>
                <a:gd name="T32" fmla="*/ 26 w 50"/>
                <a:gd name="T33" fmla="*/ 53 h 105"/>
                <a:gd name="T34" fmla="*/ 26 w 50"/>
                <a:gd name="T35" fmla="*/ 99 h 105"/>
                <a:gd name="T36" fmla="*/ 32 w 50"/>
                <a:gd name="T37" fmla="*/ 105 h 105"/>
                <a:gd name="T38" fmla="*/ 38 w 50"/>
                <a:gd name="T39" fmla="*/ 99 h 105"/>
                <a:gd name="T40" fmla="*/ 38 w 50"/>
                <a:gd name="T41" fmla="*/ 46 h 105"/>
                <a:gd name="T42" fmla="*/ 38 w 50"/>
                <a:gd name="T43" fmla="*/ 46 h 105"/>
                <a:gd name="T44" fmla="*/ 38 w 50"/>
                <a:gd name="T45" fmla="*/ 17 h 105"/>
                <a:gd name="T46" fmla="*/ 41 w 50"/>
                <a:gd name="T47" fmla="*/ 17 h 105"/>
                <a:gd name="T48" fmla="*/ 41 w 50"/>
                <a:gd name="T49" fmla="*/ 47 h 105"/>
                <a:gd name="T50" fmla="*/ 45 w 50"/>
                <a:gd name="T51" fmla="*/ 51 h 105"/>
                <a:gd name="T52" fmla="*/ 50 w 50"/>
                <a:gd name="T53" fmla="*/ 47 h 105"/>
                <a:gd name="T54" fmla="*/ 50 w 50"/>
                <a:gd name="T55" fmla="*/ 12 h 105"/>
                <a:gd name="T56" fmla="*/ 50 w 50"/>
                <a:gd name="T57" fmla="*/ 11 h 105"/>
                <a:gd name="T58" fmla="*/ 50 w 50"/>
                <a:gd name="T59" fmla="*/ 10 h 105"/>
                <a:gd name="T60" fmla="*/ 38 w 50"/>
                <a:gd name="T6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105">
                  <a:moveTo>
                    <a:pt x="38" y="0"/>
                  </a:moveTo>
                  <a:cubicBezTo>
                    <a:pt x="13" y="0"/>
                    <a:pt x="13" y="0"/>
                    <a:pt x="13" y="0"/>
                  </a:cubicBezTo>
                  <a:cubicBezTo>
                    <a:pt x="4" y="0"/>
                    <a:pt x="0" y="8"/>
                    <a:pt x="0" y="10"/>
                  </a:cubicBezTo>
                  <a:cubicBezTo>
                    <a:pt x="0" y="11"/>
                    <a:pt x="0" y="11"/>
                    <a:pt x="0" y="11"/>
                  </a:cubicBezTo>
                  <a:cubicBezTo>
                    <a:pt x="0" y="12"/>
                    <a:pt x="0" y="12"/>
                    <a:pt x="0" y="12"/>
                  </a:cubicBezTo>
                  <a:cubicBezTo>
                    <a:pt x="0" y="47"/>
                    <a:pt x="0" y="47"/>
                    <a:pt x="0" y="47"/>
                  </a:cubicBezTo>
                  <a:cubicBezTo>
                    <a:pt x="0" y="49"/>
                    <a:pt x="2" y="51"/>
                    <a:pt x="4" y="51"/>
                  </a:cubicBezTo>
                  <a:cubicBezTo>
                    <a:pt x="7" y="51"/>
                    <a:pt x="9" y="49"/>
                    <a:pt x="9" y="47"/>
                  </a:cubicBezTo>
                  <a:cubicBezTo>
                    <a:pt x="9" y="17"/>
                    <a:pt x="9" y="17"/>
                    <a:pt x="9" y="17"/>
                  </a:cubicBezTo>
                  <a:cubicBezTo>
                    <a:pt x="12" y="17"/>
                    <a:pt x="12" y="17"/>
                    <a:pt x="12" y="17"/>
                  </a:cubicBezTo>
                  <a:cubicBezTo>
                    <a:pt x="12" y="46"/>
                    <a:pt x="12" y="46"/>
                    <a:pt x="12" y="46"/>
                  </a:cubicBezTo>
                  <a:cubicBezTo>
                    <a:pt x="12" y="46"/>
                    <a:pt x="12" y="47"/>
                    <a:pt x="12" y="47"/>
                  </a:cubicBezTo>
                  <a:cubicBezTo>
                    <a:pt x="12" y="99"/>
                    <a:pt x="12" y="99"/>
                    <a:pt x="12" y="99"/>
                  </a:cubicBezTo>
                  <a:cubicBezTo>
                    <a:pt x="12" y="102"/>
                    <a:pt x="15" y="105"/>
                    <a:pt x="18" y="105"/>
                  </a:cubicBezTo>
                  <a:cubicBezTo>
                    <a:pt x="21" y="105"/>
                    <a:pt x="24" y="102"/>
                    <a:pt x="24" y="99"/>
                  </a:cubicBezTo>
                  <a:cubicBezTo>
                    <a:pt x="24" y="53"/>
                    <a:pt x="24" y="53"/>
                    <a:pt x="24" y="53"/>
                  </a:cubicBezTo>
                  <a:cubicBezTo>
                    <a:pt x="26" y="53"/>
                    <a:pt x="26" y="53"/>
                    <a:pt x="26" y="53"/>
                  </a:cubicBezTo>
                  <a:cubicBezTo>
                    <a:pt x="26" y="99"/>
                    <a:pt x="26" y="99"/>
                    <a:pt x="26" y="99"/>
                  </a:cubicBezTo>
                  <a:cubicBezTo>
                    <a:pt x="26" y="102"/>
                    <a:pt x="29" y="105"/>
                    <a:pt x="32" y="105"/>
                  </a:cubicBezTo>
                  <a:cubicBezTo>
                    <a:pt x="35" y="105"/>
                    <a:pt x="38" y="102"/>
                    <a:pt x="38" y="99"/>
                  </a:cubicBezTo>
                  <a:cubicBezTo>
                    <a:pt x="38" y="46"/>
                    <a:pt x="38" y="46"/>
                    <a:pt x="38" y="46"/>
                  </a:cubicBezTo>
                  <a:cubicBezTo>
                    <a:pt x="38" y="46"/>
                    <a:pt x="38" y="46"/>
                    <a:pt x="38" y="46"/>
                  </a:cubicBezTo>
                  <a:cubicBezTo>
                    <a:pt x="38" y="17"/>
                    <a:pt x="38" y="17"/>
                    <a:pt x="38" y="17"/>
                  </a:cubicBezTo>
                  <a:cubicBezTo>
                    <a:pt x="41" y="17"/>
                    <a:pt x="41" y="17"/>
                    <a:pt x="41" y="17"/>
                  </a:cubicBezTo>
                  <a:cubicBezTo>
                    <a:pt x="41" y="47"/>
                    <a:pt x="41" y="47"/>
                    <a:pt x="41" y="47"/>
                  </a:cubicBezTo>
                  <a:cubicBezTo>
                    <a:pt x="41" y="49"/>
                    <a:pt x="43" y="51"/>
                    <a:pt x="45" y="51"/>
                  </a:cubicBezTo>
                  <a:cubicBezTo>
                    <a:pt x="48" y="51"/>
                    <a:pt x="50" y="49"/>
                    <a:pt x="50" y="47"/>
                  </a:cubicBezTo>
                  <a:cubicBezTo>
                    <a:pt x="50" y="12"/>
                    <a:pt x="50" y="12"/>
                    <a:pt x="50" y="12"/>
                  </a:cubicBezTo>
                  <a:cubicBezTo>
                    <a:pt x="50" y="11"/>
                    <a:pt x="50" y="11"/>
                    <a:pt x="50" y="11"/>
                  </a:cubicBezTo>
                  <a:cubicBezTo>
                    <a:pt x="50" y="10"/>
                    <a:pt x="50" y="10"/>
                    <a:pt x="50" y="10"/>
                  </a:cubicBezTo>
                  <a:cubicBezTo>
                    <a:pt x="50" y="7"/>
                    <a:pt x="46" y="0"/>
                    <a:pt x="38" y="0"/>
                  </a:cubicBezTo>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32" name="Oval 183"/>
            <p:cNvSpPr>
              <a:spLocks noChangeArrowheads="1"/>
            </p:cNvSpPr>
            <p:nvPr/>
          </p:nvSpPr>
          <p:spPr bwMode="auto">
            <a:xfrm>
              <a:off x="539751" y="1790700"/>
              <a:ext cx="74613" cy="71438"/>
            </a:xfrm>
            <a:prstGeom prst="ellipse">
              <a:avLst/>
            </a:pr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41" name="Rectangle 184"/>
            <p:cNvSpPr>
              <a:spLocks noChangeArrowheads="1"/>
            </p:cNvSpPr>
            <p:nvPr/>
          </p:nvSpPr>
          <p:spPr bwMode="auto">
            <a:xfrm>
              <a:off x="752476" y="1870075"/>
              <a:ext cx="769938" cy="371475"/>
            </a:xfrm>
            <a:prstGeom prst="rect">
              <a:avLst/>
            </a:pr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altLang="zh-CN" b="0" dirty="0" smtClean="0">
                  <a:solidFill>
                    <a:schemeClr val="bg1"/>
                  </a:solidFill>
                </a:rPr>
                <a:t>19%</a:t>
              </a:r>
              <a:endParaRPr lang="zh-CN" altLang="en-US" b="0" dirty="0">
                <a:solidFill>
                  <a:schemeClr val="bg1"/>
                </a:solidFill>
              </a:endParaRPr>
            </a:p>
          </p:txBody>
        </p:sp>
      </p:grpSp>
      <p:grpSp>
        <p:nvGrpSpPr>
          <p:cNvPr id="42" name="组合 41"/>
          <p:cNvGrpSpPr/>
          <p:nvPr/>
        </p:nvGrpSpPr>
        <p:grpSpPr>
          <a:xfrm>
            <a:off x="919669" y="1675944"/>
            <a:ext cx="1054101" cy="425768"/>
            <a:chOff x="468313" y="2319338"/>
            <a:chExt cx="1054101" cy="473075"/>
          </a:xfrm>
        </p:grpSpPr>
        <p:sp>
          <p:nvSpPr>
            <p:cNvPr id="43" name="Oval 179"/>
            <p:cNvSpPr>
              <a:spLocks noChangeArrowheads="1"/>
            </p:cNvSpPr>
            <p:nvPr/>
          </p:nvSpPr>
          <p:spPr bwMode="auto">
            <a:xfrm>
              <a:off x="539751" y="2319338"/>
              <a:ext cx="71438" cy="71438"/>
            </a:xfrm>
            <a:prstGeom prst="ellipse">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44" name="Freeform 180"/>
            <p:cNvSpPr>
              <a:spLocks/>
            </p:cNvSpPr>
            <p:nvPr/>
          </p:nvSpPr>
          <p:spPr bwMode="auto">
            <a:xfrm>
              <a:off x="468313" y="2406650"/>
              <a:ext cx="220663" cy="385763"/>
            </a:xfrm>
            <a:custGeom>
              <a:avLst/>
              <a:gdLst>
                <a:gd name="T0" fmla="*/ 58 w 59"/>
                <a:gd name="T1" fmla="*/ 38 h 103"/>
                <a:gd name="T2" fmla="*/ 47 w 59"/>
                <a:gd name="T3" fmla="*/ 6 h 103"/>
                <a:gd name="T4" fmla="*/ 40 w 59"/>
                <a:gd name="T5" fmla="*/ 0 h 103"/>
                <a:gd name="T6" fmla="*/ 17 w 59"/>
                <a:gd name="T7" fmla="*/ 0 h 103"/>
                <a:gd name="T8" fmla="*/ 11 w 59"/>
                <a:gd name="T9" fmla="*/ 3 h 103"/>
                <a:gd name="T10" fmla="*/ 11 w 59"/>
                <a:gd name="T11" fmla="*/ 4 h 103"/>
                <a:gd name="T12" fmla="*/ 11 w 59"/>
                <a:gd name="T13" fmla="*/ 5 h 103"/>
                <a:gd name="T14" fmla="*/ 11 w 59"/>
                <a:gd name="T15" fmla="*/ 5 h 103"/>
                <a:gd name="T16" fmla="*/ 0 w 59"/>
                <a:gd name="T17" fmla="*/ 38 h 103"/>
                <a:gd name="T18" fmla="*/ 3 w 59"/>
                <a:gd name="T19" fmla="*/ 44 h 103"/>
                <a:gd name="T20" fmla="*/ 8 w 59"/>
                <a:gd name="T21" fmla="*/ 41 h 103"/>
                <a:gd name="T22" fmla="*/ 16 w 59"/>
                <a:gd name="T23" fmla="*/ 15 h 103"/>
                <a:gd name="T24" fmla="*/ 17 w 59"/>
                <a:gd name="T25" fmla="*/ 15 h 103"/>
                <a:gd name="T26" fmla="*/ 18 w 59"/>
                <a:gd name="T27" fmla="*/ 15 h 103"/>
                <a:gd name="T28" fmla="*/ 6 w 59"/>
                <a:gd name="T29" fmla="*/ 62 h 103"/>
                <a:gd name="T30" fmla="*/ 18 w 59"/>
                <a:gd name="T31" fmla="*/ 62 h 103"/>
                <a:gd name="T32" fmla="*/ 18 w 59"/>
                <a:gd name="T33" fmla="*/ 99 h 103"/>
                <a:gd name="T34" fmla="*/ 23 w 59"/>
                <a:gd name="T35" fmla="*/ 103 h 103"/>
                <a:gd name="T36" fmla="*/ 28 w 59"/>
                <a:gd name="T37" fmla="*/ 99 h 103"/>
                <a:gd name="T38" fmla="*/ 28 w 59"/>
                <a:gd name="T39" fmla="*/ 62 h 103"/>
                <a:gd name="T40" fmla="*/ 31 w 59"/>
                <a:gd name="T41" fmla="*/ 62 h 103"/>
                <a:gd name="T42" fmla="*/ 31 w 59"/>
                <a:gd name="T43" fmla="*/ 99 h 103"/>
                <a:gd name="T44" fmla="*/ 35 w 59"/>
                <a:gd name="T45" fmla="*/ 103 h 103"/>
                <a:gd name="T46" fmla="*/ 40 w 59"/>
                <a:gd name="T47" fmla="*/ 99 h 103"/>
                <a:gd name="T48" fmla="*/ 40 w 59"/>
                <a:gd name="T49" fmla="*/ 62 h 103"/>
                <a:gd name="T50" fmla="*/ 53 w 59"/>
                <a:gd name="T51" fmla="*/ 62 h 103"/>
                <a:gd name="T52" fmla="*/ 40 w 59"/>
                <a:gd name="T53" fmla="*/ 15 h 103"/>
                <a:gd name="T54" fmla="*/ 40 w 59"/>
                <a:gd name="T55" fmla="*/ 15 h 103"/>
                <a:gd name="T56" fmla="*/ 41 w 59"/>
                <a:gd name="T57" fmla="*/ 15 h 103"/>
                <a:gd name="T58" fmla="*/ 50 w 59"/>
                <a:gd name="T59" fmla="*/ 41 h 103"/>
                <a:gd name="T60" fmla="*/ 55 w 59"/>
                <a:gd name="T61" fmla="*/ 43 h 103"/>
                <a:gd name="T62" fmla="*/ 58 w 59"/>
                <a:gd name="T63" fmla="*/ 3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103">
                  <a:moveTo>
                    <a:pt x="58" y="38"/>
                  </a:moveTo>
                  <a:cubicBezTo>
                    <a:pt x="47" y="6"/>
                    <a:pt x="47" y="6"/>
                    <a:pt x="47" y="6"/>
                  </a:cubicBezTo>
                  <a:cubicBezTo>
                    <a:pt x="47" y="3"/>
                    <a:pt x="44" y="0"/>
                    <a:pt x="40" y="0"/>
                  </a:cubicBezTo>
                  <a:cubicBezTo>
                    <a:pt x="17" y="0"/>
                    <a:pt x="17" y="0"/>
                    <a:pt x="17" y="0"/>
                  </a:cubicBezTo>
                  <a:cubicBezTo>
                    <a:pt x="15" y="0"/>
                    <a:pt x="13" y="1"/>
                    <a:pt x="11" y="3"/>
                  </a:cubicBezTo>
                  <a:cubicBezTo>
                    <a:pt x="11" y="4"/>
                    <a:pt x="11" y="4"/>
                    <a:pt x="11" y="4"/>
                  </a:cubicBezTo>
                  <a:cubicBezTo>
                    <a:pt x="11" y="5"/>
                    <a:pt x="11" y="5"/>
                    <a:pt x="11" y="5"/>
                  </a:cubicBezTo>
                  <a:cubicBezTo>
                    <a:pt x="11" y="5"/>
                    <a:pt x="11" y="5"/>
                    <a:pt x="11" y="5"/>
                  </a:cubicBezTo>
                  <a:cubicBezTo>
                    <a:pt x="0" y="38"/>
                    <a:pt x="0" y="38"/>
                    <a:pt x="0" y="38"/>
                  </a:cubicBezTo>
                  <a:cubicBezTo>
                    <a:pt x="0" y="40"/>
                    <a:pt x="1" y="43"/>
                    <a:pt x="3" y="44"/>
                  </a:cubicBezTo>
                  <a:cubicBezTo>
                    <a:pt x="5" y="44"/>
                    <a:pt x="8" y="43"/>
                    <a:pt x="8" y="41"/>
                  </a:cubicBezTo>
                  <a:cubicBezTo>
                    <a:pt x="16" y="15"/>
                    <a:pt x="16" y="15"/>
                    <a:pt x="16" y="15"/>
                  </a:cubicBezTo>
                  <a:cubicBezTo>
                    <a:pt x="17" y="15"/>
                    <a:pt x="17" y="15"/>
                    <a:pt x="17" y="15"/>
                  </a:cubicBezTo>
                  <a:cubicBezTo>
                    <a:pt x="18" y="15"/>
                    <a:pt x="18" y="15"/>
                    <a:pt x="18" y="15"/>
                  </a:cubicBezTo>
                  <a:cubicBezTo>
                    <a:pt x="6" y="62"/>
                    <a:pt x="6" y="62"/>
                    <a:pt x="6" y="62"/>
                  </a:cubicBezTo>
                  <a:cubicBezTo>
                    <a:pt x="18" y="62"/>
                    <a:pt x="18" y="62"/>
                    <a:pt x="18" y="62"/>
                  </a:cubicBezTo>
                  <a:cubicBezTo>
                    <a:pt x="18" y="99"/>
                    <a:pt x="18" y="99"/>
                    <a:pt x="18" y="99"/>
                  </a:cubicBezTo>
                  <a:cubicBezTo>
                    <a:pt x="18" y="101"/>
                    <a:pt x="20" y="103"/>
                    <a:pt x="23" y="103"/>
                  </a:cubicBezTo>
                  <a:cubicBezTo>
                    <a:pt x="26" y="103"/>
                    <a:pt x="28" y="101"/>
                    <a:pt x="28" y="99"/>
                  </a:cubicBezTo>
                  <a:cubicBezTo>
                    <a:pt x="28" y="62"/>
                    <a:pt x="28" y="62"/>
                    <a:pt x="28" y="62"/>
                  </a:cubicBezTo>
                  <a:cubicBezTo>
                    <a:pt x="31" y="62"/>
                    <a:pt x="31" y="62"/>
                    <a:pt x="31" y="62"/>
                  </a:cubicBezTo>
                  <a:cubicBezTo>
                    <a:pt x="31" y="99"/>
                    <a:pt x="31" y="99"/>
                    <a:pt x="31" y="99"/>
                  </a:cubicBezTo>
                  <a:cubicBezTo>
                    <a:pt x="31" y="101"/>
                    <a:pt x="33" y="103"/>
                    <a:pt x="35" y="103"/>
                  </a:cubicBezTo>
                  <a:cubicBezTo>
                    <a:pt x="38" y="103"/>
                    <a:pt x="40" y="101"/>
                    <a:pt x="40" y="99"/>
                  </a:cubicBezTo>
                  <a:cubicBezTo>
                    <a:pt x="40" y="62"/>
                    <a:pt x="40" y="62"/>
                    <a:pt x="40" y="62"/>
                  </a:cubicBezTo>
                  <a:cubicBezTo>
                    <a:pt x="53" y="62"/>
                    <a:pt x="53" y="62"/>
                    <a:pt x="53" y="62"/>
                  </a:cubicBezTo>
                  <a:cubicBezTo>
                    <a:pt x="40" y="15"/>
                    <a:pt x="40" y="15"/>
                    <a:pt x="40" y="15"/>
                  </a:cubicBezTo>
                  <a:cubicBezTo>
                    <a:pt x="40" y="15"/>
                    <a:pt x="40" y="15"/>
                    <a:pt x="40" y="15"/>
                  </a:cubicBezTo>
                  <a:cubicBezTo>
                    <a:pt x="41" y="15"/>
                    <a:pt x="41" y="15"/>
                    <a:pt x="41" y="15"/>
                  </a:cubicBezTo>
                  <a:cubicBezTo>
                    <a:pt x="50" y="41"/>
                    <a:pt x="50" y="41"/>
                    <a:pt x="50" y="41"/>
                  </a:cubicBezTo>
                  <a:cubicBezTo>
                    <a:pt x="51" y="43"/>
                    <a:pt x="53" y="44"/>
                    <a:pt x="55" y="43"/>
                  </a:cubicBezTo>
                  <a:cubicBezTo>
                    <a:pt x="57" y="43"/>
                    <a:pt x="59" y="40"/>
                    <a:pt x="58" y="38"/>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45" name="Rectangle 181"/>
            <p:cNvSpPr>
              <a:spLocks noChangeArrowheads="1"/>
            </p:cNvSpPr>
            <p:nvPr/>
          </p:nvSpPr>
          <p:spPr bwMode="auto">
            <a:xfrm>
              <a:off x="752476" y="2387600"/>
              <a:ext cx="769938" cy="371475"/>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algn="ctr"/>
              <a:r>
                <a:rPr lang="en-US" altLang="zh-CN" b="0" dirty="0" smtClean="0">
                  <a:solidFill>
                    <a:schemeClr val="bg1"/>
                  </a:solidFill>
                </a:rPr>
                <a:t>81%</a:t>
              </a:r>
              <a:endParaRPr lang="zh-CN" altLang="en-US" b="0" dirty="0">
                <a:solidFill>
                  <a:schemeClr val="bg1"/>
                </a:solidFill>
              </a:endParaRPr>
            </a:p>
          </p:txBody>
        </p:sp>
      </p:grpSp>
      <p:grpSp>
        <p:nvGrpSpPr>
          <p:cNvPr id="46" name="组合 45"/>
          <p:cNvGrpSpPr/>
          <p:nvPr/>
        </p:nvGrpSpPr>
        <p:grpSpPr>
          <a:xfrm>
            <a:off x="2556717" y="1412517"/>
            <a:ext cx="4017962" cy="557213"/>
            <a:chOff x="2556915" y="1628700"/>
            <a:chExt cx="4017962" cy="619125"/>
          </a:xfrm>
        </p:grpSpPr>
        <p:sp>
          <p:nvSpPr>
            <p:cNvPr id="47" name="Freeform 91"/>
            <p:cNvSpPr>
              <a:spLocks/>
            </p:cNvSpPr>
            <p:nvPr/>
          </p:nvSpPr>
          <p:spPr bwMode="auto">
            <a:xfrm>
              <a:off x="3144290" y="1735063"/>
              <a:ext cx="246063"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48" name="Oval 92"/>
            <p:cNvSpPr>
              <a:spLocks noChangeArrowheads="1"/>
            </p:cNvSpPr>
            <p:nvPr/>
          </p:nvSpPr>
          <p:spPr bwMode="auto">
            <a:xfrm>
              <a:off x="3218902" y="1628700"/>
              <a:ext cx="96838" cy="95250"/>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49" name="Freeform 93"/>
            <p:cNvSpPr>
              <a:spLocks/>
            </p:cNvSpPr>
            <p:nvPr/>
          </p:nvSpPr>
          <p:spPr bwMode="auto">
            <a:xfrm>
              <a:off x="3433215" y="1735063"/>
              <a:ext cx="246063" cy="512762"/>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8 w 23"/>
                <a:gd name="T39" fmla="*/ 45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7" y="48"/>
                    <a:pt x="18" y="47"/>
                    <a:pt x="18" y="45"/>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50" name="Oval 94"/>
            <p:cNvSpPr>
              <a:spLocks noChangeArrowheads="1"/>
            </p:cNvSpPr>
            <p:nvPr/>
          </p:nvSpPr>
          <p:spPr bwMode="auto">
            <a:xfrm>
              <a:off x="3507827" y="1628700"/>
              <a:ext cx="96838" cy="95250"/>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51" name="Freeform 95"/>
            <p:cNvSpPr>
              <a:spLocks/>
            </p:cNvSpPr>
            <p:nvPr/>
          </p:nvSpPr>
          <p:spPr bwMode="auto">
            <a:xfrm>
              <a:off x="3731665" y="1735063"/>
              <a:ext cx="234950" cy="512762"/>
            </a:xfrm>
            <a:custGeom>
              <a:avLst/>
              <a:gdLst>
                <a:gd name="T0" fmla="*/ 17 w 22"/>
                <a:gd name="T1" fmla="*/ 0 h 48"/>
                <a:gd name="T2" fmla="*/ 5 w 22"/>
                <a:gd name="T3" fmla="*/ 0 h 48"/>
                <a:gd name="T4" fmla="*/ 0 w 22"/>
                <a:gd name="T5" fmla="*/ 5 h 48"/>
                <a:gd name="T6" fmla="*/ 0 w 22"/>
                <a:gd name="T7" fmla="*/ 5 h 48"/>
                <a:gd name="T8" fmla="*/ 0 w 22"/>
                <a:gd name="T9" fmla="*/ 6 h 48"/>
                <a:gd name="T10" fmla="*/ 0 w 22"/>
                <a:gd name="T11" fmla="*/ 22 h 48"/>
                <a:gd name="T12" fmla="*/ 1 w 22"/>
                <a:gd name="T13" fmla="*/ 24 h 48"/>
                <a:gd name="T14" fmla="*/ 3 w 22"/>
                <a:gd name="T15" fmla="*/ 22 h 48"/>
                <a:gd name="T16" fmla="*/ 3 w 22"/>
                <a:gd name="T17" fmla="*/ 8 h 48"/>
                <a:gd name="T18" fmla="*/ 5 w 22"/>
                <a:gd name="T19" fmla="*/ 8 h 48"/>
                <a:gd name="T20" fmla="*/ 5 w 22"/>
                <a:gd name="T21" fmla="*/ 21 h 48"/>
                <a:gd name="T22" fmla="*/ 5 w 22"/>
                <a:gd name="T23" fmla="*/ 22 h 48"/>
                <a:gd name="T24" fmla="*/ 5 w 22"/>
                <a:gd name="T25" fmla="*/ 45 h 48"/>
                <a:gd name="T26" fmla="*/ 8 w 22"/>
                <a:gd name="T27" fmla="*/ 48 h 48"/>
                <a:gd name="T28" fmla="*/ 10 w 22"/>
                <a:gd name="T29" fmla="*/ 45 h 48"/>
                <a:gd name="T30" fmla="*/ 10 w 22"/>
                <a:gd name="T31" fmla="*/ 24 h 48"/>
                <a:gd name="T32" fmla="*/ 12 w 22"/>
                <a:gd name="T33" fmla="*/ 24 h 48"/>
                <a:gd name="T34" fmla="*/ 12 w 22"/>
                <a:gd name="T35" fmla="*/ 45 h 48"/>
                <a:gd name="T36" fmla="*/ 14 w 22"/>
                <a:gd name="T37" fmla="*/ 48 h 48"/>
                <a:gd name="T38" fmla="*/ 17 w 22"/>
                <a:gd name="T39" fmla="*/ 45 h 48"/>
                <a:gd name="T40" fmla="*/ 17 w 22"/>
                <a:gd name="T41" fmla="*/ 21 h 48"/>
                <a:gd name="T42" fmla="*/ 17 w 22"/>
                <a:gd name="T43" fmla="*/ 21 h 48"/>
                <a:gd name="T44" fmla="*/ 17 w 22"/>
                <a:gd name="T45" fmla="*/ 8 h 48"/>
                <a:gd name="T46" fmla="*/ 18 w 22"/>
                <a:gd name="T47" fmla="*/ 8 h 48"/>
                <a:gd name="T48" fmla="*/ 18 w 22"/>
                <a:gd name="T49" fmla="*/ 22 h 48"/>
                <a:gd name="T50" fmla="*/ 20 w 22"/>
                <a:gd name="T51" fmla="*/ 24 h 48"/>
                <a:gd name="T52" fmla="*/ 22 w 22"/>
                <a:gd name="T53" fmla="*/ 22 h 48"/>
                <a:gd name="T54" fmla="*/ 22 w 22"/>
                <a:gd name="T55" fmla="*/ 6 h 48"/>
                <a:gd name="T56" fmla="*/ 22 w 22"/>
                <a:gd name="T57" fmla="*/ 5 h 48"/>
                <a:gd name="T58" fmla="*/ 22 w 22"/>
                <a:gd name="T59" fmla="*/ 5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1"/>
                    <a:pt x="5" y="21"/>
                    <a:pt x="5" y="22"/>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52" name="Oval 96"/>
            <p:cNvSpPr>
              <a:spLocks noChangeArrowheads="1"/>
            </p:cNvSpPr>
            <p:nvPr/>
          </p:nvSpPr>
          <p:spPr bwMode="auto">
            <a:xfrm>
              <a:off x="3796752" y="1628700"/>
              <a:ext cx="106363" cy="95250"/>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53" name="Freeform 97"/>
            <p:cNvSpPr>
              <a:spLocks/>
            </p:cNvSpPr>
            <p:nvPr/>
          </p:nvSpPr>
          <p:spPr bwMode="auto">
            <a:xfrm>
              <a:off x="2556915" y="1735063"/>
              <a:ext cx="246063" cy="512762"/>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8 w 23"/>
                <a:gd name="T39" fmla="*/ 45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6" y="48"/>
                    <a:pt x="18" y="47"/>
                    <a:pt x="18" y="45"/>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54" name="Oval 98"/>
            <p:cNvSpPr>
              <a:spLocks noChangeArrowheads="1"/>
            </p:cNvSpPr>
            <p:nvPr/>
          </p:nvSpPr>
          <p:spPr bwMode="auto">
            <a:xfrm>
              <a:off x="2631527" y="1628700"/>
              <a:ext cx="96838" cy="95250"/>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55" name="Freeform 99"/>
            <p:cNvSpPr>
              <a:spLocks/>
            </p:cNvSpPr>
            <p:nvPr/>
          </p:nvSpPr>
          <p:spPr bwMode="auto">
            <a:xfrm>
              <a:off x="2855365" y="1735063"/>
              <a:ext cx="234950" cy="512762"/>
            </a:xfrm>
            <a:custGeom>
              <a:avLst/>
              <a:gdLst>
                <a:gd name="T0" fmla="*/ 17 w 22"/>
                <a:gd name="T1" fmla="*/ 0 h 48"/>
                <a:gd name="T2" fmla="*/ 5 w 22"/>
                <a:gd name="T3" fmla="*/ 0 h 48"/>
                <a:gd name="T4" fmla="*/ 0 w 22"/>
                <a:gd name="T5" fmla="*/ 5 h 48"/>
                <a:gd name="T6" fmla="*/ 0 w 22"/>
                <a:gd name="T7" fmla="*/ 5 h 48"/>
                <a:gd name="T8" fmla="*/ 0 w 22"/>
                <a:gd name="T9" fmla="*/ 6 h 48"/>
                <a:gd name="T10" fmla="*/ 0 w 22"/>
                <a:gd name="T11" fmla="*/ 22 h 48"/>
                <a:gd name="T12" fmla="*/ 1 w 22"/>
                <a:gd name="T13" fmla="*/ 24 h 48"/>
                <a:gd name="T14" fmla="*/ 3 w 22"/>
                <a:gd name="T15" fmla="*/ 22 h 48"/>
                <a:gd name="T16" fmla="*/ 3 w 22"/>
                <a:gd name="T17" fmla="*/ 8 h 48"/>
                <a:gd name="T18" fmla="*/ 5 w 22"/>
                <a:gd name="T19" fmla="*/ 8 h 48"/>
                <a:gd name="T20" fmla="*/ 5 w 22"/>
                <a:gd name="T21" fmla="*/ 21 h 48"/>
                <a:gd name="T22" fmla="*/ 5 w 22"/>
                <a:gd name="T23" fmla="*/ 22 h 48"/>
                <a:gd name="T24" fmla="*/ 5 w 22"/>
                <a:gd name="T25" fmla="*/ 45 h 48"/>
                <a:gd name="T26" fmla="*/ 8 w 22"/>
                <a:gd name="T27" fmla="*/ 48 h 48"/>
                <a:gd name="T28" fmla="*/ 10 w 22"/>
                <a:gd name="T29" fmla="*/ 45 h 48"/>
                <a:gd name="T30" fmla="*/ 10 w 22"/>
                <a:gd name="T31" fmla="*/ 24 h 48"/>
                <a:gd name="T32" fmla="*/ 12 w 22"/>
                <a:gd name="T33" fmla="*/ 24 h 48"/>
                <a:gd name="T34" fmla="*/ 12 w 22"/>
                <a:gd name="T35" fmla="*/ 45 h 48"/>
                <a:gd name="T36" fmla="*/ 14 w 22"/>
                <a:gd name="T37" fmla="*/ 48 h 48"/>
                <a:gd name="T38" fmla="*/ 17 w 22"/>
                <a:gd name="T39" fmla="*/ 45 h 48"/>
                <a:gd name="T40" fmla="*/ 17 w 22"/>
                <a:gd name="T41" fmla="*/ 21 h 48"/>
                <a:gd name="T42" fmla="*/ 17 w 22"/>
                <a:gd name="T43" fmla="*/ 21 h 48"/>
                <a:gd name="T44" fmla="*/ 17 w 22"/>
                <a:gd name="T45" fmla="*/ 8 h 48"/>
                <a:gd name="T46" fmla="*/ 18 w 22"/>
                <a:gd name="T47" fmla="*/ 8 h 48"/>
                <a:gd name="T48" fmla="*/ 18 w 22"/>
                <a:gd name="T49" fmla="*/ 22 h 48"/>
                <a:gd name="T50" fmla="*/ 20 w 22"/>
                <a:gd name="T51" fmla="*/ 24 h 48"/>
                <a:gd name="T52" fmla="*/ 22 w 22"/>
                <a:gd name="T53" fmla="*/ 22 h 48"/>
                <a:gd name="T54" fmla="*/ 22 w 22"/>
                <a:gd name="T55" fmla="*/ 6 h 48"/>
                <a:gd name="T56" fmla="*/ 22 w 22"/>
                <a:gd name="T57" fmla="*/ 5 h 48"/>
                <a:gd name="T58" fmla="*/ 22 w 22"/>
                <a:gd name="T59" fmla="*/ 5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1"/>
                    <a:pt x="5" y="21"/>
                    <a:pt x="5" y="22"/>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56" name="Oval 100"/>
            <p:cNvSpPr>
              <a:spLocks noChangeArrowheads="1"/>
            </p:cNvSpPr>
            <p:nvPr/>
          </p:nvSpPr>
          <p:spPr bwMode="auto">
            <a:xfrm>
              <a:off x="2920452" y="1628700"/>
              <a:ext cx="106363" cy="95250"/>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57" name="Freeform 101"/>
            <p:cNvSpPr>
              <a:spLocks/>
            </p:cNvSpPr>
            <p:nvPr/>
          </p:nvSpPr>
          <p:spPr bwMode="auto">
            <a:xfrm>
              <a:off x="4598440" y="1735063"/>
              <a:ext cx="244475"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5 w 23"/>
                <a:gd name="T19" fmla="*/ 8 h 48"/>
                <a:gd name="T20" fmla="*/ 5 w 23"/>
                <a:gd name="T21" fmla="*/ 21 h 48"/>
                <a:gd name="T22" fmla="*/ 5 w 23"/>
                <a:gd name="T23" fmla="*/ 22 h 48"/>
                <a:gd name="T24" fmla="*/ 5 w 23"/>
                <a:gd name="T25" fmla="*/ 45 h 48"/>
                <a:gd name="T26" fmla="*/ 8 w 23"/>
                <a:gd name="T27" fmla="*/ 48 h 48"/>
                <a:gd name="T28" fmla="*/ 10 w 23"/>
                <a:gd name="T29" fmla="*/ 45 h 48"/>
                <a:gd name="T30" fmla="*/ 10 w 23"/>
                <a:gd name="T31" fmla="*/ 24 h 48"/>
                <a:gd name="T32" fmla="*/ 12 w 23"/>
                <a:gd name="T33" fmla="*/ 24 h 48"/>
                <a:gd name="T34" fmla="*/ 12 w 23"/>
                <a:gd name="T35" fmla="*/ 45 h 48"/>
                <a:gd name="T36" fmla="*/ 14 w 23"/>
                <a:gd name="T37" fmla="*/ 48 h 48"/>
                <a:gd name="T38" fmla="*/ 17 w 23"/>
                <a:gd name="T39" fmla="*/ 45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1"/>
                    <a:pt x="5" y="21"/>
                    <a:pt x="5" y="22"/>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19"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58" name="Oval 102"/>
            <p:cNvSpPr>
              <a:spLocks noChangeArrowheads="1"/>
            </p:cNvSpPr>
            <p:nvPr/>
          </p:nvSpPr>
          <p:spPr bwMode="auto">
            <a:xfrm>
              <a:off x="4673052" y="1628700"/>
              <a:ext cx="95250" cy="95250"/>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59" name="Freeform 103"/>
            <p:cNvSpPr>
              <a:spLocks/>
            </p:cNvSpPr>
            <p:nvPr/>
          </p:nvSpPr>
          <p:spPr bwMode="auto">
            <a:xfrm>
              <a:off x="4885777" y="1735063"/>
              <a:ext cx="246063"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5 w 23"/>
                <a:gd name="T19" fmla="*/ 8 h 48"/>
                <a:gd name="T20" fmla="*/ 5 w 23"/>
                <a:gd name="T21" fmla="*/ 21 h 48"/>
                <a:gd name="T22" fmla="*/ 5 w 23"/>
                <a:gd name="T23" fmla="*/ 22 h 48"/>
                <a:gd name="T24" fmla="*/ 5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1"/>
                    <a:pt x="5" y="21"/>
                    <a:pt x="5" y="22"/>
                  </a:cubicBezTo>
                  <a:cubicBezTo>
                    <a:pt x="5" y="45"/>
                    <a:pt x="5" y="45"/>
                    <a:pt x="5" y="45"/>
                  </a:cubicBezTo>
                  <a:cubicBezTo>
                    <a:pt x="5" y="47"/>
                    <a:pt x="7" y="48"/>
                    <a:pt x="8" y="48"/>
                  </a:cubicBezTo>
                  <a:cubicBezTo>
                    <a:pt x="9"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60" name="Oval 104"/>
            <p:cNvSpPr>
              <a:spLocks noChangeArrowheads="1"/>
            </p:cNvSpPr>
            <p:nvPr/>
          </p:nvSpPr>
          <p:spPr bwMode="auto">
            <a:xfrm>
              <a:off x="4960390" y="1628700"/>
              <a:ext cx="96838" cy="95250"/>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61" name="Freeform 105"/>
            <p:cNvSpPr>
              <a:spLocks/>
            </p:cNvSpPr>
            <p:nvPr/>
          </p:nvSpPr>
          <p:spPr bwMode="auto">
            <a:xfrm>
              <a:off x="5174702" y="1735063"/>
              <a:ext cx="246063"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62" name="Oval 106"/>
            <p:cNvSpPr>
              <a:spLocks noChangeArrowheads="1"/>
            </p:cNvSpPr>
            <p:nvPr/>
          </p:nvSpPr>
          <p:spPr bwMode="auto">
            <a:xfrm>
              <a:off x="5249315" y="1628700"/>
              <a:ext cx="96838" cy="95250"/>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63" name="Freeform 107"/>
            <p:cNvSpPr>
              <a:spLocks/>
            </p:cNvSpPr>
            <p:nvPr/>
          </p:nvSpPr>
          <p:spPr bwMode="auto">
            <a:xfrm>
              <a:off x="4009477" y="1735063"/>
              <a:ext cx="246063"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5 w 23"/>
                <a:gd name="T19" fmla="*/ 8 h 48"/>
                <a:gd name="T20" fmla="*/ 5 w 23"/>
                <a:gd name="T21" fmla="*/ 21 h 48"/>
                <a:gd name="T22" fmla="*/ 5 w 23"/>
                <a:gd name="T23" fmla="*/ 22 h 48"/>
                <a:gd name="T24" fmla="*/ 5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1"/>
                    <a:pt x="5" y="21"/>
                    <a:pt x="5" y="22"/>
                  </a:cubicBezTo>
                  <a:cubicBezTo>
                    <a:pt x="5" y="45"/>
                    <a:pt x="5" y="45"/>
                    <a:pt x="5" y="45"/>
                  </a:cubicBezTo>
                  <a:cubicBezTo>
                    <a:pt x="5" y="47"/>
                    <a:pt x="7" y="48"/>
                    <a:pt x="8" y="48"/>
                  </a:cubicBezTo>
                  <a:cubicBezTo>
                    <a:pt x="9"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64" name="Oval 108"/>
            <p:cNvSpPr>
              <a:spLocks noChangeArrowheads="1"/>
            </p:cNvSpPr>
            <p:nvPr/>
          </p:nvSpPr>
          <p:spPr bwMode="auto">
            <a:xfrm>
              <a:off x="4084090" y="1628700"/>
              <a:ext cx="96838" cy="95250"/>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65" name="Freeform 109"/>
            <p:cNvSpPr>
              <a:spLocks/>
            </p:cNvSpPr>
            <p:nvPr/>
          </p:nvSpPr>
          <p:spPr bwMode="auto">
            <a:xfrm>
              <a:off x="4298402" y="1735063"/>
              <a:ext cx="246063"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66" name="Oval 110"/>
            <p:cNvSpPr>
              <a:spLocks noChangeArrowheads="1"/>
            </p:cNvSpPr>
            <p:nvPr/>
          </p:nvSpPr>
          <p:spPr bwMode="auto">
            <a:xfrm>
              <a:off x="4373015" y="1628700"/>
              <a:ext cx="96838" cy="95250"/>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67" name="Freeform 111"/>
            <p:cNvSpPr>
              <a:spLocks/>
            </p:cNvSpPr>
            <p:nvPr/>
          </p:nvSpPr>
          <p:spPr bwMode="auto">
            <a:xfrm>
              <a:off x="6039890" y="1735063"/>
              <a:ext cx="246063" cy="512762"/>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8 w 23"/>
                <a:gd name="T39" fmla="*/ 45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6" y="48"/>
                    <a:pt x="18" y="47"/>
                    <a:pt x="18" y="45"/>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68" name="Oval 112"/>
            <p:cNvSpPr>
              <a:spLocks noChangeArrowheads="1"/>
            </p:cNvSpPr>
            <p:nvPr/>
          </p:nvSpPr>
          <p:spPr bwMode="auto">
            <a:xfrm>
              <a:off x="6114502" y="1628700"/>
              <a:ext cx="96838" cy="95250"/>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69" name="Freeform 113"/>
            <p:cNvSpPr>
              <a:spLocks/>
            </p:cNvSpPr>
            <p:nvPr/>
          </p:nvSpPr>
          <p:spPr bwMode="auto">
            <a:xfrm>
              <a:off x="6339927" y="1735063"/>
              <a:ext cx="234950" cy="512762"/>
            </a:xfrm>
            <a:custGeom>
              <a:avLst/>
              <a:gdLst>
                <a:gd name="T0" fmla="*/ 17 w 22"/>
                <a:gd name="T1" fmla="*/ 0 h 48"/>
                <a:gd name="T2" fmla="*/ 5 w 22"/>
                <a:gd name="T3" fmla="*/ 0 h 48"/>
                <a:gd name="T4" fmla="*/ 0 w 22"/>
                <a:gd name="T5" fmla="*/ 5 h 48"/>
                <a:gd name="T6" fmla="*/ 0 w 22"/>
                <a:gd name="T7" fmla="*/ 5 h 48"/>
                <a:gd name="T8" fmla="*/ 0 w 22"/>
                <a:gd name="T9" fmla="*/ 6 h 48"/>
                <a:gd name="T10" fmla="*/ 0 w 22"/>
                <a:gd name="T11" fmla="*/ 22 h 48"/>
                <a:gd name="T12" fmla="*/ 1 w 22"/>
                <a:gd name="T13" fmla="*/ 24 h 48"/>
                <a:gd name="T14" fmla="*/ 3 w 22"/>
                <a:gd name="T15" fmla="*/ 22 h 48"/>
                <a:gd name="T16" fmla="*/ 3 w 22"/>
                <a:gd name="T17" fmla="*/ 8 h 48"/>
                <a:gd name="T18" fmla="*/ 5 w 22"/>
                <a:gd name="T19" fmla="*/ 8 h 48"/>
                <a:gd name="T20" fmla="*/ 5 w 22"/>
                <a:gd name="T21" fmla="*/ 21 h 48"/>
                <a:gd name="T22" fmla="*/ 5 w 22"/>
                <a:gd name="T23" fmla="*/ 22 h 48"/>
                <a:gd name="T24" fmla="*/ 5 w 22"/>
                <a:gd name="T25" fmla="*/ 45 h 48"/>
                <a:gd name="T26" fmla="*/ 8 w 22"/>
                <a:gd name="T27" fmla="*/ 48 h 48"/>
                <a:gd name="T28" fmla="*/ 10 w 22"/>
                <a:gd name="T29" fmla="*/ 45 h 48"/>
                <a:gd name="T30" fmla="*/ 10 w 22"/>
                <a:gd name="T31" fmla="*/ 24 h 48"/>
                <a:gd name="T32" fmla="*/ 12 w 22"/>
                <a:gd name="T33" fmla="*/ 24 h 48"/>
                <a:gd name="T34" fmla="*/ 12 w 22"/>
                <a:gd name="T35" fmla="*/ 45 h 48"/>
                <a:gd name="T36" fmla="*/ 14 w 22"/>
                <a:gd name="T37" fmla="*/ 48 h 48"/>
                <a:gd name="T38" fmla="*/ 17 w 22"/>
                <a:gd name="T39" fmla="*/ 45 h 48"/>
                <a:gd name="T40" fmla="*/ 17 w 22"/>
                <a:gd name="T41" fmla="*/ 21 h 48"/>
                <a:gd name="T42" fmla="*/ 17 w 22"/>
                <a:gd name="T43" fmla="*/ 21 h 48"/>
                <a:gd name="T44" fmla="*/ 17 w 22"/>
                <a:gd name="T45" fmla="*/ 8 h 48"/>
                <a:gd name="T46" fmla="*/ 18 w 22"/>
                <a:gd name="T47" fmla="*/ 8 h 48"/>
                <a:gd name="T48" fmla="*/ 18 w 22"/>
                <a:gd name="T49" fmla="*/ 22 h 48"/>
                <a:gd name="T50" fmla="*/ 20 w 22"/>
                <a:gd name="T51" fmla="*/ 24 h 48"/>
                <a:gd name="T52" fmla="*/ 22 w 22"/>
                <a:gd name="T53" fmla="*/ 22 h 48"/>
                <a:gd name="T54" fmla="*/ 22 w 22"/>
                <a:gd name="T55" fmla="*/ 6 h 48"/>
                <a:gd name="T56" fmla="*/ 22 w 22"/>
                <a:gd name="T57" fmla="*/ 5 h 48"/>
                <a:gd name="T58" fmla="*/ 22 w 22"/>
                <a:gd name="T59" fmla="*/ 5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1"/>
                    <a:pt x="5" y="21"/>
                    <a:pt x="5" y="22"/>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70" name="Oval 114"/>
            <p:cNvSpPr>
              <a:spLocks noChangeArrowheads="1"/>
            </p:cNvSpPr>
            <p:nvPr/>
          </p:nvSpPr>
          <p:spPr bwMode="auto">
            <a:xfrm>
              <a:off x="6403427" y="1628700"/>
              <a:ext cx="96838" cy="95250"/>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71" name="Freeform 115"/>
            <p:cNvSpPr>
              <a:spLocks/>
            </p:cNvSpPr>
            <p:nvPr/>
          </p:nvSpPr>
          <p:spPr bwMode="auto">
            <a:xfrm>
              <a:off x="5452515" y="1735063"/>
              <a:ext cx="246063" cy="512762"/>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9 w 23"/>
                <a:gd name="T27" fmla="*/ 48 h 48"/>
                <a:gd name="T28" fmla="*/ 11 w 23"/>
                <a:gd name="T29" fmla="*/ 45 h 48"/>
                <a:gd name="T30" fmla="*/ 11 w 23"/>
                <a:gd name="T31" fmla="*/ 24 h 48"/>
                <a:gd name="T32" fmla="*/ 13 w 23"/>
                <a:gd name="T33" fmla="*/ 24 h 48"/>
                <a:gd name="T34" fmla="*/ 13 w 23"/>
                <a:gd name="T35" fmla="*/ 45 h 48"/>
                <a:gd name="T36" fmla="*/ 15 w 23"/>
                <a:gd name="T37" fmla="*/ 48 h 48"/>
                <a:gd name="T38" fmla="*/ 18 w 23"/>
                <a:gd name="T39" fmla="*/ 45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9" y="48"/>
                  </a:cubicBezTo>
                  <a:cubicBezTo>
                    <a:pt x="10" y="48"/>
                    <a:pt x="11" y="47"/>
                    <a:pt x="11" y="45"/>
                  </a:cubicBezTo>
                  <a:cubicBezTo>
                    <a:pt x="11" y="24"/>
                    <a:pt x="11" y="24"/>
                    <a:pt x="11" y="24"/>
                  </a:cubicBezTo>
                  <a:cubicBezTo>
                    <a:pt x="13" y="24"/>
                    <a:pt x="13" y="24"/>
                    <a:pt x="13" y="24"/>
                  </a:cubicBezTo>
                  <a:cubicBezTo>
                    <a:pt x="13" y="45"/>
                    <a:pt x="13" y="45"/>
                    <a:pt x="13" y="45"/>
                  </a:cubicBezTo>
                  <a:cubicBezTo>
                    <a:pt x="13" y="47"/>
                    <a:pt x="14" y="48"/>
                    <a:pt x="15" y="48"/>
                  </a:cubicBezTo>
                  <a:cubicBezTo>
                    <a:pt x="17" y="48"/>
                    <a:pt x="18" y="47"/>
                    <a:pt x="18" y="45"/>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72" name="Oval 116"/>
            <p:cNvSpPr>
              <a:spLocks noChangeArrowheads="1"/>
            </p:cNvSpPr>
            <p:nvPr/>
          </p:nvSpPr>
          <p:spPr bwMode="auto">
            <a:xfrm>
              <a:off x="5527127" y="1628700"/>
              <a:ext cx="96838" cy="95250"/>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73" name="Freeform 117"/>
            <p:cNvSpPr>
              <a:spLocks/>
            </p:cNvSpPr>
            <p:nvPr/>
          </p:nvSpPr>
          <p:spPr bwMode="auto">
            <a:xfrm>
              <a:off x="5752552" y="1735063"/>
              <a:ext cx="244475"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3 w 23"/>
                <a:gd name="T15" fmla="*/ 22 h 48"/>
                <a:gd name="T16" fmla="*/ 3 w 23"/>
                <a:gd name="T17" fmla="*/ 8 h 48"/>
                <a:gd name="T18" fmla="*/ 5 w 23"/>
                <a:gd name="T19" fmla="*/ 8 h 48"/>
                <a:gd name="T20" fmla="*/ 5 w 23"/>
                <a:gd name="T21" fmla="*/ 21 h 48"/>
                <a:gd name="T22" fmla="*/ 5 w 23"/>
                <a:gd name="T23" fmla="*/ 22 h 48"/>
                <a:gd name="T24" fmla="*/ 5 w 23"/>
                <a:gd name="T25" fmla="*/ 45 h 48"/>
                <a:gd name="T26" fmla="*/ 8 w 23"/>
                <a:gd name="T27" fmla="*/ 48 h 48"/>
                <a:gd name="T28" fmla="*/ 10 w 23"/>
                <a:gd name="T29" fmla="*/ 45 h 48"/>
                <a:gd name="T30" fmla="*/ 10 w 23"/>
                <a:gd name="T31" fmla="*/ 24 h 48"/>
                <a:gd name="T32" fmla="*/ 12 w 23"/>
                <a:gd name="T33" fmla="*/ 24 h 48"/>
                <a:gd name="T34" fmla="*/ 12 w 23"/>
                <a:gd name="T35" fmla="*/ 45 h 48"/>
                <a:gd name="T36" fmla="*/ 14 w 23"/>
                <a:gd name="T37" fmla="*/ 48 h 48"/>
                <a:gd name="T38" fmla="*/ 17 w 23"/>
                <a:gd name="T39" fmla="*/ 45 h 48"/>
                <a:gd name="T40" fmla="*/ 17 w 23"/>
                <a:gd name="T41" fmla="*/ 21 h 48"/>
                <a:gd name="T42" fmla="*/ 17 w 23"/>
                <a:gd name="T43" fmla="*/ 21 h 48"/>
                <a:gd name="T44" fmla="*/ 17 w 23"/>
                <a:gd name="T45" fmla="*/ 8 h 48"/>
                <a:gd name="T46" fmla="*/ 18 w 23"/>
                <a:gd name="T47" fmla="*/ 8 h 48"/>
                <a:gd name="T48" fmla="*/ 18 w 23"/>
                <a:gd name="T49" fmla="*/ 22 h 48"/>
                <a:gd name="T50" fmla="*/ 20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3" y="23"/>
                    <a:pt x="3" y="22"/>
                  </a:cubicBezTo>
                  <a:cubicBezTo>
                    <a:pt x="3" y="8"/>
                    <a:pt x="3" y="8"/>
                    <a:pt x="3" y="8"/>
                  </a:cubicBezTo>
                  <a:cubicBezTo>
                    <a:pt x="5" y="8"/>
                    <a:pt x="5" y="8"/>
                    <a:pt x="5" y="8"/>
                  </a:cubicBezTo>
                  <a:cubicBezTo>
                    <a:pt x="5" y="21"/>
                    <a:pt x="5" y="21"/>
                    <a:pt x="5" y="21"/>
                  </a:cubicBezTo>
                  <a:cubicBezTo>
                    <a:pt x="5" y="21"/>
                    <a:pt x="5" y="21"/>
                    <a:pt x="5" y="22"/>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74" name="Oval 118"/>
            <p:cNvSpPr>
              <a:spLocks noChangeArrowheads="1"/>
            </p:cNvSpPr>
            <p:nvPr/>
          </p:nvSpPr>
          <p:spPr bwMode="auto">
            <a:xfrm>
              <a:off x="5827165" y="1628700"/>
              <a:ext cx="95250" cy="95250"/>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grpSp>
      <p:grpSp>
        <p:nvGrpSpPr>
          <p:cNvPr id="75" name="组合 74"/>
          <p:cNvGrpSpPr/>
          <p:nvPr/>
        </p:nvGrpSpPr>
        <p:grpSpPr>
          <a:xfrm>
            <a:off x="2556717" y="2046884"/>
            <a:ext cx="4017962" cy="558641"/>
            <a:chOff x="2556915" y="2333550"/>
            <a:chExt cx="4017962" cy="620712"/>
          </a:xfrm>
        </p:grpSpPr>
        <p:sp>
          <p:nvSpPr>
            <p:cNvPr id="76" name="Freeform 119"/>
            <p:cNvSpPr>
              <a:spLocks/>
            </p:cNvSpPr>
            <p:nvPr/>
          </p:nvSpPr>
          <p:spPr bwMode="auto">
            <a:xfrm>
              <a:off x="3144290" y="2441500"/>
              <a:ext cx="246063"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77" name="Oval 120"/>
            <p:cNvSpPr>
              <a:spLocks noChangeArrowheads="1"/>
            </p:cNvSpPr>
            <p:nvPr/>
          </p:nvSpPr>
          <p:spPr bwMode="auto">
            <a:xfrm>
              <a:off x="3218902" y="2333550"/>
              <a:ext cx="96838" cy="96837"/>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78" name="Freeform 121"/>
            <p:cNvSpPr>
              <a:spLocks/>
            </p:cNvSpPr>
            <p:nvPr/>
          </p:nvSpPr>
          <p:spPr bwMode="auto">
            <a:xfrm>
              <a:off x="3433215" y="2441500"/>
              <a:ext cx="246063" cy="512762"/>
            </a:xfrm>
            <a:custGeom>
              <a:avLst/>
              <a:gdLst>
                <a:gd name="T0" fmla="*/ 18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8 w 23"/>
                <a:gd name="T39" fmla="*/ 45 h 48"/>
                <a:gd name="T40" fmla="*/ 18 w 23"/>
                <a:gd name="T41" fmla="*/ 21 h 48"/>
                <a:gd name="T42" fmla="*/ 18 w 23"/>
                <a:gd name="T43" fmla="*/ 21 h 48"/>
                <a:gd name="T44" fmla="*/ 18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7" y="48"/>
                    <a:pt x="18" y="47"/>
                    <a:pt x="18" y="45"/>
                  </a:cubicBezTo>
                  <a:cubicBezTo>
                    <a:pt x="18" y="21"/>
                    <a:pt x="18" y="21"/>
                    <a:pt x="18" y="21"/>
                  </a:cubicBezTo>
                  <a:cubicBezTo>
                    <a:pt x="18" y="21"/>
                    <a:pt x="18" y="21"/>
                    <a:pt x="18" y="21"/>
                  </a:cubicBezTo>
                  <a:cubicBezTo>
                    <a:pt x="18" y="7"/>
                    <a:pt x="18" y="7"/>
                    <a:pt x="18"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79" name="Oval 122"/>
            <p:cNvSpPr>
              <a:spLocks noChangeArrowheads="1"/>
            </p:cNvSpPr>
            <p:nvPr/>
          </p:nvSpPr>
          <p:spPr bwMode="auto">
            <a:xfrm>
              <a:off x="3507827" y="2333550"/>
              <a:ext cx="96838" cy="96837"/>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80" name="Freeform 123"/>
            <p:cNvSpPr>
              <a:spLocks/>
            </p:cNvSpPr>
            <p:nvPr/>
          </p:nvSpPr>
          <p:spPr bwMode="auto">
            <a:xfrm>
              <a:off x="3731665" y="2441500"/>
              <a:ext cx="234950" cy="512762"/>
            </a:xfrm>
            <a:custGeom>
              <a:avLst/>
              <a:gdLst>
                <a:gd name="T0" fmla="*/ 17 w 22"/>
                <a:gd name="T1" fmla="*/ 0 h 48"/>
                <a:gd name="T2" fmla="*/ 5 w 22"/>
                <a:gd name="T3" fmla="*/ 0 h 48"/>
                <a:gd name="T4" fmla="*/ 0 w 22"/>
                <a:gd name="T5" fmla="*/ 4 h 48"/>
                <a:gd name="T6" fmla="*/ 0 w 22"/>
                <a:gd name="T7" fmla="*/ 5 h 48"/>
                <a:gd name="T8" fmla="*/ 0 w 22"/>
                <a:gd name="T9" fmla="*/ 5 h 48"/>
                <a:gd name="T10" fmla="*/ 0 w 22"/>
                <a:gd name="T11" fmla="*/ 21 h 48"/>
                <a:gd name="T12" fmla="*/ 1 w 22"/>
                <a:gd name="T13" fmla="*/ 23 h 48"/>
                <a:gd name="T14" fmla="*/ 3 w 22"/>
                <a:gd name="T15" fmla="*/ 21 h 48"/>
                <a:gd name="T16" fmla="*/ 3 w 22"/>
                <a:gd name="T17" fmla="*/ 7 h 48"/>
                <a:gd name="T18" fmla="*/ 5 w 22"/>
                <a:gd name="T19" fmla="*/ 7 h 48"/>
                <a:gd name="T20" fmla="*/ 5 w 22"/>
                <a:gd name="T21" fmla="*/ 21 h 48"/>
                <a:gd name="T22" fmla="*/ 5 w 22"/>
                <a:gd name="T23" fmla="*/ 21 h 48"/>
                <a:gd name="T24" fmla="*/ 5 w 22"/>
                <a:gd name="T25" fmla="*/ 45 h 48"/>
                <a:gd name="T26" fmla="*/ 8 w 22"/>
                <a:gd name="T27" fmla="*/ 48 h 48"/>
                <a:gd name="T28" fmla="*/ 10 w 22"/>
                <a:gd name="T29" fmla="*/ 45 h 48"/>
                <a:gd name="T30" fmla="*/ 10 w 22"/>
                <a:gd name="T31" fmla="*/ 24 h 48"/>
                <a:gd name="T32" fmla="*/ 12 w 22"/>
                <a:gd name="T33" fmla="*/ 24 h 48"/>
                <a:gd name="T34" fmla="*/ 12 w 22"/>
                <a:gd name="T35" fmla="*/ 45 h 48"/>
                <a:gd name="T36" fmla="*/ 14 w 22"/>
                <a:gd name="T37" fmla="*/ 48 h 48"/>
                <a:gd name="T38" fmla="*/ 17 w 22"/>
                <a:gd name="T39" fmla="*/ 45 h 48"/>
                <a:gd name="T40" fmla="*/ 17 w 22"/>
                <a:gd name="T41" fmla="*/ 21 h 48"/>
                <a:gd name="T42" fmla="*/ 17 w 22"/>
                <a:gd name="T43" fmla="*/ 21 h 48"/>
                <a:gd name="T44" fmla="*/ 17 w 22"/>
                <a:gd name="T45" fmla="*/ 7 h 48"/>
                <a:gd name="T46" fmla="*/ 18 w 22"/>
                <a:gd name="T47" fmla="*/ 7 h 48"/>
                <a:gd name="T48" fmla="*/ 18 w 22"/>
                <a:gd name="T49" fmla="*/ 21 h 48"/>
                <a:gd name="T50" fmla="*/ 20 w 22"/>
                <a:gd name="T51" fmla="*/ 23 h 48"/>
                <a:gd name="T52" fmla="*/ 22 w 22"/>
                <a:gd name="T53" fmla="*/ 21 h 48"/>
                <a:gd name="T54" fmla="*/ 22 w 22"/>
                <a:gd name="T55" fmla="*/ 5 h 48"/>
                <a:gd name="T56" fmla="*/ 22 w 22"/>
                <a:gd name="T57" fmla="*/ 5 h 48"/>
                <a:gd name="T58" fmla="*/ 22 w 22"/>
                <a:gd name="T59" fmla="*/ 4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3"/>
                    <a:pt x="0" y="4"/>
                  </a:cubicBezTo>
                  <a:cubicBezTo>
                    <a:pt x="0" y="5"/>
                    <a:pt x="0" y="5"/>
                    <a:pt x="0" y="5"/>
                  </a:cubicBezTo>
                  <a:cubicBezTo>
                    <a:pt x="0" y="5"/>
                    <a:pt x="0" y="5"/>
                    <a:pt x="0" y="5"/>
                  </a:cubicBezTo>
                  <a:cubicBezTo>
                    <a:pt x="0" y="21"/>
                    <a:pt x="0" y="21"/>
                    <a:pt x="0" y="21"/>
                  </a:cubicBezTo>
                  <a:cubicBezTo>
                    <a:pt x="0" y="22"/>
                    <a:pt x="0" y="23"/>
                    <a:pt x="1" y="23"/>
                  </a:cubicBezTo>
                  <a:cubicBezTo>
                    <a:pt x="2" y="23"/>
                    <a:pt x="3" y="22"/>
                    <a:pt x="3" y="21"/>
                  </a:cubicBezTo>
                  <a:cubicBezTo>
                    <a:pt x="3" y="7"/>
                    <a:pt x="3" y="7"/>
                    <a:pt x="3" y="7"/>
                  </a:cubicBezTo>
                  <a:cubicBezTo>
                    <a:pt x="5" y="7"/>
                    <a:pt x="5" y="7"/>
                    <a:pt x="5" y="7"/>
                  </a:cubicBezTo>
                  <a:cubicBezTo>
                    <a:pt x="5" y="21"/>
                    <a:pt x="5" y="21"/>
                    <a:pt x="5" y="21"/>
                  </a:cubicBezTo>
                  <a:cubicBezTo>
                    <a:pt x="5" y="21"/>
                    <a:pt x="5" y="21"/>
                    <a:pt x="5" y="21"/>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7"/>
                    <a:pt x="17" y="7"/>
                    <a:pt x="17" y="7"/>
                  </a:cubicBezTo>
                  <a:cubicBezTo>
                    <a:pt x="18" y="7"/>
                    <a:pt x="18" y="7"/>
                    <a:pt x="18" y="7"/>
                  </a:cubicBezTo>
                  <a:cubicBezTo>
                    <a:pt x="18" y="21"/>
                    <a:pt x="18" y="21"/>
                    <a:pt x="18" y="21"/>
                  </a:cubicBezTo>
                  <a:cubicBezTo>
                    <a:pt x="18" y="22"/>
                    <a:pt x="19" y="23"/>
                    <a:pt x="20" y="23"/>
                  </a:cubicBezTo>
                  <a:cubicBezTo>
                    <a:pt x="21" y="23"/>
                    <a:pt x="22" y="22"/>
                    <a:pt x="22" y="21"/>
                  </a:cubicBezTo>
                  <a:cubicBezTo>
                    <a:pt x="22" y="5"/>
                    <a:pt x="22" y="5"/>
                    <a:pt x="22" y="5"/>
                  </a:cubicBezTo>
                  <a:cubicBezTo>
                    <a:pt x="22" y="5"/>
                    <a:pt x="22" y="5"/>
                    <a:pt x="22" y="5"/>
                  </a:cubicBezTo>
                  <a:cubicBezTo>
                    <a:pt x="22" y="4"/>
                    <a:pt x="22" y="4"/>
                    <a:pt x="22" y="4"/>
                  </a:cubicBezTo>
                  <a:cubicBezTo>
                    <a:pt x="22" y="3"/>
                    <a:pt x="20" y="0"/>
                    <a:pt x="17"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81" name="Oval 124"/>
            <p:cNvSpPr>
              <a:spLocks noChangeArrowheads="1"/>
            </p:cNvSpPr>
            <p:nvPr/>
          </p:nvSpPr>
          <p:spPr bwMode="auto">
            <a:xfrm>
              <a:off x="3796752" y="2333550"/>
              <a:ext cx="106363" cy="96837"/>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82" name="Freeform 125"/>
            <p:cNvSpPr>
              <a:spLocks/>
            </p:cNvSpPr>
            <p:nvPr/>
          </p:nvSpPr>
          <p:spPr bwMode="auto">
            <a:xfrm>
              <a:off x="2556915" y="2441500"/>
              <a:ext cx="246063" cy="512762"/>
            </a:xfrm>
            <a:custGeom>
              <a:avLst/>
              <a:gdLst>
                <a:gd name="T0" fmla="*/ 18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8 w 23"/>
                <a:gd name="T39" fmla="*/ 45 h 48"/>
                <a:gd name="T40" fmla="*/ 18 w 23"/>
                <a:gd name="T41" fmla="*/ 21 h 48"/>
                <a:gd name="T42" fmla="*/ 18 w 23"/>
                <a:gd name="T43" fmla="*/ 21 h 48"/>
                <a:gd name="T44" fmla="*/ 18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6" y="48"/>
                    <a:pt x="18" y="47"/>
                    <a:pt x="18" y="45"/>
                  </a:cubicBezTo>
                  <a:cubicBezTo>
                    <a:pt x="18" y="21"/>
                    <a:pt x="18" y="21"/>
                    <a:pt x="18" y="21"/>
                  </a:cubicBezTo>
                  <a:cubicBezTo>
                    <a:pt x="18" y="21"/>
                    <a:pt x="18" y="21"/>
                    <a:pt x="18" y="21"/>
                  </a:cubicBezTo>
                  <a:cubicBezTo>
                    <a:pt x="18" y="7"/>
                    <a:pt x="18" y="7"/>
                    <a:pt x="18"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83" name="Oval 126"/>
            <p:cNvSpPr>
              <a:spLocks noChangeArrowheads="1"/>
            </p:cNvSpPr>
            <p:nvPr/>
          </p:nvSpPr>
          <p:spPr bwMode="auto">
            <a:xfrm>
              <a:off x="2631527" y="2333550"/>
              <a:ext cx="96838" cy="96837"/>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84" name="Freeform 127"/>
            <p:cNvSpPr>
              <a:spLocks/>
            </p:cNvSpPr>
            <p:nvPr/>
          </p:nvSpPr>
          <p:spPr bwMode="auto">
            <a:xfrm>
              <a:off x="2855365" y="2441500"/>
              <a:ext cx="234950" cy="512762"/>
            </a:xfrm>
            <a:custGeom>
              <a:avLst/>
              <a:gdLst>
                <a:gd name="T0" fmla="*/ 17 w 22"/>
                <a:gd name="T1" fmla="*/ 0 h 48"/>
                <a:gd name="T2" fmla="*/ 5 w 22"/>
                <a:gd name="T3" fmla="*/ 0 h 48"/>
                <a:gd name="T4" fmla="*/ 0 w 22"/>
                <a:gd name="T5" fmla="*/ 4 h 48"/>
                <a:gd name="T6" fmla="*/ 0 w 22"/>
                <a:gd name="T7" fmla="*/ 5 h 48"/>
                <a:gd name="T8" fmla="*/ 0 w 22"/>
                <a:gd name="T9" fmla="*/ 5 h 48"/>
                <a:gd name="T10" fmla="*/ 0 w 22"/>
                <a:gd name="T11" fmla="*/ 21 h 48"/>
                <a:gd name="T12" fmla="*/ 1 w 22"/>
                <a:gd name="T13" fmla="*/ 23 h 48"/>
                <a:gd name="T14" fmla="*/ 3 w 22"/>
                <a:gd name="T15" fmla="*/ 21 h 48"/>
                <a:gd name="T16" fmla="*/ 3 w 22"/>
                <a:gd name="T17" fmla="*/ 7 h 48"/>
                <a:gd name="T18" fmla="*/ 5 w 22"/>
                <a:gd name="T19" fmla="*/ 7 h 48"/>
                <a:gd name="T20" fmla="*/ 5 w 22"/>
                <a:gd name="T21" fmla="*/ 21 h 48"/>
                <a:gd name="T22" fmla="*/ 5 w 22"/>
                <a:gd name="T23" fmla="*/ 21 h 48"/>
                <a:gd name="T24" fmla="*/ 5 w 22"/>
                <a:gd name="T25" fmla="*/ 45 h 48"/>
                <a:gd name="T26" fmla="*/ 8 w 22"/>
                <a:gd name="T27" fmla="*/ 48 h 48"/>
                <a:gd name="T28" fmla="*/ 10 w 22"/>
                <a:gd name="T29" fmla="*/ 45 h 48"/>
                <a:gd name="T30" fmla="*/ 10 w 22"/>
                <a:gd name="T31" fmla="*/ 24 h 48"/>
                <a:gd name="T32" fmla="*/ 12 w 22"/>
                <a:gd name="T33" fmla="*/ 24 h 48"/>
                <a:gd name="T34" fmla="*/ 12 w 22"/>
                <a:gd name="T35" fmla="*/ 45 h 48"/>
                <a:gd name="T36" fmla="*/ 14 w 22"/>
                <a:gd name="T37" fmla="*/ 48 h 48"/>
                <a:gd name="T38" fmla="*/ 17 w 22"/>
                <a:gd name="T39" fmla="*/ 45 h 48"/>
                <a:gd name="T40" fmla="*/ 17 w 22"/>
                <a:gd name="T41" fmla="*/ 21 h 48"/>
                <a:gd name="T42" fmla="*/ 17 w 22"/>
                <a:gd name="T43" fmla="*/ 21 h 48"/>
                <a:gd name="T44" fmla="*/ 17 w 22"/>
                <a:gd name="T45" fmla="*/ 7 h 48"/>
                <a:gd name="T46" fmla="*/ 18 w 22"/>
                <a:gd name="T47" fmla="*/ 7 h 48"/>
                <a:gd name="T48" fmla="*/ 18 w 22"/>
                <a:gd name="T49" fmla="*/ 21 h 48"/>
                <a:gd name="T50" fmla="*/ 20 w 22"/>
                <a:gd name="T51" fmla="*/ 23 h 48"/>
                <a:gd name="T52" fmla="*/ 22 w 22"/>
                <a:gd name="T53" fmla="*/ 21 h 48"/>
                <a:gd name="T54" fmla="*/ 22 w 22"/>
                <a:gd name="T55" fmla="*/ 5 h 48"/>
                <a:gd name="T56" fmla="*/ 22 w 22"/>
                <a:gd name="T57" fmla="*/ 5 h 48"/>
                <a:gd name="T58" fmla="*/ 22 w 22"/>
                <a:gd name="T59" fmla="*/ 4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3"/>
                    <a:pt x="0" y="4"/>
                  </a:cubicBezTo>
                  <a:cubicBezTo>
                    <a:pt x="0" y="5"/>
                    <a:pt x="0" y="5"/>
                    <a:pt x="0" y="5"/>
                  </a:cubicBezTo>
                  <a:cubicBezTo>
                    <a:pt x="0" y="5"/>
                    <a:pt x="0" y="5"/>
                    <a:pt x="0" y="5"/>
                  </a:cubicBezTo>
                  <a:cubicBezTo>
                    <a:pt x="0" y="21"/>
                    <a:pt x="0" y="21"/>
                    <a:pt x="0" y="21"/>
                  </a:cubicBezTo>
                  <a:cubicBezTo>
                    <a:pt x="0" y="22"/>
                    <a:pt x="0" y="23"/>
                    <a:pt x="1" y="23"/>
                  </a:cubicBezTo>
                  <a:cubicBezTo>
                    <a:pt x="2" y="23"/>
                    <a:pt x="3" y="22"/>
                    <a:pt x="3" y="21"/>
                  </a:cubicBezTo>
                  <a:cubicBezTo>
                    <a:pt x="3" y="7"/>
                    <a:pt x="3" y="7"/>
                    <a:pt x="3" y="7"/>
                  </a:cubicBezTo>
                  <a:cubicBezTo>
                    <a:pt x="5" y="7"/>
                    <a:pt x="5" y="7"/>
                    <a:pt x="5" y="7"/>
                  </a:cubicBezTo>
                  <a:cubicBezTo>
                    <a:pt x="5" y="21"/>
                    <a:pt x="5" y="21"/>
                    <a:pt x="5" y="21"/>
                  </a:cubicBezTo>
                  <a:cubicBezTo>
                    <a:pt x="5" y="21"/>
                    <a:pt x="5" y="21"/>
                    <a:pt x="5" y="21"/>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7"/>
                    <a:pt x="17" y="7"/>
                    <a:pt x="17" y="7"/>
                  </a:cubicBezTo>
                  <a:cubicBezTo>
                    <a:pt x="18" y="7"/>
                    <a:pt x="18" y="7"/>
                    <a:pt x="18" y="7"/>
                  </a:cubicBezTo>
                  <a:cubicBezTo>
                    <a:pt x="18" y="21"/>
                    <a:pt x="18" y="21"/>
                    <a:pt x="18" y="21"/>
                  </a:cubicBezTo>
                  <a:cubicBezTo>
                    <a:pt x="18" y="22"/>
                    <a:pt x="19" y="23"/>
                    <a:pt x="20" y="23"/>
                  </a:cubicBezTo>
                  <a:cubicBezTo>
                    <a:pt x="21" y="23"/>
                    <a:pt x="22" y="22"/>
                    <a:pt x="22" y="21"/>
                  </a:cubicBezTo>
                  <a:cubicBezTo>
                    <a:pt x="22" y="5"/>
                    <a:pt x="22" y="5"/>
                    <a:pt x="22" y="5"/>
                  </a:cubicBezTo>
                  <a:cubicBezTo>
                    <a:pt x="22" y="5"/>
                    <a:pt x="22" y="5"/>
                    <a:pt x="22" y="5"/>
                  </a:cubicBezTo>
                  <a:cubicBezTo>
                    <a:pt x="22" y="4"/>
                    <a:pt x="22" y="4"/>
                    <a:pt x="22" y="4"/>
                  </a:cubicBezTo>
                  <a:cubicBezTo>
                    <a:pt x="22" y="3"/>
                    <a:pt x="20" y="0"/>
                    <a:pt x="17"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85" name="Oval 128"/>
            <p:cNvSpPr>
              <a:spLocks noChangeArrowheads="1"/>
            </p:cNvSpPr>
            <p:nvPr/>
          </p:nvSpPr>
          <p:spPr bwMode="auto">
            <a:xfrm>
              <a:off x="2920452" y="2333550"/>
              <a:ext cx="106363" cy="96837"/>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86" name="Freeform 129"/>
            <p:cNvSpPr>
              <a:spLocks/>
            </p:cNvSpPr>
            <p:nvPr/>
          </p:nvSpPr>
          <p:spPr bwMode="auto">
            <a:xfrm>
              <a:off x="4598440" y="2441500"/>
              <a:ext cx="244475"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5 w 23"/>
                <a:gd name="T19" fmla="*/ 7 h 48"/>
                <a:gd name="T20" fmla="*/ 5 w 23"/>
                <a:gd name="T21" fmla="*/ 21 h 48"/>
                <a:gd name="T22" fmla="*/ 5 w 23"/>
                <a:gd name="T23" fmla="*/ 21 h 48"/>
                <a:gd name="T24" fmla="*/ 5 w 23"/>
                <a:gd name="T25" fmla="*/ 45 h 48"/>
                <a:gd name="T26" fmla="*/ 8 w 23"/>
                <a:gd name="T27" fmla="*/ 48 h 48"/>
                <a:gd name="T28" fmla="*/ 10 w 23"/>
                <a:gd name="T29" fmla="*/ 45 h 48"/>
                <a:gd name="T30" fmla="*/ 10 w 23"/>
                <a:gd name="T31" fmla="*/ 24 h 48"/>
                <a:gd name="T32" fmla="*/ 12 w 23"/>
                <a:gd name="T33" fmla="*/ 24 h 48"/>
                <a:gd name="T34" fmla="*/ 12 w 23"/>
                <a:gd name="T35" fmla="*/ 45 h 48"/>
                <a:gd name="T36" fmla="*/ 14 w 23"/>
                <a:gd name="T37" fmla="*/ 48 h 48"/>
                <a:gd name="T38" fmla="*/ 17 w 23"/>
                <a:gd name="T39" fmla="*/ 45 h 48"/>
                <a:gd name="T40" fmla="*/ 17 w 23"/>
                <a:gd name="T41" fmla="*/ 21 h 48"/>
                <a:gd name="T42" fmla="*/ 17 w 23"/>
                <a:gd name="T43" fmla="*/ 21 h 48"/>
                <a:gd name="T44" fmla="*/ 17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5" y="7"/>
                    <a:pt x="5" y="7"/>
                    <a:pt x="5" y="7"/>
                  </a:cubicBezTo>
                  <a:cubicBezTo>
                    <a:pt x="5" y="21"/>
                    <a:pt x="5" y="21"/>
                    <a:pt x="5" y="21"/>
                  </a:cubicBezTo>
                  <a:cubicBezTo>
                    <a:pt x="5" y="21"/>
                    <a:pt x="5" y="21"/>
                    <a:pt x="5" y="21"/>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19"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87" name="Oval 130"/>
            <p:cNvSpPr>
              <a:spLocks noChangeArrowheads="1"/>
            </p:cNvSpPr>
            <p:nvPr/>
          </p:nvSpPr>
          <p:spPr bwMode="auto">
            <a:xfrm>
              <a:off x="4673052" y="2333550"/>
              <a:ext cx="95250" cy="96837"/>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88" name="Freeform 131"/>
            <p:cNvSpPr>
              <a:spLocks/>
            </p:cNvSpPr>
            <p:nvPr/>
          </p:nvSpPr>
          <p:spPr bwMode="auto">
            <a:xfrm>
              <a:off x="4885777" y="2441500"/>
              <a:ext cx="246063"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5 w 23"/>
                <a:gd name="T19" fmla="*/ 7 h 48"/>
                <a:gd name="T20" fmla="*/ 5 w 23"/>
                <a:gd name="T21" fmla="*/ 21 h 48"/>
                <a:gd name="T22" fmla="*/ 5 w 23"/>
                <a:gd name="T23" fmla="*/ 21 h 48"/>
                <a:gd name="T24" fmla="*/ 5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5" y="7"/>
                    <a:pt x="5" y="7"/>
                    <a:pt x="5" y="7"/>
                  </a:cubicBezTo>
                  <a:cubicBezTo>
                    <a:pt x="5" y="21"/>
                    <a:pt x="5" y="21"/>
                    <a:pt x="5" y="21"/>
                  </a:cubicBezTo>
                  <a:cubicBezTo>
                    <a:pt x="5" y="21"/>
                    <a:pt x="5" y="21"/>
                    <a:pt x="5" y="21"/>
                  </a:cubicBezTo>
                  <a:cubicBezTo>
                    <a:pt x="5" y="45"/>
                    <a:pt x="5" y="45"/>
                    <a:pt x="5" y="45"/>
                  </a:cubicBezTo>
                  <a:cubicBezTo>
                    <a:pt x="5" y="47"/>
                    <a:pt x="7" y="48"/>
                    <a:pt x="8" y="48"/>
                  </a:cubicBezTo>
                  <a:cubicBezTo>
                    <a:pt x="9"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89" name="Oval 132"/>
            <p:cNvSpPr>
              <a:spLocks noChangeArrowheads="1"/>
            </p:cNvSpPr>
            <p:nvPr/>
          </p:nvSpPr>
          <p:spPr bwMode="auto">
            <a:xfrm>
              <a:off x="4960390" y="2333550"/>
              <a:ext cx="96838" cy="96837"/>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90" name="Freeform 133"/>
            <p:cNvSpPr>
              <a:spLocks/>
            </p:cNvSpPr>
            <p:nvPr/>
          </p:nvSpPr>
          <p:spPr bwMode="auto">
            <a:xfrm>
              <a:off x="5174702" y="2441500"/>
              <a:ext cx="246063"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91" name="Oval 134"/>
            <p:cNvSpPr>
              <a:spLocks noChangeArrowheads="1"/>
            </p:cNvSpPr>
            <p:nvPr/>
          </p:nvSpPr>
          <p:spPr bwMode="auto">
            <a:xfrm>
              <a:off x="5249315" y="2333550"/>
              <a:ext cx="96838" cy="96837"/>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92" name="Freeform 135"/>
            <p:cNvSpPr>
              <a:spLocks/>
            </p:cNvSpPr>
            <p:nvPr/>
          </p:nvSpPr>
          <p:spPr bwMode="auto">
            <a:xfrm>
              <a:off x="4009477" y="2441500"/>
              <a:ext cx="246063"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5 w 23"/>
                <a:gd name="T19" fmla="*/ 7 h 48"/>
                <a:gd name="T20" fmla="*/ 5 w 23"/>
                <a:gd name="T21" fmla="*/ 21 h 48"/>
                <a:gd name="T22" fmla="*/ 5 w 23"/>
                <a:gd name="T23" fmla="*/ 21 h 48"/>
                <a:gd name="T24" fmla="*/ 5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5" y="7"/>
                    <a:pt x="5" y="7"/>
                    <a:pt x="5" y="7"/>
                  </a:cubicBezTo>
                  <a:cubicBezTo>
                    <a:pt x="5" y="21"/>
                    <a:pt x="5" y="21"/>
                    <a:pt x="5" y="21"/>
                  </a:cubicBezTo>
                  <a:cubicBezTo>
                    <a:pt x="5" y="21"/>
                    <a:pt x="5" y="21"/>
                    <a:pt x="5" y="21"/>
                  </a:cubicBezTo>
                  <a:cubicBezTo>
                    <a:pt x="5" y="45"/>
                    <a:pt x="5" y="45"/>
                    <a:pt x="5" y="45"/>
                  </a:cubicBezTo>
                  <a:cubicBezTo>
                    <a:pt x="5" y="47"/>
                    <a:pt x="7" y="48"/>
                    <a:pt x="8" y="48"/>
                  </a:cubicBezTo>
                  <a:cubicBezTo>
                    <a:pt x="9"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93" name="Oval 136"/>
            <p:cNvSpPr>
              <a:spLocks noChangeArrowheads="1"/>
            </p:cNvSpPr>
            <p:nvPr/>
          </p:nvSpPr>
          <p:spPr bwMode="auto">
            <a:xfrm>
              <a:off x="4084090" y="2333550"/>
              <a:ext cx="96838" cy="96837"/>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94" name="Freeform 137"/>
            <p:cNvSpPr>
              <a:spLocks/>
            </p:cNvSpPr>
            <p:nvPr/>
          </p:nvSpPr>
          <p:spPr bwMode="auto">
            <a:xfrm>
              <a:off x="4298402" y="2441500"/>
              <a:ext cx="246063"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95" name="Oval 138"/>
            <p:cNvSpPr>
              <a:spLocks noChangeArrowheads="1"/>
            </p:cNvSpPr>
            <p:nvPr/>
          </p:nvSpPr>
          <p:spPr bwMode="auto">
            <a:xfrm>
              <a:off x="4373015" y="2333550"/>
              <a:ext cx="96838" cy="96837"/>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96" name="Freeform 139"/>
            <p:cNvSpPr>
              <a:spLocks/>
            </p:cNvSpPr>
            <p:nvPr/>
          </p:nvSpPr>
          <p:spPr bwMode="auto">
            <a:xfrm>
              <a:off x="6039890" y="2441500"/>
              <a:ext cx="246063" cy="512762"/>
            </a:xfrm>
            <a:custGeom>
              <a:avLst/>
              <a:gdLst>
                <a:gd name="T0" fmla="*/ 18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8 w 23"/>
                <a:gd name="T39" fmla="*/ 45 h 48"/>
                <a:gd name="T40" fmla="*/ 18 w 23"/>
                <a:gd name="T41" fmla="*/ 21 h 48"/>
                <a:gd name="T42" fmla="*/ 18 w 23"/>
                <a:gd name="T43" fmla="*/ 21 h 48"/>
                <a:gd name="T44" fmla="*/ 18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6" y="48"/>
                    <a:pt x="18" y="47"/>
                    <a:pt x="18" y="45"/>
                  </a:cubicBezTo>
                  <a:cubicBezTo>
                    <a:pt x="18" y="21"/>
                    <a:pt x="18" y="21"/>
                    <a:pt x="18" y="21"/>
                  </a:cubicBezTo>
                  <a:cubicBezTo>
                    <a:pt x="18" y="21"/>
                    <a:pt x="18" y="21"/>
                    <a:pt x="18" y="21"/>
                  </a:cubicBezTo>
                  <a:cubicBezTo>
                    <a:pt x="18" y="7"/>
                    <a:pt x="18" y="7"/>
                    <a:pt x="18"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97" name="Oval 140"/>
            <p:cNvSpPr>
              <a:spLocks noChangeArrowheads="1"/>
            </p:cNvSpPr>
            <p:nvPr/>
          </p:nvSpPr>
          <p:spPr bwMode="auto">
            <a:xfrm>
              <a:off x="6114502" y="2333550"/>
              <a:ext cx="96838" cy="96837"/>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98" name="Freeform 141"/>
            <p:cNvSpPr>
              <a:spLocks/>
            </p:cNvSpPr>
            <p:nvPr/>
          </p:nvSpPr>
          <p:spPr bwMode="auto">
            <a:xfrm>
              <a:off x="6339927" y="2441500"/>
              <a:ext cx="234950" cy="512762"/>
            </a:xfrm>
            <a:custGeom>
              <a:avLst/>
              <a:gdLst>
                <a:gd name="T0" fmla="*/ 17 w 22"/>
                <a:gd name="T1" fmla="*/ 0 h 48"/>
                <a:gd name="T2" fmla="*/ 5 w 22"/>
                <a:gd name="T3" fmla="*/ 0 h 48"/>
                <a:gd name="T4" fmla="*/ 0 w 22"/>
                <a:gd name="T5" fmla="*/ 4 h 48"/>
                <a:gd name="T6" fmla="*/ 0 w 22"/>
                <a:gd name="T7" fmla="*/ 5 h 48"/>
                <a:gd name="T8" fmla="*/ 0 w 22"/>
                <a:gd name="T9" fmla="*/ 5 h 48"/>
                <a:gd name="T10" fmla="*/ 0 w 22"/>
                <a:gd name="T11" fmla="*/ 21 h 48"/>
                <a:gd name="T12" fmla="*/ 1 w 22"/>
                <a:gd name="T13" fmla="*/ 23 h 48"/>
                <a:gd name="T14" fmla="*/ 3 w 22"/>
                <a:gd name="T15" fmla="*/ 21 h 48"/>
                <a:gd name="T16" fmla="*/ 3 w 22"/>
                <a:gd name="T17" fmla="*/ 7 h 48"/>
                <a:gd name="T18" fmla="*/ 5 w 22"/>
                <a:gd name="T19" fmla="*/ 7 h 48"/>
                <a:gd name="T20" fmla="*/ 5 w 22"/>
                <a:gd name="T21" fmla="*/ 21 h 48"/>
                <a:gd name="T22" fmla="*/ 5 w 22"/>
                <a:gd name="T23" fmla="*/ 21 h 48"/>
                <a:gd name="T24" fmla="*/ 5 w 22"/>
                <a:gd name="T25" fmla="*/ 45 h 48"/>
                <a:gd name="T26" fmla="*/ 8 w 22"/>
                <a:gd name="T27" fmla="*/ 48 h 48"/>
                <a:gd name="T28" fmla="*/ 10 w 22"/>
                <a:gd name="T29" fmla="*/ 45 h 48"/>
                <a:gd name="T30" fmla="*/ 10 w 22"/>
                <a:gd name="T31" fmla="*/ 24 h 48"/>
                <a:gd name="T32" fmla="*/ 12 w 22"/>
                <a:gd name="T33" fmla="*/ 24 h 48"/>
                <a:gd name="T34" fmla="*/ 12 w 22"/>
                <a:gd name="T35" fmla="*/ 45 h 48"/>
                <a:gd name="T36" fmla="*/ 14 w 22"/>
                <a:gd name="T37" fmla="*/ 48 h 48"/>
                <a:gd name="T38" fmla="*/ 17 w 22"/>
                <a:gd name="T39" fmla="*/ 45 h 48"/>
                <a:gd name="T40" fmla="*/ 17 w 22"/>
                <a:gd name="T41" fmla="*/ 21 h 48"/>
                <a:gd name="T42" fmla="*/ 17 w 22"/>
                <a:gd name="T43" fmla="*/ 21 h 48"/>
                <a:gd name="T44" fmla="*/ 17 w 22"/>
                <a:gd name="T45" fmla="*/ 7 h 48"/>
                <a:gd name="T46" fmla="*/ 18 w 22"/>
                <a:gd name="T47" fmla="*/ 7 h 48"/>
                <a:gd name="T48" fmla="*/ 18 w 22"/>
                <a:gd name="T49" fmla="*/ 21 h 48"/>
                <a:gd name="T50" fmla="*/ 20 w 22"/>
                <a:gd name="T51" fmla="*/ 23 h 48"/>
                <a:gd name="T52" fmla="*/ 22 w 22"/>
                <a:gd name="T53" fmla="*/ 21 h 48"/>
                <a:gd name="T54" fmla="*/ 22 w 22"/>
                <a:gd name="T55" fmla="*/ 5 h 48"/>
                <a:gd name="T56" fmla="*/ 22 w 22"/>
                <a:gd name="T57" fmla="*/ 5 h 48"/>
                <a:gd name="T58" fmla="*/ 22 w 22"/>
                <a:gd name="T59" fmla="*/ 4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3"/>
                    <a:pt x="0" y="4"/>
                  </a:cubicBezTo>
                  <a:cubicBezTo>
                    <a:pt x="0" y="5"/>
                    <a:pt x="0" y="5"/>
                    <a:pt x="0" y="5"/>
                  </a:cubicBezTo>
                  <a:cubicBezTo>
                    <a:pt x="0" y="5"/>
                    <a:pt x="0" y="5"/>
                    <a:pt x="0" y="5"/>
                  </a:cubicBezTo>
                  <a:cubicBezTo>
                    <a:pt x="0" y="21"/>
                    <a:pt x="0" y="21"/>
                    <a:pt x="0" y="21"/>
                  </a:cubicBezTo>
                  <a:cubicBezTo>
                    <a:pt x="0" y="22"/>
                    <a:pt x="0" y="23"/>
                    <a:pt x="1" y="23"/>
                  </a:cubicBezTo>
                  <a:cubicBezTo>
                    <a:pt x="2" y="23"/>
                    <a:pt x="3" y="22"/>
                    <a:pt x="3" y="21"/>
                  </a:cubicBezTo>
                  <a:cubicBezTo>
                    <a:pt x="3" y="7"/>
                    <a:pt x="3" y="7"/>
                    <a:pt x="3" y="7"/>
                  </a:cubicBezTo>
                  <a:cubicBezTo>
                    <a:pt x="5" y="7"/>
                    <a:pt x="5" y="7"/>
                    <a:pt x="5" y="7"/>
                  </a:cubicBezTo>
                  <a:cubicBezTo>
                    <a:pt x="5" y="21"/>
                    <a:pt x="5" y="21"/>
                    <a:pt x="5" y="21"/>
                  </a:cubicBezTo>
                  <a:cubicBezTo>
                    <a:pt x="5" y="21"/>
                    <a:pt x="5" y="21"/>
                    <a:pt x="5" y="21"/>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7"/>
                    <a:pt x="17" y="7"/>
                    <a:pt x="17" y="7"/>
                  </a:cubicBezTo>
                  <a:cubicBezTo>
                    <a:pt x="18" y="7"/>
                    <a:pt x="18" y="7"/>
                    <a:pt x="18" y="7"/>
                  </a:cubicBezTo>
                  <a:cubicBezTo>
                    <a:pt x="18" y="21"/>
                    <a:pt x="18" y="21"/>
                    <a:pt x="18" y="21"/>
                  </a:cubicBezTo>
                  <a:cubicBezTo>
                    <a:pt x="18" y="22"/>
                    <a:pt x="19" y="23"/>
                    <a:pt x="20" y="23"/>
                  </a:cubicBezTo>
                  <a:cubicBezTo>
                    <a:pt x="21" y="23"/>
                    <a:pt x="22" y="22"/>
                    <a:pt x="22" y="21"/>
                  </a:cubicBezTo>
                  <a:cubicBezTo>
                    <a:pt x="22" y="5"/>
                    <a:pt x="22" y="5"/>
                    <a:pt x="22" y="5"/>
                  </a:cubicBezTo>
                  <a:cubicBezTo>
                    <a:pt x="22" y="5"/>
                    <a:pt x="22" y="5"/>
                    <a:pt x="22" y="5"/>
                  </a:cubicBezTo>
                  <a:cubicBezTo>
                    <a:pt x="22" y="4"/>
                    <a:pt x="22" y="4"/>
                    <a:pt x="22" y="4"/>
                  </a:cubicBezTo>
                  <a:cubicBezTo>
                    <a:pt x="22" y="3"/>
                    <a:pt x="20" y="0"/>
                    <a:pt x="17"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99" name="Oval 142"/>
            <p:cNvSpPr>
              <a:spLocks noChangeArrowheads="1"/>
            </p:cNvSpPr>
            <p:nvPr/>
          </p:nvSpPr>
          <p:spPr bwMode="auto">
            <a:xfrm>
              <a:off x="6403427" y="2333550"/>
              <a:ext cx="96838" cy="96837"/>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00" name="Freeform 143"/>
            <p:cNvSpPr>
              <a:spLocks/>
            </p:cNvSpPr>
            <p:nvPr/>
          </p:nvSpPr>
          <p:spPr bwMode="auto">
            <a:xfrm>
              <a:off x="5452515" y="2441500"/>
              <a:ext cx="246063" cy="512762"/>
            </a:xfrm>
            <a:custGeom>
              <a:avLst/>
              <a:gdLst>
                <a:gd name="T0" fmla="*/ 18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9 w 23"/>
                <a:gd name="T27" fmla="*/ 48 h 48"/>
                <a:gd name="T28" fmla="*/ 11 w 23"/>
                <a:gd name="T29" fmla="*/ 45 h 48"/>
                <a:gd name="T30" fmla="*/ 11 w 23"/>
                <a:gd name="T31" fmla="*/ 24 h 48"/>
                <a:gd name="T32" fmla="*/ 13 w 23"/>
                <a:gd name="T33" fmla="*/ 24 h 48"/>
                <a:gd name="T34" fmla="*/ 13 w 23"/>
                <a:gd name="T35" fmla="*/ 45 h 48"/>
                <a:gd name="T36" fmla="*/ 15 w 23"/>
                <a:gd name="T37" fmla="*/ 48 h 48"/>
                <a:gd name="T38" fmla="*/ 18 w 23"/>
                <a:gd name="T39" fmla="*/ 45 h 48"/>
                <a:gd name="T40" fmla="*/ 18 w 23"/>
                <a:gd name="T41" fmla="*/ 21 h 48"/>
                <a:gd name="T42" fmla="*/ 18 w 23"/>
                <a:gd name="T43" fmla="*/ 21 h 48"/>
                <a:gd name="T44" fmla="*/ 18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9" y="48"/>
                  </a:cubicBezTo>
                  <a:cubicBezTo>
                    <a:pt x="10" y="48"/>
                    <a:pt x="11" y="47"/>
                    <a:pt x="11" y="45"/>
                  </a:cubicBezTo>
                  <a:cubicBezTo>
                    <a:pt x="11" y="24"/>
                    <a:pt x="11" y="24"/>
                    <a:pt x="11" y="24"/>
                  </a:cubicBezTo>
                  <a:cubicBezTo>
                    <a:pt x="13" y="24"/>
                    <a:pt x="13" y="24"/>
                    <a:pt x="13" y="24"/>
                  </a:cubicBezTo>
                  <a:cubicBezTo>
                    <a:pt x="13" y="45"/>
                    <a:pt x="13" y="45"/>
                    <a:pt x="13" y="45"/>
                  </a:cubicBezTo>
                  <a:cubicBezTo>
                    <a:pt x="13" y="47"/>
                    <a:pt x="14" y="48"/>
                    <a:pt x="15" y="48"/>
                  </a:cubicBezTo>
                  <a:cubicBezTo>
                    <a:pt x="17" y="48"/>
                    <a:pt x="18" y="47"/>
                    <a:pt x="18" y="45"/>
                  </a:cubicBezTo>
                  <a:cubicBezTo>
                    <a:pt x="18" y="21"/>
                    <a:pt x="18" y="21"/>
                    <a:pt x="18" y="21"/>
                  </a:cubicBezTo>
                  <a:cubicBezTo>
                    <a:pt x="18" y="21"/>
                    <a:pt x="18" y="21"/>
                    <a:pt x="18" y="21"/>
                  </a:cubicBezTo>
                  <a:cubicBezTo>
                    <a:pt x="18" y="7"/>
                    <a:pt x="18" y="7"/>
                    <a:pt x="18"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01" name="Oval 144"/>
            <p:cNvSpPr>
              <a:spLocks noChangeArrowheads="1"/>
            </p:cNvSpPr>
            <p:nvPr/>
          </p:nvSpPr>
          <p:spPr bwMode="auto">
            <a:xfrm>
              <a:off x="5527127" y="2333550"/>
              <a:ext cx="96838" cy="96837"/>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02" name="Freeform 145"/>
            <p:cNvSpPr>
              <a:spLocks/>
            </p:cNvSpPr>
            <p:nvPr/>
          </p:nvSpPr>
          <p:spPr bwMode="auto">
            <a:xfrm>
              <a:off x="5752552" y="2441500"/>
              <a:ext cx="244475"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3 w 23"/>
                <a:gd name="T15" fmla="*/ 21 h 48"/>
                <a:gd name="T16" fmla="*/ 3 w 23"/>
                <a:gd name="T17" fmla="*/ 7 h 48"/>
                <a:gd name="T18" fmla="*/ 5 w 23"/>
                <a:gd name="T19" fmla="*/ 7 h 48"/>
                <a:gd name="T20" fmla="*/ 5 w 23"/>
                <a:gd name="T21" fmla="*/ 21 h 48"/>
                <a:gd name="T22" fmla="*/ 5 w 23"/>
                <a:gd name="T23" fmla="*/ 21 h 48"/>
                <a:gd name="T24" fmla="*/ 5 w 23"/>
                <a:gd name="T25" fmla="*/ 45 h 48"/>
                <a:gd name="T26" fmla="*/ 8 w 23"/>
                <a:gd name="T27" fmla="*/ 48 h 48"/>
                <a:gd name="T28" fmla="*/ 10 w 23"/>
                <a:gd name="T29" fmla="*/ 45 h 48"/>
                <a:gd name="T30" fmla="*/ 10 w 23"/>
                <a:gd name="T31" fmla="*/ 24 h 48"/>
                <a:gd name="T32" fmla="*/ 12 w 23"/>
                <a:gd name="T33" fmla="*/ 24 h 48"/>
                <a:gd name="T34" fmla="*/ 12 w 23"/>
                <a:gd name="T35" fmla="*/ 45 h 48"/>
                <a:gd name="T36" fmla="*/ 14 w 23"/>
                <a:gd name="T37" fmla="*/ 48 h 48"/>
                <a:gd name="T38" fmla="*/ 17 w 23"/>
                <a:gd name="T39" fmla="*/ 45 h 48"/>
                <a:gd name="T40" fmla="*/ 17 w 23"/>
                <a:gd name="T41" fmla="*/ 21 h 48"/>
                <a:gd name="T42" fmla="*/ 17 w 23"/>
                <a:gd name="T43" fmla="*/ 21 h 48"/>
                <a:gd name="T44" fmla="*/ 17 w 23"/>
                <a:gd name="T45" fmla="*/ 7 h 48"/>
                <a:gd name="T46" fmla="*/ 18 w 23"/>
                <a:gd name="T47" fmla="*/ 7 h 48"/>
                <a:gd name="T48" fmla="*/ 18 w 23"/>
                <a:gd name="T49" fmla="*/ 21 h 48"/>
                <a:gd name="T50" fmla="*/ 20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3" y="22"/>
                    <a:pt x="3" y="21"/>
                  </a:cubicBezTo>
                  <a:cubicBezTo>
                    <a:pt x="3" y="7"/>
                    <a:pt x="3" y="7"/>
                    <a:pt x="3" y="7"/>
                  </a:cubicBezTo>
                  <a:cubicBezTo>
                    <a:pt x="5" y="7"/>
                    <a:pt x="5" y="7"/>
                    <a:pt x="5" y="7"/>
                  </a:cubicBezTo>
                  <a:cubicBezTo>
                    <a:pt x="5" y="21"/>
                    <a:pt x="5" y="21"/>
                    <a:pt x="5" y="21"/>
                  </a:cubicBezTo>
                  <a:cubicBezTo>
                    <a:pt x="5" y="21"/>
                    <a:pt x="5" y="21"/>
                    <a:pt x="5" y="21"/>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7"/>
                    <a:pt x="17" y="7"/>
                    <a:pt x="17" y="7"/>
                  </a:cubicBezTo>
                  <a:cubicBezTo>
                    <a:pt x="18" y="7"/>
                    <a:pt x="18" y="7"/>
                    <a:pt x="18" y="7"/>
                  </a:cubicBezTo>
                  <a:cubicBezTo>
                    <a:pt x="18" y="21"/>
                    <a:pt x="18" y="21"/>
                    <a:pt x="18" y="21"/>
                  </a:cubicBezTo>
                  <a:cubicBezTo>
                    <a:pt x="18" y="22"/>
                    <a:pt x="19" y="23"/>
                    <a:pt x="20"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03" name="Oval 146"/>
            <p:cNvSpPr>
              <a:spLocks noChangeArrowheads="1"/>
            </p:cNvSpPr>
            <p:nvPr/>
          </p:nvSpPr>
          <p:spPr bwMode="auto">
            <a:xfrm>
              <a:off x="5827165" y="2333550"/>
              <a:ext cx="95250" cy="96837"/>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grpSp>
      <p:grpSp>
        <p:nvGrpSpPr>
          <p:cNvPr id="104" name="组合 103"/>
          <p:cNvGrpSpPr/>
          <p:nvPr/>
        </p:nvGrpSpPr>
        <p:grpSpPr>
          <a:xfrm>
            <a:off x="2556722" y="2672677"/>
            <a:ext cx="1698625" cy="558642"/>
            <a:chOff x="2556915" y="3028875"/>
            <a:chExt cx="1698625" cy="620713"/>
          </a:xfrm>
        </p:grpSpPr>
        <p:sp>
          <p:nvSpPr>
            <p:cNvPr id="105" name="Freeform 147"/>
            <p:cNvSpPr>
              <a:spLocks/>
            </p:cNvSpPr>
            <p:nvPr/>
          </p:nvSpPr>
          <p:spPr bwMode="auto">
            <a:xfrm>
              <a:off x="3144290" y="3135238"/>
              <a:ext cx="246063"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7 w 23"/>
                <a:gd name="T39" fmla="*/ 46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3" y="48"/>
                    <a:pt x="15"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06" name="Oval 148"/>
            <p:cNvSpPr>
              <a:spLocks noChangeArrowheads="1"/>
            </p:cNvSpPr>
            <p:nvPr/>
          </p:nvSpPr>
          <p:spPr bwMode="auto">
            <a:xfrm>
              <a:off x="3218902" y="3028875"/>
              <a:ext cx="96838" cy="96837"/>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07" name="Freeform 149"/>
            <p:cNvSpPr>
              <a:spLocks/>
            </p:cNvSpPr>
            <p:nvPr/>
          </p:nvSpPr>
          <p:spPr bwMode="auto">
            <a:xfrm>
              <a:off x="3433215" y="3135238"/>
              <a:ext cx="246063" cy="514350"/>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8 w 23"/>
                <a:gd name="T39" fmla="*/ 46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4" y="48"/>
                    <a:pt x="15" y="48"/>
                  </a:cubicBezTo>
                  <a:cubicBezTo>
                    <a:pt x="17" y="48"/>
                    <a:pt x="18" y="47"/>
                    <a:pt x="18" y="46"/>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08" name="Oval 150"/>
            <p:cNvSpPr>
              <a:spLocks noChangeArrowheads="1"/>
            </p:cNvSpPr>
            <p:nvPr/>
          </p:nvSpPr>
          <p:spPr bwMode="auto">
            <a:xfrm>
              <a:off x="3507827" y="3028875"/>
              <a:ext cx="96838" cy="96837"/>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09" name="Freeform 151"/>
            <p:cNvSpPr>
              <a:spLocks/>
            </p:cNvSpPr>
            <p:nvPr/>
          </p:nvSpPr>
          <p:spPr bwMode="auto">
            <a:xfrm>
              <a:off x="3731665" y="3135238"/>
              <a:ext cx="234950" cy="514350"/>
            </a:xfrm>
            <a:custGeom>
              <a:avLst/>
              <a:gdLst>
                <a:gd name="T0" fmla="*/ 17 w 22"/>
                <a:gd name="T1" fmla="*/ 0 h 48"/>
                <a:gd name="T2" fmla="*/ 5 w 22"/>
                <a:gd name="T3" fmla="*/ 0 h 48"/>
                <a:gd name="T4" fmla="*/ 0 w 22"/>
                <a:gd name="T5" fmla="*/ 5 h 48"/>
                <a:gd name="T6" fmla="*/ 0 w 22"/>
                <a:gd name="T7" fmla="*/ 5 h 48"/>
                <a:gd name="T8" fmla="*/ 0 w 22"/>
                <a:gd name="T9" fmla="*/ 6 h 48"/>
                <a:gd name="T10" fmla="*/ 0 w 22"/>
                <a:gd name="T11" fmla="*/ 22 h 48"/>
                <a:gd name="T12" fmla="*/ 1 w 22"/>
                <a:gd name="T13" fmla="*/ 24 h 48"/>
                <a:gd name="T14" fmla="*/ 3 w 22"/>
                <a:gd name="T15" fmla="*/ 22 h 48"/>
                <a:gd name="T16" fmla="*/ 3 w 22"/>
                <a:gd name="T17" fmla="*/ 8 h 48"/>
                <a:gd name="T18" fmla="*/ 5 w 22"/>
                <a:gd name="T19" fmla="*/ 8 h 48"/>
                <a:gd name="T20" fmla="*/ 5 w 22"/>
                <a:gd name="T21" fmla="*/ 21 h 48"/>
                <a:gd name="T22" fmla="*/ 5 w 22"/>
                <a:gd name="T23" fmla="*/ 22 h 48"/>
                <a:gd name="T24" fmla="*/ 5 w 22"/>
                <a:gd name="T25" fmla="*/ 46 h 48"/>
                <a:gd name="T26" fmla="*/ 8 w 22"/>
                <a:gd name="T27" fmla="*/ 48 h 48"/>
                <a:gd name="T28" fmla="*/ 10 w 22"/>
                <a:gd name="T29" fmla="*/ 46 h 48"/>
                <a:gd name="T30" fmla="*/ 10 w 22"/>
                <a:gd name="T31" fmla="*/ 25 h 48"/>
                <a:gd name="T32" fmla="*/ 12 w 22"/>
                <a:gd name="T33" fmla="*/ 25 h 48"/>
                <a:gd name="T34" fmla="*/ 12 w 22"/>
                <a:gd name="T35" fmla="*/ 46 h 48"/>
                <a:gd name="T36" fmla="*/ 14 w 22"/>
                <a:gd name="T37" fmla="*/ 48 h 48"/>
                <a:gd name="T38" fmla="*/ 17 w 22"/>
                <a:gd name="T39" fmla="*/ 46 h 48"/>
                <a:gd name="T40" fmla="*/ 17 w 22"/>
                <a:gd name="T41" fmla="*/ 21 h 48"/>
                <a:gd name="T42" fmla="*/ 17 w 22"/>
                <a:gd name="T43" fmla="*/ 21 h 48"/>
                <a:gd name="T44" fmla="*/ 17 w 22"/>
                <a:gd name="T45" fmla="*/ 8 h 48"/>
                <a:gd name="T46" fmla="*/ 18 w 22"/>
                <a:gd name="T47" fmla="*/ 8 h 48"/>
                <a:gd name="T48" fmla="*/ 18 w 22"/>
                <a:gd name="T49" fmla="*/ 22 h 48"/>
                <a:gd name="T50" fmla="*/ 20 w 22"/>
                <a:gd name="T51" fmla="*/ 24 h 48"/>
                <a:gd name="T52" fmla="*/ 22 w 22"/>
                <a:gd name="T53" fmla="*/ 22 h 48"/>
                <a:gd name="T54" fmla="*/ 22 w 22"/>
                <a:gd name="T55" fmla="*/ 6 h 48"/>
                <a:gd name="T56" fmla="*/ 22 w 22"/>
                <a:gd name="T57" fmla="*/ 5 h 48"/>
                <a:gd name="T58" fmla="*/ 22 w 22"/>
                <a:gd name="T59" fmla="*/ 5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2"/>
                    <a:pt x="5" y="22"/>
                    <a:pt x="5" y="22"/>
                  </a:cubicBezTo>
                  <a:cubicBezTo>
                    <a:pt x="5" y="46"/>
                    <a:pt x="5" y="46"/>
                    <a:pt x="5" y="46"/>
                  </a:cubicBezTo>
                  <a:cubicBezTo>
                    <a:pt x="5" y="47"/>
                    <a:pt x="6" y="48"/>
                    <a:pt x="8" y="48"/>
                  </a:cubicBezTo>
                  <a:cubicBezTo>
                    <a:pt x="9" y="48"/>
                    <a:pt x="10" y="47"/>
                    <a:pt x="10" y="46"/>
                  </a:cubicBezTo>
                  <a:cubicBezTo>
                    <a:pt x="10" y="25"/>
                    <a:pt x="10" y="25"/>
                    <a:pt x="10" y="25"/>
                  </a:cubicBezTo>
                  <a:cubicBezTo>
                    <a:pt x="12" y="25"/>
                    <a:pt x="12" y="25"/>
                    <a:pt x="12" y="25"/>
                  </a:cubicBezTo>
                  <a:cubicBezTo>
                    <a:pt x="12" y="46"/>
                    <a:pt x="12" y="46"/>
                    <a:pt x="12" y="46"/>
                  </a:cubicBezTo>
                  <a:cubicBezTo>
                    <a:pt x="12" y="47"/>
                    <a:pt x="13" y="48"/>
                    <a:pt x="14" y="48"/>
                  </a:cubicBezTo>
                  <a:cubicBezTo>
                    <a:pt x="16" y="48"/>
                    <a:pt x="17" y="47"/>
                    <a:pt x="17" y="46"/>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10" name="Oval 152"/>
            <p:cNvSpPr>
              <a:spLocks noChangeArrowheads="1"/>
            </p:cNvSpPr>
            <p:nvPr/>
          </p:nvSpPr>
          <p:spPr bwMode="auto">
            <a:xfrm>
              <a:off x="3796752" y="3028875"/>
              <a:ext cx="106363" cy="96837"/>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11" name="Freeform 153"/>
            <p:cNvSpPr>
              <a:spLocks/>
            </p:cNvSpPr>
            <p:nvPr/>
          </p:nvSpPr>
          <p:spPr bwMode="auto">
            <a:xfrm>
              <a:off x="2556915" y="3135238"/>
              <a:ext cx="246063" cy="514350"/>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8 w 23"/>
                <a:gd name="T39" fmla="*/ 46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4" y="48"/>
                    <a:pt x="15" y="48"/>
                  </a:cubicBezTo>
                  <a:cubicBezTo>
                    <a:pt x="16" y="48"/>
                    <a:pt x="18" y="47"/>
                    <a:pt x="18" y="46"/>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12" name="Oval 154"/>
            <p:cNvSpPr>
              <a:spLocks noChangeArrowheads="1"/>
            </p:cNvSpPr>
            <p:nvPr/>
          </p:nvSpPr>
          <p:spPr bwMode="auto">
            <a:xfrm>
              <a:off x="2631527" y="3028875"/>
              <a:ext cx="96838" cy="96837"/>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13" name="Freeform 155"/>
            <p:cNvSpPr>
              <a:spLocks/>
            </p:cNvSpPr>
            <p:nvPr/>
          </p:nvSpPr>
          <p:spPr bwMode="auto">
            <a:xfrm>
              <a:off x="2855365" y="3135238"/>
              <a:ext cx="234950" cy="514350"/>
            </a:xfrm>
            <a:custGeom>
              <a:avLst/>
              <a:gdLst>
                <a:gd name="T0" fmla="*/ 17 w 22"/>
                <a:gd name="T1" fmla="*/ 0 h 48"/>
                <a:gd name="T2" fmla="*/ 5 w 22"/>
                <a:gd name="T3" fmla="*/ 0 h 48"/>
                <a:gd name="T4" fmla="*/ 0 w 22"/>
                <a:gd name="T5" fmla="*/ 5 h 48"/>
                <a:gd name="T6" fmla="*/ 0 w 22"/>
                <a:gd name="T7" fmla="*/ 5 h 48"/>
                <a:gd name="T8" fmla="*/ 0 w 22"/>
                <a:gd name="T9" fmla="*/ 6 h 48"/>
                <a:gd name="T10" fmla="*/ 0 w 22"/>
                <a:gd name="T11" fmla="*/ 22 h 48"/>
                <a:gd name="T12" fmla="*/ 1 w 22"/>
                <a:gd name="T13" fmla="*/ 24 h 48"/>
                <a:gd name="T14" fmla="*/ 3 w 22"/>
                <a:gd name="T15" fmla="*/ 22 h 48"/>
                <a:gd name="T16" fmla="*/ 3 w 22"/>
                <a:gd name="T17" fmla="*/ 8 h 48"/>
                <a:gd name="T18" fmla="*/ 5 w 22"/>
                <a:gd name="T19" fmla="*/ 8 h 48"/>
                <a:gd name="T20" fmla="*/ 5 w 22"/>
                <a:gd name="T21" fmla="*/ 21 h 48"/>
                <a:gd name="T22" fmla="*/ 5 w 22"/>
                <a:gd name="T23" fmla="*/ 22 h 48"/>
                <a:gd name="T24" fmla="*/ 5 w 22"/>
                <a:gd name="T25" fmla="*/ 46 h 48"/>
                <a:gd name="T26" fmla="*/ 8 w 22"/>
                <a:gd name="T27" fmla="*/ 48 h 48"/>
                <a:gd name="T28" fmla="*/ 10 w 22"/>
                <a:gd name="T29" fmla="*/ 46 h 48"/>
                <a:gd name="T30" fmla="*/ 10 w 22"/>
                <a:gd name="T31" fmla="*/ 25 h 48"/>
                <a:gd name="T32" fmla="*/ 12 w 22"/>
                <a:gd name="T33" fmla="*/ 25 h 48"/>
                <a:gd name="T34" fmla="*/ 12 w 22"/>
                <a:gd name="T35" fmla="*/ 46 h 48"/>
                <a:gd name="T36" fmla="*/ 14 w 22"/>
                <a:gd name="T37" fmla="*/ 48 h 48"/>
                <a:gd name="T38" fmla="*/ 17 w 22"/>
                <a:gd name="T39" fmla="*/ 46 h 48"/>
                <a:gd name="T40" fmla="*/ 17 w 22"/>
                <a:gd name="T41" fmla="*/ 21 h 48"/>
                <a:gd name="T42" fmla="*/ 17 w 22"/>
                <a:gd name="T43" fmla="*/ 21 h 48"/>
                <a:gd name="T44" fmla="*/ 17 w 22"/>
                <a:gd name="T45" fmla="*/ 8 h 48"/>
                <a:gd name="T46" fmla="*/ 18 w 22"/>
                <a:gd name="T47" fmla="*/ 8 h 48"/>
                <a:gd name="T48" fmla="*/ 18 w 22"/>
                <a:gd name="T49" fmla="*/ 22 h 48"/>
                <a:gd name="T50" fmla="*/ 20 w 22"/>
                <a:gd name="T51" fmla="*/ 24 h 48"/>
                <a:gd name="T52" fmla="*/ 22 w 22"/>
                <a:gd name="T53" fmla="*/ 22 h 48"/>
                <a:gd name="T54" fmla="*/ 22 w 22"/>
                <a:gd name="T55" fmla="*/ 6 h 48"/>
                <a:gd name="T56" fmla="*/ 22 w 22"/>
                <a:gd name="T57" fmla="*/ 5 h 48"/>
                <a:gd name="T58" fmla="*/ 22 w 22"/>
                <a:gd name="T59" fmla="*/ 5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2"/>
                    <a:pt x="5" y="22"/>
                    <a:pt x="5" y="22"/>
                  </a:cubicBezTo>
                  <a:cubicBezTo>
                    <a:pt x="5" y="46"/>
                    <a:pt x="5" y="46"/>
                    <a:pt x="5" y="46"/>
                  </a:cubicBezTo>
                  <a:cubicBezTo>
                    <a:pt x="5" y="47"/>
                    <a:pt x="6" y="48"/>
                    <a:pt x="8" y="48"/>
                  </a:cubicBezTo>
                  <a:cubicBezTo>
                    <a:pt x="9" y="48"/>
                    <a:pt x="10" y="47"/>
                    <a:pt x="10" y="46"/>
                  </a:cubicBezTo>
                  <a:cubicBezTo>
                    <a:pt x="10" y="25"/>
                    <a:pt x="10" y="25"/>
                    <a:pt x="10" y="25"/>
                  </a:cubicBezTo>
                  <a:cubicBezTo>
                    <a:pt x="12" y="25"/>
                    <a:pt x="12" y="25"/>
                    <a:pt x="12" y="25"/>
                  </a:cubicBezTo>
                  <a:cubicBezTo>
                    <a:pt x="12" y="46"/>
                    <a:pt x="12" y="46"/>
                    <a:pt x="12" y="46"/>
                  </a:cubicBezTo>
                  <a:cubicBezTo>
                    <a:pt x="12" y="47"/>
                    <a:pt x="13" y="48"/>
                    <a:pt x="14" y="48"/>
                  </a:cubicBezTo>
                  <a:cubicBezTo>
                    <a:pt x="16" y="48"/>
                    <a:pt x="17" y="47"/>
                    <a:pt x="17" y="46"/>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14" name="Oval 156"/>
            <p:cNvSpPr>
              <a:spLocks noChangeArrowheads="1"/>
            </p:cNvSpPr>
            <p:nvPr/>
          </p:nvSpPr>
          <p:spPr bwMode="auto">
            <a:xfrm>
              <a:off x="2920452" y="3028875"/>
              <a:ext cx="106363" cy="96837"/>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15" name="Freeform 163"/>
            <p:cNvSpPr>
              <a:spLocks/>
            </p:cNvSpPr>
            <p:nvPr/>
          </p:nvSpPr>
          <p:spPr bwMode="auto">
            <a:xfrm>
              <a:off x="4009477" y="3135238"/>
              <a:ext cx="246063"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5 w 23"/>
                <a:gd name="T19" fmla="*/ 8 h 48"/>
                <a:gd name="T20" fmla="*/ 5 w 23"/>
                <a:gd name="T21" fmla="*/ 21 h 48"/>
                <a:gd name="T22" fmla="*/ 5 w 23"/>
                <a:gd name="T23" fmla="*/ 22 h 48"/>
                <a:gd name="T24" fmla="*/ 5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7 w 23"/>
                <a:gd name="T39" fmla="*/ 46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2"/>
                    <a:pt x="5" y="22"/>
                    <a:pt x="5" y="22"/>
                  </a:cubicBezTo>
                  <a:cubicBezTo>
                    <a:pt x="5" y="46"/>
                    <a:pt x="5" y="46"/>
                    <a:pt x="5" y="46"/>
                  </a:cubicBezTo>
                  <a:cubicBezTo>
                    <a:pt x="5" y="47"/>
                    <a:pt x="7" y="48"/>
                    <a:pt x="8" y="48"/>
                  </a:cubicBezTo>
                  <a:cubicBezTo>
                    <a:pt x="9" y="48"/>
                    <a:pt x="11" y="47"/>
                    <a:pt x="11" y="46"/>
                  </a:cubicBezTo>
                  <a:cubicBezTo>
                    <a:pt x="11" y="25"/>
                    <a:pt x="11" y="25"/>
                    <a:pt x="11" y="25"/>
                  </a:cubicBezTo>
                  <a:cubicBezTo>
                    <a:pt x="12" y="25"/>
                    <a:pt x="12" y="25"/>
                    <a:pt x="12" y="25"/>
                  </a:cubicBezTo>
                  <a:cubicBezTo>
                    <a:pt x="12" y="46"/>
                    <a:pt x="12" y="46"/>
                    <a:pt x="12" y="46"/>
                  </a:cubicBezTo>
                  <a:cubicBezTo>
                    <a:pt x="12" y="47"/>
                    <a:pt x="13" y="48"/>
                    <a:pt x="15"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16" name="Oval 164"/>
            <p:cNvSpPr>
              <a:spLocks noChangeArrowheads="1"/>
            </p:cNvSpPr>
            <p:nvPr/>
          </p:nvSpPr>
          <p:spPr bwMode="auto">
            <a:xfrm>
              <a:off x="4084090" y="3028875"/>
              <a:ext cx="96838" cy="96837"/>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grpSp>
      <p:grpSp>
        <p:nvGrpSpPr>
          <p:cNvPr id="117" name="组合 116"/>
          <p:cNvGrpSpPr/>
          <p:nvPr/>
        </p:nvGrpSpPr>
        <p:grpSpPr>
          <a:xfrm>
            <a:off x="4298209" y="2672677"/>
            <a:ext cx="2276475" cy="558642"/>
            <a:chOff x="4141788" y="3190875"/>
            <a:chExt cx="2276475" cy="620713"/>
          </a:xfrm>
          <a:solidFill>
            <a:srgbClr val="0070C0"/>
          </a:solidFill>
        </p:grpSpPr>
        <p:sp>
          <p:nvSpPr>
            <p:cNvPr id="118" name="Freeform 157"/>
            <p:cNvSpPr>
              <a:spLocks/>
            </p:cNvSpPr>
            <p:nvPr/>
          </p:nvSpPr>
          <p:spPr bwMode="auto">
            <a:xfrm>
              <a:off x="4441826" y="3297238"/>
              <a:ext cx="244475"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5 w 23"/>
                <a:gd name="T19" fmla="*/ 8 h 48"/>
                <a:gd name="T20" fmla="*/ 5 w 23"/>
                <a:gd name="T21" fmla="*/ 21 h 48"/>
                <a:gd name="T22" fmla="*/ 5 w 23"/>
                <a:gd name="T23" fmla="*/ 22 h 48"/>
                <a:gd name="T24" fmla="*/ 5 w 23"/>
                <a:gd name="T25" fmla="*/ 46 h 48"/>
                <a:gd name="T26" fmla="*/ 8 w 23"/>
                <a:gd name="T27" fmla="*/ 48 h 48"/>
                <a:gd name="T28" fmla="*/ 10 w 23"/>
                <a:gd name="T29" fmla="*/ 46 h 48"/>
                <a:gd name="T30" fmla="*/ 10 w 23"/>
                <a:gd name="T31" fmla="*/ 25 h 48"/>
                <a:gd name="T32" fmla="*/ 12 w 23"/>
                <a:gd name="T33" fmla="*/ 25 h 48"/>
                <a:gd name="T34" fmla="*/ 12 w 23"/>
                <a:gd name="T35" fmla="*/ 46 h 48"/>
                <a:gd name="T36" fmla="*/ 14 w 23"/>
                <a:gd name="T37" fmla="*/ 48 h 48"/>
                <a:gd name="T38" fmla="*/ 17 w 23"/>
                <a:gd name="T39" fmla="*/ 46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2"/>
                    <a:pt x="5" y="22"/>
                    <a:pt x="5" y="22"/>
                  </a:cubicBezTo>
                  <a:cubicBezTo>
                    <a:pt x="5" y="46"/>
                    <a:pt x="5" y="46"/>
                    <a:pt x="5" y="46"/>
                  </a:cubicBezTo>
                  <a:cubicBezTo>
                    <a:pt x="5" y="47"/>
                    <a:pt x="6" y="48"/>
                    <a:pt x="8" y="48"/>
                  </a:cubicBezTo>
                  <a:cubicBezTo>
                    <a:pt x="9" y="48"/>
                    <a:pt x="10" y="47"/>
                    <a:pt x="10" y="46"/>
                  </a:cubicBezTo>
                  <a:cubicBezTo>
                    <a:pt x="10" y="25"/>
                    <a:pt x="10" y="25"/>
                    <a:pt x="10" y="25"/>
                  </a:cubicBezTo>
                  <a:cubicBezTo>
                    <a:pt x="12" y="25"/>
                    <a:pt x="12" y="25"/>
                    <a:pt x="12" y="25"/>
                  </a:cubicBezTo>
                  <a:cubicBezTo>
                    <a:pt x="12" y="46"/>
                    <a:pt x="12" y="46"/>
                    <a:pt x="12" y="46"/>
                  </a:cubicBezTo>
                  <a:cubicBezTo>
                    <a:pt x="12" y="47"/>
                    <a:pt x="13" y="48"/>
                    <a:pt x="14"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19"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19" name="Oval 158"/>
            <p:cNvSpPr>
              <a:spLocks noChangeArrowheads="1"/>
            </p:cNvSpPr>
            <p:nvPr/>
          </p:nvSpPr>
          <p:spPr bwMode="auto">
            <a:xfrm>
              <a:off x="4516438" y="3190875"/>
              <a:ext cx="95250" cy="9683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20" name="Freeform 159"/>
            <p:cNvSpPr>
              <a:spLocks/>
            </p:cNvSpPr>
            <p:nvPr/>
          </p:nvSpPr>
          <p:spPr bwMode="auto">
            <a:xfrm>
              <a:off x="4729163" y="3297238"/>
              <a:ext cx="246063"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5 w 23"/>
                <a:gd name="T19" fmla="*/ 8 h 48"/>
                <a:gd name="T20" fmla="*/ 5 w 23"/>
                <a:gd name="T21" fmla="*/ 21 h 48"/>
                <a:gd name="T22" fmla="*/ 5 w 23"/>
                <a:gd name="T23" fmla="*/ 22 h 48"/>
                <a:gd name="T24" fmla="*/ 5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7 w 23"/>
                <a:gd name="T39" fmla="*/ 46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2"/>
                    <a:pt x="5" y="22"/>
                    <a:pt x="5" y="22"/>
                  </a:cubicBezTo>
                  <a:cubicBezTo>
                    <a:pt x="5" y="46"/>
                    <a:pt x="5" y="46"/>
                    <a:pt x="5" y="46"/>
                  </a:cubicBezTo>
                  <a:cubicBezTo>
                    <a:pt x="5" y="47"/>
                    <a:pt x="7" y="48"/>
                    <a:pt x="8" y="48"/>
                  </a:cubicBezTo>
                  <a:cubicBezTo>
                    <a:pt x="9" y="48"/>
                    <a:pt x="11" y="47"/>
                    <a:pt x="11" y="46"/>
                  </a:cubicBezTo>
                  <a:cubicBezTo>
                    <a:pt x="11" y="25"/>
                    <a:pt x="11" y="25"/>
                    <a:pt x="11" y="25"/>
                  </a:cubicBezTo>
                  <a:cubicBezTo>
                    <a:pt x="12" y="25"/>
                    <a:pt x="12" y="25"/>
                    <a:pt x="12" y="25"/>
                  </a:cubicBezTo>
                  <a:cubicBezTo>
                    <a:pt x="12" y="46"/>
                    <a:pt x="12" y="46"/>
                    <a:pt x="12" y="46"/>
                  </a:cubicBezTo>
                  <a:cubicBezTo>
                    <a:pt x="12" y="47"/>
                    <a:pt x="13" y="48"/>
                    <a:pt x="15"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21" name="Oval 160"/>
            <p:cNvSpPr>
              <a:spLocks noChangeArrowheads="1"/>
            </p:cNvSpPr>
            <p:nvPr/>
          </p:nvSpPr>
          <p:spPr bwMode="auto">
            <a:xfrm>
              <a:off x="4803776" y="3190875"/>
              <a:ext cx="96838" cy="9683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22" name="Freeform 161"/>
            <p:cNvSpPr>
              <a:spLocks/>
            </p:cNvSpPr>
            <p:nvPr/>
          </p:nvSpPr>
          <p:spPr bwMode="auto">
            <a:xfrm>
              <a:off x="5018088" y="3297238"/>
              <a:ext cx="246063"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7 w 23"/>
                <a:gd name="T39" fmla="*/ 46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3" y="48"/>
                    <a:pt x="15"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23" name="Oval 162"/>
            <p:cNvSpPr>
              <a:spLocks noChangeArrowheads="1"/>
            </p:cNvSpPr>
            <p:nvPr/>
          </p:nvSpPr>
          <p:spPr bwMode="auto">
            <a:xfrm>
              <a:off x="5092701" y="3190875"/>
              <a:ext cx="96838" cy="9683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24" name="Freeform 165"/>
            <p:cNvSpPr>
              <a:spLocks/>
            </p:cNvSpPr>
            <p:nvPr/>
          </p:nvSpPr>
          <p:spPr bwMode="auto">
            <a:xfrm>
              <a:off x="4141788" y="3297238"/>
              <a:ext cx="246063"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7 w 23"/>
                <a:gd name="T39" fmla="*/ 46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3" y="48"/>
                    <a:pt x="15"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25" name="Oval 166"/>
            <p:cNvSpPr>
              <a:spLocks noChangeArrowheads="1"/>
            </p:cNvSpPr>
            <p:nvPr/>
          </p:nvSpPr>
          <p:spPr bwMode="auto">
            <a:xfrm>
              <a:off x="4216401" y="3190875"/>
              <a:ext cx="96838" cy="9683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26" name="Freeform 167"/>
            <p:cNvSpPr>
              <a:spLocks/>
            </p:cNvSpPr>
            <p:nvPr/>
          </p:nvSpPr>
          <p:spPr bwMode="auto">
            <a:xfrm>
              <a:off x="5883276" y="3297238"/>
              <a:ext cx="246063" cy="514350"/>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8 w 23"/>
                <a:gd name="T39" fmla="*/ 46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4" y="48"/>
                    <a:pt x="15" y="48"/>
                  </a:cubicBezTo>
                  <a:cubicBezTo>
                    <a:pt x="16" y="48"/>
                    <a:pt x="18" y="47"/>
                    <a:pt x="18" y="46"/>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27" name="Oval 168"/>
            <p:cNvSpPr>
              <a:spLocks noChangeArrowheads="1"/>
            </p:cNvSpPr>
            <p:nvPr/>
          </p:nvSpPr>
          <p:spPr bwMode="auto">
            <a:xfrm>
              <a:off x="5957888" y="3190875"/>
              <a:ext cx="96838" cy="9683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28" name="Freeform 169"/>
            <p:cNvSpPr>
              <a:spLocks/>
            </p:cNvSpPr>
            <p:nvPr/>
          </p:nvSpPr>
          <p:spPr bwMode="auto">
            <a:xfrm>
              <a:off x="6183313" y="3297238"/>
              <a:ext cx="234950" cy="514350"/>
            </a:xfrm>
            <a:custGeom>
              <a:avLst/>
              <a:gdLst>
                <a:gd name="T0" fmla="*/ 17 w 22"/>
                <a:gd name="T1" fmla="*/ 0 h 48"/>
                <a:gd name="T2" fmla="*/ 5 w 22"/>
                <a:gd name="T3" fmla="*/ 0 h 48"/>
                <a:gd name="T4" fmla="*/ 0 w 22"/>
                <a:gd name="T5" fmla="*/ 5 h 48"/>
                <a:gd name="T6" fmla="*/ 0 w 22"/>
                <a:gd name="T7" fmla="*/ 5 h 48"/>
                <a:gd name="T8" fmla="*/ 0 w 22"/>
                <a:gd name="T9" fmla="*/ 6 h 48"/>
                <a:gd name="T10" fmla="*/ 0 w 22"/>
                <a:gd name="T11" fmla="*/ 22 h 48"/>
                <a:gd name="T12" fmla="*/ 1 w 22"/>
                <a:gd name="T13" fmla="*/ 24 h 48"/>
                <a:gd name="T14" fmla="*/ 3 w 22"/>
                <a:gd name="T15" fmla="*/ 22 h 48"/>
                <a:gd name="T16" fmla="*/ 3 w 22"/>
                <a:gd name="T17" fmla="*/ 8 h 48"/>
                <a:gd name="T18" fmla="*/ 5 w 22"/>
                <a:gd name="T19" fmla="*/ 8 h 48"/>
                <a:gd name="T20" fmla="*/ 5 w 22"/>
                <a:gd name="T21" fmla="*/ 21 h 48"/>
                <a:gd name="T22" fmla="*/ 5 w 22"/>
                <a:gd name="T23" fmla="*/ 22 h 48"/>
                <a:gd name="T24" fmla="*/ 5 w 22"/>
                <a:gd name="T25" fmla="*/ 46 h 48"/>
                <a:gd name="T26" fmla="*/ 8 w 22"/>
                <a:gd name="T27" fmla="*/ 48 h 48"/>
                <a:gd name="T28" fmla="*/ 10 w 22"/>
                <a:gd name="T29" fmla="*/ 46 h 48"/>
                <a:gd name="T30" fmla="*/ 10 w 22"/>
                <a:gd name="T31" fmla="*/ 25 h 48"/>
                <a:gd name="T32" fmla="*/ 12 w 22"/>
                <a:gd name="T33" fmla="*/ 25 h 48"/>
                <a:gd name="T34" fmla="*/ 12 w 22"/>
                <a:gd name="T35" fmla="*/ 46 h 48"/>
                <a:gd name="T36" fmla="*/ 14 w 22"/>
                <a:gd name="T37" fmla="*/ 48 h 48"/>
                <a:gd name="T38" fmla="*/ 17 w 22"/>
                <a:gd name="T39" fmla="*/ 46 h 48"/>
                <a:gd name="T40" fmla="*/ 17 w 22"/>
                <a:gd name="T41" fmla="*/ 21 h 48"/>
                <a:gd name="T42" fmla="*/ 17 w 22"/>
                <a:gd name="T43" fmla="*/ 21 h 48"/>
                <a:gd name="T44" fmla="*/ 17 w 22"/>
                <a:gd name="T45" fmla="*/ 8 h 48"/>
                <a:gd name="T46" fmla="*/ 18 w 22"/>
                <a:gd name="T47" fmla="*/ 8 h 48"/>
                <a:gd name="T48" fmla="*/ 18 w 22"/>
                <a:gd name="T49" fmla="*/ 22 h 48"/>
                <a:gd name="T50" fmla="*/ 20 w 22"/>
                <a:gd name="T51" fmla="*/ 24 h 48"/>
                <a:gd name="T52" fmla="*/ 22 w 22"/>
                <a:gd name="T53" fmla="*/ 22 h 48"/>
                <a:gd name="T54" fmla="*/ 22 w 22"/>
                <a:gd name="T55" fmla="*/ 6 h 48"/>
                <a:gd name="T56" fmla="*/ 22 w 22"/>
                <a:gd name="T57" fmla="*/ 5 h 48"/>
                <a:gd name="T58" fmla="*/ 22 w 22"/>
                <a:gd name="T59" fmla="*/ 5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2"/>
                    <a:pt x="5" y="22"/>
                    <a:pt x="5" y="22"/>
                  </a:cubicBezTo>
                  <a:cubicBezTo>
                    <a:pt x="5" y="46"/>
                    <a:pt x="5" y="46"/>
                    <a:pt x="5" y="46"/>
                  </a:cubicBezTo>
                  <a:cubicBezTo>
                    <a:pt x="5" y="47"/>
                    <a:pt x="6" y="48"/>
                    <a:pt x="8" y="48"/>
                  </a:cubicBezTo>
                  <a:cubicBezTo>
                    <a:pt x="9" y="48"/>
                    <a:pt x="10" y="47"/>
                    <a:pt x="10" y="46"/>
                  </a:cubicBezTo>
                  <a:cubicBezTo>
                    <a:pt x="10" y="25"/>
                    <a:pt x="10" y="25"/>
                    <a:pt x="10" y="25"/>
                  </a:cubicBezTo>
                  <a:cubicBezTo>
                    <a:pt x="12" y="25"/>
                    <a:pt x="12" y="25"/>
                    <a:pt x="12" y="25"/>
                  </a:cubicBezTo>
                  <a:cubicBezTo>
                    <a:pt x="12" y="46"/>
                    <a:pt x="12" y="46"/>
                    <a:pt x="12" y="46"/>
                  </a:cubicBezTo>
                  <a:cubicBezTo>
                    <a:pt x="12" y="47"/>
                    <a:pt x="13" y="48"/>
                    <a:pt x="14" y="48"/>
                  </a:cubicBezTo>
                  <a:cubicBezTo>
                    <a:pt x="16" y="48"/>
                    <a:pt x="17" y="47"/>
                    <a:pt x="17" y="46"/>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29" name="Oval 170"/>
            <p:cNvSpPr>
              <a:spLocks noChangeArrowheads="1"/>
            </p:cNvSpPr>
            <p:nvPr/>
          </p:nvSpPr>
          <p:spPr bwMode="auto">
            <a:xfrm>
              <a:off x="6246813" y="3190875"/>
              <a:ext cx="96838" cy="9683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30" name="Freeform 171"/>
            <p:cNvSpPr>
              <a:spLocks/>
            </p:cNvSpPr>
            <p:nvPr/>
          </p:nvSpPr>
          <p:spPr bwMode="auto">
            <a:xfrm>
              <a:off x="5295901" y="3297238"/>
              <a:ext cx="246063" cy="514350"/>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9 w 23"/>
                <a:gd name="T27" fmla="*/ 48 h 48"/>
                <a:gd name="T28" fmla="*/ 11 w 23"/>
                <a:gd name="T29" fmla="*/ 46 h 48"/>
                <a:gd name="T30" fmla="*/ 11 w 23"/>
                <a:gd name="T31" fmla="*/ 25 h 48"/>
                <a:gd name="T32" fmla="*/ 13 w 23"/>
                <a:gd name="T33" fmla="*/ 25 h 48"/>
                <a:gd name="T34" fmla="*/ 13 w 23"/>
                <a:gd name="T35" fmla="*/ 46 h 48"/>
                <a:gd name="T36" fmla="*/ 15 w 23"/>
                <a:gd name="T37" fmla="*/ 48 h 48"/>
                <a:gd name="T38" fmla="*/ 18 w 23"/>
                <a:gd name="T39" fmla="*/ 46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9" y="48"/>
                  </a:cubicBezTo>
                  <a:cubicBezTo>
                    <a:pt x="10" y="48"/>
                    <a:pt x="11" y="47"/>
                    <a:pt x="11" y="46"/>
                  </a:cubicBezTo>
                  <a:cubicBezTo>
                    <a:pt x="11" y="25"/>
                    <a:pt x="11" y="25"/>
                    <a:pt x="11" y="25"/>
                  </a:cubicBezTo>
                  <a:cubicBezTo>
                    <a:pt x="13" y="25"/>
                    <a:pt x="13" y="25"/>
                    <a:pt x="13" y="25"/>
                  </a:cubicBezTo>
                  <a:cubicBezTo>
                    <a:pt x="13" y="46"/>
                    <a:pt x="13" y="46"/>
                    <a:pt x="13" y="46"/>
                  </a:cubicBezTo>
                  <a:cubicBezTo>
                    <a:pt x="13" y="47"/>
                    <a:pt x="14" y="48"/>
                    <a:pt x="15" y="48"/>
                  </a:cubicBezTo>
                  <a:cubicBezTo>
                    <a:pt x="17" y="48"/>
                    <a:pt x="18" y="47"/>
                    <a:pt x="18" y="46"/>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31" name="Oval 172"/>
            <p:cNvSpPr>
              <a:spLocks noChangeArrowheads="1"/>
            </p:cNvSpPr>
            <p:nvPr/>
          </p:nvSpPr>
          <p:spPr bwMode="auto">
            <a:xfrm>
              <a:off x="5370513" y="3190875"/>
              <a:ext cx="96838" cy="9683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32" name="Freeform 173"/>
            <p:cNvSpPr>
              <a:spLocks/>
            </p:cNvSpPr>
            <p:nvPr/>
          </p:nvSpPr>
          <p:spPr bwMode="auto">
            <a:xfrm>
              <a:off x="5595938" y="3297238"/>
              <a:ext cx="244475"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3 w 23"/>
                <a:gd name="T15" fmla="*/ 22 h 48"/>
                <a:gd name="T16" fmla="*/ 3 w 23"/>
                <a:gd name="T17" fmla="*/ 8 h 48"/>
                <a:gd name="T18" fmla="*/ 5 w 23"/>
                <a:gd name="T19" fmla="*/ 8 h 48"/>
                <a:gd name="T20" fmla="*/ 5 w 23"/>
                <a:gd name="T21" fmla="*/ 21 h 48"/>
                <a:gd name="T22" fmla="*/ 5 w 23"/>
                <a:gd name="T23" fmla="*/ 22 h 48"/>
                <a:gd name="T24" fmla="*/ 5 w 23"/>
                <a:gd name="T25" fmla="*/ 46 h 48"/>
                <a:gd name="T26" fmla="*/ 8 w 23"/>
                <a:gd name="T27" fmla="*/ 48 h 48"/>
                <a:gd name="T28" fmla="*/ 10 w 23"/>
                <a:gd name="T29" fmla="*/ 46 h 48"/>
                <a:gd name="T30" fmla="*/ 10 w 23"/>
                <a:gd name="T31" fmla="*/ 25 h 48"/>
                <a:gd name="T32" fmla="*/ 12 w 23"/>
                <a:gd name="T33" fmla="*/ 25 h 48"/>
                <a:gd name="T34" fmla="*/ 12 w 23"/>
                <a:gd name="T35" fmla="*/ 46 h 48"/>
                <a:gd name="T36" fmla="*/ 14 w 23"/>
                <a:gd name="T37" fmla="*/ 48 h 48"/>
                <a:gd name="T38" fmla="*/ 17 w 23"/>
                <a:gd name="T39" fmla="*/ 46 h 48"/>
                <a:gd name="T40" fmla="*/ 17 w 23"/>
                <a:gd name="T41" fmla="*/ 21 h 48"/>
                <a:gd name="T42" fmla="*/ 17 w 23"/>
                <a:gd name="T43" fmla="*/ 21 h 48"/>
                <a:gd name="T44" fmla="*/ 17 w 23"/>
                <a:gd name="T45" fmla="*/ 8 h 48"/>
                <a:gd name="T46" fmla="*/ 18 w 23"/>
                <a:gd name="T47" fmla="*/ 8 h 48"/>
                <a:gd name="T48" fmla="*/ 18 w 23"/>
                <a:gd name="T49" fmla="*/ 22 h 48"/>
                <a:gd name="T50" fmla="*/ 20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3" y="23"/>
                    <a:pt x="3" y="22"/>
                  </a:cubicBezTo>
                  <a:cubicBezTo>
                    <a:pt x="3" y="8"/>
                    <a:pt x="3" y="8"/>
                    <a:pt x="3" y="8"/>
                  </a:cubicBezTo>
                  <a:cubicBezTo>
                    <a:pt x="5" y="8"/>
                    <a:pt x="5" y="8"/>
                    <a:pt x="5" y="8"/>
                  </a:cubicBezTo>
                  <a:cubicBezTo>
                    <a:pt x="5" y="21"/>
                    <a:pt x="5" y="21"/>
                    <a:pt x="5" y="21"/>
                  </a:cubicBezTo>
                  <a:cubicBezTo>
                    <a:pt x="5" y="22"/>
                    <a:pt x="5" y="22"/>
                    <a:pt x="5" y="22"/>
                  </a:cubicBezTo>
                  <a:cubicBezTo>
                    <a:pt x="5" y="46"/>
                    <a:pt x="5" y="46"/>
                    <a:pt x="5" y="46"/>
                  </a:cubicBezTo>
                  <a:cubicBezTo>
                    <a:pt x="5" y="47"/>
                    <a:pt x="6" y="48"/>
                    <a:pt x="8" y="48"/>
                  </a:cubicBezTo>
                  <a:cubicBezTo>
                    <a:pt x="9" y="48"/>
                    <a:pt x="10" y="47"/>
                    <a:pt x="10" y="46"/>
                  </a:cubicBezTo>
                  <a:cubicBezTo>
                    <a:pt x="10" y="25"/>
                    <a:pt x="10" y="25"/>
                    <a:pt x="10" y="25"/>
                  </a:cubicBezTo>
                  <a:cubicBezTo>
                    <a:pt x="12" y="25"/>
                    <a:pt x="12" y="25"/>
                    <a:pt x="12" y="25"/>
                  </a:cubicBezTo>
                  <a:cubicBezTo>
                    <a:pt x="12" y="46"/>
                    <a:pt x="12" y="46"/>
                    <a:pt x="12" y="46"/>
                  </a:cubicBezTo>
                  <a:cubicBezTo>
                    <a:pt x="12" y="47"/>
                    <a:pt x="13" y="48"/>
                    <a:pt x="14" y="48"/>
                  </a:cubicBezTo>
                  <a:cubicBezTo>
                    <a:pt x="16" y="48"/>
                    <a:pt x="17" y="47"/>
                    <a:pt x="17" y="46"/>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sp>
          <p:nvSpPr>
            <p:cNvPr id="133" name="Oval 174"/>
            <p:cNvSpPr>
              <a:spLocks noChangeArrowheads="1"/>
            </p:cNvSpPr>
            <p:nvPr/>
          </p:nvSpPr>
          <p:spPr bwMode="auto">
            <a:xfrm>
              <a:off x="5670551" y="3190875"/>
              <a:ext cx="95250" cy="9683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a:p>
          </p:txBody>
        </p:sp>
      </p:grpSp>
      <p:sp>
        <p:nvSpPr>
          <p:cNvPr id="134" name="Freeform 195"/>
          <p:cNvSpPr>
            <a:spLocks/>
          </p:cNvSpPr>
          <p:nvPr/>
        </p:nvSpPr>
        <p:spPr bwMode="auto">
          <a:xfrm rot="16200000">
            <a:off x="6199441" y="2065499"/>
            <a:ext cx="1678782" cy="538552"/>
          </a:xfrm>
          <a:custGeom>
            <a:avLst/>
            <a:gdLst>
              <a:gd name="T0" fmla="*/ 104 w 221"/>
              <a:gd name="T1" fmla="*/ 64 h 64"/>
              <a:gd name="T2" fmla="*/ 83 w 221"/>
              <a:gd name="T3" fmla="*/ 41 h 64"/>
              <a:gd name="T4" fmla="*/ 61 w 221"/>
              <a:gd name="T5" fmla="*/ 43 h 64"/>
              <a:gd name="T6" fmla="*/ 38 w 221"/>
              <a:gd name="T7" fmla="*/ 46 h 64"/>
              <a:gd name="T8" fmla="*/ 0 w 221"/>
              <a:gd name="T9" fmla="*/ 6 h 64"/>
              <a:gd name="T10" fmla="*/ 0 w 221"/>
              <a:gd name="T11" fmla="*/ 0 h 64"/>
              <a:gd name="T12" fmla="*/ 16 w 221"/>
              <a:gd name="T13" fmla="*/ 0 h 64"/>
              <a:gd name="T14" fmla="*/ 16 w 221"/>
              <a:gd name="T15" fmla="*/ 4 h 64"/>
              <a:gd name="T16" fmla="*/ 40 w 221"/>
              <a:gd name="T17" fmla="*/ 27 h 64"/>
              <a:gd name="T18" fmla="*/ 59 w 221"/>
              <a:gd name="T19" fmla="*/ 25 h 64"/>
              <a:gd name="T20" fmla="*/ 81 w 221"/>
              <a:gd name="T21" fmla="*/ 22 h 64"/>
              <a:gd name="T22" fmla="*/ 111 w 221"/>
              <a:gd name="T23" fmla="*/ 43 h 64"/>
              <a:gd name="T24" fmla="*/ 111 w 221"/>
              <a:gd name="T25" fmla="*/ 43 h 64"/>
              <a:gd name="T26" fmla="*/ 141 w 221"/>
              <a:gd name="T27" fmla="*/ 22 h 64"/>
              <a:gd name="T28" fmla="*/ 162 w 221"/>
              <a:gd name="T29" fmla="*/ 25 h 64"/>
              <a:gd name="T30" fmla="*/ 182 w 221"/>
              <a:gd name="T31" fmla="*/ 27 h 64"/>
              <a:gd name="T32" fmla="*/ 206 w 221"/>
              <a:gd name="T33" fmla="*/ 4 h 64"/>
              <a:gd name="T34" fmla="*/ 206 w 221"/>
              <a:gd name="T35" fmla="*/ 0 h 64"/>
              <a:gd name="T36" fmla="*/ 221 w 221"/>
              <a:gd name="T37" fmla="*/ 0 h 64"/>
              <a:gd name="T38" fmla="*/ 221 w 221"/>
              <a:gd name="T39" fmla="*/ 5 h 64"/>
              <a:gd name="T40" fmla="*/ 185 w 221"/>
              <a:gd name="T41" fmla="*/ 46 h 64"/>
              <a:gd name="T42" fmla="*/ 162 w 221"/>
              <a:gd name="T43" fmla="*/ 43 h 64"/>
              <a:gd name="T44" fmla="*/ 139 w 221"/>
              <a:gd name="T45" fmla="*/ 41 h 64"/>
              <a:gd name="T46" fmla="*/ 118 w 221"/>
              <a:gd name="T47" fmla="*/ 64 h 64"/>
              <a:gd name="T48" fmla="*/ 104 w 221"/>
              <a:gd name="T4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1" h="64">
                <a:moveTo>
                  <a:pt x="104" y="64"/>
                </a:moveTo>
                <a:cubicBezTo>
                  <a:pt x="104" y="44"/>
                  <a:pt x="92" y="42"/>
                  <a:pt x="83" y="41"/>
                </a:cubicBezTo>
                <a:cubicBezTo>
                  <a:pt x="76" y="41"/>
                  <a:pt x="69" y="42"/>
                  <a:pt x="61" y="43"/>
                </a:cubicBezTo>
                <a:cubicBezTo>
                  <a:pt x="53" y="45"/>
                  <a:pt x="46" y="46"/>
                  <a:pt x="38" y="46"/>
                </a:cubicBezTo>
                <a:cubicBezTo>
                  <a:pt x="10" y="46"/>
                  <a:pt x="0" y="28"/>
                  <a:pt x="0" y="6"/>
                </a:cubicBezTo>
                <a:cubicBezTo>
                  <a:pt x="0" y="0"/>
                  <a:pt x="0" y="0"/>
                  <a:pt x="0" y="0"/>
                </a:cubicBezTo>
                <a:cubicBezTo>
                  <a:pt x="16" y="0"/>
                  <a:pt x="16" y="0"/>
                  <a:pt x="16" y="0"/>
                </a:cubicBezTo>
                <a:cubicBezTo>
                  <a:pt x="16" y="4"/>
                  <a:pt x="16" y="4"/>
                  <a:pt x="16" y="4"/>
                </a:cubicBezTo>
                <a:cubicBezTo>
                  <a:pt x="16" y="20"/>
                  <a:pt x="24" y="27"/>
                  <a:pt x="40" y="27"/>
                </a:cubicBezTo>
                <a:cubicBezTo>
                  <a:pt x="46" y="27"/>
                  <a:pt x="53" y="25"/>
                  <a:pt x="59" y="25"/>
                </a:cubicBezTo>
                <a:cubicBezTo>
                  <a:pt x="66" y="24"/>
                  <a:pt x="73" y="22"/>
                  <a:pt x="81" y="22"/>
                </a:cubicBezTo>
                <a:cubicBezTo>
                  <a:pt x="98" y="22"/>
                  <a:pt x="108" y="30"/>
                  <a:pt x="111" y="43"/>
                </a:cubicBezTo>
                <a:cubicBezTo>
                  <a:pt x="111" y="43"/>
                  <a:pt x="111" y="43"/>
                  <a:pt x="111" y="43"/>
                </a:cubicBezTo>
                <a:cubicBezTo>
                  <a:pt x="115" y="30"/>
                  <a:pt x="124" y="22"/>
                  <a:pt x="141" y="22"/>
                </a:cubicBezTo>
                <a:cubicBezTo>
                  <a:pt x="149" y="22"/>
                  <a:pt x="155" y="24"/>
                  <a:pt x="162" y="25"/>
                </a:cubicBezTo>
                <a:cubicBezTo>
                  <a:pt x="169" y="25"/>
                  <a:pt x="176" y="27"/>
                  <a:pt x="182" y="27"/>
                </a:cubicBezTo>
                <a:cubicBezTo>
                  <a:pt x="197" y="27"/>
                  <a:pt x="205" y="21"/>
                  <a:pt x="206" y="4"/>
                </a:cubicBezTo>
                <a:cubicBezTo>
                  <a:pt x="206" y="0"/>
                  <a:pt x="206" y="0"/>
                  <a:pt x="206" y="0"/>
                </a:cubicBezTo>
                <a:cubicBezTo>
                  <a:pt x="221" y="0"/>
                  <a:pt x="221" y="0"/>
                  <a:pt x="221" y="0"/>
                </a:cubicBezTo>
                <a:cubicBezTo>
                  <a:pt x="221" y="5"/>
                  <a:pt x="221" y="5"/>
                  <a:pt x="221" y="5"/>
                </a:cubicBezTo>
                <a:cubicBezTo>
                  <a:pt x="221" y="29"/>
                  <a:pt x="210" y="46"/>
                  <a:pt x="185" y="46"/>
                </a:cubicBezTo>
                <a:cubicBezTo>
                  <a:pt x="177" y="46"/>
                  <a:pt x="170" y="45"/>
                  <a:pt x="162" y="43"/>
                </a:cubicBezTo>
                <a:cubicBezTo>
                  <a:pt x="154" y="42"/>
                  <a:pt x="146" y="41"/>
                  <a:pt x="139" y="41"/>
                </a:cubicBezTo>
                <a:cubicBezTo>
                  <a:pt x="129" y="41"/>
                  <a:pt x="118" y="44"/>
                  <a:pt x="118" y="64"/>
                </a:cubicBezTo>
                <a:lnTo>
                  <a:pt x="104" y="64"/>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zh-CN" altLang="en-US" b="0"/>
          </a:p>
        </p:txBody>
      </p:sp>
      <p:sp>
        <p:nvSpPr>
          <p:cNvPr id="135" name="矩形 134"/>
          <p:cNvSpPr/>
          <p:nvPr/>
        </p:nvSpPr>
        <p:spPr>
          <a:xfrm>
            <a:off x="539552" y="3684969"/>
            <a:ext cx="8135938" cy="830997"/>
          </a:xfrm>
          <a:prstGeom prst="rect">
            <a:avLst/>
          </a:prstGeom>
        </p:spPr>
        <p:txBody>
          <a:bodyPr wrap="square">
            <a:spAutoFit/>
          </a:bodyPr>
          <a:lstStyle/>
          <a:p>
            <a:r>
              <a:rPr lang="zh-CN" altLang="en-US" sz="1600" b="0" dirty="0" smtClean="0">
                <a:latin typeface="微软雅黑" panose="020B0503020204020204" pitchFamily="34" charset="-122"/>
                <a:ea typeface="微软雅黑" panose="020B0503020204020204" pitchFamily="34" charset="-122"/>
              </a:rPr>
              <a:t>亮亮图文旗舰店</a:t>
            </a:r>
            <a:r>
              <a:rPr lang="en-US" altLang="zh-CN" sz="1600" b="0" dirty="0" smtClean="0">
                <a:latin typeface="微软雅黑" panose="020B0503020204020204" pitchFamily="34" charset="-122"/>
                <a:ea typeface="微软雅黑" panose="020B0503020204020204" pitchFamily="34" charset="-122"/>
              </a:rPr>
              <a:t>https://</a:t>
            </a:r>
            <a:r>
              <a:rPr lang="en-US" altLang="zh-CN" sz="1600" b="0" dirty="0" smtClean="0">
                <a:latin typeface="微软雅黑" panose="020B0503020204020204" pitchFamily="34" charset="-122"/>
                <a:ea typeface="微软雅黑" panose="020B0503020204020204" pitchFamily="34" charset="-122"/>
              </a:rPr>
              <a:t>liangliangtuwen.tmall.com</a:t>
            </a:r>
            <a:r>
              <a:rPr lang="zh-CN" altLang="en-US" sz="1600" b="0" dirty="0" smtClean="0">
                <a:latin typeface="微软雅黑" panose="020B0503020204020204" pitchFamily="34" charset="-122"/>
                <a:ea typeface="微软雅黑" panose="020B0503020204020204" pitchFamily="34" charset="-122"/>
              </a:rPr>
              <a:t>亮亮图文旗舰店</a:t>
            </a:r>
            <a:r>
              <a:rPr lang="en-US" altLang="zh-CN" sz="1600" b="0" dirty="0" smtClean="0">
                <a:latin typeface="微软雅黑" panose="020B0503020204020204" pitchFamily="34" charset="-122"/>
                <a:ea typeface="微软雅黑" panose="020B0503020204020204" pitchFamily="34" charset="-122"/>
              </a:rPr>
              <a:t>https://</a:t>
            </a:r>
            <a:r>
              <a:rPr lang="en-US" altLang="zh-CN" sz="1600" b="0" dirty="0" smtClean="0">
                <a:latin typeface="微软雅黑" panose="020B0503020204020204" pitchFamily="34" charset="-122"/>
                <a:ea typeface="微软雅黑" panose="020B0503020204020204" pitchFamily="34" charset="-122"/>
              </a:rPr>
              <a:t>liangliangtuwen.tmall.com</a:t>
            </a:r>
            <a:r>
              <a:rPr lang="zh-CN" altLang="en-US" sz="1600" b="0" dirty="0" smtClean="0">
                <a:latin typeface="微软雅黑" panose="020B0503020204020204" pitchFamily="34" charset="-122"/>
                <a:ea typeface="微软雅黑" panose="020B0503020204020204" pitchFamily="34" charset="-122"/>
              </a:rPr>
              <a:t>亮亮图文旗舰店</a:t>
            </a:r>
            <a:r>
              <a:rPr lang="en-US" altLang="zh-CN" sz="1600" b="0" dirty="0" smtClean="0">
                <a:latin typeface="微软雅黑" panose="020B0503020204020204" pitchFamily="34" charset="-122"/>
                <a:ea typeface="微软雅黑" panose="020B0503020204020204" pitchFamily="34" charset="-122"/>
              </a:rPr>
              <a:t>https://liangliangtuwen.tmall.com</a:t>
            </a:r>
            <a:endParaRPr lang="zh-CN" altLang="en-US" sz="1600"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506856767"/>
      </p:ext>
    </p:extLst>
  </p:cSld>
  <p:clrMapOvr>
    <a:masterClrMapping/>
  </p:clrMapOvr>
  <mc:AlternateContent xmlns:mc="http://schemas.openxmlformats.org/markup-compatibility/2006">
    <mc:Choice xmlns:p14="http://schemas.microsoft.com/office/powerpoint/2010/main" xmlns="" Requires="p14">
      <p:transition spd="slow" p14:dur="1600" advClick="0" advTm="8000">
        <p14:prism isInverted="1"/>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500"/>
                                        <p:tgtEl>
                                          <p:spTgt spid="7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wipe(left)">
                                      <p:cBhvr>
                                        <p:cTn id="19" dur="500"/>
                                        <p:tgtEl>
                                          <p:spTgt spid="10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wipe(left)">
                                      <p:cBhvr>
                                        <p:cTn id="27" dur="500"/>
                                        <p:tgtEl>
                                          <p:spTgt spid="11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35"/>
                                        </p:tgtEl>
                                        <p:attrNameLst>
                                          <p:attrName>style.visibility</p:attrName>
                                        </p:attrNameLst>
                                      </p:cBhvr>
                                      <p:to>
                                        <p:strVal val="visible"/>
                                      </p:to>
                                    </p:set>
                                    <p:animEffect transition="in" filter="fade">
                                      <p:cBhvr>
                                        <p:cTn id="35" dur="1000"/>
                                        <p:tgtEl>
                                          <p:spTgt spid="135"/>
                                        </p:tgtEl>
                                      </p:cBhvr>
                                    </p:animEffect>
                                    <p:anim calcmode="lin" valueType="num">
                                      <p:cBhvr>
                                        <p:cTn id="36" dur="1000" fill="hold"/>
                                        <p:tgtEl>
                                          <p:spTgt spid="135"/>
                                        </p:tgtEl>
                                        <p:attrNameLst>
                                          <p:attrName>ppt_x</p:attrName>
                                        </p:attrNameLst>
                                      </p:cBhvr>
                                      <p:tavLst>
                                        <p:tav tm="0">
                                          <p:val>
                                            <p:strVal val="#ppt_x"/>
                                          </p:val>
                                        </p:tav>
                                        <p:tav tm="100000">
                                          <p:val>
                                            <p:strVal val="#ppt_x"/>
                                          </p:val>
                                        </p:tav>
                                      </p:tavLst>
                                    </p:anim>
                                    <p:anim calcmode="lin" valueType="num">
                                      <p:cBhvr>
                                        <p:cTn id="37"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燕尾形 11"/>
          <p:cNvSpPr/>
          <p:nvPr/>
        </p:nvSpPr>
        <p:spPr>
          <a:xfrm>
            <a:off x="5575444"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13"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14"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15"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16"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4. </a:t>
            </a:r>
            <a:r>
              <a:rPr lang="zh-CN" altLang="en-US" sz="1600" b="0" dirty="0" smtClean="0">
                <a:solidFill>
                  <a:schemeClr val="bg1"/>
                </a:solidFill>
                <a:latin typeface="Impact" pitchFamily="34" charset="0"/>
                <a:ea typeface="微软雅黑" pitchFamily="34" charset="-122"/>
              </a:rPr>
              <a:t>工作存在不足</a:t>
            </a:r>
            <a:endParaRPr lang="zh-CN" altLang="en-US" sz="1600" b="0" dirty="0">
              <a:solidFill>
                <a:schemeClr val="bg1"/>
              </a:solidFill>
              <a:latin typeface="微软雅黑" pitchFamily="34" charset="-122"/>
              <a:ea typeface="微软雅黑" pitchFamily="34" charset="-122"/>
            </a:endParaRPr>
          </a:p>
        </p:txBody>
      </p:sp>
      <p:sp>
        <p:nvSpPr>
          <p:cNvPr id="17"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sp>
        <p:nvSpPr>
          <p:cNvPr id="18" name="Freeform 12"/>
          <p:cNvSpPr>
            <a:spLocks/>
          </p:cNvSpPr>
          <p:nvPr/>
        </p:nvSpPr>
        <p:spPr bwMode="auto">
          <a:xfrm>
            <a:off x="1134481" y="1779662"/>
            <a:ext cx="1111250" cy="858441"/>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0070C0"/>
          </a:solidFill>
          <a:ln>
            <a:noFill/>
          </a:ln>
          <a:extLst/>
        </p:spPr>
        <p:txBody>
          <a:bodyPr/>
          <a:lstStyle/>
          <a:p>
            <a:endParaRPr lang="zh-CN" altLang="en-US" b="0" dirty="0">
              <a:solidFill>
                <a:srgbClr val="47494B"/>
              </a:solidFill>
              <a:ea typeface="微软雅黑" pitchFamily="34" charset="-122"/>
            </a:endParaRPr>
          </a:p>
        </p:txBody>
      </p:sp>
      <p:grpSp>
        <p:nvGrpSpPr>
          <p:cNvPr id="19" name="组合 18"/>
          <p:cNvGrpSpPr/>
          <p:nvPr/>
        </p:nvGrpSpPr>
        <p:grpSpPr>
          <a:xfrm>
            <a:off x="1302756" y="1824906"/>
            <a:ext cx="857250" cy="571500"/>
            <a:chOff x="1283891" y="1695061"/>
            <a:chExt cx="857250" cy="571500"/>
          </a:xfrm>
        </p:grpSpPr>
        <p:sp>
          <p:nvSpPr>
            <p:cNvPr id="20" name="Freeform 13"/>
            <p:cNvSpPr>
              <a:spLocks/>
            </p:cNvSpPr>
            <p:nvPr/>
          </p:nvSpPr>
          <p:spPr bwMode="auto">
            <a:xfrm>
              <a:off x="1283891"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75000"/>
              </a:schemeClr>
            </a:solidFill>
            <a:ln>
              <a:noFill/>
            </a:ln>
            <a:extLst/>
          </p:spPr>
          <p:txBody>
            <a:bodyPr/>
            <a:lstStyle/>
            <a:p>
              <a:pPr>
                <a:defRPr/>
              </a:pPr>
              <a:endParaRPr lang="zh-CN" altLang="en-US" b="0" dirty="0">
                <a:solidFill>
                  <a:srgbClr val="47494B"/>
                </a:solidFill>
                <a:ea typeface="微软雅黑" pitchFamily="34" charset="-122"/>
              </a:endParaRPr>
            </a:p>
          </p:txBody>
        </p:sp>
        <p:grpSp>
          <p:nvGrpSpPr>
            <p:cNvPr id="21" name="组合 20"/>
            <p:cNvGrpSpPr/>
            <p:nvPr/>
          </p:nvGrpSpPr>
          <p:grpSpPr>
            <a:xfrm>
              <a:off x="1320404" y="1695061"/>
              <a:ext cx="820737" cy="522685"/>
              <a:chOff x="1320404" y="1695061"/>
              <a:chExt cx="820737" cy="522685"/>
            </a:xfrm>
          </p:grpSpPr>
          <p:sp>
            <p:nvSpPr>
              <p:cNvPr id="22" name="Freeform 14"/>
              <p:cNvSpPr>
                <a:spLocks/>
              </p:cNvSpPr>
              <p:nvPr/>
            </p:nvSpPr>
            <p:spPr bwMode="auto">
              <a:xfrm>
                <a:off x="1910954"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75000"/>
                </a:schemeClr>
              </a:solidFill>
              <a:ln>
                <a:noFill/>
              </a:ln>
              <a:extLst/>
            </p:spPr>
            <p:txBody>
              <a:bodyPr/>
              <a:lstStyle/>
              <a:p>
                <a:pPr>
                  <a:defRPr/>
                </a:pPr>
                <a:endParaRPr lang="zh-CN" altLang="en-US" b="0" dirty="0">
                  <a:solidFill>
                    <a:srgbClr val="47494B"/>
                  </a:solidFill>
                  <a:ea typeface="微软雅黑" pitchFamily="34" charset="-122"/>
                </a:endParaRPr>
              </a:p>
            </p:txBody>
          </p:sp>
          <p:sp>
            <p:nvSpPr>
              <p:cNvPr id="23" name="Freeform 15"/>
              <p:cNvSpPr>
                <a:spLocks/>
              </p:cNvSpPr>
              <p:nvPr/>
            </p:nvSpPr>
            <p:spPr bwMode="auto">
              <a:xfrm>
                <a:off x="1637904"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75000"/>
                </a:schemeClr>
              </a:solidFill>
              <a:ln>
                <a:noFill/>
              </a:ln>
              <a:extLst/>
            </p:spPr>
            <p:txBody>
              <a:bodyPr/>
              <a:lstStyle/>
              <a:p>
                <a:pPr>
                  <a:defRPr/>
                </a:pPr>
                <a:endParaRPr lang="zh-CN" altLang="en-US" b="0" dirty="0">
                  <a:solidFill>
                    <a:srgbClr val="47494B"/>
                  </a:solidFill>
                  <a:ea typeface="微软雅黑" pitchFamily="34" charset="-122"/>
                </a:endParaRPr>
              </a:p>
            </p:txBody>
          </p:sp>
          <p:sp>
            <p:nvSpPr>
              <p:cNvPr id="24" name="Freeform 16"/>
              <p:cNvSpPr>
                <a:spLocks/>
              </p:cNvSpPr>
              <p:nvPr/>
            </p:nvSpPr>
            <p:spPr bwMode="auto">
              <a:xfrm>
                <a:off x="1391842" y="1798645"/>
                <a:ext cx="187325"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75000"/>
                </a:schemeClr>
              </a:solidFill>
              <a:ln>
                <a:noFill/>
              </a:ln>
              <a:extLst/>
            </p:spPr>
            <p:txBody>
              <a:bodyPr/>
              <a:lstStyle/>
              <a:p>
                <a:pPr>
                  <a:defRPr/>
                </a:pPr>
                <a:endParaRPr lang="zh-CN" altLang="en-US" b="0" dirty="0">
                  <a:solidFill>
                    <a:srgbClr val="47494B"/>
                  </a:solidFill>
                  <a:ea typeface="微软雅黑" pitchFamily="34" charset="-122"/>
                </a:endParaRPr>
              </a:p>
            </p:txBody>
          </p:sp>
          <p:sp>
            <p:nvSpPr>
              <p:cNvPr id="25" name="Freeform 17"/>
              <p:cNvSpPr>
                <a:spLocks/>
              </p:cNvSpPr>
              <p:nvPr/>
            </p:nvSpPr>
            <p:spPr bwMode="auto">
              <a:xfrm>
                <a:off x="1320404" y="2114161"/>
                <a:ext cx="474663"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75000"/>
                </a:schemeClr>
              </a:solidFill>
              <a:ln>
                <a:noFill/>
              </a:ln>
              <a:extLst/>
            </p:spPr>
            <p:txBody>
              <a:bodyPr/>
              <a:lstStyle/>
              <a:p>
                <a:pPr>
                  <a:defRPr/>
                </a:pPr>
                <a:endParaRPr lang="zh-CN" altLang="en-US" b="0" dirty="0">
                  <a:solidFill>
                    <a:srgbClr val="47494B"/>
                  </a:solidFill>
                  <a:ea typeface="微软雅黑" pitchFamily="34" charset="-122"/>
                </a:endParaRPr>
              </a:p>
            </p:txBody>
          </p:sp>
          <p:sp>
            <p:nvSpPr>
              <p:cNvPr id="26" name="Freeform 18"/>
              <p:cNvSpPr>
                <a:spLocks/>
              </p:cNvSpPr>
              <p:nvPr/>
            </p:nvSpPr>
            <p:spPr bwMode="auto">
              <a:xfrm>
                <a:off x="1512491"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75000"/>
                </a:schemeClr>
              </a:solidFill>
              <a:ln>
                <a:noFill/>
              </a:ln>
              <a:extLst/>
            </p:spPr>
            <p:txBody>
              <a:bodyPr/>
              <a:lstStyle/>
              <a:p>
                <a:pPr>
                  <a:defRPr/>
                </a:pPr>
                <a:endParaRPr lang="zh-CN" altLang="en-US" b="0" dirty="0">
                  <a:solidFill>
                    <a:srgbClr val="47494B"/>
                  </a:solidFill>
                  <a:ea typeface="微软雅黑" pitchFamily="34" charset="-122"/>
                </a:endParaRPr>
              </a:p>
            </p:txBody>
          </p:sp>
          <p:sp>
            <p:nvSpPr>
              <p:cNvPr id="27" name="Freeform 19"/>
              <p:cNvSpPr>
                <a:spLocks/>
              </p:cNvSpPr>
              <p:nvPr/>
            </p:nvSpPr>
            <p:spPr bwMode="auto">
              <a:xfrm>
                <a:off x="1823641"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75000"/>
                </a:schemeClr>
              </a:solidFill>
              <a:ln>
                <a:noFill/>
              </a:ln>
              <a:extLst/>
            </p:spPr>
            <p:txBody>
              <a:bodyPr/>
              <a:lstStyle/>
              <a:p>
                <a:pPr>
                  <a:defRPr/>
                </a:pPr>
                <a:endParaRPr lang="zh-CN" altLang="en-US" b="0" dirty="0">
                  <a:solidFill>
                    <a:srgbClr val="47494B"/>
                  </a:solidFill>
                  <a:ea typeface="微软雅黑" pitchFamily="34" charset="-122"/>
                </a:endParaRPr>
              </a:p>
            </p:txBody>
          </p:sp>
        </p:grpSp>
      </p:grpSp>
      <p:cxnSp>
        <p:nvCxnSpPr>
          <p:cNvPr id="37" name="直接连接符 36"/>
          <p:cNvCxnSpPr/>
          <p:nvPr/>
        </p:nvCxnSpPr>
        <p:spPr>
          <a:xfrm>
            <a:off x="1134482" y="2638102"/>
            <a:ext cx="1514475"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1636171" y="2269058"/>
            <a:ext cx="1107996" cy="369332"/>
          </a:xfrm>
          <a:prstGeom prst="rect">
            <a:avLst/>
          </a:prstGeom>
        </p:spPr>
        <p:txBody>
          <a:bodyPr wrap="none">
            <a:spAutoFit/>
          </a:bodyPr>
          <a:lstStyle/>
          <a:p>
            <a:pPr algn="just">
              <a:defRPr/>
            </a:pPr>
            <a:r>
              <a:rPr lang="zh-CN" altLang="en-US" b="0" dirty="0" smtClean="0">
                <a:solidFill>
                  <a:schemeClr val="tx1">
                    <a:lumMod val="50000"/>
                  </a:schemeClr>
                </a:solidFill>
                <a:latin typeface="微软雅黑" panose="020B0503020204020204" pitchFamily="34" charset="-122"/>
                <a:ea typeface="微软雅黑" panose="020B0503020204020204" pitchFamily="34" charset="-122"/>
              </a:rPr>
              <a:t>标题内容</a:t>
            </a:r>
            <a:endParaRPr lang="zh-CN" altLang="en-US" b="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39" name="Freeform 12"/>
          <p:cNvSpPr>
            <a:spLocks/>
          </p:cNvSpPr>
          <p:nvPr/>
        </p:nvSpPr>
        <p:spPr bwMode="auto">
          <a:xfrm>
            <a:off x="2915816" y="1779662"/>
            <a:ext cx="1111250" cy="858441"/>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0070C0"/>
          </a:solidFill>
          <a:ln>
            <a:noFill/>
          </a:ln>
          <a:extLst/>
        </p:spPr>
        <p:txBody>
          <a:bodyPr/>
          <a:lstStyle/>
          <a:p>
            <a:endParaRPr lang="zh-CN" altLang="en-US" b="0" dirty="0">
              <a:solidFill>
                <a:srgbClr val="47494B"/>
              </a:solidFill>
              <a:ea typeface="微软雅黑" pitchFamily="34" charset="-122"/>
            </a:endParaRPr>
          </a:p>
        </p:txBody>
      </p:sp>
      <p:grpSp>
        <p:nvGrpSpPr>
          <p:cNvPr id="40" name="组合 39"/>
          <p:cNvGrpSpPr/>
          <p:nvPr/>
        </p:nvGrpSpPr>
        <p:grpSpPr>
          <a:xfrm>
            <a:off x="3088693" y="1824906"/>
            <a:ext cx="855664" cy="571500"/>
            <a:chOff x="3069828" y="1695061"/>
            <a:chExt cx="855664" cy="571500"/>
          </a:xfrm>
        </p:grpSpPr>
        <p:sp>
          <p:nvSpPr>
            <p:cNvPr id="41" name="Freeform 13"/>
            <p:cNvSpPr>
              <a:spLocks/>
            </p:cNvSpPr>
            <p:nvPr/>
          </p:nvSpPr>
          <p:spPr bwMode="auto">
            <a:xfrm>
              <a:off x="3069828"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75000"/>
              </a:schemeClr>
            </a:solidFill>
            <a:ln>
              <a:noFill/>
            </a:ln>
            <a:extLst/>
          </p:spPr>
          <p:txBody>
            <a:bodyPr/>
            <a:lstStyle/>
            <a:p>
              <a:pPr>
                <a:defRPr/>
              </a:pPr>
              <a:endParaRPr lang="zh-CN" altLang="en-US" b="0" dirty="0">
                <a:solidFill>
                  <a:srgbClr val="47494B"/>
                </a:solidFill>
                <a:ea typeface="微软雅黑" pitchFamily="34" charset="-122"/>
              </a:endParaRPr>
            </a:p>
          </p:txBody>
        </p:sp>
        <p:sp>
          <p:nvSpPr>
            <p:cNvPr id="42" name="Freeform 14"/>
            <p:cNvSpPr>
              <a:spLocks/>
            </p:cNvSpPr>
            <p:nvPr/>
          </p:nvSpPr>
          <p:spPr bwMode="auto">
            <a:xfrm>
              <a:off x="3695304" y="1695061"/>
              <a:ext cx="119063"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75000"/>
              </a:schemeClr>
            </a:solidFill>
            <a:ln>
              <a:noFill/>
            </a:ln>
            <a:extLst/>
          </p:spPr>
          <p:txBody>
            <a:bodyPr/>
            <a:lstStyle/>
            <a:p>
              <a:pPr>
                <a:defRPr/>
              </a:pPr>
              <a:endParaRPr lang="zh-CN" altLang="en-US" b="0" dirty="0">
                <a:solidFill>
                  <a:srgbClr val="47494B"/>
                </a:solidFill>
                <a:ea typeface="微软雅黑" pitchFamily="34" charset="-122"/>
              </a:endParaRPr>
            </a:p>
          </p:txBody>
        </p:sp>
        <p:sp>
          <p:nvSpPr>
            <p:cNvPr id="43" name="Freeform 15"/>
            <p:cNvSpPr>
              <a:spLocks/>
            </p:cNvSpPr>
            <p:nvPr/>
          </p:nvSpPr>
          <p:spPr bwMode="auto">
            <a:xfrm>
              <a:off x="3423842" y="1715302"/>
              <a:ext cx="141287"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75000"/>
              </a:schemeClr>
            </a:solidFill>
            <a:ln>
              <a:noFill/>
            </a:ln>
            <a:extLst/>
          </p:spPr>
          <p:txBody>
            <a:bodyPr/>
            <a:lstStyle/>
            <a:p>
              <a:pPr>
                <a:defRPr/>
              </a:pPr>
              <a:endParaRPr lang="zh-CN" altLang="en-US" b="0" dirty="0">
                <a:solidFill>
                  <a:srgbClr val="47494B"/>
                </a:solidFill>
                <a:ea typeface="微软雅黑" pitchFamily="34" charset="-122"/>
              </a:endParaRPr>
            </a:p>
          </p:txBody>
        </p:sp>
        <p:sp>
          <p:nvSpPr>
            <p:cNvPr id="44" name="Freeform 16"/>
            <p:cNvSpPr>
              <a:spLocks/>
            </p:cNvSpPr>
            <p:nvPr/>
          </p:nvSpPr>
          <p:spPr bwMode="auto">
            <a:xfrm>
              <a:off x="3176191" y="1798645"/>
              <a:ext cx="188912"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75000"/>
              </a:schemeClr>
            </a:solidFill>
            <a:ln>
              <a:noFill/>
            </a:ln>
            <a:extLst/>
          </p:spPr>
          <p:txBody>
            <a:bodyPr/>
            <a:lstStyle/>
            <a:p>
              <a:pPr>
                <a:defRPr/>
              </a:pPr>
              <a:endParaRPr lang="zh-CN" altLang="en-US" b="0" dirty="0">
                <a:solidFill>
                  <a:srgbClr val="47494B"/>
                </a:solidFill>
                <a:ea typeface="微软雅黑" pitchFamily="34" charset="-122"/>
              </a:endParaRPr>
            </a:p>
          </p:txBody>
        </p:sp>
        <p:sp>
          <p:nvSpPr>
            <p:cNvPr id="45" name="Freeform 17"/>
            <p:cNvSpPr>
              <a:spLocks/>
            </p:cNvSpPr>
            <p:nvPr/>
          </p:nvSpPr>
          <p:spPr bwMode="auto">
            <a:xfrm>
              <a:off x="3104753" y="2114161"/>
              <a:ext cx="476250"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75000"/>
              </a:schemeClr>
            </a:solidFill>
            <a:ln>
              <a:noFill/>
            </a:ln>
            <a:extLst/>
          </p:spPr>
          <p:txBody>
            <a:bodyPr/>
            <a:lstStyle/>
            <a:p>
              <a:pPr>
                <a:defRPr/>
              </a:pPr>
              <a:endParaRPr lang="zh-CN" altLang="en-US" b="0" dirty="0">
                <a:solidFill>
                  <a:srgbClr val="47494B"/>
                </a:solidFill>
                <a:ea typeface="微软雅黑" pitchFamily="34" charset="-122"/>
              </a:endParaRPr>
            </a:p>
          </p:txBody>
        </p:sp>
        <p:sp>
          <p:nvSpPr>
            <p:cNvPr id="46" name="Freeform 18"/>
            <p:cNvSpPr>
              <a:spLocks/>
            </p:cNvSpPr>
            <p:nvPr/>
          </p:nvSpPr>
          <p:spPr bwMode="auto">
            <a:xfrm>
              <a:off x="3298428"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75000"/>
              </a:schemeClr>
            </a:solidFill>
            <a:ln>
              <a:noFill/>
            </a:ln>
            <a:extLst/>
          </p:spPr>
          <p:txBody>
            <a:bodyPr/>
            <a:lstStyle/>
            <a:p>
              <a:pPr>
                <a:defRPr/>
              </a:pPr>
              <a:endParaRPr lang="zh-CN" altLang="en-US" b="0" dirty="0">
                <a:solidFill>
                  <a:srgbClr val="47494B"/>
                </a:solidFill>
                <a:ea typeface="微软雅黑" pitchFamily="34" charset="-122"/>
              </a:endParaRPr>
            </a:p>
          </p:txBody>
        </p:sp>
        <p:sp>
          <p:nvSpPr>
            <p:cNvPr id="47" name="Freeform 19"/>
            <p:cNvSpPr>
              <a:spLocks/>
            </p:cNvSpPr>
            <p:nvPr/>
          </p:nvSpPr>
          <p:spPr bwMode="auto">
            <a:xfrm>
              <a:off x="3609579" y="1815314"/>
              <a:ext cx="315913"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75000"/>
              </a:schemeClr>
            </a:solidFill>
            <a:ln>
              <a:noFill/>
            </a:ln>
            <a:extLst/>
          </p:spPr>
          <p:txBody>
            <a:bodyPr/>
            <a:lstStyle/>
            <a:p>
              <a:pPr>
                <a:defRPr/>
              </a:pPr>
              <a:endParaRPr lang="zh-CN" altLang="en-US" b="0" dirty="0">
                <a:solidFill>
                  <a:srgbClr val="47494B"/>
                </a:solidFill>
                <a:ea typeface="微软雅黑" pitchFamily="34" charset="-122"/>
              </a:endParaRPr>
            </a:p>
          </p:txBody>
        </p:sp>
      </p:grpSp>
      <p:cxnSp>
        <p:nvCxnSpPr>
          <p:cNvPr id="48" name="直接连接符 47"/>
          <p:cNvCxnSpPr/>
          <p:nvPr/>
        </p:nvCxnSpPr>
        <p:spPr>
          <a:xfrm>
            <a:off x="2918831" y="2638102"/>
            <a:ext cx="151606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3421314" y="2269058"/>
            <a:ext cx="1107996" cy="369332"/>
          </a:xfrm>
          <a:prstGeom prst="rect">
            <a:avLst/>
          </a:prstGeom>
        </p:spPr>
        <p:txBody>
          <a:bodyPr wrap="none">
            <a:spAutoFit/>
          </a:bodyPr>
          <a:lstStyle/>
          <a:p>
            <a:pPr algn="just">
              <a:defRPr/>
            </a:pPr>
            <a:r>
              <a:rPr lang="zh-CN" altLang="en-US" b="0" dirty="0">
                <a:solidFill>
                  <a:schemeClr val="tx1">
                    <a:lumMod val="50000"/>
                  </a:schemeClr>
                </a:solidFill>
                <a:latin typeface="微软雅黑" panose="020B0503020204020204" pitchFamily="34" charset="-122"/>
                <a:ea typeface="微软雅黑" panose="020B0503020204020204" pitchFamily="34" charset="-122"/>
              </a:rPr>
              <a:t>标题内容</a:t>
            </a:r>
          </a:p>
        </p:txBody>
      </p:sp>
      <p:sp>
        <p:nvSpPr>
          <p:cNvPr id="50" name="Freeform 12"/>
          <p:cNvSpPr>
            <a:spLocks/>
          </p:cNvSpPr>
          <p:nvPr/>
        </p:nvSpPr>
        <p:spPr bwMode="auto">
          <a:xfrm>
            <a:off x="4704768" y="1779662"/>
            <a:ext cx="1111250" cy="858441"/>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0070C0"/>
          </a:solidFill>
          <a:ln>
            <a:noFill/>
          </a:ln>
          <a:extLst/>
        </p:spPr>
        <p:txBody>
          <a:bodyPr/>
          <a:lstStyle/>
          <a:p>
            <a:endParaRPr lang="zh-CN" altLang="en-US" b="0" dirty="0">
              <a:solidFill>
                <a:srgbClr val="47494B"/>
              </a:solidFill>
              <a:ea typeface="微软雅黑" pitchFamily="34" charset="-122"/>
            </a:endParaRPr>
          </a:p>
        </p:txBody>
      </p:sp>
      <p:grpSp>
        <p:nvGrpSpPr>
          <p:cNvPr id="51" name="组合 50"/>
          <p:cNvGrpSpPr/>
          <p:nvPr/>
        </p:nvGrpSpPr>
        <p:grpSpPr>
          <a:xfrm>
            <a:off x="4832562" y="1842765"/>
            <a:ext cx="855662" cy="571500"/>
            <a:chOff x="4855766" y="1695061"/>
            <a:chExt cx="855662" cy="571500"/>
          </a:xfrm>
          <a:solidFill>
            <a:schemeClr val="accent2">
              <a:lumMod val="50000"/>
            </a:schemeClr>
          </a:solidFill>
        </p:grpSpPr>
        <p:sp>
          <p:nvSpPr>
            <p:cNvPr id="52" name="Freeform 13"/>
            <p:cNvSpPr>
              <a:spLocks/>
            </p:cNvSpPr>
            <p:nvPr/>
          </p:nvSpPr>
          <p:spPr bwMode="auto">
            <a:xfrm>
              <a:off x="4855766" y="1720064"/>
              <a:ext cx="842962"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grpFill/>
            <a:ln w="3175">
              <a:noFill/>
            </a:ln>
            <a:extLst/>
          </p:spPr>
          <p:txBody>
            <a:bodyPr/>
            <a:lstStyle/>
            <a:p>
              <a:pPr>
                <a:defRPr/>
              </a:pPr>
              <a:endParaRPr lang="zh-CN" altLang="en-US" b="0" dirty="0">
                <a:solidFill>
                  <a:srgbClr val="47494B"/>
                </a:solidFill>
                <a:ea typeface="微软雅黑" pitchFamily="34" charset="-122"/>
              </a:endParaRPr>
            </a:p>
          </p:txBody>
        </p:sp>
        <p:sp>
          <p:nvSpPr>
            <p:cNvPr id="53" name="Freeform 14"/>
            <p:cNvSpPr>
              <a:spLocks/>
            </p:cNvSpPr>
            <p:nvPr/>
          </p:nvSpPr>
          <p:spPr bwMode="auto">
            <a:xfrm>
              <a:off x="5481242"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grpFill/>
            <a:ln w="3175">
              <a:noFill/>
            </a:ln>
            <a:extLst/>
          </p:spPr>
          <p:txBody>
            <a:bodyPr/>
            <a:lstStyle/>
            <a:p>
              <a:pPr>
                <a:defRPr/>
              </a:pPr>
              <a:endParaRPr lang="zh-CN" altLang="en-US" b="0" dirty="0">
                <a:solidFill>
                  <a:srgbClr val="47494B"/>
                </a:solidFill>
                <a:ea typeface="微软雅黑" pitchFamily="34" charset="-122"/>
              </a:endParaRPr>
            </a:p>
          </p:txBody>
        </p:sp>
        <p:sp>
          <p:nvSpPr>
            <p:cNvPr id="54" name="Freeform 15"/>
            <p:cNvSpPr>
              <a:spLocks/>
            </p:cNvSpPr>
            <p:nvPr/>
          </p:nvSpPr>
          <p:spPr bwMode="auto">
            <a:xfrm>
              <a:off x="5208192"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grpFill/>
            <a:ln w="3175">
              <a:noFill/>
            </a:ln>
            <a:extLst/>
          </p:spPr>
          <p:txBody>
            <a:bodyPr/>
            <a:lstStyle/>
            <a:p>
              <a:pPr>
                <a:defRPr/>
              </a:pPr>
              <a:endParaRPr lang="zh-CN" altLang="en-US" b="0" dirty="0">
                <a:solidFill>
                  <a:srgbClr val="47494B"/>
                </a:solidFill>
                <a:ea typeface="微软雅黑" pitchFamily="34" charset="-122"/>
              </a:endParaRPr>
            </a:p>
          </p:txBody>
        </p:sp>
        <p:sp>
          <p:nvSpPr>
            <p:cNvPr id="55" name="Freeform 16"/>
            <p:cNvSpPr>
              <a:spLocks/>
            </p:cNvSpPr>
            <p:nvPr/>
          </p:nvSpPr>
          <p:spPr bwMode="auto">
            <a:xfrm>
              <a:off x="4962129" y="1798645"/>
              <a:ext cx="187325"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grpFill/>
            <a:ln w="3175">
              <a:noFill/>
            </a:ln>
            <a:extLst/>
          </p:spPr>
          <p:txBody>
            <a:bodyPr/>
            <a:lstStyle/>
            <a:p>
              <a:pPr>
                <a:defRPr/>
              </a:pPr>
              <a:endParaRPr lang="zh-CN" altLang="en-US" b="0" dirty="0">
                <a:solidFill>
                  <a:srgbClr val="47494B"/>
                </a:solidFill>
                <a:ea typeface="微软雅黑" pitchFamily="34" charset="-122"/>
              </a:endParaRPr>
            </a:p>
          </p:txBody>
        </p:sp>
        <p:sp>
          <p:nvSpPr>
            <p:cNvPr id="56" name="Freeform 17"/>
            <p:cNvSpPr>
              <a:spLocks/>
            </p:cNvSpPr>
            <p:nvPr/>
          </p:nvSpPr>
          <p:spPr bwMode="auto">
            <a:xfrm>
              <a:off x="4890691" y="2114161"/>
              <a:ext cx="474662"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grpFill/>
            <a:ln w="3175">
              <a:noFill/>
            </a:ln>
            <a:extLst/>
          </p:spPr>
          <p:txBody>
            <a:bodyPr/>
            <a:lstStyle/>
            <a:p>
              <a:pPr>
                <a:defRPr/>
              </a:pPr>
              <a:endParaRPr lang="zh-CN" altLang="en-US" b="0" dirty="0">
                <a:solidFill>
                  <a:srgbClr val="47494B"/>
                </a:solidFill>
                <a:ea typeface="微软雅黑" pitchFamily="34" charset="-122"/>
              </a:endParaRPr>
            </a:p>
          </p:txBody>
        </p:sp>
        <p:sp>
          <p:nvSpPr>
            <p:cNvPr id="57" name="Freeform 18"/>
            <p:cNvSpPr>
              <a:spLocks/>
            </p:cNvSpPr>
            <p:nvPr/>
          </p:nvSpPr>
          <p:spPr bwMode="auto">
            <a:xfrm>
              <a:off x="5082778"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grpFill/>
            <a:ln w="3175">
              <a:noFill/>
            </a:ln>
            <a:extLst/>
          </p:spPr>
          <p:txBody>
            <a:bodyPr/>
            <a:lstStyle/>
            <a:p>
              <a:pPr>
                <a:defRPr/>
              </a:pPr>
              <a:endParaRPr lang="zh-CN" altLang="en-US" b="0" dirty="0">
                <a:solidFill>
                  <a:srgbClr val="47494B"/>
                </a:solidFill>
                <a:ea typeface="微软雅黑" pitchFamily="34" charset="-122"/>
              </a:endParaRPr>
            </a:p>
          </p:txBody>
        </p:sp>
        <p:sp>
          <p:nvSpPr>
            <p:cNvPr id="58" name="Freeform 19"/>
            <p:cNvSpPr>
              <a:spLocks/>
            </p:cNvSpPr>
            <p:nvPr/>
          </p:nvSpPr>
          <p:spPr bwMode="auto">
            <a:xfrm>
              <a:off x="5393928"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grpFill/>
            <a:ln w="3175">
              <a:noFill/>
            </a:ln>
            <a:extLst/>
          </p:spPr>
          <p:txBody>
            <a:bodyPr/>
            <a:lstStyle/>
            <a:p>
              <a:pPr>
                <a:defRPr/>
              </a:pPr>
              <a:endParaRPr lang="zh-CN" altLang="en-US" b="0" dirty="0">
                <a:solidFill>
                  <a:srgbClr val="47494B"/>
                </a:solidFill>
                <a:ea typeface="微软雅黑" pitchFamily="34" charset="-122"/>
              </a:endParaRPr>
            </a:p>
          </p:txBody>
        </p:sp>
      </p:grpSp>
      <p:cxnSp>
        <p:nvCxnSpPr>
          <p:cNvPr id="59" name="直接连接符 58"/>
          <p:cNvCxnSpPr/>
          <p:nvPr/>
        </p:nvCxnSpPr>
        <p:spPr>
          <a:xfrm>
            <a:off x="4704768" y="2638102"/>
            <a:ext cx="1514475"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5206458" y="2269058"/>
            <a:ext cx="1107996" cy="369332"/>
          </a:xfrm>
          <a:prstGeom prst="rect">
            <a:avLst/>
          </a:prstGeom>
        </p:spPr>
        <p:txBody>
          <a:bodyPr wrap="none">
            <a:spAutoFit/>
          </a:bodyPr>
          <a:lstStyle/>
          <a:p>
            <a:pPr algn="just">
              <a:defRPr/>
            </a:pPr>
            <a:r>
              <a:rPr lang="zh-CN" altLang="en-US" b="0" dirty="0">
                <a:solidFill>
                  <a:schemeClr val="tx1">
                    <a:lumMod val="50000"/>
                  </a:schemeClr>
                </a:solidFill>
                <a:latin typeface="微软雅黑" panose="020B0503020204020204" pitchFamily="34" charset="-122"/>
                <a:ea typeface="微软雅黑" panose="020B0503020204020204" pitchFamily="34" charset="-122"/>
              </a:rPr>
              <a:t>标题内容</a:t>
            </a:r>
          </a:p>
        </p:txBody>
      </p:sp>
      <p:sp>
        <p:nvSpPr>
          <p:cNvPr id="61" name="Freeform 12"/>
          <p:cNvSpPr>
            <a:spLocks/>
          </p:cNvSpPr>
          <p:nvPr/>
        </p:nvSpPr>
        <p:spPr bwMode="auto">
          <a:xfrm>
            <a:off x="6448797" y="1779662"/>
            <a:ext cx="1111250" cy="858441"/>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0070C0"/>
          </a:solidFill>
          <a:ln>
            <a:noFill/>
          </a:ln>
          <a:extLst/>
        </p:spPr>
        <p:txBody>
          <a:bodyPr/>
          <a:lstStyle/>
          <a:p>
            <a:endParaRPr lang="zh-CN" altLang="en-US" b="0" dirty="0">
              <a:solidFill>
                <a:srgbClr val="47494B"/>
              </a:solidFill>
              <a:ea typeface="微软雅黑" pitchFamily="34" charset="-122"/>
            </a:endParaRPr>
          </a:p>
        </p:txBody>
      </p:sp>
      <p:grpSp>
        <p:nvGrpSpPr>
          <p:cNvPr id="62" name="组合 61"/>
          <p:cNvGrpSpPr/>
          <p:nvPr/>
        </p:nvGrpSpPr>
        <p:grpSpPr>
          <a:xfrm>
            <a:off x="6658981" y="1824906"/>
            <a:ext cx="857250" cy="571500"/>
            <a:chOff x="6640116" y="1695061"/>
            <a:chExt cx="857250" cy="571500"/>
          </a:xfrm>
        </p:grpSpPr>
        <p:sp>
          <p:nvSpPr>
            <p:cNvPr id="63" name="Freeform 13"/>
            <p:cNvSpPr>
              <a:spLocks/>
            </p:cNvSpPr>
            <p:nvPr/>
          </p:nvSpPr>
          <p:spPr bwMode="auto">
            <a:xfrm>
              <a:off x="6640116"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75000"/>
              </a:schemeClr>
            </a:solidFill>
            <a:ln>
              <a:noFill/>
            </a:ln>
            <a:extLst/>
          </p:spPr>
          <p:txBody>
            <a:bodyPr/>
            <a:lstStyle/>
            <a:p>
              <a:pPr>
                <a:defRPr/>
              </a:pPr>
              <a:endParaRPr lang="zh-CN" altLang="en-US" b="0" dirty="0">
                <a:solidFill>
                  <a:srgbClr val="47494B"/>
                </a:solidFill>
                <a:ea typeface="微软雅黑" pitchFamily="34" charset="-122"/>
              </a:endParaRPr>
            </a:p>
          </p:txBody>
        </p:sp>
        <p:sp>
          <p:nvSpPr>
            <p:cNvPr id="64" name="Freeform 14"/>
            <p:cNvSpPr>
              <a:spLocks/>
            </p:cNvSpPr>
            <p:nvPr/>
          </p:nvSpPr>
          <p:spPr bwMode="auto">
            <a:xfrm>
              <a:off x="7267179"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75000"/>
              </a:schemeClr>
            </a:solidFill>
            <a:ln>
              <a:noFill/>
            </a:ln>
            <a:extLst/>
          </p:spPr>
          <p:txBody>
            <a:bodyPr/>
            <a:lstStyle/>
            <a:p>
              <a:pPr>
                <a:defRPr/>
              </a:pPr>
              <a:endParaRPr lang="zh-CN" altLang="en-US" b="0" dirty="0">
                <a:solidFill>
                  <a:srgbClr val="47494B"/>
                </a:solidFill>
                <a:ea typeface="微软雅黑" pitchFamily="34" charset="-122"/>
              </a:endParaRPr>
            </a:p>
          </p:txBody>
        </p:sp>
        <p:sp>
          <p:nvSpPr>
            <p:cNvPr id="65" name="Freeform 15"/>
            <p:cNvSpPr>
              <a:spLocks/>
            </p:cNvSpPr>
            <p:nvPr/>
          </p:nvSpPr>
          <p:spPr bwMode="auto">
            <a:xfrm>
              <a:off x="6994129"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75000"/>
              </a:schemeClr>
            </a:solidFill>
            <a:ln>
              <a:noFill/>
            </a:ln>
            <a:extLst/>
          </p:spPr>
          <p:txBody>
            <a:bodyPr/>
            <a:lstStyle/>
            <a:p>
              <a:pPr>
                <a:defRPr/>
              </a:pPr>
              <a:endParaRPr lang="zh-CN" altLang="en-US" b="0" dirty="0">
                <a:solidFill>
                  <a:srgbClr val="47494B"/>
                </a:solidFill>
                <a:ea typeface="微软雅黑" pitchFamily="34" charset="-122"/>
              </a:endParaRPr>
            </a:p>
          </p:txBody>
        </p:sp>
        <p:sp>
          <p:nvSpPr>
            <p:cNvPr id="66" name="Freeform 16"/>
            <p:cNvSpPr>
              <a:spLocks/>
            </p:cNvSpPr>
            <p:nvPr/>
          </p:nvSpPr>
          <p:spPr bwMode="auto">
            <a:xfrm>
              <a:off x="6746479" y="1798645"/>
              <a:ext cx="188913"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75000"/>
              </a:schemeClr>
            </a:solidFill>
            <a:ln>
              <a:noFill/>
            </a:ln>
            <a:extLst/>
          </p:spPr>
          <p:txBody>
            <a:bodyPr/>
            <a:lstStyle/>
            <a:p>
              <a:pPr>
                <a:defRPr/>
              </a:pPr>
              <a:endParaRPr lang="zh-CN" altLang="en-US" b="0" dirty="0">
                <a:solidFill>
                  <a:srgbClr val="47494B"/>
                </a:solidFill>
                <a:ea typeface="微软雅黑" pitchFamily="34" charset="-122"/>
              </a:endParaRPr>
            </a:p>
          </p:txBody>
        </p:sp>
        <p:sp>
          <p:nvSpPr>
            <p:cNvPr id="67" name="Freeform 17"/>
            <p:cNvSpPr>
              <a:spLocks/>
            </p:cNvSpPr>
            <p:nvPr/>
          </p:nvSpPr>
          <p:spPr bwMode="auto">
            <a:xfrm>
              <a:off x="6675041" y="2114161"/>
              <a:ext cx="476250"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75000"/>
              </a:schemeClr>
            </a:solidFill>
            <a:ln>
              <a:noFill/>
            </a:ln>
            <a:extLst/>
          </p:spPr>
          <p:txBody>
            <a:bodyPr/>
            <a:lstStyle/>
            <a:p>
              <a:pPr>
                <a:defRPr/>
              </a:pPr>
              <a:endParaRPr lang="zh-CN" altLang="en-US" b="0" dirty="0">
                <a:solidFill>
                  <a:srgbClr val="47494B"/>
                </a:solidFill>
                <a:ea typeface="微软雅黑" pitchFamily="34" charset="-122"/>
              </a:endParaRPr>
            </a:p>
          </p:txBody>
        </p:sp>
        <p:sp>
          <p:nvSpPr>
            <p:cNvPr id="68" name="Freeform 18"/>
            <p:cNvSpPr>
              <a:spLocks/>
            </p:cNvSpPr>
            <p:nvPr/>
          </p:nvSpPr>
          <p:spPr bwMode="auto">
            <a:xfrm>
              <a:off x="6868716"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75000"/>
              </a:schemeClr>
            </a:solidFill>
            <a:ln>
              <a:noFill/>
            </a:ln>
            <a:extLst/>
          </p:spPr>
          <p:txBody>
            <a:bodyPr/>
            <a:lstStyle/>
            <a:p>
              <a:pPr>
                <a:defRPr/>
              </a:pPr>
              <a:endParaRPr lang="zh-CN" altLang="en-US" b="0" dirty="0">
                <a:solidFill>
                  <a:srgbClr val="47494B"/>
                </a:solidFill>
                <a:ea typeface="微软雅黑" pitchFamily="34" charset="-122"/>
              </a:endParaRPr>
            </a:p>
          </p:txBody>
        </p:sp>
        <p:sp>
          <p:nvSpPr>
            <p:cNvPr id="69" name="Freeform 19"/>
            <p:cNvSpPr>
              <a:spLocks/>
            </p:cNvSpPr>
            <p:nvPr/>
          </p:nvSpPr>
          <p:spPr bwMode="auto">
            <a:xfrm>
              <a:off x="7179866"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75000"/>
              </a:schemeClr>
            </a:solidFill>
            <a:ln>
              <a:noFill/>
            </a:ln>
            <a:extLst/>
          </p:spPr>
          <p:txBody>
            <a:bodyPr/>
            <a:lstStyle/>
            <a:p>
              <a:pPr>
                <a:defRPr/>
              </a:pPr>
              <a:endParaRPr lang="zh-CN" altLang="en-US" b="0" dirty="0">
                <a:solidFill>
                  <a:srgbClr val="47494B"/>
                </a:solidFill>
                <a:ea typeface="微软雅黑" pitchFamily="34" charset="-122"/>
              </a:endParaRPr>
            </a:p>
          </p:txBody>
        </p:sp>
      </p:grpSp>
      <p:cxnSp>
        <p:nvCxnSpPr>
          <p:cNvPr id="70" name="直接连接符 69"/>
          <p:cNvCxnSpPr/>
          <p:nvPr/>
        </p:nvCxnSpPr>
        <p:spPr>
          <a:xfrm>
            <a:off x="6490707" y="2638102"/>
            <a:ext cx="1514475"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a:off x="6992396" y="2269058"/>
            <a:ext cx="1107996" cy="369332"/>
          </a:xfrm>
          <a:prstGeom prst="rect">
            <a:avLst/>
          </a:prstGeom>
        </p:spPr>
        <p:txBody>
          <a:bodyPr wrap="none">
            <a:spAutoFit/>
          </a:bodyPr>
          <a:lstStyle/>
          <a:p>
            <a:pPr algn="just">
              <a:defRPr/>
            </a:pPr>
            <a:r>
              <a:rPr lang="zh-CN" altLang="en-US" b="0" dirty="0">
                <a:solidFill>
                  <a:schemeClr val="tx1">
                    <a:lumMod val="50000"/>
                  </a:schemeClr>
                </a:solidFill>
                <a:latin typeface="微软雅黑" panose="020B0503020204020204" pitchFamily="34" charset="-122"/>
                <a:ea typeface="微软雅黑" panose="020B0503020204020204" pitchFamily="34" charset="-122"/>
              </a:rPr>
              <a:t>标题内容</a:t>
            </a:r>
          </a:p>
        </p:txBody>
      </p:sp>
      <p:sp>
        <p:nvSpPr>
          <p:cNvPr id="72" name="文本框 164"/>
          <p:cNvSpPr txBox="1"/>
          <p:nvPr/>
        </p:nvSpPr>
        <p:spPr>
          <a:xfrm>
            <a:off x="1134482" y="2769072"/>
            <a:ext cx="1514475" cy="1372683"/>
          </a:xfrm>
          <a:prstGeom prst="rect">
            <a:avLst/>
          </a:prstGeom>
          <a:noFill/>
        </p:spPr>
        <p:txBody>
          <a:bodyPr>
            <a:spAutoFit/>
          </a:bodyPr>
          <a:lstStyle/>
          <a:p>
            <a:pPr algn="just">
              <a:lnSpc>
                <a:spcPct val="130000"/>
              </a:lnSpc>
              <a:defRPr/>
            </a:pPr>
            <a:r>
              <a:rPr lang="zh-CN" altLang="en-US" sz="1600" b="0" kern="0" dirty="0">
                <a:solidFill>
                  <a:schemeClr val="tx1">
                    <a:lumMod val="50000"/>
                  </a:schemeClr>
                </a:solidFill>
                <a:latin typeface="微软雅黑" pitchFamily="34" charset="-122"/>
                <a:ea typeface="微软雅黑" pitchFamily="34" charset="-122"/>
                <a:cs typeface="Arial" pitchFamily="34" charset="0"/>
              </a:rPr>
              <a:t>请在此处输入您的文本，或者将您的文本粘贴到此处。</a:t>
            </a:r>
          </a:p>
        </p:txBody>
      </p:sp>
      <p:sp>
        <p:nvSpPr>
          <p:cNvPr id="73" name="文本框 165"/>
          <p:cNvSpPr txBox="1"/>
          <p:nvPr/>
        </p:nvSpPr>
        <p:spPr>
          <a:xfrm>
            <a:off x="2918831" y="2769072"/>
            <a:ext cx="1516062" cy="1372683"/>
          </a:xfrm>
          <a:prstGeom prst="rect">
            <a:avLst/>
          </a:prstGeom>
          <a:noFill/>
        </p:spPr>
        <p:txBody>
          <a:bodyPr>
            <a:spAutoFit/>
          </a:bodyPr>
          <a:lstStyle/>
          <a:p>
            <a:pPr algn="just">
              <a:lnSpc>
                <a:spcPct val="130000"/>
              </a:lnSpc>
              <a:defRPr/>
            </a:pPr>
            <a:r>
              <a:rPr lang="zh-CN" altLang="en-US" sz="1600" b="0" kern="0" dirty="0">
                <a:solidFill>
                  <a:schemeClr val="tx1">
                    <a:lumMod val="50000"/>
                  </a:schemeClr>
                </a:solidFill>
                <a:latin typeface="微软雅黑" pitchFamily="34" charset="-122"/>
                <a:ea typeface="微软雅黑" pitchFamily="34" charset="-122"/>
                <a:cs typeface="Arial" pitchFamily="34" charset="0"/>
              </a:rPr>
              <a:t>请在此处输入您的文本，或者将您的文本粘贴到此处。</a:t>
            </a:r>
          </a:p>
        </p:txBody>
      </p:sp>
      <p:sp>
        <p:nvSpPr>
          <p:cNvPr id="74" name="文本框 166"/>
          <p:cNvSpPr txBox="1"/>
          <p:nvPr/>
        </p:nvSpPr>
        <p:spPr>
          <a:xfrm>
            <a:off x="4704768" y="2769072"/>
            <a:ext cx="1514475" cy="1372683"/>
          </a:xfrm>
          <a:prstGeom prst="rect">
            <a:avLst/>
          </a:prstGeom>
          <a:noFill/>
        </p:spPr>
        <p:txBody>
          <a:bodyPr>
            <a:spAutoFit/>
          </a:bodyPr>
          <a:lstStyle/>
          <a:p>
            <a:pPr algn="just">
              <a:lnSpc>
                <a:spcPct val="130000"/>
              </a:lnSpc>
              <a:defRPr/>
            </a:pPr>
            <a:r>
              <a:rPr lang="zh-CN" altLang="en-US" sz="1600" b="0" kern="0" dirty="0">
                <a:solidFill>
                  <a:schemeClr val="tx1">
                    <a:lumMod val="50000"/>
                  </a:schemeClr>
                </a:solidFill>
                <a:latin typeface="微软雅黑" pitchFamily="34" charset="-122"/>
                <a:ea typeface="微软雅黑" pitchFamily="34" charset="-122"/>
                <a:cs typeface="Arial" pitchFamily="34" charset="0"/>
              </a:rPr>
              <a:t>请在此处输入您的文本，或者将您的文本粘贴到此处。</a:t>
            </a:r>
          </a:p>
        </p:txBody>
      </p:sp>
      <p:sp>
        <p:nvSpPr>
          <p:cNvPr id="75" name="文本框 167"/>
          <p:cNvSpPr txBox="1"/>
          <p:nvPr/>
        </p:nvSpPr>
        <p:spPr>
          <a:xfrm>
            <a:off x="6490707" y="2769071"/>
            <a:ext cx="1514475" cy="1372683"/>
          </a:xfrm>
          <a:prstGeom prst="rect">
            <a:avLst/>
          </a:prstGeom>
          <a:noFill/>
        </p:spPr>
        <p:txBody>
          <a:bodyPr>
            <a:spAutoFit/>
          </a:bodyPr>
          <a:lstStyle/>
          <a:p>
            <a:pPr algn="just">
              <a:lnSpc>
                <a:spcPct val="130000"/>
              </a:lnSpc>
              <a:defRPr/>
            </a:pPr>
            <a:r>
              <a:rPr lang="zh-CN" altLang="en-US" sz="1600" b="0" kern="0" dirty="0">
                <a:solidFill>
                  <a:schemeClr val="tx1">
                    <a:lumMod val="50000"/>
                  </a:schemeClr>
                </a:solidFill>
                <a:latin typeface="微软雅黑" pitchFamily="34" charset="-122"/>
                <a:ea typeface="微软雅黑" pitchFamily="34" charset="-122"/>
                <a:cs typeface="Arial" pitchFamily="34" charset="0"/>
              </a:rPr>
              <a:t>请在此处输入您的文本，或者将您的文本粘贴到此处。</a:t>
            </a:r>
          </a:p>
        </p:txBody>
      </p:sp>
    </p:spTree>
    <p:extLst>
      <p:ext uri="{BB962C8B-B14F-4D97-AF65-F5344CB8AC3E}">
        <p14:creationId xmlns:p14="http://schemas.microsoft.com/office/powerpoint/2010/main" xmlns="" val="2486237556"/>
      </p:ext>
    </p:extLst>
  </p:cSld>
  <p:clrMapOvr>
    <a:masterClrMapping/>
  </p:clrMapOvr>
  <mc:AlternateContent xmlns:mc="http://schemas.openxmlformats.org/markup-compatibility/2006">
    <mc:Choice xmlns:p14="http://schemas.microsoft.com/office/powerpoint/2010/main" xmlns="" Requires="p14">
      <p:transition spd="slow" advClick="0" advTm="12000">
        <p14:flash/>
      </p:transition>
    </mc:Choice>
    <mc:Fallback>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arn(inVertical)">
                                      <p:cBhvr>
                                        <p:cTn id="19" dur="500"/>
                                        <p:tgtEl>
                                          <p:spTgt spid="38"/>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fill="hold"/>
                                        <p:tgtEl>
                                          <p:spTgt spid="72"/>
                                        </p:tgtEl>
                                        <p:attrNameLst>
                                          <p:attrName>ppt_x</p:attrName>
                                        </p:attrNameLst>
                                      </p:cBhvr>
                                      <p:tavLst>
                                        <p:tav tm="0">
                                          <p:val>
                                            <p:strVal val="#ppt_x"/>
                                          </p:val>
                                        </p:tav>
                                        <p:tav tm="100000">
                                          <p:val>
                                            <p:strVal val="#ppt_x"/>
                                          </p:val>
                                        </p:tav>
                                      </p:tavLst>
                                    </p:anim>
                                    <p:anim calcmode="lin" valueType="num">
                                      <p:cBhvr additive="base">
                                        <p:cTn id="24" dur="500" fill="hold"/>
                                        <p:tgtEl>
                                          <p:spTgt spid="72"/>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down)">
                                      <p:cBhvr>
                                        <p:cTn id="32" dur="500"/>
                                        <p:tgtEl>
                                          <p:spTgt spid="40"/>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childTnLst>
                          </p:cTn>
                        </p:par>
                        <p:par>
                          <p:cTn id="37" fill="hold">
                            <p:stCondLst>
                              <p:cond delay="4000"/>
                            </p:stCondLst>
                            <p:childTnLst>
                              <p:par>
                                <p:cTn id="38" presetID="16" presetClass="entr" presetSubtype="21" fill="hold" grpId="0"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barn(inVertical)">
                                      <p:cBhvr>
                                        <p:cTn id="40" dur="500"/>
                                        <p:tgtEl>
                                          <p:spTgt spid="49"/>
                                        </p:tgtEl>
                                      </p:cBhvr>
                                    </p:animEffect>
                                  </p:childTnLst>
                                </p:cTn>
                              </p:par>
                            </p:childTnLst>
                          </p:cTn>
                        </p:par>
                        <p:par>
                          <p:cTn id="41" fill="hold">
                            <p:stCondLst>
                              <p:cond delay="4500"/>
                            </p:stCondLst>
                            <p:childTnLst>
                              <p:par>
                                <p:cTn id="42" presetID="2" presetClass="entr" presetSubtype="4" fill="hold" grpId="0" nodeType="afterEffect">
                                  <p:stCondLst>
                                    <p:cond delay="0"/>
                                  </p:stCondLst>
                                  <p:childTnLst>
                                    <p:set>
                                      <p:cBhvr>
                                        <p:cTn id="43" dur="1" fill="hold">
                                          <p:stCondLst>
                                            <p:cond delay="0"/>
                                          </p:stCondLst>
                                        </p:cTn>
                                        <p:tgtEl>
                                          <p:spTgt spid="73"/>
                                        </p:tgtEl>
                                        <p:attrNameLst>
                                          <p:attrName>style.visibility</p:attrName>
                                        </p:attrNameLst>
                                      </p:cBhvr>
                                      <p:to>
                                        <p:strVal val="visible"/>
                                      </p:to>
                                    </p:set>
                                    <p:anim calcmode="lin" valueType="num">
                                      <p:cBhvr additive="base">
                                        <p:cTn id="44" dur="500" fill="hold"/>
                                        <p:tgtEl>
                                          <p:spTgt spid="73"/>
                                        </p:tgtEl>
                                        <p:attrNameLst>
                                          <p:attrName>ppt_x</p:attrName>
                                        </p:attrNameLst>
                                      </p:cBhvr>
                                      <p:tavLst>
                                        <p:tav tm="0">
                                          <p:val>
                                            <p:strVal val="#ppt_x"/>
                                          </p:val>
                                        </p:tav>
                                        <p:tav tm="100000">
                                          <p:val>
                                            <p:strVal val="#ppt_x"/>
                                          </p:val>
                                        </p:tav>
                                      </p:tavLst>
                                    </p:anim>
                                    <p:anim calcmode="lin" valueType="num">
                                      <p:cBhvr additive="base">
                                        <p:cTn id="45" dur="500" fill="hold"/>
                                        <p:tgtEl>
                                          <p:spTgt spid="73"/>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down)">
                                      <p:cBhvr>
                                        <p:cTn id="53" dur="500"/>
                                        <p:tgtEl>
                                          <p:spTgt spid="51"/>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wipe(left)">
                                      <p:cBhvr>
                                        <p:cTn id="57" dur="500"/>
                                        <p:tgtEl>
                                          <p:spTgt spid="59"/>
                                        </p:tgtEl>
                                      </p:cBhvr>
                                    </p:animEffect>
                                  </p:childTnLst>
                                </p:cTn>
                              </p:par>
                            </p:childTnLst>
                          </p:cTn>
                        </p:par>
                        <p:par>
                          <p:cTn id="58" fill="hold">
                            <p:stCondLst>
                              <p:cond delay="6500"/>
                            </p:stCondLst>
                            <p:childTnLst>
                              <p:par>
                                <p:cTn id="59" presetID="16" presetClass="entr" presetSubtype="21"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barn(inVertical)">
                                      <p:cBhvr>
                                        <p:cTn id="61" dur="500"/>
                                        <p:tgtEl>
                                          <p:spTgt spid="6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additive="base">
                                        <p:cTn id="65" dur="500" fill="hold"/>
                                        <p:tgtEl>
                                          <p:spTgt spid="74"/>
                                        </p:tgtEl>
                                        <p:attrNameLst>
                                          <p:attrName>ppt_x</p:attrName>
                                        </p:attrNameLst>
                                      </p:cBhvr>
                                      <p:tavLst>
                                        <p:tav tm="0">
                                          <p:val>
                                            <p:strVal val="#ppt_x"/>
                                          </p:val>
                                        </p:tav>
                                        <p:tav tm="100000">
                                          <p:val>
                                            <p:strVal val="#ppt_x"/>
                                          </p:val>
                                        </p:tav>
                                      </p:tavLst>
                                    </p:anim>
                                    <p:anim calcmode="lin" valueType="num">
                                      <p:cBhvr additive="base">
                                        <p:cTn id="66" dur="500" fill="hold"/>
                                        <p:tgtEl>
                                          <p:spTgt spid="74"/>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4"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down)">
                                      <p:cBhvr>
                                        <p:cTn id="70" dur="500"/>
                                        <p:tgtEl>
                                          <p:spTgt spid="61"/>
                                        </p:tgtEl>
                                      </p:cBhvr>
                                    </p:animEffect>
                                  </p:childTnLst>
                                </p:cTn>
                              </p:par>
                            </p:childTnLst>
                          </p:cTn>
                        </p:par>
                        <p:par>
                          <p:cTn id="71" fill="hold">
                            <p:stCondLst>
                              <p:cond delay="8000"/>
                            </p:stCondLst>
                            <p:childTnLst>
                              <p:par>
                                <p:cTn id="72" presetID="22" presetClass="entr" presetSubtype="4" fill="hold" nodeType="after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wipe(down)">
                                      <p:cBhvr>
                                        <p:cTn id="74" dur="500"/>
                                        <p:tgtEl>
                                          <p:spTgt spid="62"/>
                                        </p:tgtEl>
                                      </p:cBhvr>
                                    </p:animEffect>
                                  </p:childTnLst>
                                </p:cTn>
                              </p:par>
                            </p:childTnLst>
                          </p:cTn>
                        </p:par>
                        <p:par>
                          <p:cTn id="75" fill="hold">
                            <p:stCondLst>
                              <p:cond delay="8500"/>
                            </p:stCondLst>
                            <p:childTnLst>
                              <p:par>
                                <p:cTn id="76" presetID="22" presetClass="entr" presetSubtype="8" fill="hold" nodeType="after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wipe(left)">
                                      <p:cBhvr>
                                        <p:cTn id="78" dur="500"/>
                                        <p:tgtEl>
                                          <p:spTgt spid="70"/>
                                        </p:tgtEl>
                                      </p:cBhvr>
                                    </p:animEffect>
                                  </p:childTnLst>
                                </p:cTn>
                              </p:par>
                            </p:childTnLst>
                          </p:cTn>
                        </p:par>
                        <p:par>
                          <p:cTn id="79" fill="hold">
                            <p:stCondLst>
                              <p:cond delay="9000"/>
                            </p:stCondLst>
                            <p:childTnLst>
                              <p:par>
                                <p:cTn id="80" presetID="16" presetClass="entr" presetSubtype="21" fill="hold" grpId="0"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barn(inVertical)">
                                      <p:cBhvr>
                                        <p:cTn id="82" dur="500"/>
                                        <p:tgtEl>
                                          <p:spTgt spid="71"/>
                                        </p:tgtEl>
                                      </p:cBhvr>
                                    </p:animEffect>
                                  </p:childTnLst>
                                </p:cTn>
                              </p:par>
                            </p:childTnLst>
                          </p:cTn>
                        </p:par>
                        <p:par>
                          <p:cTn id="83" fill="hold">
                            <p:stCondLst>
                              <p:cond delay="9500"/>
                            </p:stCondLst>
                            <p:childTnLst>
                              <p:par>
                                <p:cTn id="84" presetID="2" presetClass="entr" presetSubtype="4" fill="hold" grpId="0" nodeType="afterEffect">
                                  <p:stCondLst>
                                    <p:cond delay="0"/>
                                  </p:stCondLst>
                                  <p:childTnLst>
                                    <p:set>
                                      <p:cBhvr>
                                        <p:cTn id="85" dur="1" fill="hold">
                                          <p:stCondLst>
                                            <p:cond delay="0"/>
                                          </p:stCondLst>
                                        </p:cTn>
                                        <p:tgtEl>
                                          <p:spTgt spid="75"/>
                                        </p:tgtEl>
                                        <p:attrNameLst>
                                          <p:attrName>style.visibility</p:attrName>
                                        </p:attrNameLst>
                                      </p:cBhvr>
                                      <p:to>
                                        <p:strVal val="visible"/>
                                      </p:to>
                                    </p:set>
                                    <p:anim calcmode="lin" valueType="num">
                                      <p:cBhvr additive="base">
                                        <p:cTn id="86" dur="500" fill="hold"/>
                                        <p:tgtEl>
                                          <p:spTgt spid="75"/>
                                        </p:tgtEl>
                                        <p:attrNameLst>
                                          <p:attrName>ppt_x</p:attrName>
                                        </p:attrNameLst>
                                      </p:cBhvr>
                                      <p:tavLst>
                                        <p:tav tm="0">
                                          <p:val>
                                            <p:strVal val="#ppt_x"/>
                                          </p:val>
                                        </p:tav>
                                        <p:tav tm="100000">
                                          <p:val>
                                            <p:strVal val="#ppt_x"/>
                                          </p:val>
                                        </p:tav>
                                      </p:tavLst>
                                    </p:anim>
                                    <p:anim calcmode="lin" valueType="num">
                                      <p:cBhvr additive="base">
                                        <p:cTn id="87"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8" grpId="0"/>
      <p:bldP spid="39" grpId="0" animBg="1"/>
      <p:bldP spid="49" grpId="0"/>
      <p:bldP spid="50" grpId="0" animBg="1"/>
      <p:bldP spid="60" grpId="0"/>
      <p:bldP spid="61" grpId="0" animBg="1"/>
      <p:bldP spid="71" grpId="0"/>
      <p:bldP spid="72" grpId="0"/>
      <p:bldP spid="73" grpId="0"/>
      <p:bldP spid="74" grpId="0"/>
      <p:bldP spid="7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燕尾形 39"/>
          <p:cNvSpPr/>
          <p:nvPr/>
        </p:nvSpPr>
        <p:spPr>
          <a:xfrm>
            <a:off x="5575444"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41"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42"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43"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44"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4. </a:t>
            </a:r>
            <a:r>
              <a:rPr lang="zh-CN" altLang="en-US" sz="1600" b="0" dirty="0" smtClean="0">
                <a:solidFill>
                  <a:schemeClr val="bg1"/>
                </a:solidFill>
                <a:latin typeface="Impact" pitchFamily="34" charset="0"/>
                <a:ea typeface="微软雅黑" pitchFamily="34" charset="-122"/>
              </a:rPr>
              <a:t>工作存在不足</a:t>
            </a:r>
            <a:endParaRPr lang="zh-CN" altLang="en-US" sz="1600" b="0" dirty="0">
              <a:solidFill>
                <a:schemeClr val="bg1"/>
              </a:solidFill>
              <a:latin typeface="微软雅黑" pitchFamily="34" charset="-122"/>
              <a:ea typeface="微软雅黑" pitchFamily="34" charset="-122"/>
            </a:endParaRPr>
          </a:p>
        </p:txBody>
      </p:sp>
      <p:sp>
        <p:nvSpPr>
          <p:cNvPr id="45"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grpSp>
        <p:nvGrpSpPr>
          <p:cNvPr id="71" name="组合 70"/>
          <p:cNvGrpSpPr/>
          <p:nvPr/>
        </p:nvGrpSpPr>
        <p:grpSpPr>
          <a:xfrm>
            <a:off x="1413959" y="1792021"/>
            <a:ext cx="2893895" cy="2560833"/>
            <a:chOff x="1413959" y="1661343"/>
            <a:chExt cx="2893895" cy="2560833"/>
          </a:xfrm>
        </p:grpSpPr>
        <p:sp>
          <p:nvSpPr>
            <p:cNvPr id="72" name="椭圆 12"/>
            <p:cNvSpPr/>
            <p:nvPr/>
          </p:nvSpPr>
          <p:spPr>
            <a:xfrm rot="2087610">
              <a:off x="1413959" y="1661343"/>
              <a:ext cx="2368550" cy="2291213"/>
            </a:xfrm>
            <a:custGeom>
              <a:avLst/>
              <a:gdLst/>
              <a:ahLst/>
              <a:cxnLst/>
              <a:rect l="l" t="t" r="r" b="b"/>
              <a:pathLst>
                <a:path w="4532669" h="4746399">
                  <a:moveTo>
                    <a:pt x="2520296" y="0"/>
                  </a:moveTo>
                  <a:cubicBezTo>
                    <a:pt x="3343805" y="0"/>
                    <a:pt x="4075065" y="394967"/>
                    <a:pt x="4532669" y="1007541"/>
                  </a:cubicBezTo>
                  <a:cubicBezTo>
                    <a:pt x="4076090" y="478227"/>
                    <a:pt x="3398381" y="144047"/>
                    <a:pt x="2642202" y="144047"/>
                  </a:cubicBezTo>
                  <a:cubicBezTo>
                    <a:pt x="1262492" y="144047"/>
                    <a:pt x="144016" y="1256566"/>
                    <a:pt x="144016" y="2628928"/>
                  </a:cubicBezTo>
                  <a:cubicBezTo>
                    <a:pt x="144016" y="3525963"/>
                    <a:pt x="621884" y="4311981"/>
                    <a:pt x="1339718" y="4746399"/>
                  </a:cubicBezTo>
                  <a:cubicBezTo>
                    <a:pt x="542520" y="4323888"/>
                    <a:pt x="0" y="3485448"/>
                    <a:pt x="0" y="2520296"/>
                  </a:cubicBezTo>
                  <a:cubicBezTo>
                    <a:pt x="0" y="1128375"/>
                    <a:pt x="1128375" y="0"/>
                    <a:pt x="252029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dirty="0">
                <a:solidFill>
                  <a:srgbClr val="FFFFFF"/>
                </a:solidFill>
                <a:ea typeface="微软雅黑" pitchFamily="34" charset="-122"/>
              </a:endParaRPr>
            </a:p>
          </p:txBody>
        </p:sp>
        <p:sp>
          <p:nvSpPr>
            <p:cNvPr id="73" name="椭圆 14"/>
            <p:cNvSpPr/>
            <p:nvPr/>
          </p:nvSpPr>
          <p:spPr>
            <a:xfrm rot="19574601">
              <a:off x="1898524" y="2368372"/>
              <a:ext cx="1435789" cy="1853804"/>
            </a:xfrm>
            <a:custGeom>
              <a:avLst/>
              <a:gdLst/>
              <a:ahLst/>
              <a:cxnLst/>
              <a:rect l="l" t="t" r="r" b="b"/>
              <a:pathLst>
                <a:path w="3506582" h="6341948">
                  <a:moveTo>
                    <a:pt x="3240360" y="0"/>
                  </a:moveTo>
                  <a:cubicBezTo>
                    <a:pt x="3330025" y="0"/>
                    <a:pt x="3418839" y="3642"/>
                    <a:pt x="3506582" y="11780"/>
                  </a:cubicBezTo>
                  <a:cubicBezTo>
                    <a:pt x="1772732" y="148098"/>
                    <a:pt x="408933" y="1587041"/>
                    <a:pt x="408933" y="3341898"/>
                  </a:cubicBezTo>
                  <a:cubicBezTo>
                    <a:pt x="408933" y="4661317"/>
                    <a:pt x="1179894" y="5802148"/>
                    <a:pt x="2301104" y="6341948"/>
                  </a:cubicBezTo>
                  <a:cubicBezTo>
                    <a:pt x="969445" y="5939773"/>
                    <a:pt x="0" y="4703279"/>
                    <a:pt x="0" y="3240360"/>
                  </a:cubicBezTo>
                  <a:cubicBezTo>
                    <a:pt x="0" y="1450759"/>
                    <a:pt x="1450759" y="0"/>
                    <a:pt x="324036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dirty="0">
                <a:solidFill>
                  <a:srgbClr val="FFFFFF"/>
                </a:solidFill>
                <a:ea typeface="微软雅黑" pitchFamily="34" charset="-122"/>
              </a:endParaRPr>
            </a:p>
          </p:txBody>
        </p:sp>
        <p:sp>
          <p:nvSpPr>
            <p:cNvPr id="74" name="椭圆 12"/>
            <p:cNvSpPr/>
            <p:nvPr/>
          </p:nvSpPr>
          <p:spPr>
            <a:xfrm>
              <a:off x="1674192" y="1793000"/>
              <a:ext cx="2633662" cy="2251224"/>
            </a:xfrm>
            <a:custGeom>
              <a:avLst/>
              <a:gdLst/>
              <a:ahLst/>
              <a:cxnLst/>
              <a:rect l="l" t="t" r="r" b="b"/>
              <a:pathLst>
                <a:path w="4532669" h="4746399">
                  <a:moveTo>
                    <a:pt x="2520296" y="0"/>
                  </a:moveTo>
                  <a:cubicBezTo>
                    <a:pt x="3343805" y="0"/>
                    <a:pt x="4075065" y="394967"/>
                    <a:pt x="4532669" y="1007541"/>
                  </a:cubicBezTo>
                  <a:cubicBezTo>
                    <a:pt x="4076090" y="478227"/>
                    <a:pt x="3398381" y="144047"/>
                    <a:pt x="2642202" y="144047"/>
                  </a:cubicBezTo>
                  <a:cubicBezTo>
                    <a:pt x="1262492" y="144047"/>
                    <a:pt x="144016" y="1256566"/>
                    <a:pt x="144016" y="2628928"/>
                  </a:cubicBezTo>
                  <a:cubicBezTo>
                    <a:pt x="144016" y="3525963"/>
                    <a:pt x="621884" y="4311981"/>
                    <a:pt x="1339718" y="4746399"/>
                  </a:cubicBezTo>
                  <a:cubicBezTo>
                    <a:pt x="542520" y="4323888"/>
                    <a:pt x="0" y="3485448"/>
                    <a:pt x="0" y="2520296"/>
                  </a:cubicBezTo>
                  <a:cubicBezTo>
                    <a:pt x="0" y="1128375"/>
                    <a:pt x="1128375" y="0"/>
                    <a:pt x="252029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dirty="0">
                <a:solidFill>
                  <a:srgbClr val="FFFFFF"/>
                </a:solidFill>
                <a:ea typeface="微软雅黑" pitchFamily="34" charset="-122"/>
              </a:endParaRPr>
            </a:p>
          </p:txBody>
        </p:sp>
      </p:grpSp>
      <p:grpSp>
        <p:nvGrpSpPr>
          <p:cNvPr id="75" name="组合 74"/>
          <p:cNvGrpSpPr/>
          <p:nvPr/>
        </p:nvGrpSpPr>
        <p:grpSpPr>
          <a:xfrm>
            <a:off x="2142505" y="2350865"/>
            <a:ext cx="1979613" cy="1824037"/>
            <a:chOff x="2142505" y="2220187"/>
            <a:chExt cx="1979613" cy="1824037"/>
          </a:xfrm>
        </p:grpSpPr>
        <p:sp>
          <p:nvSpPr>
            <p:cNvPr id="76" name="椭圆 75"/>
            <p:cNvSpPr/>
            <p:nvPr/>
          </p:nvSpPr>
          <p:spPr>
            <a:xfrm>
              <a:off x="2142505" y="2220187"/>
              <a:ext cx="1979613" cy="182403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dirty="0">
                <a:solidFill>
                  <a:srgbClr val="FFFFFF"/>
                </a:solidFill>
                <a:ea typeface="微软雅黑" pitchFamily="34" charset="-122"/>
              </a:endParaRPr>
            </a:p>
          </p:txBody>
        </p:sp>
        <p:sp>
          <p:nvSpPr>
            <p:cNvPr id="77" name="椭圆 76"/>
            <p:cNvSpPr/>
            <p:nvPr/>
          </p:nvSpPr>
          <p:spPr>
            <a:xfrm>
              <a:off x="2193305" y="2392010"/>
              <a:ext cx="1751013" cy="161340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b="0" dirty="0" smtClean="0">
                  <a:solidFill>
                    <a:srgbClr val="47494B">
                      <a:lumMod val="50000"/>
                      <a:lumOff val="50000"/>
                    </a:srgbClr>
                  </a:solidFill>
                  <a:latin typeface="微软雅黑" panose="020B0503020204020204" pitchFamily="34" charset="-122"/>
                  <a:ea typeface="微软雅黑" pitchFamily="34" charset="-122"/>
                </a:rPr>
                <a:t>文本</a:t>
              </a:r>
              <a:endParaRPr lang="zh-CN" altLang="en-US" sz="4000" b="0" dirty="0">
                <a:solidFill>
                  <a:srgbClr val="47494B">
                    <a:lumMod val="50000"/>
                    <a:lumOff val="50000"/>
                  </a:srgbClr>
                </a:solidFill>
                <a:latin typeface="微软雅黑" panose="020B0503020204020204" pitchFamily="34" charset="-122"/>
                <a:ea typeface="微软雅黑" pitchFamily="34" charset="-122"/>
              </a:endParaRPr>
            </a:p>
          </p:txBody>
        </p:sp>
      </p:grpSp>
      <p:grpSp>
        <p:nvGrpSpPr>
          <p:cNvPr id="78" name="组合 77"/>
          <p:cNvGrpSpPr/>
          <p:nvPr/>
        </p:nvGrpSpPr>
        <p:grpSpPr>
          <a:xfrm>
            <a:off x="1986930" y="1059582"/>
            <a:ext cx="1457325" cy="1377008"/>
            <a:chOff x="1986930" y="928904"/>
            <a:chExt cx="1457325" cy="1377008"/>
          </a:xfrm>
        </p:grpSpPr>
        <p:sp>
          <p:nvSpPr>
            <p:cNvPr id="79" name="椭圆 78"/>
            <p:cNvSpPr/>
            <p:nvPr/>
          </p:nvSpPr>
          <p:spPr>
            <a:xfrm>
              <a:off x="1986930" y="928904"/>
              <a:ext cx="1457325" cy="13770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dirty="0">
                <a:solidFill>
                  <a:srgbClr val="FFFFFF"/>
                </a:solidFill>
                <a:ea typeface="微软雅黑" pitchFamily="34" charset="-122"/>
              </a:endParaRPr>
            </a:p>
          </p:txBody>
        </p:sp>
        <p:sp>
          <p:nvSpPr>
            <p:cNvPr id="80" name="椭圆 79"/>
            <p:cNvSpPr/>
            <p:nvPr/>
          </p:nvSpPr>
          <p:spPr>
            <a:xfrm>
              <a:off x="2063129" y="1104406"/>
              <a:ext cx="1271588" cy="120150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600" b="0" dirty="0" smtClean="0">
                  <a:solidFill>
                    <a:srgbClr val="046FB6"/>
                  </a:solidFill>
                  <a:latin typeface="微软雅黑" panose="020B0503020204020204" pitchFamily="34" charset="-122"/>
                  <a:ea typeface="微软雅黑" pitchFamily="34" charset="-122"/>
                </a:rPr>
                <a:t>文本内容</a:t>
              </a:r>
              <a:r>
                <a:rPr lang="en-US" altLang="zh-CN" sz="2800" b="0" dirty="0" smtClean="0">
                  <a:solidFill>
                    <a:srgbClr val="046FB6"/>
                  </a:solidFill>
                  <a:latin typeface="微软雅黑" panose="020B0503020204020204" pitchFamily="34" charset="-122"/>
                  <a:ea typeface="微软雅黑" pitchFamily="34" charset="-122"/>
                </a:rPr>
                <a:t>55</a:t>
              </a:r>
              <a:r>
                <a:rPr lang="en-US" altLang="zh-CN" sz="2000" b="0" dirty="0">
                  <a:solidFill>
                    <a:srgbClr val="47494B">
                      <a:lumMod val="50000"/>
                      <a:lumOff val="50000"/>
                    </a:srgbClr>
                  </a:solidFill>
                  <a:latin typeface="微软雅黑" panose="020B0503020204020204" pitchFamily="34" charset="-122"/>
                  <a:ea typeface="微软雅黑" pitchFamily="34" charset="-122"/>
                </a:rPr>
                <a:t>%</a:t>
              </a:r>
              <a:endParaRPr lang="zh-CN" altLang="en-US" sz="2000" b="0" dirty="0">
                <a:solidFill>
                  <a:srgbClr val="47494B">
                    <a:lumMod val="50000"/>
                    <a:lumOff val="50000"/>
                  </a:srgbClr>
                </a:solidFill>
                <a:latin typeface="微软雅黑" panose="020B0503020204020204" pitchFamily="34" charset="-122"/>
                <a:ea typeface="微软雅黑" pitchFamily="34" charset="-122"/>
              </a:endParaRPr>
            </a:p>
          </p:txBody>
        </p:sp>
      </p:grpSp>
      <p:grpSp>
        <p:nvGrpSpPr>
          <p:cNvPr id="108" name="组合 107"/>
          <p:cNvGrpSpPr/>
          <p:nvPr/>
        </p:nvGrpSpPr>
        <p:grpSpPr>
          <a:xfrm>
            <a:off x="4017342" y="2163936"/>
            <a:ext cx="1301750" cy="1303973"/>
            <a:chOff x="4017342" y="2033258"/>
            <a:chExt cx="1301750" cy="1303973"/>
          </a:xfrm>
        </p:grpSpPr>
        <p:sp>
          <p:nvSpPr>
            <p:cNvPr id="109" name="椭圆 108"/>
            <p:cNvSpPr/>
            <p:nvPr/>
          </p:nvSpPr>
          <p:spPr>
            <a:xfrm>
              <a:off x="4017342" y="2033258"/>
              <a:ext cx="1301750" cy="130397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dirty="0">
                <a:solidFill>
                  <a:srgbClr val="FFFFFF"/>
                </a:solidFill>
                <a:ea typeface="微软雅黑" pitchFamily="34" charset="-122"/>
              </a:endParaRPr>
            </a:p>
          </p:txBody>
        </p:sp>
        <p:sp>
          <p:nvSpPr>
            <p:cNvPr id="110" name="椭圆 109"/>
            <p:cNvSpPr/>
            <p:nvPr/>
          </p:nvSpPr>
          <p:spPr>
            <a:xfrm>
              <a:off x="4085604" y="2158274"/>
              <a:ext cx="1136650" cy="1137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400" b="0" dirty="0" smtClean="0">
                  <a:solidFill>
                    <a:srgbClr val="046FB6"/>
                  </a:solidFill>
                  <a:latin typeface="微软雅黑" panose="020B0503020204020204" pitchFamily="34" charset="-122"/>
                  <a:ea typeface="微软雅黑" pitchFamily="34" charset="-122"/>
                </a:rPr>
                <a:t>文本内容</a:t>
              </a:r>
              <a:r>
                <a:rPr lang="en-US" altLang="zh-CN" sz="2400" b="0" dirty="0" smtClean="0">
                  <a:solidFill>
                    <a:srgbClr val="046FB6"/>
                  </a:solidFill>
                  <a:latin typeface="微软雅黑" panose="020B0503020204020204" pitchFamily="34" charset="-122"/>
                  <a:ea typeface="微软雅黑" pitchFamily="34" charset="-122"/>
                </a:rPr>
                <a:t>38</a:t>
              </a:r>
              <a:r>
                <a:rPr lang="en-US" altLang="zh-CN" b="0" dirty="0">
                  <a:solidFill>
                    <a:prstClr val="black">
                      <a:lumMod val="50000"/>
                      <a:lumOff val="50000"/>
                    </a:prstClr>
                  </a:solidFill>
                  <a:latin typeface="微软雅黑" panose="020B0503020204020204" pitchFamily="34" charset="-122"/>
                  <a:ea typeface="微软雅黑" pitchFamily="34" charset="-122"/>
                </a:rPr>
                <a:t>%</a:t>
              </a:r>
              <a:endParaRPr lang="zh-CN" altLang="en-US" b="0" dirty="0">
                <a:solidFill>
                  <a:prstClr val="black">
                    <a:lumMod val="50000"/>
                    <a:lumOff val="50000"/>
                  </a:prstClr>
                </a:solidFill>
                <a:latin typeface="微软雅黑" panose="020B0503020204020204" pitchFamily="34" charset="-122"/>
                <a:ea typeface="微软雅黑" pitchFamily="34" charset="-122"/>
              </a:endParaRPr>
            </a:p>
          </p:txBody>
        </p:sp>
      </p:grpSp>
      <p:grpSp>
        <p:nvGrpSpPr>
          <p:cNvPr id="111" name="组合 110"/>
          <p:cNvGrpSpPr/>
          <p:nvPr/>
        </p:nvGrpSpPr>
        <p:grpSpPr>
          <a:xfrm>
            <a:off x="3756992" y="3648645"/>
            <a:ext cx="1041400" cy="997999"/>
            <a:chOff x="3756992" y="3517967"/>
            <a:chExt cx="1041400" cy="997999"/>
          </a:xfrm>
        </p:grpSpPr>
        <p:sp>
          <p:nvSpPr>
            <p:cNvPr id="112" name="椭圆 111"/>
            <p:cNvSpPr/>
            <p:nvPr/>
          </p:nvSpPr>
          <p:spPr>
            <a:xfrm>
              <a:off x="3756992" y="3517967"/>
              <a:ext cx="1041400" cy="99799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dirty="0">
                <a:solidFill>
                  <a:srgbClr val="FFFFFF"/>
                </a:solidFill>
                <a:ea typeface="微软雅黑" pitchFamily="34" charset="-122"/>
              </a:endParaRPr>
            </a:p>
          </p:txBody>
        </p:sp>
        <p:sp>
          <p:nvSpPr>
            <p:cNvPr id="113" name="椭圆 112"/>
            <p:cNvSpPr/>
            <p:nvPr/>
          </p:nvSpPr>
          <p:spPr>
            <a:xfrm>
              <a:off x="3812554" y="3616789"/>
              <a:ext cx="908050" cy="87172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200" b="0" dirty="0" smtClean="0">
                  <a:solidFill>
                    <a:srgbClr val="046FB6"/>
                  </a:solidFill>
                  <a:latin typeface="微软雅黑" panose="020B0503020204020204" pitchFamily="34" charset="-122"/>
                  <a:ea typeface="微软雅黑" pitchFamily="34" charset="-122"/>
                </a:rPr>
                <a:t>文本内容</a:t>
              </a:r>
              <a:r>
                <a:rPr lang="en-US" altLang="zh-CN" sz="2000" b="0" dirty="0" smtClean="0">
                  <a:solidFill>
                    <a:srgbClr val="046FB6"/>
                  </a:solidFill>
                  <a:latin typeface="微软雅黑" panose="020B0503020204020204" pitchFamily="34" charset="-122"/>
                  <a:ea typeface="微软雅黑" pitchFamily="34" charset="-122"/>
                </a:rPr>
                <a:t>7</a:t>
              </a:r>
              <a:r>
                <a:rPr lang="en-US" altLang="zh-CN" sz="1600" b="0" dirty="0">
                  <a:solidFill>
                    <a:prstClr val="black">
                      <a:lumMod val="50000"/>
                      <a:lumOff val="50000"/>
                    </a:prstClr>
                  </a:solidFill>
                  <a:latin typeface="微软雅黑" panose="020B0503020204020204" pitchFamily="34" charset="-122"/>
                  <a:ea typeface="微软雅黑" pitchFamily="34" charset="-122"/>
                </a:rPr>
                <a:t>%</a:t>
              </a:r>
              <a:endParaRPr lang="zh-CN" altLang="en-US" sz="1600" b="0" dirty="0">
                <a:solidFill>
                  <a:prstClr val="black">
                    <a:lumMod val="50000"/>
                    <a:lumOff val="50000"/>
                  </a:prstClr>
                </a:solidFill>
                <a:latin typeface="微软雅黑" panose="020B0503020204020204" pitchFamily="34" charset="-122"/>
                <a:ea typeface="微软雅黑" pitchFamily="34" charset="-122"/>
              </a:endParaRPr>
            </a:p>
          </p:txBody>
        </p:sp>
      </p:grpSp>
      <p:sp>
        <p:nvSpPr>
          <p:cNvPr id="114" name="TextBox 113"/>
          <p:cNvSpPr txBox="1"/>
          <p:nvPr/>
        </p:nvSpPr>
        <p:spPr>
          <a:xfrm>
            <a:off x="3546471" y="1119732"/>
            <a:ext cx="2673350" cy="701346"/>
          </a:xfrm>
          <a:prstGeom prst="rect">
            <a:avLst/>
          </a:prstGeom>
          <a:noFill/>
        </p:spPr>
        <p:txBody>
          <a:bodyPr>
            <a:spAutoFit/>
          </a:bodyPr>
          <a:lstStyle/>
          <a:p>
            <a:pPr>
              <a:lnSpc>
                <a:spcPct val="130000"/>
              </a:lnSpc>
              <a:defRPr/>
            </a:pPr>
            <a:r>
              <a:rPr lang="zh-CN" altLang="en-US" sz="1600" b="0" dirty="0">
                <a:solidFill>
                  <a:schemeClr val="tx1">
                    <a:lumMod val="50000"/>
                  </a:schemeClr>
                </a:solidFill>
                <a:latin typeface="微软雅黑" pitchFamily="34" charset="-122"/>
                <a:ea typeface="微软雅黑" pitchFamily="34" charset="-122"/>
              </a:rPr>
              <a:t>请在此处输入您的文本</a:t>
            </a:r>
            <a:endParaRPr lang="en-US" altLang="zh-CN" sz="1600" b="0" dirty="0">
              <a:solidFill>
                <a:schemeClr val="tx1">
                  <a:lumMod val="50000"/>
                </a:schemeClr>
              </a:solidFill>
              <a:latin typeface="微软雅黑" pitchFamily="34" charset="-122"/>
              <a:ea typeface="微软雅黑" pitchFamily="34" charset="-122"/>
            </a:endParaRPr>
          </a:p>
          <a:p>
            <a:pPr>
              <a:lnSpc>
                <a:spcPct val="130000"/>
              </a:lnSpc>
              <a:defRPr/>
            </a:pPr>
            <a:r>
              <a:rPr lang="zh-CN" altLang="en-US" sz="1600" b="0" dirty="0">
                <a:solidFill>
                  <a:schemeClr val="tx1">
                    <a:lumMod val="50000"/>
                  </a:schemeClr>
                </a:solidFill>
                <a:latin typeface="微软雅黑" pitchFamily="34" charset="-122"/>
                <a:ea typeface="微软雅黑" pitchFamily="34" charset="-122"/>
              </a:rPr>
              <a:t>请在此处输入您的文本</a:t>
            </a:r>
          </a:p>
        </p:txBody>
      </p:sp>
      <p:sp>
        <p:nvSpPr>
          <p:cNvPr id="115" name="TextBox 18"/>
          <p:cNvSpPr txBox="1"/>
          <p:nvPr/>
        </p:nvSpPr>
        <p:spPr>
          <a:xfrm>
            <a:off x="5427042" y="2350865"/>
            <a:ext cx="2673350" cy="701346"/>
          </a:xfrm>
          <a:prstGeom prst="rect">
            <a:avLst/>
          </a:prstGeom>
          <a:noFill/>
        </p:spPr>
        <p:txBody>
          <a:bodyPr>
            <a:spAutoFit/>
          </a:bodyPr>
          <a:lstStyle/>
          <a:p>
            <a:pPr>
              <a:lnSpc>
                <a:spcPct val="130000"/>
              </a:lnSpc>
              <a:defRPr/>
            </a:pPr>
            <a:r>
              <a:rPr lang="zh-CN" altLang="en-US" sz="1600" b="0" dirty="0">
                <a:solidFill>
                  <a:schemeClr val="tx1">
                    <a:lumMod val="50000"/>
                  </a:schemeClr>
                </a:solidFill>
                <a:latin typeface="微软雅黑" pitchFamily="34" charset="-122"/>
                <a:ea typeface="微软雅黑" pitchFamily="34" charset="-122"/>
              </a:rPr>
              <a:t>请在此处输入您的文本</a:t>
            </a:r>
            <a:endParaRPr lang="en-US" altLang="zh-CN" sz="1600" b="0" dirty="0">
              <a:solidFill>
                <a:schemeClr val="tx1">
                  <a:lumMod val="50000"/>
                </a:schemeClr>
              </a:solidFill>
              <a:latin typeface="微软雅黑" pitchFamily="34" charset="-122"/>
              <a:ea typeface="微软雅黑" pitchFamily="34" charset="-122"/>
            </a:endParaRPr>
          </a:p>
          <a:p>
            <a:pPr>
              <a:lnSpc>
                <a:spcPct val="130000"/>
              </a:lnSpc>
              <a:defRPr/>
            </a:pPr>
            <a:r>
              <a:rPr lang="zh-CN" altLang="en-US" sz="1600" b="0" dirty="0">
                <a:solidFill>
                  <a:schemeClr val="tx1">
                    <a:lumMod val="50000"/>
                  </a:schemeClr>
                </a:solidFill>
                <a:latin typeface="微软雅黑" pitchFamily="34" charset="-122"/>
                <a:ea typeface="微软雅黑" pitchFamily="34" charset="-122"/>
              </a:rPr>
              <a:t>请在此处输入您的文本</a:t>
            </a:r>
          </a:p>
        </p:txBody>
      </p:sp>
      <p:sp>
        <p:nvSpPr>
          <p:cNvPr id="116" name="TextBox 18"/>
          <p:cNvSpPr txBox="1"/>
          <p:nvPr/>
        </p:nvSpPr>
        <p:spPr>
          <a:xfrm>
            <a:off x="4873004" y="3776043"/>
            <a:ext cx="2673350" cy="701346"/>
          </a:xfrm>
          <a:prstGeom prst="rect">
            <a:avLst/>
          </a:prstGeom>
          <a:noFill/>
        </p:spPr>
        <p:txBody>
          <a:bodyPr>
            <a:spAutoFit/>
          </a:bodyPr>
          <a:lstStyle/>
          <a:p>
            <a:pPr>
              <a:lnSpc>
                <a:spcPct val="130000"/>
              </a:lnSpc>
              <a:defRPr/>
            </a:pPr>
            <a:r>
              <a:rPr lang="zh-CN" altLang="en-US" sz="1600" b="0" dirty="0">
                <a:solidFill>
                  <a:schemeClr val="tx1">
                    <a:lumMod val="50000"/>
                  </a:schemeClr>
                </a:solidFill>
                <a:latin typeface="微软雅黑" pitchFamily="34" charset="-122"/>
                <a:ea typeface="微软雅黑" pitchFamily="34" charset="-122"/>
              </a:rPr>
              <a:t>请在此处输入您的文本</a:t>
            </a:r>
            <a:endParaRPr lang="en-US" altLang="zh-CN" sz="1600" b="0" dirty="0">
              <a:solidFill>
                <a:schemeClr val="tx1">
                  <a:lumMod val="50000"/>
                </a:schemeClr>
              </a:solidFill>
              <a:latin typeface="微软雅黑" pitchFamily="34" charset="-122"/>
              <a:ea typeface="微软雅黑" pitchFamily="34" charset="-122"/>
            </a:endParaRPr>
          </a:p>
          <a:p>
            <a:pPr>
              <a:lnSpc>
                <a:spcPct val="130000"/>
              </a:lnSpc>
              <a:defRPr/>
            </a:pPr>
            <a:r>
              <a:rPr lang="zh-CN" altLang="en-US" sz="1600" b="0" dirty="0">
                <a:solidFill>
                  <a:schemeClr val="tx1">
                    <a:lumMod val="50000"/>
                  </a:schemeClr>
                </a:solidFill>
                <a:latin typeface="微软雅黑" pitchFamily="34" charset="-122"/>
                <a:ea typeface="微软雅黑" pitchFamily="34" charset="-122"/>
              </a:rPr>
              <a:t>请在此处输入您的文本</a:t>
            </a:r>
          </a:p>
        </p:txBody>
      </p:sp>
    </p:spTree>
    <p:extLst>
      <p:ext uri="{BB962C8B-B14F-4D97-AF65-F5344CB8AC3E}">
        <p14:creationId xmlns:p14="http://schemas.microsoft.com/office/powerpoint/2010/main" xmlns="" val="1579321501"/>
      </p:ext>
    </p:extLst>
  </p:cSld>
  <p:clrMapOvr>
    <a:masterClrMapping/>
  </p:clrMapOvr>
  <mc:AlternateContent xmlns:mc="http://schemas.openxmlformats.org/markup-compatibility/2006">
    <mc:Choice xmlns:p14="http://schemas.microsoft.com/office/powerpoint/2010/main" xmlns="" Requires="p14">
      <p:transition spd="slow" p14:dur="1100" advClick="0" advTm="10000">
        <p14:switch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Effect transition="in" filter="fade">
                                      <p:cBhvr>
                                        <p:cTn id="9" dur="500"/>
                                        <p:tgtEl>
                                          <p:spTgt spid="71"/>
                                        </p:tgtEl>
                                      </p:cBhvr>
                                    </p:animEffect>
                                  </p:childTnLst>
                                </p:cTn>
                              </p:par>
                            </p:childTnLst>
                          </p:cTn>
                        </p:par>
                        <p:par>
                          <p:cTn id="10" fill="hold">
                            <p:stCondLst>
                              <p:cond delay="500"/>
                            </p:stCondLst>
                            <p:childTnLst>
                              <p:par>
                                <p:cTn id="11" presetID="21" presetClass="entr" presetSubtype="2" fill="hold" nodeType="after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heel(2)">
                                      <p:cBhvr>
                                        <p:cTn id="13" dur="2000"/>
                                        <p:tgtEl>
                                          <p:spTgt spid="78"/>
                                        </p:tgtEl>
                                      </p:cBhvr>
                                    </p:animEffect>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114"/>
                                        </p:tgtEl>
                                        <p:attrNameLst>
                                          <p:attrName>style.visibility</p:attrName>
                                        </p:attrNameLst>
                                      </p:cBhvr>
                                      <p:to>
                                        <p:strVal val="visible"/>
                                      </p:to>
                                    </p:set>
                                    <p:animEffect transition="in" filter="wipe(left)">
                                      <p:cBhvr>
                                        <p:cTn id="17" dur="500"/>
                                        <p:tgtEl>
                                          <p:spTgt spid="114"/>
                                        </p:tgtEl>
                                      </p:cBhvr>
                                    </p:animEffect>
                                  </p:childTnLst>
                                </p:cTn>
                              </p:par>
                            </p:childTnLst>
                          </p:cTn>
                        </p:par>
                        <p:par>
                          <p:cTn id="18" fill="hold">
                            <p:stCondLst>
                              <p:cond delay="3000"/>
                            </p:stCondLst>
                            <p:childTnLst>
                              <p:par>
                                <p:cTn id="19" presetID="21" presetClass="entr" presetSubtype="2" fill="hold" nodeType="after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heel(2)">
                                      <p:cBhvr>
                                        <p:cTn id="21" dur="2000"/>
                                        <p:tgtEl>
                                          <p:spTgt spid="108"/>
                                        </p:tgtEl>
                                      </p:cBhvr>
                                    </p:animEffect>
                                  </p:childTnLst>
                                </p:cTn>
                              </p:par>
                            </p:childTnLst>
                          </p:cTn>
                        </p:par>
                        <p:par>
                          <p:cTn id="22" fill="hold">
                            <p:stCondLst>
                              <p:cond delay="5000"/>
                            </p:stCondLst>
                            <p:childTnLst>
                              <p:par>
                                <p:cTn id="23" presetID="22" presetClass="entr" presetSubtype="8" fill="hold" grpId="0" nodeType="afterEffect">
                                  <p:stCondLst>
                                    <p:cond delay="0"/>
                                  </p:stCondLst>
                                  <p:childTnLst>
                                    <p:set>
                                      <p:cBhvr>
                                        <p:cTn id="24" dur="1" fill="hold">
                                          <p:stCondLst>
                                            <p:cond delay="0"/>
                                          </p:stCondLst>
                                        </p:cTn>
                                        <p:tgtEl>
                                          <p:spTgt spid="115"/>
                                        </p:tgtEl>
                                        <p:attrNameLst>
                                          <p:attrName>style.visibility</p:attrName>
                                        </p:attrNameLst>
                                      </p:cBhvr>
                                      <p:to>
                                        <p:strVal val="visible"/>
                                      </p:to>
                                    </p:set>
                                    <p:animEffect transition="in" filter="wipe(left)">
                                      <p:cBhvr>
                                        <p:cTn id="25" dur="500"/>
                                        <p:tgtEl>
                                          <p:spTgt spid="115"/>
                                        </p:tgtEl>
                                      </p:cBhvr>
                                    </p:animEffect>
                                  </p:childTnLst>
                                </p:cTn>
                              </p:par>
                            </p:childTnLst>
                          </p:cTn>
                        </p:par>
                        <p:par>
                          <p:cTn id="26" fill="hold">
                            <p:stCondLst>
                              <p:cond delay="5500"/>
                            </p:stCondLst>
                            <p:childTnLst>
                              <p:par>
                                <p:cTn id="27" presetID="21" presetClass="entr" presetSubtype="2" fill="hold" nodeType="after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wheel(2)">
                                      <p:cBhvr>
                                        <p:cTn id="29" dur="2000"/>
                                        <p:tgtEl>
                                          <p:spTgt spid="111"/>
                                        </p:tgtEl>
                                      </p:cBhvr>
                                    </p:animEffect>
                                  </p:childTnLst>
                                </p:cTn>
                              </p:par>
                            </p:childTnLst>
                          </p:cTn>
                        </p:par>
                        <p:par>
                          <p:cTn id="30" fill="hold">
                            <p:stCondLst>
                              <p:cond delay="7500"/>
                            </p:stCondLst>
                            <p:childTnLst>
                              <p:par>
                                <p:cTn id="31" presetID="22" presetClass="entr" presetSubtype="8" fill="hold" grpId="0" nodeType="afterEffect">
                                  <p:stCondLst>
                                    <p:cond delay="0"/>
                                  </p:stCondLst>
                                  <p:childTnLst>
                                    <p:set>
                                      <p:cBhvr>
                                        <p:cTn id="32" dur="1" fill="hold">
                                          <p:stCondLst>
                                            <p:cond delay="0"/>
                                          </p:stCondLst>
                                        </p:cTn>
                                        <p:tgtEl>
                                          <p:spTgt spid="116"/>
                                        </p:tgtEl>
                                        <p:attrNameLst>
                                          <p:attrName>style.visibility</p:attrName>
                                        </p:attrNameLst>
                                      </p:cBhvr>
                                      <p:to>
                                        <p:strVal val="visible"/>
                                      </p:to>
                                    </p:set>
                                    <p:animEffect transition="in" filter="wipe(left)">
                                      <p:cBhvr>
                                        <p:cTn id="33" dur="500"/>
                                        <p:tgtEl>
                                          <p:spTgt spid="116"/>
                                        </p:tgtEl>
                                      </p:cBhvr>
                                    </p:animEffect>
                                  </p:childTnLst>
                                </p:cTn>
                              </p:par>
                            </p:childTnLst>
                          </p:cTn>
                        </p:par>
                        <p:par>
                          <p:cTn id="34" fill="hold">
                            <p:stCondLst>
                              <p:cond delay="8000"/>
                            </p:stCondLst>
                            <p:childTnLst>
                              <p:par>
                                <p:cTn id="35" presetID="21" presetClass="entr" presetSubtype="2" fill="hold"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wheel(2)">
                                      <p:cBhvr>
                                        <p:cTn id="37" dur="2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5" grpId="0"/>
      <p:bldP spid="116"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1" y="0"/>
            <a:ext cx="9143429" cy="5143179"/>
          </a:xfrm>
          <a:prstGeom prst="rect">
            <a:avLst/>
          </a:prstGeom>
        </p:spPr>
      </p:pic>
      <p:sp>
        <p:nvSpPr>
          <p:cNvPr id="7" name="Freeform 5"/>
          <p:cNvSpPr>
            <a:spLocks/>
          </p:cNvSpPr>
          <p:nvPr/>
        </p:nvSpPr>
        <p:spPr bwMode="auto">
          <a:xfrm>
            <a:off x="2481484" y="1046560"/>
            <a:ext cx="6662516" cy="1410890"/>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595959"/>
          </a:solidFill>
          <a:ln>
            <a:noFill/>
          </a:ln>
          <a:extLst>
            <a:ext uri="{91240B29-F687-4F45-9708-019B960494DF}">
              <a14:hiddenLine xmlns:a14="http://schemas.microsoft.com/office/drawing/2010/main" xmlns="" w="9525">
                <a:solidFill>
                  <a:srgbClr val="000000"/>
                </a:solidFill>
                <a:round/>
                <a:headEnd/>
                <a:tailEnd/>
              </a14:hiddenLine>
            </a:ext>
          </a:extLst>
        </p:spPr>
        <p:txBody>
          <a:bodyPr lIns="68562" tIns="34281" rIns="68562" bIns="34281"/>
          <a:lstStyle/>
          <a:p>
            <a:endParaRPr lang="zh-CN" altLang="en-US"/>
          </a:p>
        </p:txBody>
      </p:sp>
      <p:sp>
        <p:nvSpPr>
          <p:cNvPr id="8" name="Freeform 6"/>
          <p:cNvSpPr>
            <a:spLocks/>
          </p:cNvSpPr>
          <p:nvPr/>
        </p:nvSpPr>
        <p:spPr bwMode="auto">
          <a:xfrm>
            <a:off x="0" y="3056335"/>
            <a:ext cx="4270294" cy="1284684"/>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C9C9C9"/>
          </a:solidFill>
          <a:ln>
            <a:noFill/>
          </a:ln>
          <a:extLst>
            <a:ext uri="{91240B29-F687-4F45-9708-019B960494DF}">
              <a14:hiddenLine xmlns:a14="http://schemas.microsoft.com/office/drawing/2010/main" xmlns="" w="9525">
                <a:solidFill>
                  <a:srgbClr val="000000"/>
                </a:solidFill>
                <a:round/>
                <a:headEnd/>
                <a:tailEnd/>
              </a14:hiddenLine>
            </a:ext>
          </a:extLst>
        </p:spPr>
        <p:txBody>
          <a:bodyPr lIns="68562" tIns="34281" rIns="68562" bIns="34281"/>
          <a:lstStyle/>
          <a:p>
            <a:endParaRPr lang="zh-CN" altLang="en-US"/>
          </a:p>
        </p:txBody>
      </p:sp>
      <p:sp>
        <p:nvSpPr>
          <p:cNvPr id="9" name="Freeform 7"/>
          <p:cNvSpPr>
            <a:spLocks/>
          </p:cNvSpPr>
          <p:nvPr/>
        </p:nvSpPr>
        <p:spPr bwMode="auto">
          <a:xfrm>
            <a:off x="0" y="1539479"/>
            <a:ext cx="8046672" cy="2235994"/>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rgbClr val="0070C0"/>
          </a:solidFill>
          <a:ln>
            <a:noFill/>
          </a:ln>
        </p:spPr>
        <p:txBody>
          <a:bodyPr lIns="68562" tIns="34281" rIns="68562" bIns="34281"/>
          <a:lstStyle/>
          <a:p>
            <a:endParaRPr lang="zh-CN" altLang="en-US"/>
          </a:p>
        </p:txBody>
      </p:sp>
      <p:sp>
        <p:nvSpPr>
          <p:cNvPr id="11" name="Freeform 8"/>
          <p:cNvSpPr>
            <a:spLocks/>
          </p:cNvSpPr>
          <p:nvPr/>
        </p:nvSpPr>
        <p:spPr bwMode="auto">
          <a:xfrm>
            <a:off x="8420383" y="1431131"/>
            <a:ext cx="417746" cy="675085"/>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68562" tIns="34281" rIns="68562" bIns="34281"/>
          <a:lstStyle/>
          <a:p>
            <a:endParaRPr lang="zh-CN" altLang="en-US"/>
          </a:p>
        </p:txBody>
      </p:sp>
      <p:sp>
        <p:nvSpPr>
          <p:cNvPr id="12" name="Freeform 9"/>
          <p:cNvSpPr>
            <a:spLocks/>
          </p:cNvSpPr>
          <p:nvPr/>
        </p:nvSpPr>
        <p:spPr bwMode="auto">
          <a:xfrm>
            <a:off x="7940748" y="4537473"/>
            <a:ext cx="1203252" cy="606028"/>
          </a:xfrm>
          <a:custGeom>
            <a:avLst/>
            <a:gdLst>
              <a:gd name="T0" fmla="*/ 2088 w 2088"/>
              <a:gd name="T1" fmla="*/ 0 h 1048"/>
              <a:gd name="T2" fmla="*/ 2088 w 2088"/>
              <a:gd name="T3" fmla="*/ 1048 h 1048"/>
              <a:gd name="T4" fmla="*/ 0 w 2088"/>
              <a:gd name="T5" fmla="*/ 1048 h 1048"/>
              <a:gd name="T6" fmla="*/ 662 w 2088"/>
              <a:gd name="T7" fmla="*/ 0 h 1048"/>
              <a:gd name="T8" fmla="*/ 2088 w 2088"/>
              <a:gd name="T9" fmla="*/ 0 h 1048"/>
            </a:gdLst>
            <a:ahLst/>
            <a:cxnLst>
              <a:cxn ang="0">
                <a:pos x="T0" y="T1"/>
              </a:cxn>
              <a:cxn ang="0">
                <a:pos x="T2" y="T3"/>
              </a:cxn>
              <a:cxn ang="0">
                <a:pos x="T4" y="T5"/>
              </a:cxn>
              <a:cxn ang="0">
                <a:pos x="T6" y="T7"/>
              </a:cxn>
              <a:cxn ang="0">
                <a:pos x="T8" y="T9"/>
              </a:cxn>
            </a:cxnLst>
            <a:rect l="0" t="0" r="r" b="b"/>
            <a:pathLst>
              <a:path w="2088" h="1048">
                <a:moveTo>
                  <a:pt x="2088" y="0"/>
                </a:moveTo>
                <a:lnTo>
                  <a:pt x="2088" y="1048"/>
                </a:lnTo>
                <a:lnTo>
                  <a:pt x="0" y="1048"/>
                </a:lnTo>
                <a:lnTo>
                  <a:pt x="662" y="0"/>
                </a:lnTo>
                <a:lnTo>
                  <a:pt x="2088" y="0"/>
                </a:lnTo>
                <a:close/>
              </a:path>
            </a:pathLst>
          </a:custGeom>
          <a:solidFill>
            <a:srgbClr val="C1C0C3"/>
          </a:solidFill>
          <a:ln>
            <a:noFill/>
          </a:ln>
          <a:extLst>
            <a:ext uri="{91240B29-F687-4F45-9708-019B960494DF}">
              <a14:hiddenLine xmlns:a14="http://schemas.microsoft.com/office/drawing/2010/main" xmlns="" w="9525">
                <a:solidFill>
                  <a:srgbClr val="000000"/>
                </a:solidFill>
                <a:round/>
                <a:headEnd/>
                <a:tailEnd/>
              </a14:hiddenLine>
            </a:ext>
          </a:extLst>
        </p:spPr>
        <p:txBody>
          <a:bodyPr lIns="68562" tIns="34281" rIns="68562" bIns="34281"/>
          <a:lstStyle/>
          <a:p>
            <a:endParaRPr lang="zh-CN" altLang="en-US"/>
          </a:p>
        </p:txBody>
      </p:sp>
      <p:sp>
        <p:nvSpPr>
          <p:cNvPr id="13" name="Freeform 10"/>
          <p:cNvSpPr>
            <a:spLocks/>
          </p:cNvSpPr>
          <p:nvPr/>
        </p:nvSpPr>
        <p:spPr bwMode="auto">
          <a:xfrm>
            <a:off x="7722949" y="4656535"/>
            <a:ext cx="1421051" cy="486965"/>
          </a:xfrm>
          <a:custGeom>
            <a:avLst/>
            <a:gdLst>
              <a:gd name="T0" fmla="*/ 2467 w 2467"/>
              <a:gd name="T1" fmla="*/ 0 h 843"/>
              <a:gd name="T2" fmla="*/ 2467 w 2467"/>
              <a:gd name="T3" fmla="*/ 843 h 843"/>
              <a:gd name="T4" fmla="*/ 0 w 2467"/>
              <a:gd name="T5" fmla="*/ 843 h 843"/>
              <a:gd name="T6" fmla="*/ 533 w 2467"/>
              <a:gd name="T7" fmla="*/ 0 h 843"/>
              <a:gd name="T8" fmla="*/ 2467 w 2467"/>
              <a:gd name="T9" fmla="*/ 0 h 843"/>
            </a:gdLst>
            <a:ahLst/>
            <a:cxnLst>
              <a:cxn ang="0">
                <a:pos x="T0" y="T1"/>
              </a:cxn>
              <a:cxn ang="0">
                <a:pos x="T2" y="T3"/>
              </a:cxn>
              <a:cxn ang="0">
                <a:pos x="T4" y="T5"/>
              </a:cxn>
              <a:cxn ang="0">
                <a:pos x="T6" y="T7"/>
              </a:cxn>
              <a:cxn ang="0">
                <a:pos x="T8" y="T9"/>
              </a:cxn>
            </a:cxnLst>
            <a:rect l="0" t="0" r="r" b="b"/>
            <a:pathLst>
              <a:path w="2467" h="843">
                <a:moveTo>
                  <a:pt x="2467" y="0"/>
                </a:moveTo>
                <a:lnTo>
                  <a:pt x="2467" y="843"/>
                </a:lnTo>
                <a:lnTo>
                  <a:pt x="0" y="843"/>
                </a:lnTo>
                <a:lnTo>
                  <a:pt x="533" y="0"/>
                </a:lnTo>
                <a:lnTo>
                  <a:pt x="2467"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68562" tIns="34281" rIns="68562" bIns="34281"/>
          <a:lstStyle/>
          <a:p>
            <a:endParaRPr lang="zh-CN" altLang="en-US"/>
          </a:p>
        </p:txBody>
      </p:sp>
      <p:sp>
        <p:nvSpPr>
          <p:cNvPr id="14" name="TextBox 11"/>
          <p:cNvSpPr txBox="1">
            <a:spLocks noChangeArrowheads="1"/>
          </p:cNvSpPr>
          <p:nvPr/>
        </p:nvSpPr>
        <p:spPr bwMode="auto">
          <a:xfrm>
            <a:off x="2031604" y="1926432"/>
            <a:ext cx="2446787" cy="530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3000" b="1" dirty="0" smtClean="0">
                <a:solidFill>
                  <a:srgbClr val="FFFFFF"/>
                </a:solidFill>
                <a:latin typeface="微软雅黑" pitchFamily="34" charset="-122"/>
                <a:ea typeface="微软雅黑" pitchFamily="34" charset="-122"/>
              </a:rPr>
              <a:t>明年工作计划</a:t>
            </a:r>
            <a:endParaRPr lang="zh-CN" altLang="en-US" sz="3000" b="1" dirty="0">
              <a:solidFill>
                <a:srgbClr val="FFFFFF"/>
              </a:solidFill>
              <a:latin typeface="微软雅黑" pitchFamily="34" charset="-122"/>
              <a:ea typeface="微软雅黑" pitchFamily="34" charset="-122"/>
            </a:endParaRPr>
          </a:p>
        </p:txBody>
      </p:sp>
      <p:sp>
        <p:nvSpPr>
          <p:cNvPr id="15" name="TextBox 12"/>
          <p:cNvSpPr txBox="1">
            <a:spLocks noChangeArrowheads="1"/>
          </p:cNvSpPr>
          <p:nvPr/>
        </p:nvSpPr>
        <p:spPr bwMode="auto">
          <a:xfrm>
            <a:off x="1009256" y="1847850"/>
            <a:ext cx="956889" cy="166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10300" b="1" dirty="0" smtClean="0">
                <a:solidFill>
                  <a:srgbClr val="FFFFFF"/>
                </a:solidFill>
                <a:latin typeface="微软雅黑" pitchFamily="34" charset="-122"/>
                <a:ea typeface="微软雅黑" pitchFamily="34" charset="-122"/>
              </a:rPr>
              <a:t>5</a:t>
            </a:r>
            <a:endParaRPr lang="zh-CN" altLang="en-US" sz="10300" b="1" dirty="0">
              <a:solidFill>
                <a:srgbClr val="FFFFFF"/>
              </a:solidFill>
              <a:latin typeface="微软雅黑" pitchFamily="34" charset="-122"/>
              <a:ea typeface="微软雅黑" pitchFamily="34" charset="-122"/>
            </a:endParaRPr>
          </a:p>
        </p:txBody>
      </p:sp>
      <p:sp>
        <p:nvSpPr>
          <p:cNvPr id="16" name="TextBox 1"/>
          <p:cNvSpPr txBox="1">
            <a:spLocks noChangeArrowheads="1"/>
          </p:cNvSpPr>
          <p:nvPr/>
        </p:nvSpPr>
        <p:spPr bwMode="auto">
          <a:xfrm>
            <a:off x="2082780" y="2576513"/>
            <a:ext cx="4696372" cy="5310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500">
                <a:solidFill>
                  <a:srgbClr val="FFFFFF"/>
                </a:solidFill>
                <a:latin typeface="微软雅黑" pitchFamily="34" charset="-122"/>
                <a:ea typeface="微软雅黑" pitchFamily="34" charset="-122"/>
              </a:rPr>
              <a:t>这里可以用一段简洁的文字描述出本章中心思想，或者作为章节导语。还可以列出本章的小节标题。</a:t>
            </a:r>
          </a:p>
        </p:txBody>
      </p:sp>
      <p:sp>
        <p:nvSpPr>
          <p:cNvPr id="17" name="TextBox 2"/>
          <p:cNvSpPr txBox="1">
            <a:spLocks noChangeArrowheads="1"/>
          </p:cNvSpPr>
          <p:nvPr/>
        </p:nvSpPr>
        <p:spPr bwMode="auto">
          <a:xfrm>
            <a:off x="367760" y="2859882"/>
            <a:ext cx="631975" cy="392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100">
                <a:solidFill>
                  <a:srgbClr val="FFFFFF"/>
                </a:solidFill>
              </a:rPr>
              <a:t>Part</a:t>
            </a:r>
            <a:endParaRPr lang="zh-CN" altLang="en-US" sz="2100">
              <a:solidFill>
                <a:srgbClr val="FFFFFF"/>
              </a:solidFill>
            </a:endParaRPr>
          </a:p>
        </p:txBody>
      </p:sp>
    </p:spTree>
    <p:extLst>
      <p:ext uri="{BB962C8B-B14F-4D97-AF65-F5344CB8AC3E}">
        <p14:creationId xmlns:p14="http://schemas.microsoft.com/office/powerpoint/2010/main" xmlns="" val="4014435126"/>
      </p:ext>
    </p:extLst>
  </p:cSld>
  <p:clrMapOvr>
    <a:masterClrMapping/>
  </p:clrMapOvr>
  <mc:AlternateContent xmlns:mc="http://schemas.openxmlformats.org/markup-compatibility/2006">
    <mc:Choice xmlns:p14="http://schemas.microsoft.com/office/powerpoint/2010/main" xmlns="" Requires="p14">
      <p:transition spd="slow" p14:dur="1100" advClick="0" advTm="8000">
        <p14:switch dir="r"/>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1000"/>
                                        <p:tgtEl>
                                          <p:spTgt spid="7"/>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300" fill="hold"/>
                                        <p:tgtEl>
                                          <p:spTgt spid="11"/>
                                        </p:tgtEl>
                                        <p:attrNameLst>
                                          <p:attrName>ppt_w</p:attrName>
                                        </p:attrNameLst>
                                      </p:cBhvr>
                                      <p:tavLst>
                                        <p:tav tm="0">
                                          <p:val>
                                            <p:fltVal val="0"/>
                                          </p:val>
                                        </p:tav>
                                        <p:tav tm="100000">
                                          <p:val>
                                            <p:strVal val="#ppt_w"/>
                                          </p:val>
                                        </p:tav>
                                      </p:tavLst>
                                    </p:anim>
                                    <p:anim calcmode="lin" valueType="num">
                                      <p:cBhvr>
                                        <p:cTn id="20" dur="300" fill="hold"/>
                                        <p:tgtEl>
                                          <p:spTgt spid="11"/>
                                        </p:tgtEl>
                                        <p:attrNameLst>
                                          <p:attrName>ppt_h</p:attrName>
                                        </p:attrNameLst>
                                      </p:cBhvr>
                                      <p:tavLst>
                                        <p:tav tm="0">
                                          <p:val>
                                            <p:fltVal val="0"/>
                                          </p:val>
                                        </p:tav>
                                        <p:tav tm="100000">
                                          <p:val>
                                            <p:strVal val="#ppt_h"/>
                                          </p:val>
                                        </p:tav>
                                      </p:tavLst>
                                    </p:anim>
                                    <p:anim calcmode="lin" valueType="num">
                                      <p:cBhvr>
                                        <p:cTn id="21" dur="300" fill="hold"/>
                                        <p:tgtEl>
                                          <p:spTgt spid="11"/>
                                        </p:tgtEl>
                                        <p:attrNameLst>
                                          <p:attrName>style.rotation</p:attrName>
                                        </p:attrNameLst>
                                      </p:cBhvr>
                                      <p:tavLst>
                                        <p:tav tm="0">
                                          <p:val>
                                            <p:fltVal val="90"/>
                                          </p:val>
                                        </p:tav>
                                        <p:tav tm="100000">
                                          <p:val>
                                            <p:fltVal val="0"/>
                                          </p:val>
                                        </p:tav>
                                      </p:tavLst>
                                    </p:anim>
                                    <p:animEffect transition="in" filter="fade">
                                      <p:cBhvr>
                                        <p:cTn id="22" dur="300"/>
                                        <p:tgtEl>
                                          <p:spTgt spid="11"/>
                                        </p:tgtEl>
                                      </p:cBhvr>
                                    </p:animEffect>
                                  </p:childTnLst>
                                </p:cTn>
                              </p:par>
                            </p:childTnLst>
                          </p:cTn>
                        </p:par>
                        <p:par>
                          <p:cTn id="23" fill="hold">
                            <p:stCondLst>
                              <p:cond delay="1800"/>
                            </p:stCondLst>
                            <p:childTnLst>
                              <p:par>
                                <p:cTn id="24" presetID="42"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400"/>
                                        <p:tgtEl>
                                          <p:spTgt spid="12"/>
                                        </p:tgtEl>
                                      </p:cBhvr>
                                    </p:animEffect>
                                    <p:anim calcmode="lin" valueType="num">
                                      <p:cBhvr>
                                        <p:cTn id="27" dur="400" fill="hold"/>
                                        <p:tgtEl>
                                          <p:spTgt spid="12"/>
                                        </p:tgtEl>
                                        <p:attrNameLst>
                                          <p:attrName>ppt_x</p:attrName>
                                        </p:attrNameLst>
                                      </p:cBhvr>
                                      <p:tavLst>
                                        <p:tav tm="0">
                                          <p:val>
                                            <p:strVal val="#ppt_x"/>
                                          </p:val>
                                        </p:tav>
                                        <p:tav tm="100000">
                                          <p:val>
                                            <p:strVal val="#ppt_x"/>
                                          </p:val>
                                        </p:tav>
                                      </p:tavLst>
                                    </p:anim>
                                    <p:anim calcmode="lin" valueType="num">
                                      <p:cBhvr>
                                        <p:cTn id="28" dur="4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400"/>
                                        <p:tgtEl>
                                          <p:spTgt spid="13"/>
                                        </p:tgtEl>
                                      </p:cBhvr>
                                    </p:animEffect>
                                    <p:anim calcmode="lin" valueType="num">
                                      <p:cBhvr>
                                        <p:cTn id="32" dur="400" fill="hold"/>
                                        <p:tgtEl>
                                          <p:spTgt spid="13"/>
                                        </p:tgtEl>
                                        <p:attrNameLst>
                                          <p:attrName>ppt_x</p:attrName>
                                        </p:attrNameLst>
                                      </p:cBhvr>
                                      <p:tavLst>
                                        <p:tav tm="0">
                                          <p:val>
                                            <p:strVal val="#ppt_x"/>
                                          </p:val>
                                        </p:tav>
                                        <p:tav tm="100000">
                                          <p:val>
                                            <p:strVal val="#ppt_x"/>
                                          </p:val>
                                        </p:tav>
                                      </p:tavLst>
                                    </p:anim>
                                    <p:anim calcmode="lin" valueType="num">
                                      <p:cBhvr>
                                        <p:cTn id="33" dur="4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2400"/>
                            </p:stCondLst>
                            <p:childTnLst>
                              <p:par>
                                <p:cTn id="35" presetID="42"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anim calcmode="lin" valueType="num">
                                      <p:cBhvr>
                                        <p:cTn id="38" dur="500" fill="hold"/>
                                        <p:tgtEl>
                                          <p:spTgt spid="17"/>
                                        </p:tgtEl>
                                        <p:attrNameLst>
                                          <p:attrName>ppt_x</p:attrName>
                                        </p:attrNameLst>
                                      </p:cBhvr>
                                      <p:tavLst>
                                        <p:tav tm="0">
                                          <p:val>
                                            <p:strVal val="#ppt_x"/>
                                          </p:val>
                                        </p:tav>
                                        <p:tav tm="100000">
                                          <p:val>
                                            <p:strVal val="#ppt_x"/>
                                          </p:val>
                                        </p:tav>
                                      </p:tavLst>
                                    </p:anim>
                                    <p:anim calcmode="lin" valueType="num">
                                      <p:cBhvr>
                                        <p:cTn id="39" dur="5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2900"/>
                            </p:stCondLst>
                            <p:childTnLst>
                              <p:par>
                                <p:cTn id="41" presetID="31"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style.rotation</p:attrName>
                                        </p:attrNameLst>
                                      </p:cBhvr>
                                      <p:tavLst>
                                        <p:tav tm="0">
                                          <p:val>
                                            <p:fltVal val="90"/>
                                          </p:val>
                                        </p:tav>
                                        <p:tav tm="100000">
                                          <p:val>
                                            <p:fltVal val="0"/>
                                          </p:val>
                                        </p:tav>
                                      </p:tavLst>
                                    </p:anim>
                                    <p:animEffect transition="in" filter="fade">
                                      <p:cBhvr>
                                        <p:cTn id="46" dur="500"/>
                                        <p:tgtEl>
                                          <p:spTgt spid="15"/>
                                        </p:tgtEl>
                                      </p:cBhvr>
                                    </p:animEffect>
                                  </p:childTnLst>
                                </p:cTn>
                              </p:par>
                            </p:childTnLst>
                          </p:cTn>
                        </p:par>
                        <p:par>
                          <p:cTn id="47" fill="hold">
                            <p:stCondLst>
                              <p:cond delay="340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par>
                          <p:cTn id="51" fill="hold">
                            <p:stCondLst>
                              <p:cond delay="3900"/>
                            </p:stCondLst>
                            <p:childTnLst>
                              <p:par>
                                <p:cTn id="52" presetID="22" presetClass="entr" presetSubtype="1"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up)">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P spid="14" grpId="0" autoUpdateAnimBg="0"/>
      <p:bldP spid="15" grpId="0" autoUpdateAnimBg="0"/>
      <p:bldP spid="16" grpId="0" autoUpdateAnimBg="0"/>
      <p:bldP spid="17"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燕尾形 23"/>
          <p:cNvSpPr/>
          <p:nvPr/>
        </p:nvSpPr>
        <p:spPr>
          <a:xfrm>
            <a:off x="7201747"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25"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26"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27"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28"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29"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5. </a:t>
            </a:r>
            <a:r>
              <a:rPr lang="zh-CN" altLang="en-US" sz="1600" b="0" dirty="0" smtClean="0">
                <a:solidFill>
                  <a:schemeClr val="bg1"/>
                </a:solidFill>
                <a:latin typeface="Impact" pitchFamily="34" charset="0"/>
                <a:ea typeface="微软雅黑" pitchFamily="34" charset="-122"/>
              </a:rPr>
              <a:t>明年工作计划</a:t>
            </a:r>
            <a:endParaRPr lang="zh-CN" altLang="en-US" sz="1600" b="0" dirty="0">
              <a:solidFill>
                <a:schemeClr val="bg1"/>
              </a:solidFill>
              <a:latin typeface="微软雅黑" pitchFamily="34" charset="-122"/>
              <a:ea typeface="微软雅黑" pitchFamily="34" charset="-122"/>
            </a:endParaRPr>
          </a:p>
        </p:txBody>
      </p:sp>
      <p:sp>
        <p:nvSpPr>
          <p:cNvPr id="30" name="矩形 3"/>
          <p:cNvSpPr/>
          <p:nvPr/>
        </p:nvSpPr>
        <p:spPr>
          <a:xfrm>
            <a:off x="2295525" y="1584672"/>
            <a:ext cx="5327650" cy="1131094"/>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accent1">
              <a:lumMod val="20000"/>
              <a:lumOff val="80000"/>
            </a:schemeClr>
          </a:solidFill>
          <a:ln w="25400" cap="flat" cmpd="sng" algn="ctr">
            <a:noFill/>
            <a:prstDash val="solid"/>
          </a:ln>
          <a:effectLst/>
        </p:spPr>
        <p:txBody>
          <a:bodyPr lIns="1620000" tIns="46800" rIns="72000" bIns="46800" anchor="ctr"/>
          <a:lstStyle/>
          <a:p>
            <a:pPr marL="0" lvl="1" algn="ctr" defTabSz="488950">
              <a:lnSpc>
                <a:spcPct val="130000"/>
              </a:lnSpc>
              <a:spcAft>
                <a:spcPct val="15000"/>
              </a:spcAft>
              <a:defRPr/>
            </a:pPr>
            <a:r>
              <a:rPr lang="zh-CN" altLang="en-US" sz="1400" b="0" dirty="0">
                <a:ln/>
                <a:solidFill>
                  <a:schemeClr val="tx1">
                    <a:lumMod val="50000"/>
                  </a:schemeClr>
                </a:solidFill>
                <a:latin typeface="微软雅黑" pitchFamily="34" charset="-122"/>
                <a:ea typeface="微软雅黑" pitchFamily="34" charset="-122"/>
                <a:cs typeface="Times New Roman" pitchFamily="18" charset="0"/>
              </a:rPr>
              <a:t>请在此处输入您的文本，或者将您的文本粘贴到此处。请在此处输入您</a:t>
            </a:r>
            <a:r>
              <a:rPr lang="zh-CN" altLang="en-US" sz="1400" b="0" dirty="0" smtClean="0">
                <a:ln/>
                <a:solidFill>
                  <a:schemeClr val="tx1">
                    <a:lumMod val="50000"/>
                  </a:schemeClr>
                </a:solidFill>
                <a:latin typeface="微软雅黑" pitchFamily="34" charset="-122"/>
                <a:ea typeface="微软雅黑" pitchFamily="34" charset="-122"/>
                <a:cs typeface="Times New Roman" pitchFamily="18" charset="0"/>
              </a:rPr>
              <a:t>的</a:t>
            </a:r>
            <a:r>
              <a:rPr lang="zh-CN" altLang="en-US" sz="1400" b="0" dirty="0">
                <a:ln/>
                <a:solidFill>
                  <a:schemeClr val="tx1">
                    <a:lumMod val="50000"/>
                  </a:schemeClr>
                </a:solidFill>
                <a:latin typeface="微软雅黑" pitchFamily="34" charset="-122"/>
                <a:ea typeface="微软雅黑" pitchFamily="34" charset="-122"/>
                <a:cs typeface="Times New Roman" pitchFamily="18" charset="0"/>
              </a:rPr>
              <a:t>请在此处输入您的文本，或者将您的文本粘贴到此处。请在</a:t>
            </a:r>
            <a:r>
              <a:rPr lang="zh-CN" altLang="en-US" sz="1400" b="0" dirty="0" smtClean="0">
                <a:ln/>
                <a:solidFill>
                  <a:schemeClr val="tx1">
                    <a:lumMod val="50000"/>
                  </a:schemeClr>
                </a:solidFill>
                <a:latin typeface="微软雅黑" pitchFamily="34" charset="-122"/>
                <a:ea typeface="微软雅黑" pitchFamily="34" charset="-122"/>
                <a:cs typeface="Times New Roman" pitchFamily="18" charset="0"/>
              </a:rPr>
              <a:t>此处</a:t>
            </a:r>
            <a:endParaRPr lang="zh-CN" altLang="en-US" sz="1400" b="0" dirty="0">
              <a:ln/>
              <a:solidFill>
                <a:schemeClr val="tx1">
                  <a:lumMod val="50000"/>
                </a:schemeClr>
              </a:solidFill>
              <a:latin typeface="微软雅黑" pitchFamily="34" charset="-122"/>
              <a:ea typeface="微软雅黑" pitchFamily="34" charset="-122"/>
              <a:cs typeface="Times New Roman" pitchFamily="18" charset="0"/>
            </a:endParaRPr>
          </a:p>
        </p:txBody>
      </p:sp>
      <p:sp>
        <p:nvSpPr>
          <p:cNvPr id="31" name="直角三角形 2"/>
          <p:cNvSpPr/>
          <p:nvPr/>
        </p:nvSpPr>
        <p:spPr>
          <a:xfrm rot="17117050" flipH="1">
            <a:off x="2566731" y="1814580"/>
            <a:ext cx="803672" cy="1382713"/>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rgbClr val="002060"/>
          </a:solidFill>
          <a:ln w="25400" cap="flat" cmpd="sng" algn="ctr">
            <a:noFill/>
            <a:prstDash val="solid"/>
          </a:ln>
          <a:effectLst/>
        </p:spPr>
        <p:txBody>
          <a:bodyPr anchor="ctr"/>
          <a:lstStyle/>
          <a:p>
            <a:pPr algn="ctr">
              <a:defRPr/>
            </a:pPr>
            <a:endParaRPr lang="zh-CN" altLang="en-US" sz="1350" b="0" kern="0" dirty="0">
              <a:solidFill>
                <a:sysClr val="window" lastClr="FFFFFF"/>
              </a:solidFill>
              <a:latin typeface="Calibri"/>
              <a:ea typeface="微软雅黑" pitchFamily="34" charset="-122"/>
            </a:endParaRPr>
          </a:p>
        </p:txBody>
      </p:sp>
      <p:sp>
        <p:nvSpPr>
          <p:cNvPr id="32" name="任意多边形 31"/>
          <p:cNvSpPr/>
          <p:nvPr/>
        </p:nvSpPr>
        <p:spPr>
          <a:xfrm>
            <a:off x="1520826" y="1275606"/>
            <a:ext cx="2314575" cy="1027510"/>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0070C0"/>
          </a:solidFill>
          <a:ln w="25400" cap="flat" cmpd="sng" algn="ctr">
            <a:noFill/>
            <a:prstDash val="solid"/>
          </a:ln>
          <a:effectLst/>
        </p:spPr>
        <p:txBody>
          <a:bodyPr lIns="0" tIns="0" rIns="0" bIns="0" anchor="ctr"/>
          <a:lstStyle/>
          <a:p>
            <a:pPr algn="ctr">
              <a:defRPr/>
            </a:pPr>
            <a:r>
              <a:rPr lang="zh-CN" altLang="en-US" sz="2000" b="0" kern="0" dirty="0" smtClean="0">
                <a:solidFill>
                  <a:srgbClr val="FFFFFF"/>
                </a:solidFill>
                <a:latin typeface="Arial Black" pitchFamily="34" charset="0"/>
                <a:ea typeface="微软雅黑" pitchFamily="34" charset="-122"/>
              </a:rPr>
              <a:t>点击添加</a:t>
            </a:r>
            <a:endParaRPr lang="zh-CN" altLang="en-US" sz="2000" b="0" kern="0" dirty="0">
              <a:solidFill>
                <a:srgbClr val="FFFFFF"/>
              </a:solidFill>
              <a:latin typeface="Arial Black" pitchFamily="34" charset="0"/>
              <a:ea typeface="微软雅黑" pitchFamily="34" charset="-122"/>
            </a:endParaRPr>
          </a:p>
        </p:txBody>
      </p:sp>
      <p:sp>
        <p:nvSpPr>
          <p:cNvPr id="33" name="矩形 3"/>
          <p:cNvSpPr/>
          <p:nvPr/>
        </p:nvSpPr>
        <p:spPr>
          <a:xfrm>
            <a:off x="2295525" y="3228852"/>
            <a:ext cx="5327650" cy="1129903"/>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accent1">
              <a:lumMod val="20000"/>
              <a:lumOff val="80000"/>
            </a:schemeClr>
          </a:solidFill>
          <a:ln w="25400" cap="flat" cmpd="sng" algn="ctr">
            <a:noFill/>
            <a:prstDash val="solid"/>
          </a:ln>
          <a:effectLst/>
        </p:spPr>
        <p:txBody>
          <a:bodyPr lIns="1620000" tIns="46800" rIns="72000" bIns="46800" anchor="ctr"/>
          <a:lstStyle/>
          <a:p>
            <a:pPr marL="0" lvl="1" algn="ctr" defTabSz="488950">
              <a:lnSpc>
                <a:spcPct val="130000"/>
              </a:lnSpc>
              <a:spcAft>
                <a:spcPct val="15000"/>
              </a:spcAft>
              <a:defRPr/>
            </a:pPr>
            <a:r>
              <a:rPr lang="zh-CN" altLang="en-US" sz="1400" b="0" dirty="0">
                <a:ln/>
                <a:solidFill>
                  <a:schemeClr val="tx1">
                    <a:lumMod val="50000"/>
                  </a:schemeClr>
                </a:solidFill>
                <a:latin typeface="微软雅黑" pitchFamily="34" charset="-122"/>
                <a:ea typeface="微软雅黑" pitchFamily="34" charset="-122"/>
                <a:cs typeface="Times New Roman" pitchFamily="18" charset="0"/>
              </a:rPr>
              <a:t>请在此处输入您的文本，或者将您的文本粘贴到此处。请在此处输入您</a:t>
            </a:r>
            <a:r>
              <a:rPr lang="zh-CN" altLang="en-US" sz="1400" b="0" dirty="0" smtClean="0">
                <a:ln/>
                <a:solidFill>
                  <a:schemeClr val="tx1">
                    <a:lumMod val="50000"/>
                  </a:schemeClr>
                </a:solidFill>
                <a:latin typeface="微软雅黑" pitchFamily="34" charset="-122"/>
                <a:ea typeface="微软雅黑" pitchFamily="34" charset="-122"/>
                <a:cs typeface="Times New Roman" pitchFamily="18" charset="0"/>
              </a:rPr>
              <a:t>的</a:t>
            </a:r>
            <a:r>
              <a:rPr lang="zh-CN" altLang="en-US" sz="1400" b="0" dirty="0">
                <a:ln/>
                <a:solidFill>
                  <a:schemeClr val="tx1">
                    <a:lumMod val="50000"/>
                  </a:schemeClr>
                </a:solidFill>
                <a:latin typeface="微软雅黑" pitchFamily="34" charset="-122"/>
                <a:ea typeface="微软雅黑" pitchFamily="34" charset="-122"/>
                <a:cs typeface="Times New Roman" pitchFamily="18" charset="0"/>
              </a:rPr>
              <a:t>请在此处输入您的文本，或者将您的文本粘贴到此处。请</a:t>
            </a:r>
            <a:r>
              <a:rPr lang="zh-CN" altLang="en-US" sz="1400" b="0" dirty="0" smtClean="0">
                <a:ln/>
                <a:solidFill>
                  <a:schemeClr val="tx1">
                    <a:lumMod val="50000"/>
                  </a:schemeClr>
                </a:solidFill>
                <a:latin typeface="微软雅黑" pitchFamily="34" charset="-122"/>
                <a:ea typeface="微软雅黑" pitchFamily="34" charset="-122"/>
                <a:cs typeface="Times New Roman" pitchFamily="18" charset="0"/>
              </a:rPr>
              <a:t>在此处</a:t>
            </a:r>
          </a:p>
        </p:txBody>
      </p:sp>
      <p:sp>
        <p:nvSpPr>
          <p:cNvPr id="34" name="直角三角形 2"/>
          <p:cNvSpPr/>
          <p:nvPr/>
        </p:nvSpPr>
        <p:spPr>
          <a:xfrm rot="17117050" flipH="1">
            <a:off x="2566731" y="3398756"/>
            <a:ext cx="803672" cy="1382713"/>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rgbClr val="002060"/>
          </a:solidFill>
          <a:ln w="25400" cap="flat" cmpd="sng" algn="ctr">
            <a:noFill/>
            <a:prstDash val="solid"/>
          </a:ln>
          <a:effectLst/>
        </p:spPr>
        <p:txBody>
          <a:bodyPr anchor="ctr"/>
          <a:lstStyle/>
          <a:p>
            <a:pPr algn="ctr">
              <a:defRPr/>
            </a:pPr>
            <a:endParaRPr lang="zh-CN" altLang="en-US" sz="1350" b="0" kern="0" dirty="0">
              <a:solidFill>
                <a:sysClr val="window" lastClr="FFFFFF"/>
              </a:solidFill>
              <a:latin typeface="Calibri"/>
              <a:ea typeface="微软雅黑" pitchFamily="34" charset="-122"/>
            </a:endParaRPr>
          </a:p>
        </p:txBody>
      </p:sp>
      <p:sp>
        <p:nvSpPr>
          <p:cNvPr id="35" name="任意多边形 34"/>
          <p:cNvSpPr/>
          <p:nvPr/>
        </p:nvSpPr>
        <p:spPr>
          <a:xfrm>
            <a:off x="1520826" y="2859782"/>
            <a:ext cx="2314575" cy="1027509"/>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0070C0"/>
          </a:solidFill>
          <a:ln w="25400" cap="flat" cmpd="sng" algn="ctr">
            <a:noFill/>
            <a:prstDash val="solid"/>
          </a:ln>
          <a:effectLst/>
        </p:spPr>
        <p:txBody>
          <a:bodyPr lIns="0" tIns="0" rIns="0" bIns="0" anchor="ctr"/>
          <a:lstStyle/>
          <a:p>
            <a:pPr algn="ctr">
              <a:defRPr/>
            </a:pPr>
            <a:r>
              <a:rPr lang="zh-CN" altLang="en-US" sz="2000" b="0" kern="0" dirty="0" smtClean="0">
                <a:solidFill>
                  <a:srgbClr val="FFFFFF"/>
                </a:solidFill>
                <a:latin typeface="Arial Black" pitchFamily="34" charset="0"/>
                <a:ea typeface="微软雅黑" pitchFamily="34" charset="-122"/>
              </a:rPr>
              <a:t>点击添加</a:t>
            </a:r>
            <a:endParaRPr lang="zh-CN" altLang="en-US" sz="2000" b="0" kern="0" dirty="0">
              <a:solidFill>
                <a:srgbClr val="FFFFFF"/>
              </a:solidFill>
              <a:latin typeface="Arial Black" pitchFamily="34" charset="0"/>
              <a:ea typeface="微软雅黑" pitchFamily="34" charset="-122"/>
            </a:endParaRPr>
          </a:p>
        </p:txBody>
      </p:sp>
    </p:spTree>
    <p:extLst>
      <p:ext uri="{BB962C8B-B14F-4D97-AF65-F5344CB8AC3E}">
        <p14:creationId xmlns:p14="http://schemas.microsoft.com/office/powerpoint/2010/main" xmlns="" val="664609432"/>
      </p:ext>
    </p:extLst>
  </p:cSld>
  <p:clrMapOvr>
    <a:masterClrMapping/>
  </p:clrMapOvr>
  <mc:AlternateContent xmlns:mc="http://schemas.openxmlformats.org/markup-compatibility/2006">
    <mc:Choice xmlns:p14="http://schemas.microsoft.com/office/powerpoint/2010/main" xmlns="" Requires="p14">
      <p:transition spd="slow" p14:dur="1200" advClick="0" advTm="6000">
        <p14:prism/>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right)">
                                      <p:cBhvr>
                                        <p:cTn id="11" dur="500"/>
                                        <p:tgtEl>
                                          <p:spTgt spid="3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right)">
                                      <p:cBhvr>
                                        <p:cTn id="23" dur="500"/>
                                        <p:tgtEl>
                                          <p:spTgt spid="3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燕尾形 47"/>
          <p:cNvSpPr/>
          <p:nvPr/>
        </p:nvSpPr>
        <p:spPr>
          <a:xfrm>
            <a:off x="7201747"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49"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50"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51"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52"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53"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5. </a:t>
            </a:r>
            <a:r>
              <a:rPr lang="zh-CN" altLang="en-US" sz="1600" b="0" dirty="0" smtClean="0">
                <a:solidFill>
                  <a:schemeClr val="bg1"/>
                </a:solidFill>
                <a:latin typeface="Impact" pitchFamily="34" charset="0"/>
                <a:ea typeface="微软雅黑" pitchFamily="34" charset="-122"/>
              </a:rPr>
              <a:t>明年工作计划</a:t>
            </a:r>
            <a:endParaRPr lang="zh-CN" altLang="en-US" sz="1600" b="0" dirty="0">
              <a:solidFill>
                <a:schemeClr val="bg1"/>
              </a:solidFill>
              <a:latin typeface="微软雅黑" pitchFamily="34" charset="-122"/>
              <a:ea typeface="微软雅黑" pitchFamily="34" charset="-122"/>
            </a:endParaRPr>
          </a:p>
        </p:txBody>
      </p:sp>
      <p:sp>
        <p:nvSpPr>
          <p:cNvPr id="32" name="Freeform 6"/>
          <p:cNvSpPr>
            <a:spLocks noEditPoints="1"/>
          </p:cNvSpPr>
          <p:nvPr/>
        </p:nvSpPr>
        <p:spPr bwMode="auto">
          <a:xfrm>
            <a:off x="6355455" y="2192486"/>
            <a:ext cx="1575772" cy="1576388"/>
          </a:xfrm>
          <a:custGeom>
            <a:avLst/>
            <a:gdLst>
              <a:gd name="T0" fmla="*/ 2795 w 2801"/>
              <a:gd name="T1" fmla="*/ 1534 h 2801"/>
              <a:gd name="T2" fmla="*/ 2801 w 2801"/>
              <a:gd name="T3" fmla="*/ 1401 h 2801"/>
              <a:gd name="T4" fmla="*/ 2795 w 2801"/>
              <a:gd name="T5" fmla="*/ 1268 h 2801"/>
              <a:gd name="T6" fmla="*/ 2509 w 2801"/>
              <a:gd name="T7" fmla="*/ 1237 h 2801"/>
              <a:gd name="T8" fmla="*/ 2443 w 2801"/>
              <a:gd name="T9" fmla="*/ 988 h 2801"/>
              <a:gd name="T10" fmla="*/ 2675 w 2801"/>
              <a:gd name="T11" fmla="*/ 819 h 2801"/>
              <a:gd name="T12" fmla="*/ 2542 w 2801"/>
              <a:gd name="T13" fmla="*/ 588 h 2801"/>
              <a:gd name="T14" fmla="*/ 2279 w 2801"/>
              <a:gd name="T15" fmla="*/ 705 h 2801"/>
              <a:gd name="T16" fmla="*/ 2097 w 2801"/>
              <a:gd name="T17" fmla="*/ 523 h 2801"/>
              <a:gd name="T18" fmla="*/ 2213 w 2801"/>
              <a:gd name="T19" fmla="*/ 260 h 2801"/>
              <a:gd name="T20" fmla="*/ 1983 w 2801"/>
              <a:gd name="T21" fmla="*/ 127 h 2801"/>
              <a:gd name="T22" fmla="*/ 1814 w 2801"/>
              <a:gd name="T23" fmla="*/ 359 h 2801"/>
              <a:gd name="T24" fmla="*/ 1564 w 2801"/>
              <a:gd name="T25" fmla="*/ 292 h 2801"/>
              <a:gd name="T26" fmla="*/ 1534 w 2801"/>
              <a:gd name="T27" fmla="*/ 7 h 2801"/>
              <a:gd name="T28" fmla="*/ 1401 w 2801"/>
              <a:gd name="T29" fmla="*/ 0 h 2801"/>
              <a:gd name="T30" fmla="*/ 1268 w 2801"/>
              <a:gd name="T31" fmla="*/ 7 h 2801"/>
              <a:gd name="T32" fmla="*/ 1238 w 2801"/>
              <a:gd name="T33" fmla="*/ 292 h 2801"/>
              <a:gd name="T34" fmla="*/ 988 w 2801"/>
              <a:gd name="T35" fmla="*/ 359 h 2801"/>
              <a:gd name="T36" fmla="*/ 819 w 2801"/>
              <a:gd name="T37" fmla="*/ 127 h 2801"/>
              <a:gd name="T38" fmla="*/ 588 w 2801"/>
              <a:gd name="T39" fmla="*/ 260 h 2801"/>
              <a:gd name="T40" fmla="*/ 705 w 2801"/>
              <a:gd name="T41" fmla="*/ 523 h 2801"/>
              <a:gd name="T42" fmla="*/ 523 w 2801"/>
              <a:gd name="T43" fmla="*/ 705 h 2801"/>
              <a:gd name="T44" fmla="*/ 260 w 2801"/>
              <a:gd name="T45" fmla="*/ 588 h 2801"/>
              <a:gd name="T46" fmla="*/ 127 w 2801"/>
              <a:gd name="T47" fmla="*/ 819 h 2801"/>
              <a:gd name="T48" fmla="*/ 359 w 2801"/>
              <a:gd name="T49" fmla="*/ 988 h 2801"/>
              <a:gd name="T50" fmla="*/ 292 w 2801"/>
              <a:gd name="T51" fmla="*/ 1237 h 2801"/>
              <a:gd name="T52" fmla="*/ 7 w 2801"/>
              <a:gd name="T53" fmla="*/ 1268 h 2801"/>
              <a:gd name="T54" fmla="*/ 0 w 2801"/>
              <a:gd name="T55" fmla="*/ 1401 h 2801"/>
              <a:gd name="T56" fmla="*/ 7 w 2801"/>
              <a:gd name="T57" fmla="*/ 1534 h 2801"/>
              <a:gd name="T58" fmla="*/ 292 w 2801"/>
              <a:gd name="T59" fmla="*/ 1564 h 2801"/>
              <a:gd name="T60" fmla="*/ 359 w 2801"/>
              <a:gd name="T61" fmla="*/ 1814 h 2801"/>
              <a:gd name="T62" fmla="*/ 127 w 2801"/>
              <a:gd name="T63" fmla="*/ 1983 h 2801"/>
              <a:gd name="T64" fmla="*/ 260 w 2801"/>
              <a:gd name="T65" fmla="*/ 2213 h 2801"/>
              <a:gd name="T66" fmla="*/ 523 w 2801"/>
              <a:gd name="T67" fmla="*/ 2097 h 2801"/>
              <a:gd name="T68" fmla="*/ 705 w 2801"/>
              <a:gd name="T69" fmla="*/ 2279 h 2801"/>
              <a:gd name="T70" fmla="*/ 588 w 2801"/>
              <a:gd name="T71" fmla="*/ 2542 h 2801"/>
              <a:gd name="T72" fmla="*/ 819 w 2801"/>
              <a:gd name="T73" fmla="*/ 2675 h 2801"/>
              <a:gd name="T74" fmla="*/ 988 w 2801"/>
              <a:gd name="T75" fmla="*/ 2443 h 2801"/>
              <a:gd name="T76" fmla="*/ 1238 w 2801"/>
              <a:gd name="T77" fmla="*/ 2509 h 2801"/>
              <a:gd name="T78" fmla="*/ 1268 w 2801"/>
              <a:gd name="T79" fmla="*/ 2795 h 2801"/>
              <a:gd name="T80" fmla="*/ 1401 w 2801"/>
              <a:gd name="T81" fmla="*/ 2801 h 2801"/>
              <a:gd name="T82" fmla="*/ 1534 w 2801"/>
              <a:gd name="T83" fmla="*/ 2795 h 2801"/>
              <a:gd name="T84" fmla="*/ 1564 w 2801"/>
              <a:gd name="T85" fmla="*/ 2509 h 2801"/>
              <a:gd name="T86" fmla="*/ 1814 w 2801"/>
              <a:gd name="T87" fmla="*/ 2443 h 2801"/>
              <a:gd name="T88" fmla="*/ 1983 w 2801"/>
              <a:gd name="T89" fmla="*/ 2675 h 2801"/>
              <a:gd name="T90" fmla="*/ 2214 w 2801"/>
              <a:gd name="T91" fmla="*/ 2542 h 2801"/>
              <a:gd name="T92" fmla="*/ 2097 w 2801"/>
              <a:gd name="T93" fmla="*/ 2279 h 2801"/>
              <a:gd name="T94" fmla="*/ 2279 w 2801"/>
              <a:gd name="T95" fmla="*/ 2097 h 2801"/>
              <a:gd name="T96" fmla="*/ 2542 w 2801"/>
              <a:gd name="T97" fmla="*/ 2213 h 2801"/>
              <a:gd name="T98" fmla="*/ 2675 w 2801"/>
              <a:gd name="T99" fmla="*/ 1983 h 2801"/>
              <a:gd name="T100" fmla="*/ 2443 w 2801"/>
              <a:gd name="T101" fmla="*/ 1814 h 2801"/>
              <a:gd name="T102" fmla="*/ 2509 w 2801"/>
              <a:gd name="T103" fmla="*/ 1564 h 2801"/>
              <a:gd name="T104" fmla="*/ 2795 w 2801"/>
              <a:gd name="T105" fmla="*/ 1534 h 2801"/>
              <a:gd name="T106" fmla="*/ 1401 w 2801"/>
              <a:gd name="T107" fmla="*/ 488 h 2801"/>
              <a:gd name="T108" fmla="*/ 2313 w 2801"/>
              <a:gd name="T109" fmla="*/ 1401 h 2801"/>
              <a:gd name="T110" fmla="*/ 1401 w 2801"/>
              <a:gd name="T111" fmla="*/ 2313 h 2801"/>
              <a:gd name="T112" fmla="*/ 488 w 2801"/>
              <a:gd name="T113" fmla="*/ 1401 h 2801"/>
              <a:gd name="T114" fmla="*/ 1401 w 2801"/>
              <a:gd name="T115" fmla="*/ 488 h 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01" h="2801">
                <a:moveTo>
                  <a:pt x="2795" y="1534"/>
                </a:moveTo>
                <a:cubicBezTo>
                  <a:pt x="2799" y="1490"/>
                  <a:pt x="2801" y="1446"/>
                  <a:pt x="2801" y="1401"/>
                </a:cubicBezTo>
                <a:cubicBezTo>
                  <a:pt x="2801" y="1356"/>
                  <a:pt x="2799" y="1311"/>
                  <a:pt x="2795" y="1268"/>
                </a:cubicBezTo>
                <a:lnTo>
                  <a:pt x="2509" y="1237"/>
                </a:lnTo>
                <a:cubicBezTo>
                  <a:pt x="2497" y="1151"/>
                  <a:pt x="2474" y="1067"/>
                  <a:pt x="2443" y="988"/>
                </a:cubicBezTo>
                <a:lnTo>
                  <a:pt x="2675" y="819"/>
                </a:lnTo>
                <a:cubicBezTo>
                  <a:pt x="2638" y="738"/>
                  <a:pt x="2593" y="660"/>
                  <a:pt x="2542" y="588"/>
                </a:cubicBezTo>
                <a:lnTo>
                  <a:pt x="2279" y="705"/>
                </a:lnTo>
                <a:cubicBezTo>
                  <a:pt x="2225" y="638"/>
                  <a:pt x="2164" y="576"/>
                  <a:pt x="2097" y="523"/>
                </a:cubicBezTo>
                <a:lnTo>
                  <a:pt x="2213" y="260"/>
                </a:lnTo>
                <a:cubicBezTo>
                  <a:pt x="2141" y="209"/>
                  <a:pt x="2064" y="164"/>
                  <a:pt x="1983" y="127"/>
                </a:cubicBezTo>
                <a:lnTo>
                  <a:pt x="1814" y="359"/>
                </a:lnTo>
                <a:cubicBezTo>
                  <a:pt x="1735" y="328"/>
                  <a:pt x="1651" y="305"/>
                  <a:pt x="1564" y="292"/>
                </a:cubicBezTo>
                <a:lnTo>
                  <a:pt x="1534" y="7"/>
                </a:lnTo>
                <a:cubicBezTo>
                  <a:pt x="1490" y="3"/>
                  <a:pt x="1446" y="0"/>
                  <a:pt x="1401" y="0"/>
                </a:cubicBezTo>
                <a:cubicBezTo>
                  <a:pt x="1356" y="0"/>
                  <a:pt x="1311" y="3"/>
                  <a:pt x="1268" y="7"/>
                </a:cubicBezTo>
                <a:lnTo>
                  <a:pt x="1238" y="292"/>
                </a:lnTo>
                <a:cubicBezTo>
                  <a:pt x="1151" y="305"/>
                  <a:pt x="1067" y="328"/>
                  <a:pt x="988" y="359"/>
                </a:cubicBezTo>
                <a:lnTo>
                  <a:pt x="819" y="127"/>
                </a:lnTo>
                <a:cubicBezTo>
                  <a:pt x="738" y="164"/>
                  <a:pt x="660" y="209"/>
                  <a:pt x="588" y="260"/>
                </a:cubicBezTo>
                <a:lnTo>
                  <a:pt x="705" y="523"/>
                </a:lnTo>
                <a:cubicBezTo>
                  <a:pt x="638" y="576"/>
                  <a:pt x="576" y="638"/>
                  <a:pt x="523" y="705"/>
                </a:cubicBezTo>
                <a:lnTo>
                  <a:pt x="260" y="588"/>
                </a:lnTo>
                <a:cubicBezTo>
                  <a:pt x="209" y="660"/>
                  <a:pt x="164" y="738"/>
                  <a:pt x="127" y="819"/>
                </a:cubicBezTo>
                <a:lnTo>
                  <a:pt x="359" y="988"/>
                </a:lnTo>
                <a:cubicBezTo>
                  <a:pt x="328" y="1067"/>
                  <a:pt x="305" y="1151"/>
                  <a:pt x="292" y="1237"/>
                </a:cubicBezTo>
                <a:lnTo>
                  <a:pt x="7" y="1268"/>
                </a:lnTo>
                <a:cubicBezTo>
                  <a:pt x="3" y="1311"/>
                  <a:pt x="0" y="1356"/>
                  <a:pt x="0" y="1401"/>
                </a:cubicBezTo>
                <a:cubicBezTo>
                  <a:pt x="0" y="1446"/>
                  <a:pt x="3" y="1490"/>
                  <a:pt x="7" y="1534"/>
                </a:cubicBezTo>
                <a:lnTo>
                  <a:pt x="292" y="1564"/>
                </a:lnTo>
                <a:cubicBezTo>
                  <a:pt x="305" y="1651"/>
                  <a:pt x="328" y="1735"/>
                  <a:pt x="359" y="1814"/>
                </a:cubicBezTo>
                <a:lnTo>
                  <a:pt x="127" y="1983"/>
                </a:lnTo>
                <a:cubicBezTo>
                  <a:pt x="164" y="2064"/>
                  <a:pt x="209" y="2141"/>
                  <a:pt x="260" y="2213"/>
                </a:cubicBezTo>
                <a:lnTo>
                  <a:pt x="523" y="2097"/>
                </a:lnTo>
                <a:cubicBezTo>
                  <a:pt x="576" y="2164"/>
                  <a:pt x="638" y="2226"/>
                  <a:pt x="705" y="2279"/>
                </a:cubicBezTo>
                <a:lnTo>
                  <a:pt x="588" y="2542"/>
                </a:lnTo>
                <a:cubicBezTo>
                  <a:pt x="660" y="2593"/>
                  <a:pt x="738" y="2638"/>
                  <a:pt x="819" y="2675"/>
                </a:cubicBezTo>
                <a:lnTo>
                  <a:pt x="988" y="2443"/>
                </a:lnTo>
                <a:cubicBezTo>
                  <a:pt x="1067" y="2474"/>
                  <a:pt x="1151" y="2497"/>
                  <a:pt x="1238" y="2509"/>
                </a:cubicBezTo>
                <a:lnTo>
                  <a:pt x="1268" y="2795"/>
                </a:lnTo>
                <a:cubicBezTo>
                  <a:pt x="1311" y="2799"/>
                  <a:pt x="1356" y="2801"/>
                  <a:pt x="1401" y="2801"/>
                </a:cubicBezTo>
                <a:cubicBezTo>
                  <a:pt x="1446" y="2801"/>
                  <a:pt x="1490" y="2799"/>
                  <a:pt x="1534" y="2795"/>
                </a:cubicBezTo>
                <a:lnTo>
                  <a:pt x="1564" y="2509"/>
                </a:lnTo>
                <a:cubicBezTo>
                  <a:pt x="1651" y="2497"/>
                  <a:pt x="1735" y="2474"/>
                  <a:pt x="1814" y="2443"/>
                </a:cubicBezTo>
                <a:lnTo>
                  <a:pt x="1983" y="2675"/>
                </a:lnTo>
                <a:cubicBezTo>
                  <a:pt x="2064" y="2638"/>
                  <a:pt x="2141" y="2593"/>
                  <a:pt x="2214" y="2542"/>
                </a:cubicBezTo>
                <a:lnTo>
                  <a:pt x="2097" y="2279"/>
                </a:lnTo>
                <a:cubicBezTo>
                  <a:pt x="2164" y="2225"/>
                  <a:pt x="2226" y="2164"/>
                  <a:pt x="2279" y="2097"/>
                </a:cubicBezTo>
                <a:lnTo>
                  <a:pt x="2542" y="2213"/>
                </a:lnTo>
                <a:cubicBezTo>
                  <a:pt x="2593" y="2141"/>
                  <a:pt x="2638" y="2064"/>
                  <a:pt x="2675" y="1983"/>
                </a:cubicBezTo>
                <a:lnTo>
                  <a:pt x="2443" y="1814"/>
                </a:lnTo>
                <a:cubicBezTo>
                  <a:pt x="2474" y="1735"/>
                  <a:pt x="2497" y="1651"/>
                  <a:pt x="2509" y="1564"/>
                </a:cubicBezTo>
                <a:lnTo>
                  <a:pt x="2795" y="1534"/>
                </a:lnTo>
                <a:close/>
                <a:moveTo>
                  <a:pt x="1401" y="488"/>
                </a:moveTo>
                <a:cubicBezTo>
                  <a:pt x="1905" y="488"/>
                  <a:pt x="2313" y="897"/>
                  <a:pt x="2313" y="1401"/>
                </a:cubicBezTo>
                <a:cubicBezTo>
                  <a:pt x="2313" y="1905"/>
                  <a:pt x="1905" y="2313"/>
                  <a:pt x="1401" y="2313"/>
                </a:cubicBezTo>
                <a:cubicBezTo>
                  <a:pt x="897" y="2313"/>
                  <a:pt x="488" y="1905"/>
                  <a:pt x="488" y="1401"/>
                </a:cubicBezTo>
                <a:cubicBezTo>
                  <a:pt x="488" y="897"/>
                  <a:pt x="897" y="488"/>
                  <a:pt x="1401" y="488"/>
                </a:cubicBezTo>
                <a:close/>
              </a:path>
            </a:pathLst>
          </a:custGeom>
          <a:solidFill>
            <a:srgbClr val="00B0F0"/>
          </a:solidFill>
          <a:ln>
            <a:noFill/>
          </a:ln>
        </p:spPr>
        <p:txBody>
          <a:bodyPr lIns="68562" tIns="34281" rIns="68562" bIns="34281"/>
          <a:lstStyle/>
          <a:p>
            <a:endParaRPr lang="zh-CN" altLang="en-US" sz="1600" b="0"/>
          </a:p>
        </p:txBody>
      </p:sp>
      <p:sp>
        <p:nvSpPr>
          <p:cNvPr id="33" name="Freeform 7"/>
          <p:cNvSpPr>
            <a:spLocks noEditPoints="1"/>
          </p:cNvSpPr>
          <p:nvPr/>
        </p:nvSpPr>
        <p:spPr bwMode="auto">
          <a:xfrm>
            <a:off x="4715414" y="1424534"/>
            <a:ext cx="1869742" cy="1869281"/>
          </a:xfrm>
          <a:custGeom>
            <a:avLst/>
            <a:gdLst>
              <a:gd name="T0" fmla="*/ 3315 w 3322"/>
              <a:gd name="T1" fmla="*/ 1820 h 3322"/>
              <a:gd name="T2" fmla="*/ 3322 w 3322"/>
              <a:gd name="T3" fmla="*/ 1661 h 3322"/>
              <a:gd name="T4" fmla="*/ 3315 w 3322"/>
              <a:gd name="T5" fmla="*/ 1503 h 3322"/>
              <a:gd name="T6" fmla="*/ 2976 w 3322"/>
              <a:gd name="T7" fmla="*/ 1468 h 3322"/>
              <a:gd name="T8" fmla="*/ 2897 w 3322"/>
              <a:gd name="T9" fmla="*/ 1172 h 3322"/>
              <a:gd name="T10" fmla="*/ 3172 w 3322"/>
              <a:gd name="T11" fmla="*/ 972 h 3322"/>
              <a:gd name="T12" fmla="*/ 3014 w 3322"/>
              <a:gd name="T13" fmla="*/ 698 h 3322"/>
              <a:gd name="T14" fmla="*/ 2703 w 3322"/>
              <a:gd name="T15" fmla="*/ 836 h 3322"/>
              <a:gd name="T16" fmla="*/ 2486 w 3322"/>
              <a:gd name="T17" fmla="*/ 620 h 3322"/>
              <a:gd name="T18" fmla="*/ 2625 w 3322"/>
              <a:gd name="T19" fmla="*/ 308 h 3322"/>
              <a:gd name="T20" fmla="*/ 2351 w 3322"/>
              <a:gd name="T21" fmla="*/ 150 h 3322"/>
              <a:gd name="T22" fmla="*/ 2151 w 3322"/>
              <a:gd name="T23" fmla="*/ 426 h 3322"/>
              <a:gd name="T24" fmla="*/ 1855 w 3322"/>
              <a:gd name="T25" fmla="*/ 347 h 3322"/>
              <a:gd name="T26" fmla="*/ 1819 w 3322"/>
              <a:gd name="T27" fmla="*/ 8 h 3322"/>
              <a:gd name="T28" fmla="*/ 1661 w 3322"/>
              <a:gd name="T29" fmla="*/ 0 h 3322"/>
              <a:gd name="T30" fmla="*/ 1503 w 3322"/>
              <a:gd name="T31" fmla="*/ 8 h 3322"/>
              <a:gd name="T32" fmla="*/ 1467 w 3322"/>
              <a:gd name="T33" fmla="*/ 347 h 3322"/>
              <a:gd name="T34" fmla="*/ 1171 w 3322"/>
              <a:gd name="T35" fmla="*/ 426 h 3322"/>
              <a:gd name="T36" fmla="*/ 971 w 3322"/>
              <a:gd name="T37" fmla="*/ 150 h 3322"/>
              <a:gd name="T38" fmla="*/ 697 w 3322"/>
              <a:gd name="T39" fmla="*/ 308 h 3322"/>
              <a:gd name="T40" fmla="*/ 836 w 3322"/>
              <a:gd name="T41" fmla="*/ 620 h 3322"/>
              <a:gd name="T42" fmla="*/ 619 w 3322"/>
              <a:gd name="T43" fmla="*/ 836 h 3322"/>
              <a:gd name="T44" fmla="*/ 308 w 3322"/>
              <a:gd name="T45" fmla="*/ 698 h 3322"/>
              <a:gd name="T46" fmla="*/ 150 w 3322"/>
              <a:gd name="T47" fmla="*/ 972 h 3322"/>
              <a:gd name="T48" fmla="*/ 425 w 3322"/>
              <a:gd name="T49" fmla="*/ 1172 h 3322"/>
              <a:gd name="T50" fmla="*/ 346 w 3322"/>
              <a:gd name="T51" fmla="*/ 1468 h 3322"/>
              <a:gd name="T52" fmla="*/ 8 w 3322"/>
              <a:gd name="T53" fmla="*/ 1503 h 3322"/>
              <a:gd name="T54" fmla="*/ 0 w 3322"/>
              <a:gd name="T55" fmla="*/ 1661 h 3322"/>
              <a:gd name="T56" fmla="*/ 8 w 3322"/>
              <a:gd name="T57" fmla="*/ 1820 h 3322"/>
              <a:gd name="T58" fmla="*/ 346 w 3322"/>
              <a:gd name="T59" fmla="*/ 1855 h 3322"/>
              <a:gd name="T60" fmla="*/ 425 w 3322"/>
              <a:gd name="T61" fmla="*/ 2151 h 3322"/>
              <a:gd name="T62" fmla="*/ 150 w 3322"/>
              <a:gd name="T63" fmla="*/ 2351 h 3322"/>
              <a:gd name="T64" fmla="*/ 308 w 3322"/>
              <a:gd name="T65" fmla="*/ 2625 h 3322"/>
              <a:gd name="T66" fmla="*/ 619 w 3322"/>
              <a:gd name="T67" fmla="*/ 2486 h 3322"/>
              <a:gd name="T68" fmla="*/ 836 w 3322"/>
              <a:gd name="T69" fmla="*/ 2703 h 3322"/>
              <a:gd name="T70" fmla="*/ 697 w 3322"/>
              <a:gd name="T71" fmla="*/ 3014 h 3322"/>
              <a:gd name="T72" fmla="*/ 971 w 3322"/>
              <a:gd name="T73" fmla="*/ 3173 h 3322"/>
              <a:gd name="T74" fmla="*/ 1171 w 3322"/>
              <a:gd name="T75" fmla="*/ 2897 h 3322"/>
              <a:gd name="T76" fmla="*/ 1467 w 3322"/>
              <a:gd name="T77" fmla="*/ 2976 h 3322"/>
              <a:gd name="T78" fmla="*/ 1503 w 3322"/>
              <a:gd name="T79" fmla="*/ 3315 h 3322"/>
              <a:gd name="T80" fmla="*/ 1661 w 3322"/>
              <a:gd name="T81" fmla="*/ 3322 h 3322"/>
              <a:gd name="T82" fmla="*/ 1819 w 3322"/>
              <a:gd name="T83" fmla="*/ 3315 h 3322"/>
              <a:gd name="T84" fmla="*/ 1855 w 3322"/>
              <a:gd name="T85" fmla="*/ 2976 h 3322"/>
              <a:gd name="T86" fmla="*/ 2151 w 3322"/>
              <a:gd name="T87" fmla="*/ 2897 h 3322"/>
              <a:gd name="T88" fmla="*/ 2351 w 3322"/>
              <a:gd name="T89" fmla="*/ 3173 h 3322"/>
              <a:gd name="T90" fmla="*/ 2625 w 3322"/>
              <a:gd name="T91" fmla="*/ 3014 h 3322"/>
              <a:gd name="T92" fmla="*/ 2486 w 3322"/>
              <a:gd name="T93" fmla="*/ 2703 h 3322"/>
              <a:gd name="T94" fmla="*/ 2703 w 3322"/>
              <a:gd name="T95" fmla="*/ 2486 h 3322"/>
              <a:gd name="T96" fmla="*/ 3014 w 3322"/>
              <a:gd name="T97" fmla="*/ 2625 h 3322"/>
              <a:gd name="T98" fmla="*/ 3172 w 3322"/>
              <a:gd name="T99" fmla="*/ 2351 h 3322"/>
              <a:gd name="T100" fmla="*/ 2897 w 3322"/>
              <a:gd name="T101" fmla="*/ 2151 h 3322"/>
              <a:gd name="T102" fmla="*/ 2976 w 3322"/>
              <a:gd name="T103" fmla="*/ 1855 h 3322"/>
              <a:gd name="T104" fmla="*/ 3315 w 3322"/>
              <a:gd name="T105" fmla="*/ 1820 h 3322"/>
              <a:gd name="T106" fmla="*/ 1661 w 3322"/>
              <a:gd name="T107" fmla="*/ 586 h 3322"/>
              <a:gd name="T108" fmla="*/ 2736 w 3322"/>
              <a:gd name="T109" fmla="*/ 1661 h 3322"/>
              <a:gd name="T110" fmla="*/ 1661 w 3322"/>
              <a:gd name="T111" fmla="*/ 2737 h 3322"/>
              <a:gd name="T112" fmla="*/ 586 w 3322"/>
              <a:gd name="T113" fmla="*/ 1661 h 3322"/>
              <a:gd name="T114" fmla="*/ 1661 w 3322"/>
              <a:gd name="T115" fmla="*/ 586 h 3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22" h="3322">
                <a:moveTo>
                  <a:pt x="3315" y="1820"/>
                </a:moveTo>
                <a:cubicBezTo>
                  <a:pt x="3319" y="1768"/>
                  <a:pt x="3322" y="1715"/>
                  <a:pt x="3322" y="1661"/>
                </a:cubicBezTo>
                <a:cubicBezTo>
                  <a:pt x="3322" y="1608"/>
                  <a:pt x="3319" y="1555"/>
                  <a:pt x="3315" y="1503"/>
                </a:cubicBezTo>
                <a:lnTo>
                  <a:pt x="2976" y="1468"/>
                </a:lnTo>
                <a:cubicBezTo>
                  <a:pt x="2961" y="1365"/>
                  <a:pt x="2934" y="1266"/>
                  <a:pt x="2897" y="1172"/>
                </a:cubicBezTo>
                <a:lnTo>
                  <a:pt x="3172" y="972"/>
                </a:lnTo>
                <a:cubicBezTo>
                  <a:pt x="3128" y="875"/>
                  <a:pt x="3075" y="783"/>
                  <a:pt x="3014" y="698"/>
                </a:cubicBezTo>
                <a:lnTo>
                  <a:pt x="2703" y="836"/>
                </a:lnTo>
                <a:cubicBezTo>
                  <a:pt x="2639" y="756"/>
                  <a:pt x="2566" y="683"/>
                  <a:pt x="2486" y="620"/>
                </a:cubicBezTo>
                <a:lnTo>
                  <a:pt x="2625" y="308"/>
                </a:lnTo>
                <a:cubicBezTo>
                  <a:pt x="2539" y="247"/>
                  <a:pt x="2448" y="194"/>
                  <a:pt x="2351" y="150"/>
                </a:cubicBezTo>
                <a:lnTo>
                  <a:pt x="2151" y="426"/>
                </a:lnTo>
                <a:cubicBezTo>
                  <a:pt x="2057" y="389"/>
                  <a:pt x="1958" y="362"/>
                  <a:pt x="1855" y="347"/>
                </a:cubicBezTo>
                <a:lnTo>
                  <a:pt x="1819" y="8"/>
                </a:lnTo>
                <a:cubicBezTo>
                  <a:pt x="1767" y="3"/>
                  <a:pt x="1714" y="0"/>
                  <a:pt x="1661" y="0"/>
                </a:cubicBezTo>
                <a:cubicBezTo>
                  <a:pt x="1608" y="0"/>
                  <a:pt x="1555" y="3"/>
                  <a:pt x="1503" y="8"/>
                </a:cubicBezTo>
                <a:lnTo>
                  <a:pt x="1467" y="347"/>
                </a:lnTo>
                <a:cubicBezTo>
                  <a:pt x="1364" y="362"/>
                  <a:pt x="1265" y="389"/>
                  <a:pt x="1171" y="426"/>
                </a:cubicBezTo>
                <a:lnTo>
                  <a:pt x="971" y="150"/>
                </a:lnTo>
                <a:cubicBezTo>
                  <a:pt x="875" y="194"/>
                  <a:pt x="783" y="247"/>
                  <a:pt x="697" y="308"/>
                </a:cubicBezTo>
                <a:lnTo>
                  <a:pt x="836" y="620"/>
                </a:lnTo>
                <a:cubicBezTo>
                  <a:pt x="756" y="683"/>
                  <a:pt x="683" y="756"/>
                  <a:pt x="619" y="836"/>
                </a:cubicBezTo>
                <a:lnTo>
                  <a:pt x="308" y="698"/>
                </a:lnTo>
                <a:cubicBezTo>
                  <a:pt x="247" y="783"/>
                  <a:pt x="194" y="875"/>
                  <a:pt x="150" y="972"/>
                </a:cubicBezTo>
                <a:lnTo>
                  <a:pt x="425" y="1172"/>
                </a:lnTo>
                <a:cubicBezTo>
                  <a:pt x="388" y="1266"/>
                  <a:pt x="361" y="1365"/>
                  <a:pt x="346" y="1468"/>
                </a:cubicBezTo>
                <a:lnTo>
                  <a:pt x="8" y="1503"/>
                </a:lnTo>
                <a:cubicBezTo>
                  <a:pt x="3" y="1555"/>
                  <a:pt x="0" y="1608"/>
                  <a:pt x="0" y="1661"/>
                </a:cubicBezTo>
                <a:cubicBezTo>
                  <a:pt x="0" y="1715"/>
                  <a:pt x="3" y="1768"/>
                  <a:pt x="8" y="1820"/>
                </a:cubicBezTo>
                <a:lnTo>
                  <a:pt x="346" y="1855"/>
                </a:lnTo>
                <a:cubicBezTo>
                  <a:pt x="361" y="1958"/>
                  <a:pt x="388" y="2057"/>
                  <a:pt x="425" y="2151"/>
                </a:cubicBezTo>
                <a:lnTo>
                  <a:pt x="150" y="2351"/>
                </a:lnTo>
                <a:cubicBezTo>
                  <a:pt x="194" y="2448"/>
                  <a:pt x="247" y="2540"/>
                  <a:pt x="308" y="2625"/>
                </a:cubicBezTo>
                <a:lnTo>
                  <a:pt x="619" y="2486"/>
                </a:lnTo>
                <a:cubicBezTo>
                  <a:pt x="683" y="2567"/>
                  <a:pt x="756" y="2639"/>
                  <a:pt x="836" y="2703"/>
                </a:cubicBezTo>
                <a:lnTo>
                  <a:pt x="697" y="3014"/>
                </a:lnTo>
                <a:cubicBezTo>
                  <a:pt x="783" y="3075"/>
                  <a:pt x="874" y="3129"/>
                  <a:pt x="971" y="3173"/>
                </a:cubicBezTo>
                <a:lnTo>
                  <a:pt x="1171" y="2897"/>
                </a:lnTo>
                <a:cubicBezTo>
                  <a:pt x="1265" y="2934"/>
                  <a:pt x="1364" y="2961"/>
                  <a:pt x="1467" y="2976"/>
                </a:cubicBezTo>
                <a:lnTo>
                  <a:pt x="1503" y="3315"/>
                </a:lnTo>
                <a:cubicBezTo>
                  <a:pt x="1555" y="3320"/>
                  <a:pt x="1608" y="3322"/>
                  <a:pt x="1661" y="3322"/>
                </a:cubicBezTo>
                <a:cubicBezTo>
                  <a:pt x="1714" y="3322"/>
                  <a:pt x="1767" y="3320"/>
                  <a:pt x="1819" y="3315"/>
                </a:cubicBezTo>
                <a:lnTo>
                  <a:pt x="1855" y="2976"/>
                </a:lnTo>
                <a:cubicBezTo>
                  <a:pt x="1958" y="2961"/>
                  <a:pt x="2057" y="2934"/>
                  <a:pt x="2151" y="2897"/>
                </a:cubicBezTo>
                <a:lnTo>
                  <a:pt x="2351" y="3173"/>
                </a:lnTo>
                <a:cubicBezTo>
                  <a:pt x="2448" y="3129"/>
                  <a:pt x="2539" y="3075"/>
                  <a:pt x="2625" y="3014"/>
                </a:cubicBezTo>
                <a:lnTo>
                  <a:pt x="2486" y="2703"/>
                </a:lnTo>
                <a:cubicBezTo>
                  <a:pt x="2566" y="2639"/>
                  <a:pt x="2639" y="2567"/>
                  <a:pt x="2703" y="2486"/>
                </a:cubicBezTo>
                <a:lnTo>
                  <a:pt x="3014" y="2625"/>
                </a:lnTo>
                <a:cubicBezTo>
                  <a:pt x="3075" y="2540"/>
                  <a:pt x="3128" y="2448"/>
                  <a:pt x="3172" y="2351"/>
                </a:cubicBezTo>
                <a:lnTo>
                  <a:pt x="2897" y="2151"/>
                </a:lnTo>
                <a:cubicBezTo>
                  <a:pt x="2934" y="2057"/>
                  <a:pt x="2961" y="1958"/>
                  <a:pt x="2976" y="1855"/>
                </a:cubicBezTo>
                <a:lnTo>
                  <a:pt x="3315" y="1820"/>
                </a:lnTo>
                <a:close/>
                <a:moveTo>
                  <a:pt x="1661" y="586"/>
                </a:moveTo>
                <a:cubicBezTo>
                  <a:pt x="2255" y="586"/>
                  <a:pt x="2736" y="1068"/>
                  <a:pt x="2736" y="1661"/>
                </a:cubicBezTo>
                <a:cubicBezTo>
                  <a:pt x="2736" y="2255"/>
                  <a:pt x="2255" y="2737"/>
                  <a:pt x="1661" y="2737"/>
                </a:cubicBezTo>
                <a:cubicBezTo>
                  <a:pt x="1067" y="2737"/>
                  <a:pt x="586" y="2255"/>
                  <a:pt x="586" y="1661"/>
                </a:cubicBezTo>
                <a:cubicBezTo>
                  <a:pt x="586" y="1068"/>
                  <a:pt x="1067" y="586"/>
                  <a:pt x="1661" y="586"/>
                </a:cubicBezTo>
                <a:close/>
              </a:path>
            </a:pathLst>
          </a:custGeom>
          <a:solidFill>
            <a:srgbClr val="0070C0"/>
          </a:solidFill>
          <a:ln>
            <a:noFill/>
          </a:ln>
        </p:spPr>
        <p:txBody>
          <a:bodyPr lIns="68562" tIns="34281" rIns="68562" bIns="34281"/>
          <a:lstStyle/>
          <a:p>
            <a:endParaRPr lang="zh-CN" altLang="en-US" sz="1600" b="0"/>
          </a:p>
        </p:txBody>
      </p:sp>
      <p:sp>
        <p:nvSpPr>
          <p:cNvPr id="34" name="Freeform 8"/>
          <p:cNvSpPr>
            <a:spLocks noEditPoints="1"/>
          </p:cNvSpPr>
          <p:nvPr/>
        </p:nvSpPr>
        <p:spPr bwMode="auto">
          <a:xfrm>
            <a:off x="1009256" y="1419770"/>
            <a:ext cx="1869742" cy="1870472"/>
          </a:xfrm>
          <a:custGeom>
            <a:avLst/>
            <a:gdLst>
              <a:gd name="T0" fmla="*/ 3314 w 3322"/>
              <a:gd name="T1" fmla="*/ 1819 h 3322"/>
              <a:gd name="T2" fmla="*/ 3322 w 3322"/>
              <a:gd name="T3" fmla="*/ 1661 h 3322"/>
              <a:gd name="T4" fmla="*/ 3314 w 3322"/>
              <a:gd name="T5" fmla="*/ 1503 h 3322"/>
              <a:gd name="T6" fmla="*/ 2976 w 3322"/>
              <a:gd name="T7" fmla="*/ 1467 h 3322"/>
              <a:gd name="T8" fmla="*/ 2897 w 3322"/>
              <a:gd name="T9" fmla="*/ 1171 h 3322"/>
              <a:gd name="T10" fmla="*/ 3172 w 3322"/>
              <a:gd name="T11" fmla="*/ 971 h 3322"/>
              <a:gd name="T12" fmla="*/ 3014 w 3322"/>
              <a:gd name="T13" fmla="*/ 697 h 3322"/>
              <a:gd name="T14" fmla="*/ 2703 w 3322"/>
              <a:gd name="T15" fmla="*/ 836 h 3322"/>
              <a:gd name="T16" fmla="*/ 2486 w 3322"/>
              <a:gd name="T17" fmla="*/ 619 h 3322"/>
              <a:gd name="T18" fmla="*/ 2625 w 3322"/>
              <a:gd name="T19" fmla="*/ 308 h 3322"/>
              <a:gd name="T20" fmla="*/ 2351 w 3322"/>
              <a:gd name="T21" fmla="*/ 150 h 3322"/>
              <a:gd name="T22" fmla="*/ 2151 w 3322"/>
              <a:gd name="T23" fmla="*/ 425 h 3322"/>
              <a:gd name="T24" fmla="*/ 1855 w 3322"/>
              <a:gd name="T25" fmla="*/ 346 h 3322"/>
              <a:gd name="T26" fmla="*/ 1819 w 3322"/>
              <a:gd name="T27" fmla="*/ 8 h 3322"/>
              <a:gd name="T28" fmla="*/ 1661 w 3322"/>
              <a:gd name="T29" fmla="*/ 0 h 3322"/>
              <a:gd name="T30" fmla="*/ 1503 w 3322"/>
              <a:gd name="T31" fmla="*/ 8 h 3322"/>
              <a:gd name="T32" fmla="*/ 1467 w 3322"/>
              <a:gd name="T33" fmla="*/ 346 h 3322"/>
              <a:gd name="T34" fmla="*/ 1171 w 3322"/>
              <a:gd name="T35" fmla="*/ 425 h 3322"/>
              <a:gd name="T36" fmla="*/ 971 w 3322"/>
              <a:gd name="T37" fmla="*/ 150 h 3322"/>
              <a:gd name="T38" fmla="*/ 697 w 3322"/>
              <a:gd name="T39" fmla="*/ 308 h 3322"/>
              <a:gd name="T40" fmla="*/ 836 w 3322"/>
              <a:gd name="T41" fmla="*/ 619 h 3322"/>
              <a:gd name="T42" fmla="*/ 619 w 3322"/>
              <a:gd name="T43" fmla="*/ 836 h 3322"/>
              <a:gd name="T44" fmla="*/ 308 w 3322"/>
              <a:gd name="T45" fmla="*/ 697 h 3322"/>
              <a:gd name="T46" fmla="*/ 150 w 3322"/>
              <a:gd name="T47" fmla="*/ 971 h 3322"/>
              <a:gd name="T48" fmla="*/ 425 w 3322"/>
              <a:gd name="T49" fmla="*/ 1171 h 3322"/>
              <a:gd name="T50" fmla="*/ 346 w 3322"/>
              <a:gd name="T51" fmla="*/ 1467 h 3322"/>
              <a:gd name="T52" fmla="*/ 8 w 3322"/>
              <a:gd name="T53" fmla="*/ 1503 h 3322"/>
              <a:gd name="T54" fmla="*/ 0 w 3322"/>
              <a:gd name="T55" fmla="*/ 1661 h 3322"/>
              <a:gd name="T56" fmla="*/ 8 w 3322"/>
              <a:gd name="T57" fmla="*/ 1819 h 3322"/>
              <a:gd name="T58" fmla="*/ 346 w 3322"/>
              <a:gd name="T59" fmla="*/ 1855 h 3322"/>
              <a:gd name="T60" fmla="*/ 425 w 3322"/>
              <a:gd name="T61" fmla="*/ 2151 h 3322"/>
              <a:gd name="T62" fmla="*/ 150 w 3322"/>
              <a:gd name="T63" fmla="*/ 2351 h 3322"/>
              <a:gd name="T64" fmla="*/ 308 w 3322"/>
              <a:gd name="T65" fmla="*/ 2625 h 3322"/>
              <a:gd name="T66" fmla="*/ 619 w 3322"/>
              <a:gd name="T67" fmla="*/ 2486 h 3322"/>
              <a:gd name="T68" fmla="*/ 836 w 3322"/>
              <a:gd name="T69" fmla="*/ 2703 h 3322"/>
              <a:gd name="T70" fmla="*/ 697 w 3322"/>
              <a:gd name="T71" fmla="*/ 3014 h 3322"/>
              <a:gd name="T72" fmla="*/ 971 w 3322"/>
              <a:gd name="T73" fmla="*/ 3172 h 3322"/>
              <a:gd name="T74" fmla="*/ 1171 w 3322"/>
              <a:gd name="T75" fmla="*/ 2897 h 3322"/>
              <a:gd name="T76" fmla="*/ 1467 w 3322"/>
              <a:gd name="T77" fmla="*/ 2976 h 3322"/>
              <a:gd name="T78" fmla="*/ 1503 w 3322"/>
              <a:gd name="T79" fmla="*/ 3314 h 3322"/>
              <a:gd name="T80" fmla="*/ 1661 w 3322"/>
              <a:gd name="T81" fmla="*/ 3322 h 3322"/>
              <a:gd name="T82" fmla="*/ 1819 w 3322"/>
              <a:gd name="T83" fmla="*/ 3314 h 3322"/>
              <a:gd name="T84" fmla="*/ 1855 w 3322"/>
              <a:gd name="T85" fmla="*/ 2976 h 3322"/>
              <a:gd name="T86" fmla="*/ 2151 w 3322"/>
              <a:gd name="T87" fmla="*/ 2897 h 3322"/>
              <a:gd name="T88" fmla="*/ 2351 w 3322"/>
              <a:gd name="T89" fmla="*/ 3172 h 3322"/>
              <a:gd name="T90" fmla="*/ 2625 w 3322"/>
              <a:gd name="T91" fmla="*/ 3014 h 3322"/>
              <a:gd name="T92" fmla="*/ 2486 w 3322"/>
              <a:gd name="T93" fmla="*/ 2702 h 3322"/>
              <a:gd name="T94" fmla="*/ 2703 w 3322"/>
              <a:gd name="T95" fmla="*/ 2486 h 3322"/>
              <a:gd name="T96" fmla="*/ 3014 w 3322"/>
              <a:gd name="T97" fmla="*/ 2625 h 3322"/>
              <a:gd name="T98" fmla="*/ 3172 w 3322"/>
              <a:gd name="T99" fmla="*/ 2351 h 3322"/>
              <a:gd name="T100" fmla="*/ 2897 w 3322"/>
              <a:gd name="T101" fmla="*/ 2151 h 3322"/>
              <a:gd name="T102" fmla="*/ 2976 w 3322"/>
              <a:gd name="T103" fmla="*/ 1855 h 3322"/>
              <a:gd name="T104" fmla="*/ 3314 w 3322"/>
              <a:gd name="T105" fmla="*/ 1819 h 3322"/>
              <a:gd name="T106" fmla="*/ 1661 w 3322"/>
              <a:gd name="T107" fmla="*/ 572 h 3322"/>
              <a:gd name="T108" fmla="*/ 2750 w 3322"/>
              <a:gd name="T109" fmla="*/ 1661 h 3322"/>
              <a:gd name="T110" fmla="*/ 1661 w 3322"/>
              <a:gd name="T111" fmla="*/ 2750 h 3322"/>
              <a:gd name="T112" fmla="*/ 572 w 3322"/>
              <a:gd name="T113" fmla="*/ 1661 h 3322"/>
              <a:gd name="T114" fmla="*/ 1661 w 3322"/>
              <a:gd name="T115" fmla="*/ 572 h 3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22" h="3322">
                <a:moveTo>
                  <a:pt x="3314" y="1819"/>
                </a:moveTo>
                <a:cubicBezTo>
                  <a:pt x="3319" y="1767"/>
                  <a:pt x="3322" y="1714"/>
                  <a:pt x="3322" y="1661"/>
                </a:cubicBezTo>
                <a:cubicBezTo>
                  <a:pt x="3322" y="1608"/>
                  <a:pt x="3319" y="1555"/>
                  <a:pt x="3314" y="1503"/>
                </a:cubicBezTo>
                <a:lnTo>
                  <a:pt x="2976" y="1467"/>
                </a:lnTo>
                <a:cubicBezTo>
                  <a:pt x="2961" y="1364"/>
                  <a:pt x="2934" y="1265"/>
                  <a:pt x="2897" y="1171"/>
                </a:cubicBezTo>
                <a:lnTo>
                  <a:pt x="3172" y="971"/>
                </a:lnTo>
                <a:cubicBezTo>
                  <a:pt x="3128" y="874"/>
                  <a:pt x="3075" y="783"/>
                  <a:pt x="3014" y="697"/>
                </a:cubicBezTo>
                <a:lnTo>
                  <a:pt x="2703" y="836"/>
                </a:lnTo>
                <a:cubicBezTo>
                  <a:pt x="2639" y="756"/>
                  <a:pt x="2566" y="683"/>
                  <a:pt x="2486" y="619"/>
                </a:cubicBezTo>
                <a:lnTo>
                  <a:pt x="2625" y="308"/>
                </a:lnTo>
                <a:cubicBezTo>
                  <a:pt x="2539" y="247"/>
                  <a:pt x="2448" y="194"/>
                  <a:pt x="2351" y="150"/>
                </a:cubicBezTo>
                <a:lnTo>
                  <a:pt x="2151" y="425"/>
                </a:lnTo>
                <a:cubicBezTo>
                  <a:pt x="2057" y="388"/>
                  <a:pt x="1958" y="361"/>
                  <a:pt x="1855" y="346"/>
                </a:cubicBezTo>
                <a:lnTo>
                  <a:pt x="1819" y="8"/>
                </a:lnTo>
                <a:cubicBezTo>
                  <a:pt x="1767" y="3"/>
                  <a:pt x="1714" y="0"/>
                  <a:pt x="1661" y="0"/>
                </a:cubicBezTo>
                <a:cubicBezTo>
                  <a:pt x="1608" y="0"/>
                  <a:pt x="1555" y="3"/>
                  <a:pt x="1503" y="8"/>
                </a:cubicBezTo>
                <a:lnTo>
                  <a:pt x="1467" y="346"/>
                </a:lnTo>
                <a:cubicBezTo>
                  <a:pt x="1364" y="361"/>
                  <a:pt x="1265" y="388"/>
                  <a:pt x="1171" y="425"/>
                </a:cubicBezTo>
                <a:lnTo>
                  <a:pt x="971" y="150"/>
                </a:lnTo>
                <a:cubicBezTo>
                  <a:pt x="874" y="194"/>
                  <a:pt x="783" y="247"/>
                  <a:pt x="697" y="308"/>
                </a:cubicBezTo>
                <a:lnTo>
                  <a:pt x="836" y="619"/>
                </a:lnTo>
                <a:cubicBezTo>
                  <a:pt x="756" y="683"/>
                  <a:pt x="683" y="756"/>
                  <a:pt x="619" y="836"/>
                </a:cubicBezTo>
                <a:lnTo>
                  <a:pt x="308" y="697"/>
                </a:lnTo>
                <a:cubicBezTo>
                  <a:pt x="247" y="783"/>
                  <a:pt x="194" y="874"/>
                  <a:pt x="150" y="971"/>
                </a:cubicBezTo>
                <a:lnTo>
                  <a:pt x="425" y="1171"/>
                </a:lnTo>
                <a:cubicBezTo>
                  <a:pt x="388" y="1265"/>
                  <a:pt x="361" y="1364"/>
                  <a:pt x="346" y="1467"/>
                </a:cubicBezTo>
                <a:lnTo>
                  <a:pt x="8" y="1503"/>
                </a:lnTo>
                <a:cubicBezTo>
                  <a:pt x="3" y="1555"/>
                  <a:pt x="0" y="1608"/>
                  <a:pt x="0" y="1661"/>
                </a:cubicBezTo>
                <a:cubicBezTo>
                  <a:pt x="0" y="1714"/>
                  <a:pt x="3" y="1767"/>
                  <a:pt x="8" y="1819"/>
                </a:cubicBezTo>
                <a:lnTo>
                  <a:pt x="346" y="1855"/>
                </a:lnTo>
                <a:cubicBezTo>
                  <a:pt x="361" y="1958"/>
                  <a:pt x="388" y="2057"/>
                  <a:pt x="425" y="2151"/>
                </a:cubicBezTo>
                <a:lnTo>
                  <a:pt x="150" y="2351"/>
                </a:lnTo>
                <a:cubicBezTo>
                  <a:pt x="194" y="2448"/>
                  <a:pt x="247" y="2539"/>
                  <a:pt x="308" y="2625"/>
                </a:cubicBezTo>
                <a:lnTo>
                  <a:pt x="619" y="2486"/>
                </a:lnTo>
                <a:cubicBezTo>
                  <a:pt x="683" y="2566"/>
                  <a:pt x="756" y="2639"/>
                  <a:pt x="836" y="2703"/>
                </a:cubicBezTo>
                <a:lnTo>
                  <a:pt x="697" y="3014"/>
                </a:lnTo>
                <a:cubicBezTo>
                  <a:pt x="783" y="3075"/>
                  <a:pt x="874" y="3128"/>
                  <a:pt x="971" y="3172"/>
                </a:cubicBezTo>
                <a:lnTo>
                  <a:pt x="1171" y="2897"/>
                </a:lnTo>
                <a:cubicBezTo>
                  <a:pt x="1265" y="2934"/>
                  <a:pt x="1364" y="2961"/>
                  <a:pt x="1467" y="2976"/>
                </a:cubicBezTo>
                <a:lnTo>
                  <a:pt x="1503" y="3314"/>
                </a:lnTo>
                <a:cubicBezTo>
                  <a:pt x="1555" y="3319"/>
                  <a:pt x="1608" y="3322"/>
                  <a:pt x="1661" y="3322"/>
                </a:cubicBezTo>
                <a:cubicBezTo>
                  <a:pt x="1714" y="3322"/>
                  <a:pt x="1767" y="3319"/>
                  <a:pt x="1819" y="3314"/>
                </a:cubicBezTo>
                <a:lnTo>
                  <a:pt x="1855" y="2976"/>
                </a:lnTo>
                <a:cubicBezTo>
                  <a:pt x="1958" y="2961"/>
                  <a:pt x="2057" y="2934"/>
                  <a:pt x="2151" y="2897"/>
                </a:cubicBezTo>
                <a:lnTo>
                  <a:pt x="2351" y="3172"/>
                </a:lnTo>
                <a:cubicBezTo>
                  <a:pt x="2448" y="3128"/>
                  <a:pt x="2539" y="3075"/>
                  <a:pt x="2625" y="3014"/>
                </a:cubicBezTo>
                <a:lnTo>
                  <a:pt x="2486" y="2702"/>
                </a:lnTo>
                <a:cubicBezTo>
                  <a:pt x="2566" y="2639"/>
                  <a:pt x="2639" y="2566"/>
                  <a:pt x="2703" y="2486"/>
                </a:cubicBezTo>
                <a:lnTo>
                  <a:pt x="3014" y="2625"/>
                </a:lnTo>
                <a:cubicBezTo>
                  <a:pt x="3075" y="2539"/>
                  <a:pt x="3128" y="2448"/>
                  <a:pt x="3172" y="2351"/>
                </a:cubicBezTo>
                <a:lnTo>
                  <a:pt x="2897" y="2151"/>
                </a:lnTo>
                <a:cubicBezTo>
                  <a:pt x="2934" y="2057"/>
                  <a:pt x="2961" y="1958"/>
                  <a:pt x="2976" y="1855"/>
                </a:cubicBezTo>
                <a:lnTo>
                  <a:pt x="3314" y="1819"/>
                </a:lnTo>
                <a:close/>
                <a:moveTo>
                  <a:pt x="1661" y="572"/>
                </a:moveTo>
                <a:cubicBezTo>
                  <a:pt x="2262" y="572"/>
                  <a:pt x="2750" y="1060"/>
                  <a:pt x="2750" y="1661"/>
                </a:cubicBezTo>
                <a:cubicBezTo>
                  <a:pt x="2750" y="2262"/>
                  <a:pt x="2262" y="2750"/>
                  <a:pt x="1661" y="2750"/>
                </a:cubicBezTo>
                <a:cubicBezTo>
                  <a:pt x="1060" y="2750"/>
                  <a:pt x="572" y="2262"/>
                  <a:pt x="572" y="1661"/>
                </a:cubicBezTo>
                <a:cubicBezTo>
                  <a:pt x="572" y="1060"/>
                  <a:pt x="1060" y="572"/>
                  <a:pt x="1661" y="572"/>
                </a:cubicBezTo>
                <a:close/>
              </a:path>
            </a:pathLst>
          </a:custGeom>
          <a:solidFill>
            <a:srgbClr val="0070C0"/>
          </a:solidFill>
          <a:ln>
            <a:noFill/>
          </a:ln>
        </p:spPr>
        <p:txBody>
          <a:bodyPr lIns="68562" tIns="34281" rIns="68562" bIns="34281"/>
          <a:lstStyle/>
          <a:p>
            <a:endParaRPr lang="zh-CN" altLang="en-US" sz="1600" b="0"/>
          </a:p>
        </p:txBody>
      </p:sp>
      <p:sp>
        <p:nvSpPr>
          <p:cNvPr id="35" name="Freeform 9"/>
          <p:cNvSpPr>
            <a:spLocks noEditPoints="1"/>
          </p:cNvSpPr>
          <p:nvPr/>
        </p:nvSpPr>
        <p:spPr bwMode="auto">
          <a:xfrm>
            <a:off x="2652867" y="1965077"/>
            <a:ext cx="2337474" cy="2337197"/>
          </a:xfrm>
          <a:custGeom>
            <a:avLst/>
            <a:gdLst>
              <a:gd name="T0" fmla="*/ 4143 w 4152"/>
              <a:gd name="T1" fmla="*/ 2274 h 4152"/>
              <a:gd name="T2" fmla="*/ 4152 w 4152"/>
              <a:gd name="T3" fmla="*/ 2076 h 4152"/>
              <a:gd name="T4" fmla="*/ 4143 w 4152"/>
              <a:gd name="T5" fmla="*/ 1878 h 4152"/>
              <a:gd name="T6" fmla="*/ 3720 w 4152"/>
              <a:gd name="T7" fmla="*/ 1834 h 4152"/>
              <a:gd name="T8" fmla="*/ 3621 w 4152"/>
              <a:gd name="T9" fmla="*/ 1464 h 4152"/>
              <a:gd name="T10" fmla="*/ 3965 w 4152"/>
              <a:gd name="T11" fmla="*/ 1214 h 4152"/>
              <a:gd name="T12" fmla="*/ 3767 w 4152"/>
              <a:gd name="T13" fmla="*/ 871 h 4152"/>
              <a:gd name="T14" fmla="*/ 3378 w 4152"/>
              <a:gd name="T15" fmla="*/ 1045 h 4152"/>
              <a:gd name="T16" fmla="*/ 3108 w 4152"/>
              <a:gd name="T17" fmla="*/ 774 h 4152"/>
              <a:gd name="T18" fmla="*/ 3281 w 4152"/>
              <a:gd name="T19" fmla="*/ 385 h 4152"/>
              <a:gd name="T20" fmla="*/ 2939 w 4152"/>
              <a:gd name="T21" fmla="*/ 187 h 4152"/>
              <a:gd name="T22" fmla="*/ 2688 w 4152"/>
              <a:gd name="T23" fmla="*/ 532 h 4152"/>
              <a:gd name="T24" fmla="*/ 2318 w 4152"/>
              <a:gd name="T25" fmla="*/ 433 h 4152"/>
              <a:gd name="T26" fmla="*/ 2274 w 4152"/>
              <a:gd name="T27" fmla="*/ 9 h 4152"/>
              <a:gd name="T28" fmla="*/ 2076 w 4152"/>
              <a:gd name="T29" fmla="*/ 0 h 4152"/>
              <a:gd name="T30" fmla="*/ 1879 w 4152"/>
              <a:gd name="T31" fmla="*/ 9 h 4152"/>
              <a:gd name="T32" fmla="*/ 1834 w 4152"/>
              <a:gd name="T33" fmla="*/ 433 h 4152"/>
              <a:gd name="T34" fmla="*/ 1464 w 4152"/>
              <a:gd name="T35" fmla="*/ 531 h 4152"/>
              <a:gd name="T36" fmla="*/ 1214 w 4152"/>
              <a:gd name="T37" fmla="*/ 187 h 4152"/>
              <a:gd name="T38" fmla="*/ 872 w 4152"/>
              <a:gd name="T39" fmla="*/ 385 h 4152"/>
              <a:gd name="T40" fmla="*/ 1045 w 4152"/>
              <a:gd name="T41" fmla="*/ 774 h 4152"/>
              <a:gd name="T42" fmla="*/ 774 w 4152"/>
              <a:gd name="T43" fmla="*/ 1045 h 4152"/>
              <a:gd name="T44" fmla="*/ 385 w 4152"/>
              <a:gd name="T45" fmla="*/ 871 h 4152"/>
              <a:gd name="T46" fmla="*/ 187 w 4152"/>
              <a:gd name="T47" fmla="*/ 1214 h 4152"/>
              <a:gd name="T48" fmla="*/ 532 w 4152"/>
              <a:gd name="T49" fmla="*/ 1464 h 4152"/>
              <a:gd name="T50" fmla="*/ 433 w 4152"/>
              <a:gd name="T51" fmla="*/ 1834 h 4152"/>
              <a:gd name="T52" fmla="*/ 9 w 4152"/>
              <a:gd name="T53" fmla="*/ 1878 h 4152"/>
              <a:gd name="T54" fmla="*/ 0 w 4152"/>
              <a:gd name="T55" fmla="*/ 2076 h 4152"/>
              <a:gd name="T56" fmla="*/ 9 w 4152"/>
              <a:gd name="T57" fmla="*/ 2274 h 4152"/>
              <a:gd name="T58" fmla="*/ 433 w 4152"/>
              <a:gd name="T59" fmla="*/ 2318 h 4152"/>
              <a:gd name="T60" fmla="*/ 532 w 4152"/>
              <a:gd name="T61" fmla="*/ 2688 h 4152"/>
              <a:gd name="T62" fmla="*/ 187 w 4152"/>
              <a:gd name="T63" fmla="*/ 2939 h 4152"/>
              <a:gd name="T64" fmla="*/ 385 w 4152"/>
              <a:gd name="T65" fmla="*/ 3281 h 4152"/>
              <a:gd name="T66" fmla="*/ 774 w 4152"/>
              <a:gd name="T67" fmla="*/ 3107 h 4152"/>
              <a:gd name="T68" fmla="*/ 1045 w 4152"/>
              <a:gd name="T69" fmla="*/ 3378 h 4152"/>
              <a:gd name="T70" fmla="*/ 871 w 4152"/>
              <a:gd name="T71" fmla="*/ 3767 h 4152"/>
              <a:gd name="T72" fmla="*/ 1214 w 4152"/>
              <a:gd name="T73" fmla="*/ 3965 h 4152"/>
              <a:gd name="T74" fmla="*/ 1464 w 4152"/>
              <a:gd name="T75" fmla="*/ 3621 h 4152"/>
              <a:gd name="T76" fmla="*/ 1834 w 4152"/>
              <a:gd name="T77" fmla="*/ 3720 h 4152"/>
              <a:gd name="T78" fmla="*/ 1879 w 4152"/>
              <a:gd name="T79" fmla="*/ 4143 h 4152"/>
              <a:gd name="T80" fmla="*/ 2076 w 4152"/>
              <a:gd name="T81" fmla="*/ 4152 h 4152"/>
              <a:gd name="T82" fmla="*/ 2274 w 4152"/>
              <a:gd name="T83" fmla="*/ 4143 h 4152"/>
              <a:gd name="T84" fmla="*/ 2318 w 4152"/>
              <a:gd name="T85" fmla="*/ 3720 h 4152"/>
              <a:gd name="T86" fmla="*/ 2688 w 4152"/>
              <a:gd name="T87" fmla="*/ 3621 h 4152"/>
              <a:gd name="T88" fmla="*/ 2939 w 4152"/>
              <a:gd name="T89" fmla="*/ 3965 h 4152"/>
              <a:gd name="T90" fmla="*/ 3281 w 4152"/>
              <a:gd name="T91" fmla="*/ 3767 h 4152"/>
              <a:gd name="T92" fmla="*/ 3108 w 4152"/>
              <a:gd name="T93" fmla="*/ 3378 h 4152"/>
              <a:gd name="T94" fmla="*/ 3378 w 4152"/>
              <a:gd name="T95" fmla="*/ 3107 h 4152"/>
              <a:gd name="T96" fmla="*/ 3767 w 4152"/>
              <a:gd name="T97" fmla="*/ 3281 h 4152"/>
              <a:gd name="T98" fmla="*/ 3965 w 4152"/>
              <a:gd name="T99" fmla="*/ 2939 h 4152"/>
              <a:gd name="T100" fmla="*/ 3621 w 4152"/>
              <a:gd name="T101" fmla="*/ 2688 h 4152"/>
              <a:gd name="T102" fmla="*/ 3720 w 4152"/>
              <a:gd name="T103" fmla="*/ 2318 h 4152"/>
              <a:gd name="T104" fmla="*/ 4143 w 4152"/>
              <a:gd name="T105" fmla="*/ 2274 h 4152"/>
              <a:gd name="T106" fmla="*/ 2076 w 4152"/>
              <a:gd name="T107" fmla="*/ 708 h 4152"/>
              <a:gd name="T108" fmla="*/ 3444 w 4152"/>
              <a:gd name="T109" fmla="*/ 2076 h 4152"/>
              <a:gd name="T110" fmla="*/ 2076 w 4152"/>
              <a:gd name="T111" fmla="*/ 3444 h 4152"/>
              <a:gd name="T112" fmla="*/ 708 w 4152"/>
              <a:gd name="T113" fmla="*/ 2076 h 4152"/>
              <a:gd name="T114" fmla="*/ 2076 w 4152"/>
              <a:gd name="T115" fmla="*/ 708 h 4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2" h="4152">
                <a:moveTo>
                  <a:pt x="4143" y="2274"/>
                </a:moveTo>
                <a:cubicBezTo>
                  <a:pt x="4149" y="2209"/>
                  <a:pt x="4152" y="2143"/>
                  <a:pt x="4152" y="2076"/>
                </a:cubicBezTo>
                <a:cubicBezTo>
                  <a:pt x="4152" y="2009"/>
                  <a:pt x="4149" y="1943"/>
                  <a:pt x="4143" y="1878"/>
                </a:cubicBezTo>
                <a:lnTo>
                  <a:pt x="3720" y="1834"/>
                </a:lnTo>
                <a:cubicBezTo>
                  <a:pt x="3701" y="1705"/>
                  <a:pt x="3667" y="1581"/>
                  <a:pt x="3621" y="1464"/>
                </a:cubicBezTo>
                <a:lnTo>
                  <a:pt x="3965" y="1214"/>
                </a:lnTo>
                <a:cubicBezTo>
                  <a:pt x="3910" y="1093"/>
                  <a:pt x="3844" y="978"/>
                  <a:pt x="3767" y="871"/>
                </a:cubicBezTo>
                <a:lnTo>
                  <a:pt x="3378" y="1045"/>
                </a:lnTo>
                <a:cubicBezTo>
                  <a:pt x="3299" y="944"/>
                  <a:pt x="3208" y="854"/>
                  <a:pt x="3108" y="774"/>
                </a:cubicBezTo>
                <a:lnTo>
                  <a:pt x="3281" y="385"/>
                </a:lnTo>
                <a:cubicBezTo>
                  <a:pt x="3174" y="309"/>
                  <a:pt x="3059" y="242"/>
                  <a:pt x="2939" y="187"/>
                </a:cubicBezTo>
                <a:lnTo>
                  <a:pt x="2688" y="532"/>
                </a:lnTo>
                <a:cubicBezTo>
                  <a:pt x="2571" y="485"/>
                  <a:pt x="2447" y="452"/>
                  <a:pt x="2318" y="433"/>
                </a:cubicBezTo>
                <a:lnTo>
                  <a:pt x="2274" y="9"/>
                </a:lnTo>
                <a:cubicBezTo>
                  <a:pt x="2209" y="3"/>
                  <a:pt x="2143" y="0"/>
                  <a:pt x="2076" y="0"/>
                </a:cubicBezTo>
                <a:cubicBezTo>
                  <a:pt x="2010" y="0"/>
                  <a:pt x="1944" y="3"/>
                  <a:pt x="1879" y="9"/>
                </a:cubicBezTo>
                <a:lnTo>
                  <a:pt x="1834" y="433"/>
                </a:lnTo>
                <a:cubicBezTo>
                  <a:pt x="1705" y="452"/>
                  <a:pt x="1581" y="485"/>
                  <a:pt x="1464" y="531"/>
                </a:cubicBezTo>
                <a:lnTo>
                  <a:pt x="1214" y="187"/>
                </a:lnTo>
                <a:cubicBezTo>
                  <a:pt x="1093" y="242"/>
                  <a:pt x="979" y="309"/>
                  <a:pt x="872" y="385"/>
                </a:cubicBezTo>
                <a:lnTo>
                  <a:pt x="1045" y="774"/>
                </a:lnTo>
                <a:cubicBezTo>
                  <a:pt x="945" y="854"/>
                  <a:pt x="854" y="944"/>
                  <a:pt x="774" y="1045"/>
                </a:cubicBezTo>
                <a:lnTo>
                  <a:pt x="385" y="871"/>
                </a:lnTo>
                <a:cubicBezTo>
                  <a:pt x="309" y="978"/>
                  <a:pt x="242" y="1093"/>
                  <a:pt x="187" y="1214"/>
                </a:cubicBezTo>
                <a:lnTo>
                  <a:pt x="532" y="1464"/>
                </a:lnTo>
                <a:cubicBezTo>
                  <a:pt x="485" y="1581"/>
                  <a:pt x="452" y="1705"/>
                  <a:pt x="433" y="1834"/>
                </a:cubicBezTo>
                <a:lnTo>
                  <a:pt x="9" y="1878"/>
                </a:lnTo>
                <a:cubicBezTo>
                  <a:pt x="3" y="1943"/>
                  <a:pt x="0" y="2009"/>
                  <a:pt x="0" y="2076"/>
                </a:cubicBezTo>
                <a:cubicBezTo>
                  <a:pt x="0" y="2143"/>
                  <a:pt x="3" y="2209"/>
                  <a:pt x="9" y="2274"/>
                </a:cubicBezTo>
                <a:lnTo>
                  <a:pt x="433" y="2318"/>
                </a:lnTo>
                <a:cubicBezTo>
                  <a:pt x="452" y="2447"/>
                  <a:pt x="485" y="2571"/>
                  <a:pt x="532" y="2688"/>
                </a:cubicBezTo>
                <a:lnTo>
                  <a:pt x="187" y="2939"/>
                </a:lnTo>
                <a:cubicBezTo>
                  <a:pt x="242" y="3059"/>
                  <a:pt x="309" y="3174"/>
                  <a:pt x="385" y="3281"/>
                </a:cubicBezTo>
                <a:lnTo>
                  <a:pt x="774" y="3107"/>
                </a:lnTo>
                <a:cubicBezTo>
                  <a:pt x="854" y="3208"/>
                  <a:pt x="945" y="3299"/>
                  <a:pt x="1045" y="3378"/>
                </a:cubicBezTo>
                <a:lnTo>
                  <a:pt x="871" y="3767"/>
                </a:lnTo>
                <a:cubicBezTo>
                  <a:pt x="978" y="3844"/>
                  <a:pt x="1093" y="3910"/>
                  <a:pt x="1214" y="3965"/>
                </a:cubicBezTo>
                <a:lnTo>
                  <a:pt x="1464" y="3621"/>
                </a:lnTo>
                <a:cubicBezTo>
                  <a:pt x="1581" y="3667"/>
                  <a:pt x="1705" y="3701"/>
                  <a:pt x="1834" y="3720"/>
                </a:cubicBezTo>
                <a:lnTo>
                  <a:pt x="1879" y="4143"/>
                </a:lnTo>
                <a:cubicBezTo>
                  <a:pt x="1944" y="4149"/>
                  <a:pt x="2010" y="4152"/>
                  <a:pt x="2076" y="4152"/>
                </a:cubicBezTo>
                <a:cubicBezTo>
                  <a:pt x="2143" y="4152"/>
                  <a:pt x="2209" y="4149"/>
                  <a:pt x="2274" y="4143"/>
                </a:cubicBezTo>
                <a:lnTo>
                  <a:pt x="2318" y="3720"/>
                </a:lnTo>
                <a:cubicBezTo>
                  <a:pt x="2447" y="3701"/>
                  <a:pt x="2571" y="3667"/>
                  <a:pt x="2688" y="3621"/>
                </a:cubicBezTo>
                <a:lnTo>
                  <a:pt x="2939" y="3965"/>
                </a:lnTo>
                <a:cubicBezTo>
                  <a:pt x="3059" y="3910"/>
                  <a:pt x="3174" y="3844"/>
                  <a:pt x="3281" y="3767"/>
                </a:cubicBezTo>
                <a:lnTo>
                  <a:pt x="3108" y="3378"/>
                </a:lnTo>
                <a:cubicBezTo>
                  <a:pt x="3208" y="3299"/>
                  <a:pt x="3299" y="3208"/>
                  <a:pt x="3378" y="3107"/>
                </a:cubicBezTo>
                <a:lnTo>
                  <a:pt x="3767" y="3281"/>
                </a:lnTo>
                <a:cubicBezTo>
                  <a:pt x="3844" y="3174"/>
                  <a:pt x="3910" y="3059"/>
                  <a:pt x="3965" y="2939"/>
                </a:cubicBezTo>
                <a:lnTo>
                  <a:pt x="3621" y="2688"/>
                </a:lnTo>
                <a:cubicBezTo>
                  <a:pt x="3667" y="2571"/>
                  <a:pt x="3701" y="2447"/>
                  <a:pt x="3720" y="2318"/>
                </a:cubicBezTo>
                <a:lnTo>
                  <a:pt x="4143" y="2274"/>
                </a:lnTo>
                <a:close/>
                <a:moveTo>
                  <a:pt x="2076" y="708"/>
                </a:moveTo>
                <a:cubicBezTo>
                  <a:pt x="2832" y="708"/>
                  <a:pt x="3444" y="1321"/>
                  <a:pt x="3444" y="2076"/>
                </a:cubicBezTo>
                <a:cubicBezTo>
                  <a:pt x="3444" y="2832"/>
                  <a:pt x="2832" y="3444"/>
                  <a:pt x="2076" y="3444"/>
                </a:cubicBezTo>
                <a:cubicBezTo>
                  <a:pt x="1321" y="3444"/>
                  <a:pt x="708" y="2832"/>
                  <a:pt x="708" y="2076"/>
                </a:cubicBezTo>
                <a:cubicBezTo>
                  <a:pt x="708" y="1321"/>
                  <a:pt x="1321" y="708"/>
                  <a:pt x="2076" y="708"/>
                </a:cubicBezTo>
                <a:close/>
              </a:path>
            </a:pathLst>
          </a:custGeom>
          <a:solidFill>
            <a:srgbClr val="00B0F0"/>
          </a:solidFill>
          <a:ln>
            <a:noFill/>
          </a:ln>
        </p:spPr>
        <p:txBody>
          <a:bodyPr lIns="68562" tIns="34281" rIns="68562" bIns="34281"/>
          <a:lstStyle/>
          <a:p>
            <a:endParaRPr lang="zh-CN" altLang="en-US" sz="1600" b="0"/>
          </a:p>
        </p:txBody>
      </p:sp>
      <p:sp>
        <p:nvSpPr>
          <p:cNvPr id="36" name="TextBox 30"/>
          <p:cNvSpPr txBox="1">
            <a:spLocks noChangeArrowheads="1"/>
          </p:cNvSpPr>
          <p:nvPr/>
        </p:nvSpPr>
        <p:spPr bwMode="auto">
          <a:xfrm>
            <a:off x="3195580" y="2891383"/>
            <a:ext cx="1252048" cy="561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600" b="0">
                <a:solidFill>
                  <a:schemeClr val="accent2"/>
                </a:solidFill>
                <a:latin typeface="微软雅黑" pitchFamily="34" charset="-122"/>
                <a:ea typeface="微软雅黑" pitchFamily="34" charset="-122"/>
              </a:rPr>
              <a:t>这里输入您的文本</a:t>
            </a:r>
            <a:endParaRPr lang="en-US" altLang="zh-CN" sz="1600" b="0">
              <a:solidFill>
                <a:schemeClr val="accent2"/>
              </a:solidFill>
              <a:latin typeface="微软雅黑" pitchFamily="34" charset="-122"/>
              <a:ea typeface="微软雅黑" pitchFamily="34" charset="-122"/>
            </a:endParaRPr>
          </a:p>
        </p:txBody>
      </p:sp>
      <p:sp>
        <p:nvSpPr>
          <p:cNvPr id="37" name="TextBox 31"/>
          <p:cNvSpPr txBox="1">
            <a:spLocks noChangeArrowheads="1"/>
          </p:cNvSpPr>
          <p:nvPr/>
        </p:nvSpPr>
        <p:spPr bwMode="auto">
          <a:xfrm>
            <a:off x="1380586" y="2116286"/>
            <a:ext cx="1127082" cy="561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600" b="0">
                <a:solidFill>
                  <a:schemeClr val="accent2"/>
                </a:solidFill>
                <a:latin typeface="微软雅黑" pitchFamily="34" charset="-122"/>
                <a:ea typeface="微软雅黑" pitchFamily="34" charset="-122"/>
              </a:rPr>
              <a:t>这里输入您的文本</a:t>
            </a:r>
            <a:endParaRPr lang="en-US" altLang="zh-CN" sz="1600" b="0">
              <a:solidFill>
                <a:schemeClr val="accent2"/>
              </a:solidFill>
              <a:latin typeface="微软雅黑" pitchFamily="34" charset="-122"/>
              <a:ea typeface="微软雅黑" pitchFamily="34" charset="-122"/>
            </a:endParaRPr>
          </a:p>
        </p:txBody>
      </p:sp>
      <p:sp>
        <p:nvSpPr>
          <p:cNvPr id="38" name="TextBox 32"/>
          <p:cNvSpPr txBox="1">
            <a:spLocks noChangeArrowheads="1"/>
          </p:cNvSpPr>
          <p:nvPr/>
        </p:nvSpPr>
        <p:spPr bwMode="auto">
          <a:xfrm>
            <a:off x="5104597" y="2137717"/>
            <a:ext cx="1127081" cy="561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600" b="0">
                <a:solidFill>
                  <a:schemeClr val="accent2"/>
                </a:solidFill>
                <a:latin typeface="微软雅黑" pitchFamily="34" charset="-122"/>
                <a:ea typeface="微软雅黑" pitchFamily="34" charset="-122"/>
              </a:rPr>
              <a:t>这里输入您的文本</a:t>
            </a:r>
            <a:endParaRPr lang="en-US" altLang="zh-CN" sz="1600" b="0">
              <a:solidFill>
                <a:schemeClr val="accent2"/>
              </a:solidFill>
              <a:latin typeface="微软雅黑" pitchFamily="34" charset="-122"/>
              <a:ea typeface="微软雅黑" pitchFamily="34" charset="-122"/>
            </a:endParaRPr>
          </a:p>
        </p:txBody>
      </p:sp>
      <p:sp>
        <p:nvSpPr>
          <p:cNvPr id="39" name="TextBox 33"/>
          <p:cNvSpPr txBox="1">
            <a:spLocks noChangeArrowheads="1"/>
          </p:cNvSpPr>
          <p:nvPr/>
        </p:nvSpPr>
        <p:spPr bwMode="auto">
          <a:xfrm>
            <a:off x="6578015" y="2741364"/>
            <a:ext cx="1127081" cy="561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600" b="0">
                <a:solidFill>
                  <a:schemeClr val="accent2"/>
                </a:solidFill>
                <a:latin typeface="微软雅黑" pitchFamily="34" charset="-122"/>
                <a:ea typeface="微软雅黑" pitchFamily="34" charset="-122"/>
              </a:rPr>
              <a:t>这里输入您的文本</a:t>
            </a:r>
            <a:endParaRPr lang="en-US" altLang="zh-CN" sz="1600" b="0">
              <a:solidFill>
                <a:schemeClr val="accent2"/>
              </a:solidFill>
              <a:latin typeface="微软雅黑" pitchFamily="34" charset="-122"/>
              <a:ea typeface="微软雅黑" pitchFamily="34" charset="-122"/>
            </a:endParaRPr>
          </a:p>
        </p:txBody>
      </p:sp>
      <p:sp>
        <p:nvSpPr>
          <p:cNvPr id="40" name="TextBox 34"/>
          <p:cNvSpPr txBox="1">
            <a:spLocks noChangeArrowheads="1"/>
          </p:cNvSpPr>
          <p:nvPr/>
        </p:nvSpPr>
        <p:spPr bwMode="auto">
          <a:xfrm>
            <a:off x="1346072" y="987574"/>
            <a:ext cx="1319887" cy="28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400" b="0">
                <a:solidFill>
                  <a:schemeClr val="accent2"/>
                </a:solidFill>
                <a:latin typeface="微软雅黑" pitchFamily="34" charset="-122"/>
                <a:ea typeface="微软雅黑" pitchFamily="34" charset="-122"/>
              </a:rPr>
              <a:t>添加标题一</a:t>
            </a:r>
            <a:endParaRPr lang="en-US" altLang="zh-CN" sz="1400" b="0">
              <a:solidFill>
                <a:schemeClr val="accent2"/>
              </a:solidFill>
              <a:latin typeface="微软雅黑" pitchFamily="34" charset="-122"/>
              <a:ea typeface="微软雅黑" pitchFamily="34" charset="-122"/>
            </a:endParaRPr>
          </a:p>
        </p:txBody>
      </p:sp>
      <p:sp>
        <p:nvSpPr>
          <p:cNvPr id="41" name="TextBox 35"/>
          <p:cNvSpPr txBox="1">
            <a:spLocks noChangeArrowheads="1"/>
          </p:cNvSpPr>
          <p:nvPr/>
        </p:nvSpPr>
        <p:spPr bwMode="auto">
          <a:xfrm>
            <a:off x="3086086" y="1519783"/>
            <a:ext cx="1319887" cy="28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400" b="0">
                <a:solidFill>
                  <a:schemeClr val="accent2"/>
                </a:solidFill>
                <a:latin typeface="微软雅黑" pitchFamily="34" charset="-122"/>
                <a:ea typeface="微软雅黑" pitchFamily="34" charset="-122"/>
              </a:rPr>
              <a:t>添加标题二</a:t>
            </a:r>
            <a:endParaRPr lang="en-US" altLang="zh-CN" sz="1400" b="0">
              <a:solidFill>
                <a:schemeClr val="accent2"/>
              </a:solidFill>
              <a:latin typeface="微软雅黑" pitchFamily="34" charset="-122"/>
              <a:ea typeface="微软雅黑" pitchFamily="34" charset="-122"/>
            </a:endParaRPr>
          </a:p>
        </p:txBody>
      </p:sp>
      <p:sp>
        <p:nvSpPr>
          <p:cNvPr id="42" name="TextBox 36"/>
          <p:cNvSpPr txBox="1">
            <a:spLocks noChangeArrowheads="1"/>
          </p:cNvSpPr>
          <p:nvPr/>
        </p:nvSpPr>
        <p:spPr bwMode="auto">
          <a:xfrm>
            <a:off x="4917741" y="1028055"/>
            <a:ext cx="1319888" cy="28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400" b="0">
                <a:solidFill>
                  <a:schemeClr val="accent2"/>
                </a:solidFill>
                <a:latin typeface="微软雅黑" pitchFamily="34" charset="-122"/>
                <a:ea typeface="微软雅黑" pitchFamily="34" charset="-122"/>
              </a:rPr>
              <a:t>添加标题三</a:t>
            </a:r>
            <a:endParaRPr lang="en-US" altLang="zh-CN" sz="1400" b="0">
              <a:solidFill>
                <a:schemeClr val="accent2"/>
              </a:solidFill>
              <a:latin typeface="微软雅黑" pitchFamily="34" charset="-122"/>
              <a:ea typeface="微软雅黑" pitchFamily="34" charset="-122"/>
            </a:endParaRPr>
          </a:p>
        </p:txBody>
      </p:sp>
      <p:sp>
        <p:nvSpPr>
          <p:cNvPr id="63" name="TextBox 37"/>
          <p:cNvSpPr txBox="1">
            <a:spLocks noChangeArrowheads="1"/>
          </p:cNvSpPr>
          <p:nvPr/>
        </p:nvSpPr>
        <p:spPr bwMode="auto">
          <a:xfrm>
            <a:off x="6513747" y="1713855"/>
            <a:ext cx="1319887" cy="28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400" b="0">
                <a:solidFill>
                  <a:schemeClr val="accent2"/>
                </a:solidFill>
                <a:latin typeface="微软雅黑" pitchFamily="34" charset="-122"/>
                <a:ea typeface="微软雅黑" pitchFamily="34" charset="-122"/>
              </a:rPr>
              <a:t>添加标题四</a:t>
            </a:r>
            <a:endParaRPr lang="en-US" altLang="zh-CN" sz="1400" b="0">
              <a:solidFill>
                <a:schemeClr val="accent2"/>
              </a:solidFill>
              <a:latin typeface="微软雅黑" pitchFamily="34" charset="-122"/>
              <a:ea typeface="微软雅黑" pitchFamily="34" charset="-122"/>
            </a:endParaRPr>
          </a:p>
        </p:txBody>
      </p:sp>
      <p:sp>
        <p:nvSpPr>
          <p:cNvPr id="64" name="Freeform 6"/>
          <p:cNvSpPr>
            <a:spLocks/>
          </p:cNvSpPr>
          <p:nvPr/>
        </p:nvSpPr>
        <p:spPr bwMode="auto">
          <a:xfrm>
            <a:off x="2446969" y="4174877"/>
            <a:ext cx="3221764" cy="456009"/>
          </a:xfrm>
          <a:custGeom>
            <a:avLst/>
            <a:gdLst>
              <a:gd name="T0" fmla="*/ 190044 w 4297504"/>
              <a:gd name="T1" fmla="*/ 0 h 607261"/>
              <a:gd name="T2" fmla="*/ 327915 w 4297504"/>
              <a:gd name="T3" fmla="*/ 6348 h 607261"/>
              <a:gd name="T4" fmla="*/ 356106 w 4297504"/>
              <a:gd name="T5" fmla="*/ 257434 h 607261"/>
              <a:gd name="T6" fmla="*/ 388526 w 4297504"/>
              <a:gd name="T7" fmla="*/ 313152 h 607261"/>
              <a:gd name="T8" fmla="*/ 647176 w 4297504"/>
              <a:gd name="T9" fmla="*/ 313152 h 607261"/>
              <a:gd name="T10" fmla="*/ 676072 w 4297504"/>
              <a:gd name="T11" fmla="*/ 257434 h 607261"/>
              <a:gd name="T12" fmla="*/ 705672 w 4297504"/>
              <a:gd name="T13" fmla="*/ 6348 h 607261"/>
              <a:gd name="T14" fmla="*/ 981942 w 4297504"/>
              <a:gd name="T15" fmla="*/ 6348 h 607261"/>
              <a:gd name="T16" fmla="*/ 1010133 w 4297504"/>
              <a:gd name="T17" fmla="*/ 257434 h 607261"/>
              <a:gd name="T18" fmla="*/ 1042552 w 4297504"/>
              <a:gd name="T19" fmla="*/ 313152 h 607261"/>
              <a:gd name="T20" fmla="*/ 1301203 w 4297504"/>
              <a:gd name="T21" fmla="*/ 313152 h 607261"/>
              <a:gd name="T22" fmla="*/ 1330098 w 4297504"/>
              <a:gd name="T23" fmla="*/ 257434 h 607261"/>
              <a:gd name="T24" fmla="*/ 1359699 w 4297504"/>
              <a:gd name="T25" fmla="*/ 6348 h 607261"/>
              <a:gd name="T26" fmla="*/ 1635968 w 4297504"/>
              <a:gd name="T27" fmla="*/ 6348 h 607261"/>
              <a:gd name="T28" fmla="*/ 1664159 w 4297504"/>
              <a:gd name="T29" fmla="*/ 257434 h 607261"/>
              <a:gd name="T30" fmla="*/ 1696579 w 4297504"/>
              <a:gd name="T31" fmla="*/ 313152 h 607261"/>
              <a:gd name="T32" fmla="*/ 1955229 w 4297504"/>
              <a:gd name="T33" fmla="*/ 313152 h 607261"/>
              <a:gd name="T34" fmla="*/ 1984125 w 4297504"/>
              <a:gd name="T35" fmla="*/ 257434 h 607261"/>
              <a:gd name="T36" fmla="*/ 2013725 w 4297504"/>
              <a:gd name="T37" fmla="*/ 6348 h 607261"/>
              <a:gd name="T38" fmla="*/ 2289995 w 4297504"/>
              <a:gd name="T39" fmla="*/ 6348 h 607261"/>
              <a:gd name="T40" fmla="*/ 2318186 w 4297504"/>
              <a:gd name="T41" fmla="*/ 257434 h 607261"/>
              <a:gd name="T42" fmla="*/ 2350605 w 4297504"/>
              <a:gd name="T43" fmla="*/ 313152 h 607261"/>
              <a:gd name="T44" fmla="*/ 2609256 w 4297504"/>
              <a:gd name="T45" fmla="*/ 313152 h 607261"/>
              <a:gd name="T46" fmla="*/ 2638151 w 4297504"/>
              <a:gd name="T47" fmla="*/ 257434 h 607261"/>
              <a:gd name="T48" fmla="*/ 2667752 w 4297504"/>
              <a:gd name="T49" fmla="*/ 6348 h 607261"/>
              <a:gd name="T50" fmla="*/ 2944022 w 4297504"/>
              <a:gd name="T51" fmla="*/ 6348 h 607261"/>
              <a:gd name="T52" fmla="*/ 2972213 w 4297504"/>
              <a:gd name="T53" fmla="*/ 257434 h 607261"/>
              <a:gd name="T54" fmla="*/ 3004632 w 4297504"/>
              <a:gd name="T55" fmla="*/ 313152 h 607261"/>
              <a:gd name="T56" fmla="*/ 3263283 w 4297504"/>
              <a:gd name="T57" fmla="*/ 313152 h 607261"/>
              <a:gd name="T58" fmla="*/ 3292178 w 4297504"/>
              <a:gd name="T59" fmla="*/ 257434 h 607261"/>
              <a:gd name="T60" fmla="*/ 3321074 w 4297504"/>
              <a:gd name="T61" fmla="*/ 6348 h 607261"/>
              <a:gd name="T62" fmla="*/ 3598048 w 4297504"/>
              <a:gd name="T63" fmla="*/ 6348 h 607261"/>
              <a:gd name="T64" fmla="*/ 3626239 w 4297504"/>
              <a:gd name="T65" fmla="*/ 257434 h 607261"/>
              <a:gd name="T66" fmla="*/ 3658659 w 4297504"/>
              <a:gd name="T67" fmla="*/ 313152 h 607261"/>
              <a:gd name="T68" fmla="*/ 3917309 w 4297504"/>
              <a:gd name="T69" fmla="*/ 313152 h 607261"/>
              <a:gd name="T70" fmla="*/ 3946205 w 4297504"/>
              <a:gd name="T71" fmla="*/ 257434 h 607261"/>
              <a:gd name="T72" fmla="*/ 3975100 w 4297504"/>
              <a:gd name="T73" fmla="*/ 6348 h 607261"/>
              <a:gd name="T74" fmla="*/ 4252075 w 4297504"/>
              <a:gd name="T75" fmla="*/ 6348 h 607261"/>
              <a:gd name="T76" fmla="*/ 4280266 w 4297504"/>
              <a:gd name="T77" fmla="*/ 257434 h 607261"/>
              <a:gd name="T78" fmla="*/ 4297504 w 4297504"/>
              <a:gd name="T79" fmla="*/ 297378 h 607261"/>
              <a:gd name="T80" fmla="*/ 4297504 w 4297504"/>
              <a:gd name="T81" fmla="*/ 607261 h 607261"/>
              <a:gd name="T82" fmla="*/ 0 w 4297504"/>
              <a:gd name="T83" fmla="*/ 607261 h 607261"/>
              <a:gd name="T84" fmla="*/ 0 w 4297504"/>
              <a:gd name="T85" fmla="*/ 303943 h 607261"/>
              <a:gd name="T86" fmla="*/ 22045 w 4297504"/>
              <a:gd name="T87" fmla="*/ 257434 h 607261"/>
              <a:gd name="T88" fmla="*/ 51645 w 4297504"/>
              <a:gd name="T89" fmla="*/ 6348 h 607261"/>
              <a:gd name="T90" fmla="*/ 190044 w 4297504"/>
              <a:gd name="T91" fmla="*/ 0 h 607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97504" h="607261">
                <a:moveTo>
                  <a:pt x="190044" y="0"/>
                </a:moveTo>
                <a:cubicBezTo>
                  <a:pt x="236119" y="0"/>
                  <a:pt x="282105" y="2116"/>
                  <a:pt x="327915" y="6348"/>
                </a:cubicBezTo>
                <a:cubicBezTo>
                  <a:pt x="337782" y="90278"/>
                  <a:pt x="346944" y="173503"/>
                  <a:pt x="356106" y="257434"/>
                </a:cubicBezTo>
                <a:cubicBezTo>
                  <a:pt x="361744" y="286351"/>
                  <a:pt x="371611" y="301162"/>
                  <a:pt x="388526" y="313152"/>
                </a:cubicBezTo>
                <a:lnTo>
                  <a:pt x="647176" y="313152"/>
                </a:lnTo>
                <a:cubicBezTo>
                  <a:pt x="665500" y="295520"/>
                  <a:pt x="673957" y="275771"/>
                  <a:pt x="676072" y="257434"/>
                </a:cubicBezTo>
                <a:cubicBezTo>
                  <a:pt x="685939" y="173503"/>
                  <a:pt x="695805" y="89573"/>
                  <a:pt x="705672" y="6348"/>
                </a:cubicBezTo>
                <a:cubicBezTo>
                  <a:pt x="797997" y="-2116"/>
                  <a:pt x="890322" y="-2116"/>
                  <a:pt x="981942" y="6348"/>
                </a:cubicBezTo>
                <a:cubicBezTo>
                  <a:pt x="991809" y="90278"/>
                  <a:pt x="1000971" y="173503"/>
                  <a:pt x="1010133" y="257434"/>
                </a:cubicBezTo>
                <a:cubicBezTo>
                  <a:pt x="1015771" y="286351"/>
                  <a:pt x="1025638" y="301162"/>
                  <a:pt x="1042552" y="313152"/>
                </a:cubicBezTo>
                <a:lnTo>
                  <a:pt x="1301203" y="313152"/>
                </a:lnTo>
                <a:cubicBezTo>
                  <a:pt x="1319527" y="295520"/>
                  <a:pt x="1327984" y="275771"/>
                  <a:pt x="1330098" y="257434"/>
                </a:cubicBezTo>
                <a:cubicBezTo>
                  <a:pt x="1339965" y="173503"/>
                  <a:pt x="1349832" y="89573"/>
                  <a:pt x="1359699" y="6348"/>
                </a:cubicBezTo>
                <a:cubicBezTo>
                  <a:pt x="1452023" y="-2116"/>
                  <a:pt x="1543644" y="-2116"/>
                  <a:pt x="1635968" y="6348"/>
                </a:cubicBezTo>
                <a:cubicBezTo>
                  <a:pt x="1645835" y="90278"/>
                  <a:pt x="1654997" y="173503"/>
                  <a:pt x="1664159" y="257434"/>
                </a:cubicBezTo>
                <a:cubicBezTo>
                  <a:pt x="1669797" y="286351"/>
                  <a:pt x="1679664" y="301162"/>
                  <a:pt x="1696579" y="313152"/>
                </a:cubicBezTo>
                <a:lnTo>
                  <a:pt x="1955229" y="313152"/>
                </a:lnTo>
                <a:cubicBezTo>
                  <a:pt x="1972848" y="295520"/>
                  <a:pt x="1982011" y="275771"/>
                  <a:pt x="1984125" y="257434"/>
                </a:cubicBezTo>
                <a:cubicBezTo>
                  <a:pt x="1993992" y="173503"/>
                  <a:pt x="2003858" y="89573"/>
                  <a:pt x="2013725" y="6348"/>
                </a:cubicBezTo>
                <a:cubicBezTo>
                  <a:pt x="2105345" y="-2116"/>
                  <a:pt x="2197670" y="-2116"/>
                  <a:pt x="2289995" y="6348"/>
                </a:cubicBezTo>
                <a:cubicBezTo>
                  <a:pt x="2299157" y="90278"/>
                  <a:pt x="2309024" y="173503"/>
                  <a:pt x="2318186" y="257434"/>
                </a:cubicBezTo>
                <a:cubicBezTo>
                  <a:pt x="2323824" y="286351"/>
                  <a:pt x="2333691" y="301162"/>
                  <a:pt x="2350605" y="313152"/>
                </a:cubicBezTo>
                <a:lnTo>
                  <a:pt x="2609256" y="313152"/>
                </a:lnTo>
                <a:cubicBezTo>
                  <a:pt x="2626875" y="295520"/>
                  <a:pt x="2636037" y="275771"/>
                  <a:pt x="2638151" y="257434"/>
                </a:cubicBezTo>
                <a:cubicBezTo>
                  <a:pt x="2648018" y="173503"/>
                  <a:pt x="2657885" y="89573"/>
                  <a:pt x="2667752" y="6348"/>
                </a:cubicBezTo>
                <a:cubicBezTo>
                  <a:pt x="2759372" y="-2116"/>
                  <a:pt x="2851697" y="-2116"/>
                  <a:pt x="2944022" y="6348"/>
                </a:cubicBezTo>
                <a:cubicBezTo>
                  <a:pt x="2953184" y="90278"/>
                  <a:pt x="2963051" y="173503"/>
                  <a:pt x="2972213" y="257434"/>
                </a:cubicBezTo>
                <a:cubicBezTo>
                  <a:pt x="2977851" y="286351"/>
                  <a:pt x="2987013" y="301162"/>
                  <a:pt x="3004632" y="313152"/>
                </a:cubicBezTo>
                <a:lnTo>
                  <a:pt x="3263283" y="313152"/>
                </a:lnTo>
                <a:cubicBezTo>
                  <a:pt x="3280902" y="295520"/>
                  <a:pt x="3290064" y="275771"/>
                  <a:pt x="3292178" y="257434"/>
                </a:cubicBezTo>
                <a:cubicBezTo>
                  <a:pt x="3302045" y="173503"/>
                  <a:pt x="3311912" y="89573"/>
                  <a:pt x="3321074" y="6348"/>
                </a:cubicBezTo>
                <a:cubicBezTo>
                  <a:pt x="3413399" y="-2116"/>
                  <a:pt x="3505723" y="-2116"/>
                  <a:pt x="3598048" y="6348"/>
                </a:cubicBezTo>
                <a:cubicBezTo>
                  <a:pt x="3607210" y="90278"/>
                  <a:pt x="3616372" y="173503"/>
                  <a:pt x="3626239" y="257434"/>
                </a:cubicBezTo>
                <a:cubicBezTo>
                  <a:pt x="3631877" y="286351"/>
                  <a:pt x="3641039" y="301162"/>
                  <a:pt x="3658659" y="313152"/>
                </a:cubicBezTo>
                <a:lnTo>
                  <a:pt x="3917309" y="313152"/>
                </a:lnTo>
                <a:cubicBezTo>
                  <a:pt x="3934928" y="295520"/>
                  <a:pt x="3944090" y="275771"/>
                  <a:pt x="3946205" y="257434"/>
                </a:cubicBezTo>
                <a:cubicBezTo>
                  <a:pt x="3956071" y="173503"/>
                  <a:pt x="3965938" y="89573"/>
                  <a:pt x="3975100" y="6348"/>
                </a:cubicBezTo>
                <a:cubicBezTo>
                  <a:pt x="4067425" y="-2116"/>
                  <a:pt x="4159750" y="-2116"/>
                  <a:pt x="4252075" y="6348"/>
                </a:cubicBezTo>
                <a:cubicBezTo>
                  <a:pt x="4261237" y="90278"/>
                  <a:pt x="4270399" y="173503"/>
                  <a:pt x="4280266" y="257434"/>
                </a:cubicBezTo>
                <a:cubicBezTo>
                  <a:pt x="4283830" y="275712"/>
                  <a:pt x="4288801" y="288355"/>
                  <a:pt x="4297504" y="297378"/>
                </a:cubicBezTo>
                <a:lnTo>
                  <a:pt x="4297504" y="607261"/>
                </a:lnTo>
                <a:lnTo>
                  <a:pt x="0" y="607261"/>
                </a:lnTo>
                <a:lnTo>
                  <a:pt x="0" y="303943"/>
                </a:lnTo>
                <a:cubicBezTo>
                  <a:pt x="13952" y="289411"/>
                  <a:pt x="20260" y="272919"/>
                  <a:pt x="22045" y="257434"/>
                </a:cubicBezTo>
                <a:cubicBezTo>
                  <a:pt x="31912" y="173503"/>
                  <a:pt x="41779" y="89573"/>
                  <a:pt x="51645" y="6348"/>
                </a:cubicBezTo>
                <a:cubicBezTo>
                  <a:pt x="97808" y="2116"/>
                  <a:pt x="143970" y="0"/>
                  <a:pt x="190044" y="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lIns="68562" tIns="34281" rIns="68562" bIns="34281"/>
          <a:lstStyle/>
          <a:p>
            <a:endParaRPr lang="zh-CN" altLang="en-US" sz="1600" b="0"/>
          </a:p>
        </p:txBody>
      </p:sp>
    </p:spTree>
    <p:extLst>
      <p:ext uri="{BB962C8B-B14F-4D97-AF65-F5344CB8AC3E}">
        <p14:creationId xmlns:p14="http://schemas.microsoft.com/office/powerpoint/2010/main" xmlns="" val="3803401184"/>
      </p:ext>
    </p:extLst>
  </p:cSld>
  <p:clrMapOvr>
    <a:masterClrMapping/>
  </p:clrMapOvr>
  <mc:AlternateContent xmlns:mc="http://schemas.openxmlformats.org/markup-compatibility/2006">
    <mc:Choice xmlns:p14="http://schemas.microsoft.com/office/powerpoint/2010/main" xmlns="" Requires="p14">
      <p:transition spd="slow" p14:dur="1100" advClick="0" advTm="10000">
        <p14:switch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0-#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60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2100"/>
                            </p:stCondLst>
                            <p:childTnLst>
                              <p:par>
                                <p:cTn id="31" presetID="2" presetClass="exit" presetSubtype="2" fill="hold" grpId="1" nodeType="afterEffect">
                                  <p:stCondLst>
                                    <p:cond delay="0"/>
                                  </p:stCondLst>
                                  <p:childTnLst>
                                    <p:anim calcmode="lin" valueType="num">
                                      <p:cBhvr additive="base">
                                        <p:cTn id="32" dur="1000"/>
                                        <p:tgtEl>
                                          <p:spTgt spid="64"/>
                                        </p:tgtEl>
                                        <p:attrNameLst>
                                          <p:attrName>ppt_x</p:attrName>
                                        </p:attrNameLst>
                                      </p:cBhvr>
                                      <p:tavLst>
                                        <p:tav tm="0">
                                          <p:val>
                                            <p:strVal val="ppt_x"/>
                                          </p:val>
                                        </p:tav>
                                        <p:tav tm="100000">
                                          <p:val>
                                            <p:strVal val="1+ppt_w/2"/>
                                          </p:val>
                                        </p:tav>
                                      </p:tavLst>
                                    </p:anim>
                                    <p:anim calcmode="lin" valueType="num">
                                      <p:cBhvr additive="base">
                                        <p:cTn id="33" dur="1000"/>
                                        <p:tgtEl>
                                          <p:spTgt spid="64"/>
                                        </p:tgtEl>
                                        <p:attrNameLst>
                                          <p:attrName>ppt_y</p:attrName>
                                        </p:attrNameLst>
                                      </p:cBhvr>
                                      <p:tavLst>
                                        <p:tav tm="0">
                                          <p:val>
                                            <p:strVal val="ppt_y"/>
                                          </p:val>
                                        </p:tav>
                                        <p:tav tm="100000">
                                          <p:val>
                                            <p:strVal val="ppt_y"/>
                                          </p:val>
                                        </p:tav>
                                      </p:tavLst>
                                    </p:anim>
                                    <p:set>
                                      <p:cBhvr>
                                        <p:cTn id="34" dur="1" fill="hold">
                                          <p:stCondLst>
                                            <p:cond delay="999"/>
                                          </p:stCondLst>
                                        </p:cTn>
                                        <p:tgtEl>
                                          <p:spTgt spid="64"/>
                                        </p:tgtEl>
                                        <p:attrNameLst>
                                          <p:attrName>style.visibility</p:attrName>
                                        </p:attrNameLst>
                                      </p:cBhvr>
                                      <p:to>
                                        <p:strVal val="hidden"/>
                                      </p:to>
                                    </p:set>
                                  </p:childTnLst>
                                </p:cTn>
                              </p:par>
                              <p:par>
                                <p:cTn id="35" presetID="8" presetClass="emph" presetSubtype="0" fill="hold" grpId="1" nodeType="withEffect">
                                  <p:stCondLst>
                                    <p:cond delay="300"/>
                                  </p:stCondLst>
                                  <p:childTnLst>
                                    <p:animRot by="-21599940">
                                      <p:cBhvr>
                                        <p:cTn id="36" dur="2000" fill="hold"/>
                                        <p:tgtEl>
                                          <p:spTgt spid="35"/>
                                        </p:tgtEl>
                                        <p:attrNameLst>
                                          <p:attrName>r</p:attrName>
                                        </p:attrNameLst>
                                      </p:cBhvr>
                                    </p:animRot>
                                  </p:childTnLst>
                                </p:cTn>
                              </p:par>
                              <p:par>
                                <p:cTn id="37" presetID="8" presetClass="emph" presetSubtype="0" fill="hold" grpId="1" nodeType="withEffect">
                                  <p:stCondLst>
                                    <p:cond delay="500"/>
                                  </p:stCondLst>
                                  <p:childTnLst>
                                    <p:animRot by="-21599940">
                                      <p:cBhvr>
                                        <p:cTn id="38" dur="2000" fill="hold"/>
                                        <p:tgtEl>
                                          <p:spTgt spid="33"/>
                                        </p:tgtEl>
                                        <p:attrNameLst>
                                          <p:attrName>r</p:attrName>
                                        </p:attrNameLst>
                                      </p:cBhvr>
                                    </p:animRot>
                                  </p:childTnLst>
                                </p:cTn>
                              </p:par>
                              <p:par>
                                <p:cTn id="39" presetID="8" presetClass="emph" presetSubtype="0" fill="hold" grpId="1" nodeType="withEffect">
                                  <p:stCondLst>
                                    <p:cond delay="500"/>
                                  </p:stCondLst>
                                  <p:childTnLst>
                                    <p:animRot by="-21599940">
                                      <p:cBhvr>
                                        <p:cTn id="40" dur="2000" fill="hold"/>
                                        <p:tgtEl>
                                          <p:spTgt spid="34"/>
                                        </p:tgtEl>
                                        <p:attrNameLst>
                                          <p:attrName>r</p:attrName>
                                        </p:attrNameLst>
                                      </p:cBhvr>
                                    </p:animRot>
                                  </p:childTnLst>
                                </p:cTn>
                              </p:par>
                              <p:par>
                                <p:cTn id="41" presetID="8" presetClass="emph" presetSubtype="0" fill="hold" grpId="1" nodeType="withEffect">
                                  <p:stCondLst>
                                    <p:cond delay="500"/>
                                  </p:stCondLst>
                                  <p:childTnLst>
                                    <p:animRot by="-21599940">
                                      <p:cBhvr>
                                        <p:cTn id="42" dur="2000" fill="hold"/>
                                        <p:tgtEl>
                                          <p:spTgt spid="32"/>
                                        </p:tgtEl>
                                        <p:attrNameLst>
                                          <p:attrName>r</p:attrName>
                                        </p:attrNameLst>
                                      </p:cBhvr>
                                    </p:animRot>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1000"/>
                                        <p:tgtEl>
                                          <p:spTgt spid="63"/>
                                        </p:tgtEl>
                                      </p:cBhvr>
                                    </p:animEffect>
                                    <p:anim calcmode="lin" valueType="num">
                                      <p:cBhvr>
                                        <p:cTn id="62" dur="1000" fill="hold"/>
                                        <p:tgtEl>
                                          <p:spTgt spid="63"/>
                                        </p:tgtEl>
                                        <p:attrNameLst>
                                          <p:attrName>ppt_x</p:attrName>
                                        </p:attrNameLst>
                                      </p:cBhvr>
                                      <p:tavLst>
                                        <p:tav tm="0">
                                          <p:val>
                                            <p:strVal val="#ppt_x"/>
                                          </p:val>
                                        </p:tav>
                                        <p:tav tm="100000">
                                          <p:val>
                                            <p:strVal val="#ppt_x"/>
                                          </p:val>
                                        </p:tav>
                                      </p:tavLst>
                                    </p:anim>
                                    <p:anim calcmode="lin" valueType="num">
                                      <p:cBhvr>
                                        <p:cTn id="63" dur="1000" fill="hold"/>
                                        <p:tgtEl>
                                          <p:spTgt spid="63"/>
                                        </p:tgtEl>
                                        <p:attrNameLst>
                                          <p:attrName>ppt_y</p:attrName>
                                        </p:attrNameLst>
                                      </p:cBhvr>
                                      <p:tavLst>
                                        <p:tav tm="0">
                                          <p:val>
                                            <p:strVal val="#ppt_y+.1"/>
                                          </p:val>
                                        </p:tav>
                                        <p:tav tm="100000">
                                          <p:val>
                                            <p:strVal val="#ppt_y"/>
                                          </p:val>
                                        </p:tav>
                                      </p:tavLst>
                                    </p:anim>
                                  </p:childTnLst>
                                </p:cTn>
                              </p:par>
                            </p:childTnLst>
                          </p:cTn>
                        </p:par>
                        <p:par>
                          <p:cTn id="64" fill="hold">
                            <p:stCondLst>
                              <p:cond delay="5600"/>
                            </p:stCondLst>
                            <p:childTnLst>
                              <p:par>
                                <p:cTn id="65" presetID="31" presetClass="entr" presetSubtype="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 calcmode="lin" valueType="num">
                                      <p:cBhvr>
                                        <p:cTn id="69" dur="500" fill="hold"/>
                                        <p:tgtEl>
                                          <p:spTgt spid="37"/>
                                        </p:tgtEl>
                                        <p:attrNameLst>
                                          <p:attrName>style.rotation</p:attrName>
                                        </p:attrNameLst>
                                      </p:cBhvr>
                                      <p:tavLst>
                                        <p:tav tm="0">
                                          <p:val>
                                            <p:fltVal val="90"/>
                                          </p:val>
                                        </p:tav>
                                        <p:tav tm="100000">
                                          <p:val>
                                            <p:fltVal val="0"/>
                                          </p:val>
                                        </p:tav>
                                      </p:tavLst>
                                    </p:anim>
                                    <p:animEffect transition="in" filter="fade">
                                      <p:cBhvr>
                                        <p:cTn id="70" dur="500"/>
                                        <p:tgtEl>
                                          <p:spTgt spid="37"/>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p:cTn id="73" dur="500" fill="hold"/>
                                        <p:tgtEl>
                                          <p:spTgt spid="36"/>
                                        </p:tgtEl>
                                        <p:attrNameLst>
                                          <p:attrName>ppt_w</p:attrName>
                                        </p:attrNameLst>
                                      </p:cBhvr>
                                      <p:tavLst>
                                        <p:tav tm="0">
                                          <p:val>
                                            <p:fltVal val="0"/>
                                          </p:val>
                                        </p:tav>
                                        <p:tav tm="100000">
                                          <p:val>
                                            <p:strVal val="#ppt_w"/>
                                          </p:val>
                                        </p:tav>
                                      </p:tavLst>
                                    </p:anim>
                                    <p:anim calcmode="lin" valueType="num">
                                      <p:cBhvr>
                                        <p:cTn id="74" dur="500" fill="hold"/>
                                        <p:tgtEl>
                                          <p:spTgt spid="36"/>
                                        </p:tgtEl>
                                        <p:attrNameLst>
                                          <p:attrName>ppt_h</p:attrName>
                                        </p:attrNameLst>
                                      </p:cBhvr>
                                      <p:tavLst>
                                        <p:tav tm="0">
                                          <p:val>
                                            <p:fltVal val="0"/>
                                          </p:val>
                                        </p:tav>
                                        <p:tav tm="100000">
                                          <p:val>
                                            <p:strVal val="#ppt_h"/>
                                          </p:val>
                                        </p:tav>
                                      </p:tavLst>
                                    </p:anim>
                                    <p:anim calcmode="lin" valueType="num">
                                      <p:cBhvr>
                                        <p:cTn id="75" dur="500" fill="hold"/>
                                        <p:tgtEl>
                                          <p:spTgt spid="36"/>
                                        </p:tgtEl>
                                        <p:attrNameLst>
                                          <p:attrName>style.rotation</p:attrName>
                                        </p:attrNameLst>
                                      </p:cBhvr>
                                      <p:tavLst>
                                        <p:tav tm="0">
                                          <p:val>
                                            <p:fltVal val="90"/>
                                          </p:val>
                                        </p:tav>
                                        <p:tav tm="100000">
                                          <p:val>
                                            <p:fltVal val="0"/>
                                          </p:val>
                                        </p:tav>
                                      </p:tavLst>
                                    </p:anim>
                                    <p:animEffect transition="in" filter="fade">
                                      <p:cBhvr>
                                        <p:cTn id="76" dur="500"/>
                                        <p:tgtEl>
                                          <p:spTgt spid="36"/>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p:cTn id="79" dur="500" fill="hold"/>
                                        <p:tgtEl>
                                          <p:spTgt spid="38"/>
                                        </p:tgtEl>
                                        <p:attrNameLst>
                                          <p:attrName>ppt_w</p:attrName>
                                        </p:attrNameLst>
                                      </p:cBhvr>
                                      <p:tavLst>
                                        <p:tav tm="0">
                                          <p:val>
                                            <p:fltVal val="0"/>
                                          </p:val>
                                        </p:tav>
                                        <p:tav tm="100000">
                                          <p:val>
                                            <p:strVal val="#ppt_w"/>
                                          </p:val>
                                        </p:tav>
                                      </p:tavLst>
                                    </p:anim>
                                    <p:anim calcmode="lin" valueType="num">
                                      <p:cBhvr>
                                        <p:cTn id="80" dur="500" fill="hold"/>
                                        <p:tgtEl>
                                          <p:spTgt spid="38"/>
                                        </p:tgtEl>
                                        <p:attrNameLst>
                                          <p:attrName>ppt_h</p:attrName>
                                        </p:attrNameLst>
                                      </p:cBhvr>
                                      <p:tavLst>
                                        <p:tav tm="0">
                                          <p:val>
                                            <p:fltVal val="0"/>
                                          </p:val>
                                        </p:tav>
                                        <p:tav tm="100000">
                                          <p:val>
                                            <p:strVal val="#ppt_h"/>
                                          </p:val>
                                        </p:tav>
                                      </p:tavLst>
                                    </p:anim>
                                    <p:anim calcmode="lin" valueType="num">
                                      <p:cBhvr>
                                        <p:cTn id="81" dur="500" fill="hold"/>
                                        <p:tgtEl>
                                          <p:spTgt spid="38"/>
                                        </p:tgtEl>
                                        <p:attrNameLst>
                                          <p:attrName>style.rotation</p:attrName>
                                        </p:attrNameLst>
                                      </p:cBhvr>
                                      <p:tavLst>
                                        <p:tav tm="0">
                                          <p:val>
                                            <p:fltVal val="90"/>
                                          </p:val>
                                        </p:tav>
                                        <p:tav tm="100000">
                                          <p:val>
                                            <p:fltVal val="0"/>
                                          </p:val>
                                        </p:tav>
                                      </p:tavLst>
                                    </p:anim>
                                    <p:animEffect transition="in" filter="fade">
                                      <p:cBhvr>
                                        <p:cTn id="82" dur="500"/>
                                        <p:tgtEl>
                                          <p:spTgt spid="38"/>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p:cTn id="85" dur="500" fill="hold"/>
                                        <p:tgtEl>
                                          <p:spTgt spid="39"/>
                                        </p:tgtEl>
                                        <p:attrNameLst>
                                          <p:attrName>ppt_w</p:attrName>
                                        </p:attrNameLst>
                                      </p:cBhvr>
                                      <p:tavLst>
                                        <p:tav tm="0">
                                          <p:val>
                                            <p:fltVal val="0"/>
                                          </p:val>
                                        </p:tav>
                                        <p:tav tm="100000">
                                          <p:val>
                                            <p:strVal val="#ppt_w"/>
                                          </p:val>
                                        </p:tav>
                                      </p:tavLst>
                                    </p:anim>
                                    <p:anim calcmode="lin" valueType="num">
                                      <p:cBhvr>
                                        <p:cTn id="86" dur="500" fill="hold"/>
                                        <p:tgtEl>
                                          <p:spTgt spid="39"/>
                                        </p:tgtEl>
                                        <p:attrNameLst>
                                          <p:attrName>ppt_h</p:attrName>
                                        </p:attrNameLst>
                                      </p:cBhvr>
                                      <p:tavLst>
                                        <p:tav tm="0">
                                          <p:val>
                                            <p:fltVal val="0"/>
                                          </p:val>
                                        </p:tav>
                                        <p:tav tm="100000">
                                          <p:val>
                                            <p:strVal val="#ppt_h"/>
                                          </p:val>
                                        </p:tav>
                                      </p:tavLst>
                                    </p:anim>
                                    <p:anim calcmode="lin" valueType="num">
                                      <p:cBhvr>
                                        <p:cTn id="87" dur="500" fill="hold"/>
                                        <p:tgtEl>
                                          <p:spTgt spid="39"/>
                                        </p:tgtEl>
                                        <p:attrNameLst>
                                          <p:attrName>style.rotation</p:attrName>
                                        </p:attrNameLst>
                                      </p:cBhvr>
                                      <p:tavLst>
                                        <p:tav tm="0">
                                          <p:val>
                                            <p:fltVal val="90"/>
                                          </p:val>
                                        </p:tav>
                                        <p:tav tm="100000">
                                          <p:val>
                                            <p:fltVal val="0"/>
                                          </p:val>
                                        </p:tav>
                                      </p:tavLst>
                                    </p:anim>
                                    <p:animEffect transition="in" filter="fade">
                                      <p:cBhvr>
                                        <p:cTn id="8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34" grpId="0" animBg="1"/>
      <p:bldP spid="34" grpId="1" animBg="1"/>
      <p:bldP spid="35" grpId="0" animBg="1"/>
      <p:bldP spid="35" grpId="1" animBg="1"/>
      <p:bldP spid="36" grpId="0" autoUpdateAnimBg="0"/>
      <p:bldP spid="37" grpId="0" autoUpdateAnimBg="0"/>
      <p:bldP spid="38" grpId="0" autoUpdateAnimBg="0"/>
      <p:bldP spid="39" grpId="0" autoUpdateAnimBg="0"/>
      <p:bldP spid="40" grpId="0" autoUpdateAnimBg="0"/>
      <p:bldP spid="41" grpId="0" autoUpdateAnimBg="0"/>
      <p:bldP spid="42" grpId="0" autoUpdateAnimBg="0"/>
      <p:bldP spid="63" grpId="0" autoUpdateAnimBg="0"/>
      <p:bldP spid="64" grpId="0" animBg="1"/>
      <p:bldP spid="64"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燕尾形 39"/>
          <p:cNvSpPr/>
          <p:nvPr/>
        </p:nvSpPr>
        <p:spPr>
          <a:xfrm>
            <a:off x="7201747"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41"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42"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43"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44"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45"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5. </a:t>
            </a:r>
            <a:r>
              <a:rPr lang="zh-CN" altLang="en-US" sz="1600" b="0" dirty="0" smtClean="0">
                <a:solidFill>
                  <a:schemeClr val="bg1"/>
                </a:solidFill>
                <a:latin typeface="Impact" pitchFamily="34" charset="0"/>
                <a:ea typeface="微软雅黑" pitchFamily="34" charset="-122"/>
              </a:rPr>
              <a:t>明年工作计划</a:t>
            </a:r>
            <a:endParaRPr lang="zh-CN" altLang="en-US" sz="1600" b="0" dirty="0">
              <a:solidFill>
                <a:schemeClr val="bg1"/>
              </a:solidFill>
              <a:latin typeface="微软雅黑" pitchFamily="34" charset="-122"/>
              <a:ea typeface="微软雅黑" pitchFamily="34" charset="-122"/>
            </a:endParaRPr>
          </a:p>
        </p:txBody>
      </p:sp>
      <p:cxnSp>
        <p:nvCxnSpPr>
          <p:cNvPr id="32" name="直接连接符 31"/>
          <p:cNvCxnSpPr/>
          <p:nvPr/>
        </p:nvCxnSpPr>
        <p:spPr>
          <a:xfrm>
            <a:off x="4090989" y="1956793"/>
            <a:ext cx="890587" cy="0"/>
          </a:xfrm>
          <a:prstGeom prst="line">
            <a:avLst/>
          </a:prstGeom>
          <a:noFill/>
          <a:ln w="19050" cap="flat" cmpd="sng" algn="ctr">
            <a:solidFill>
              <a:schemeClr val="accent1">
                <a:lumMod val="75000"/>
              </a:schemeClr>
            </a:solidFill>
            <a:prstDash val="sysDash"/>
            <a:headEnd type="oval" w="med" len="med"/>
            <a:tailEnd type="oval" w="med" len="med"/>
          </a:ln>
          <a:effectLst/>
        </p:spPr>
      </p:cxnSp>
      <p:cxnSp>
        <p:nvCxnSpPr>
          <p:cNvPr id="33" name="直接连接符 32"/>
          <p:cNvCxnSpPr/>
          <p:nvPr/>
        </p:nvCxnSpPr>
        <p:spPr>
          <a:xfrm flipV="1">
            <a:off x="4351338" y="2679503"/>
            <a:ext cx="831850" cy="9525"/>
          </a:xfrm>
          <a:prstGeom prst="line">
            <a:avLst/>
          </a:prstGeom>
          <a:noFill/>
          <a:ln w="19050" cap="flat" cmpd="sng" algn="ctr">
            <a:solidFill>
              <a:schemeClr val="accent1">
                <a:lumMod val="75000"/>
              </a:schemeClr>
            </a:solidFill>
            <a:prstDash val="sysDash"/>
            <a:headEnd type="oval" w="med" len="med"/>
            <a:tailEnd type="oval" w="med" len="med"/>
          </a:ln>
          <a:effectLst/>
        </p:spPr>
      </p:cxnSp>
      <p:cxnSp>
        <p:nvCxnSpPr>
          <p:cNvPr id="34" name="直接连接符 33"/>
          <p:cNvCxnSpPr/>
          <p:nvPr/>
        </p:nvCxnSpPr>
        <p:spPr>
          <a:xfrm>
            <a:off x="3794126" y="3349824"/>
            <a:ext cx="809625" cy="1191"/>
          </a:xfrm>
          <a:prstGeom prst="line">
            <a:avLst/>
          </a:prstGeom>
          <a:noFill/>
          <a:ln w="19050" cap="flat" cmpd="sng" algn="ctr">
            <a:solidFill>
              <a:schemeClr val="accent1">
                <a:lumMod val="75000"/>
              </a:schemeClr>
            </a:solidFill>
            <a:prstDash val="sysDash"/>
            <a:headEnd type="oval" w="med" len="med"/>
            <a:tailEnd type="oval" w="med" len="med"/>
          </a:ln>
          <a:effectLst/>
        </p:spPr>
      </p:cxnSp>
      <p:cxnSp>
        <p:nvCxnSpPr>
          <p:cNvPr id="35" name="直接连接符 34"/>
          <p:cNvCxnSpPr/>
          <p:nvPr/>
        </p:nvCxnSpPr>
        <p:spPr>
          <a:xfrm>
            <a:off x="3460750" y="3929660"/>
            <a:ext cx="808038" cy="1190"/>
          </a:xfrm>
          <a:prstGeom prst="line">
            <a:avLst/>
          </a:prstGeom>
          <a:noFill/>
          <a:ln w="19050" cap="flat" cmpd="sng" algn="ctr">
            <a:solidFill>
              <a:schemeClr val="accent1">
                <a:lumMod val="75000"/>
              </a:schemeClr>
            </a:solidFill>
            <a:prstDash val="sysDash"/>
            <a:headEnd type="oval" w="med" len="med"/>
            <a:tailEnd type="oval" w="med" len="med"/>
          </a:ln>
          <a:effectLst/>
        </p:spPr>
      </p:cxnSp>
      <p:grpSp>
        <p:nvGrpSpPr>
          <p:cNvPr id="36" name="组合 35"/>
          <p:cNvGrpSpPr/>
          <p:nvPr/>
        </p:nvGrpSpPr>
        <p:grpSpPr>
          <a:xfrm>
            <a:off x="2179787" y="3666530"/>
            <a:ext cx="808037" cy="1433513"/>
            <a:chOff x="2278064" y="3709987"/>
            <a:chExt cx="808037" cy="1433513"/>
          </a:xfrm>
        </p:grpSpPr>
        <p:sp>
          <p:nvSpPr>
            <p:cNvPr id="37" name="Oval 65"/>
            <p:cNvSpPr>
              <a:spLocks noChangeArrowheads="1"/>
            </p:cNvSpPr>
            <p:nvPr/>
          </p:nvSpPr>
          <p:spPr bwMode="auto">
            <a:xfrm rot="16200000">
              <a:off x="2346326" y="4403725"/>
              <a:ext cx="1433513" cy="46037"/>
            </a:xfrm>
            <a:prstGeom prst="ellipse">
              <a:avLst/>
            </a:prstGeom>
            <a:gradFill rotWithShape="1">
              <a:gsLst>
                <a:gs pos="0">
                  <a:schemeClr val="tx1">
                    <a:lumMod val="65000"/>
                    <a:lumOff val="35000"/>
                  </a:schemeClr>
                </a:gs>
                <a:gs pos="100000">
                  <a:schemeClr val="bg1">
                    <a:lumMod val="95000"/>
                    <a:alpha val="0"/>
                  </a:schemeClr>
                </a:gs>
              </a:gsLst>
              <a:path path="shape">
                <a:fillToRect l="50000" t="50000" r="50000" b="50000"/>
              </a:path>
            </a:gradFill>
            <a:ln w="9525">
              <a:noFill/>
              <a:round/>
              <a:headEnd/>
              <a:tailEnd/>
            </a:ln>
            <a:effectLst/>
          </p:spPr>
          <p:txBody>
            <a:bodyPr wrap="none" anchor="ctr"/>
            <a:lstStyle/>
            <a:p>
              <a:pPr>
                <a:defRPr/>
              </a:pPr>
              <a:endParaRPr lang="zh-CN" altLang="en-US" sz="1350" b="0" kern="0" dirty="0">
                <a:solidFill>
                  <a:sysClr val="windowText" lastClr="000000"/>
                </a:solidFill>
                <a:ea typeface="微软雅黑" pitchFamily="34" charset="-122"/>
              </a:endParaRPr>
            </a:p>
          </p:txBody>
        </p:sp>
        <p:sp>
          <p:nvSpPr>
            <p:cNvPr id="38" name="矩形 1"/>
            <p:cNvSpPr/>
            <p:nvPr/>
          </p:nvSpPr>
          <p:spPr>
            <a:xfrm flipV="1">
              <a:off x="2278064" y="4121944"/>
              <a:ext cx="784225" cy="425054"/>
            </a:xfrm>
            <a:custGeom>
              <a:avLst/>
              <a:gdLst>
                <a:gd name="connsiteX0" fmla="*/ 0 w 2160240"/>
                <a:gd name="connsiteY0" fmla="*/ 0 h 1062681"/>
                <a:gd name="connsiteX1" fmla="*/ 2160240 w 2160240"/>
                <a:gd name="connsiteY1" fmla="*/ 0 h 1062681"/>
                <a:gd name="connsiteX2" fmla="*/ 2160240 w 2160240"/>
                <a:gd name="connsiteY2" fmla="*/ 1062681 h 1062681"/>
                <a:gd name="connsiteX3" fmla="*/ 0 w 2160240"/>
                <a:gd name="connsiteY3" fmla="*/ 1062681 h 1062681"/>
                <a:gd name="connsiteX4" fmla="*/ 0 w 2160240"/>
                <a:gd name="connsiteY4" fmla="*/ 0 h 1062681"/>
                <a:gd name="connsiteX0" fmla="*/ 0 w 2160240"/>
                <a:gd name="connsiteY0" fmla="*/ 1062681 h 1062681"/>
                <a:gd name="connsiteX1" fmla="*/ 2160240 w 2160240"/>
                <a:gd name="connsiteY1" fmla="*/ 0 h 1062681"/>
                <a:gd name="connsiteX2" fmla="*/ 2160240 w 2160240"/>
                <a:gd name="connsiteY2" fmla="*/ 1062681 h 1062681"/>
                <a:gd name="connsiteX3" fmla="*/ 0 w 2160240"/>
                <a:gd name="connsiteY3" fmla="*/ 1062681 h 1062681"/>
              </a:gdLst>
              <a:ahLst/>
              <a:cxnLst>
                <a:cxn ang="0">
                  <a:pos x="connsiteX0" y="connsiteY0"/>
                </a:cxn>
                <a:cxn ang="0">
                  <a:pos x="connsiteX1" y="connsiteY1"/>
                </a:cxn>
                <a:cxn ang="0">
                  <a:pos x="connsiteX2" y="connsiteY2"/>
                </a:cxn>
                <a:cxn ang="0">
                  <a:pos x="connsiteX3" y="connsiteY3"/>
                </a:cxn>
              </a:cxnLst>
              <a:rect l="l" t="t" r="r" b="b"/>
              <a:pathLst>
                <a:path w="2160240" h="1062681">
                  <a:moveTo>
                    <a:pt x="0" y="1062681"/>
                  </a:moveTo>
                  <a:lnTo>
                    <a:pt x="2160240" y="0"/>
                  </a:lnTo>
                  <a:lnTo>
                    <a:pt x="2160240" y="1062681"/>
                  </a:lnTo>
                  <a:lnTo>
                    <a:pt x="0" y="1062681"/>
                  </a:lnTo>
                  <a:close/>
                </a:path>
              </a:pathLst>
            </a:custGeom>
            <a:gradFill flip="none" rotWithShape="1">
              <a:gsLst>
                <a:gs pos="0">
                  <a:schemeClr val="accent1">
                    <a:lumMod val="50000"/>
                  </a:schemeClr>
                </a:gs>
                <a:gs pos="100000">
                  <a:schemeClr val="accent1">
                    <a:lumMod val="75000"/>
                  </a:schemeClr>
                </a:gs>
              </a:gsLst>
              <a:lin ang="0" scaled="1"/>
              <a:tileRect/>
            </a:gradFill>
            <a:ln w="25400" cap="flat" cmpd="sng" algn="ctr">
              <a:noFill/>
              <a:prstDash val="solid"/>
            </a:ln>
            <a:effectLst/>
          </p:spPr>
          <p:txBody>
            <a:bodyPr anchor="ctr"/>
            <a:lstStyle/>
            <a:p>
              <a:pPr algn="ctr">
                <a:defRPr/>
              </a:pPr>
              <a:endParaRPr lang="zh-CN" altLang="en-US" sz="1350" b="0" kern="0" dirty="0">
                <a:solidFill>
                  <a:sysClr val="window" lastClr="FFFFFF"/>
                </a:solidFill>
                <a:latin typeface="Calibri"/>
                <a:ea typeface="微软雅黑" pitchFamily="34" charset="-122"/>
              </a:endParaRPr>
            </a:p>
          </p:txBody>
        </p:sp>
      </p:grpSp>
      <p:grpSp>
        <p:nvGrpSpPr>
          <p:cNvPr id="54" name="组合 53"/>
          <p:cNvGrpSpPr/>
          <p:nvPr/>
        </p:nvGrpSpPr>
        <p:grpSpPr>
          <a:xfrm>
            <a:off x="1433514" y="843558"/>
            <a:ext cx="1282700" cy="1433513"/>
            <a:chOff x="1433514" y="887015"/>
            <a:chExt cx="1282700" cy="1433513"/>
          </a:xfrm>
        </p:grpSpPr>
        <p:sp>
          <p:nvSpPr>
            <p:cNvPr id="55" name="Oval 65"/>
            <p:cNvSpPr>
              <a:spLocks noChangeArrowheads="1"/>
            </p:cNvSpPr>
            <p:nvPr/>
          </p:nvSpPr>
          <p:spPr bwMode="auto">
            <a:xfrm rot="16200000">
              <a:off x="1976438" y="1580753"/>
              <a:ext cx="1433513" cy="46038"/>
            </a:xfrm>
            <a:prstGeom prst="ellipse">
              <a:avLst/>
            </a:prstGeom>
            <a:gradFill rotWithShape="1">
              <a:gsLst>
                <a:gs pos="0">
                  <a:schemeClr val="tx1">
                    <a:lumMod val="65000"/>
                    <a:lumOff val="35000"/>
                  </a:schemeClr>
                </a:gs>
                <a:gs pos="100000">
                  <a:schemeClr val="bg1">
                    <a:lumMod val="95000"/>
                    <a:alpha val="0"/>
                  </a:schemeClr>
                </a:gs>
              </a:gsLst>
              <a:path path="shape">
                <a:fillToRect l="50000" t="50000" r="50000" b="50000"/>
              </a:path>
            </a:gradFill>
            <a:ln w="9525">
              <a:noFill/>
              <a:round/>
              <a:headEnd/>
              <a:tailEnd/>
            </a:ln>
            <a:effectLst/>
          </p:spPr>
          <p:txBody>
            <a:bodyPr wrap="none" anchor="ctr"/>
            <a:lstStyle/>
            <a:p>
              <a:pPr>
                <a:defRPr/>
              </a:pPr>
              <a:endParaRPr lang="zh-CN" altLang="en-US" sz="1350" b="0" kern="0" dirty="0">
                <a:solidFill>
                  <a:sysClr val="windowText" lastClr="000000"/>
                </a:solidFill>
                <a:ea typeface="微软雅黑" pitchFamily="34" charset="-122"/>
              </a:endParaRPr>
            </a:p>
          </p:txBody>
        </p:sp>
        <p:sp>
          <p:nvSpPr>
            <p:cNvPr id="56" name="矩形 1"/>
            <p:cNvSpPr/>
            <p:nvPr/>
          </p:nvSpPr>
          <p:spPr>
            <a:xfrm>
              <a:off x="1433514" y="1273969"/>
              <a:ext cx="1254125" cy="431006"/>
            </a:xfrm>
            <a:custGeom>
              <a:avLst/>
              <a:gdLst>
                <a:gd name="connsiteX0" fmla="*/ 0 w 2160240"/>
                <a:gd name="connsiteY0" fmla="*/ 0 h 1062681"/>
                <a:gd name="connsiteX1" fmla="*/ 2160240 w 2160240"/>
                <a:gd name="connsiteY1" fmla="*/ 0 h 1062681"/>
                <a:gd name="connsiteX2" fmla="*/ 2160240 w 2160240"/>
                <a:gd name="connsiteY2" fmla="*/ 1062681 h 1062681"/>
                <a:gd name="connsiteX3" fmla="*/ 0 w 2160240"/>
                <a:gd name="connsiteY3" fmla="*/ 1062681 h 1062681"/>
                <a:gd name="connsiteX4" fmla="*/ 0 w 2160240"/>
                <a:gd name="connsiteY4" fmla="*/ 0 h 1062681"/>
                <a:gd name="connsiteX0" fmla="*/ 0 w 2160240"/>
                <a:gd name="connsiteY0" fmla="*/ 1062681 h 1062681"/>
                <a:gd name="connsiteX1" fmla="*/ 2160240 w 2160240"/>
                <a:gd name="connsiteY1" fmla="*/ 0 h 1062681"/>
                <a:gd name="connsiteX2" fmla="*/ 2160240 w 2160240"/>
                <a:gd name="connsiteY2" fmla="*/ 1062681 h 1062681"/>
                <a:gd name="connsiteX3" fmla="*/ 0 w 2160240"/>
                <a:gd name="connsiteY3" fmla="*/ 1062681 h 1062681"/>
              </a:gdLst>
              <a:ahLst/>
              <a:cxnLst>
                <a:cxn ang="0">
                  <a:pos x="connsiteX0" y="connsiteY0"/>
                </a:cxn>
                <a:cxn ang="0">
                  <a:pos x="connsiteX1" y="connsiteY1"/>
                </a:cxn>
                <a:cxn ang="0">
                  <a:pos x="connsiteX2" y="connsiteY2"/>
                </a:cxn>
                <a:cxn ang="0">
                  <a:pos x="connsiteX3" y="connsiteY3"/>
                </a:cxn>
              </a:cxnLst>
              <a:rect l="l" t="t" r="r" b="b"/>
              <a:pathLst>
                <a:path w="2160240" h="1062681">
                  <a:moveTo>
                    <a:pt x="0" y="1062681"/>
                  </a:moveTo>
                  <a:lnTo>
                    <a:pt x="2160240" y="0"/>
                  </a:lnTo>
                  <a:lnTo>
                    <a:pt x="2160240" y="1062681"/>
                  </a:lnTo>
                  <a:lnTo>
                    <a:pt x="0" y="1062681"/>
                  </a:lnTo>
                  <a:close/>
                </a:path>
              </a:pathLst>
            </a:custGeom>
            <a:gradFill flip="none" rotWithShape="1">
              <a:gsLst>
                <a:gs pos="0">
                  <a:schemeClr val="accent1">
                    <a:lumMod val="50000"/>
                  </a:schemeClr>
                </a:gs>
                <a:gs pos="100000">
                  <a:schemeClr val="accent1">
                    <a:lumMod val="75000"/>
                  </a:schemeClr>
                </a:gs>
              </a:gsLst>
              <a:lin ang="0" scaled="1"/>
              <a:tileRect/>
            </a:gradFill>
            <a:ln w="25400" cap="flat" cmpd="sng" algn="ctr">
              <a:noFill/>
              <a:prstDash val="solid"/>
            </a:ln>
            <a:effectLst/>
          </p:spPr>
          <p:txBody>
            <a:bodyPr anchor="ctr"/>
            <a:lstStyle/>
            <a:p>
              <a:pPr algn="ctr">
                <a:defRPr/>
              </a:pPr>
              <a:endParaRPr lang="zh-CN" altLang="en-US" sz="1350" b="0" kern="0" dirty="0">
                <a:solidFill>
                  <a:sysClr val="window" lastClr="FFFFFF"/>
                </a:solidFill>
                <a:latin typeface="Calibri"/>
                <a:ea typeface="微软雅黑" pitchFamily="34" charset="-122"/>
              </a:endParaRPr>
            </a:p>
          </p:txBody>
        </p:sp>
      </p:grpSp>
      <p:sp>
        <p:nvSpPr>
          <p:cNvPr id="57" name="流程图: 决策 6"/>
          <p:cNvSpPr/>
          <p:nvPr/>
        </p:nvSpPr>
        <p:spPr>
          <a:xfrm rot="20672971">
            <a:off x="1986309" y="3523239"/>
            <a:ext cx="1758950" cy="2881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1270"/>
              <a:gd name="connsiteX1" fmla="*/ 5000 w 10000"/>
              <a:gd name="connsiteY1" fmla="*/ 0 h 11270"/>
              <a:gd name="connsiteX2" fmla="*/ 10000 w 10000"/>
              <a:gd name="connsiteY2" fmla="*/ 5000 h 11270"/>
              <a:gd name="connsiteX3" fmla="*/ 5888 w 10000"/>
              <a:gd name="connsiteY3" fmla="*/ 11270 h 11270"/>
              <a:gd name="connsiteX4" fmla="*/ 0 w 10000"/>
              <a:gd name="connsiteY4" fmla="*/ 5000 h 11270"/>
              <a:gd name="connsiteX0" fmla="*/ 0 w 8919"/>
              <a:gd name="connsiteY0" fmla="*/ 5000 h 11270"/>
              <a:gd name="connsiteX1" fmla="*/ 5000 w 8919"/>
              <a:gd name="connsiteY1" fmla="*/ 0 h 11270"/>
              <a:gd name="connsiteX2" fmla="*/ 8919 w 8919"/>
              <a:gd name="connsiteY2" fmla="*/ 9433 h 11270"/>
              <a:gd name="connsiteX3" fmla="*/ 5888 w 8919"/>
              <a:gd name="connsiteY3" fmla="*/ 11270 h 11270"/>
              <a:gd name="connsiteX4" fmla="*/ 0 w 8919"/>
              <a:gd name="connsiteY4" fmla="*/ 5000 h 11270"/>
              <a:gd name="connsiteX0" fmla="*/ 0 w 10000"/>
              <a:gd name="connsiteY0" fmla="*/ 2256 h 7819"/>
              <a:gd name="connsiteX1" fmla="*/ 6375 w 10000"/>
              <a:gd name="connsiteY1" fmla="*/ 0 h 7819"/>
              <a:gd name="connsiteX2" fmla="*/ 10000 w 10000"/>
              <a:gd name="connsiteY2" fmla="*/ 6189 h 7819"/>
              <a:gd name="connsiteX3" fmla="*/ 6602 w 10000"/>
              <a:gd name="connsiteY3" fmla="*/ 7819 h 7819"/>
              <a:gd name="connsiteX4" fmla="*/ 0 w 10000"/>
              <a:gd name="connsiteY4" fmla="*/ 2256 h 7819"/>
              <a:gd name="connsiteX0" fmla="*/ 0 w 10000"/>
              <a:gd name="connsiteY0" fmla="*/ 451 h 7566"/>
              <a:gd name="connsiteX1" fmla="*/ 6157 w 10000"/>
              <a:gd name="connsiteY1" fmla="*/ 0 h 7566"/>
              <a:gd name="connsiteX2" fmla="*/ 10000 w 10000"/>
              <a:gd name="connsiteY2" fmla="*/ 5481 h 7566"/>
              <a:gd name="connsiteX3" fmla="*/ 6602 w 10000"/>
              <a:gd name="connsiteY3" fmla="*/ 7566 h 7566"/>
              <a:gd name="connsiteX4" fmla="*/ 0 w 10000"/>
              <a:gd name="connsiteY4" fmla="*/ 451 h 7566"/>
              <a:gd name="connsiteX0" fmla="*/ 0 w 10000"/>
              <a:gd name="connsiteY0" fmla="*/ 596 h 10675"/>
              <a:gd name="connsiteX1" fmla="*/ 6157 w 10000"/>
              <a:gd name="connsiteY1" fmla="*/ 0 h 10675"/>
              <a:gd name="connsiteX2" fmla="*/ 10000 w 10000"/>
              <a:gd name="connsiteY2" fmla="*/ 7244 h 10675"/>
              <a:gd name="connsiteX3" fmla="*/ 7566 w 10000"/>
              <a:gd name="connsiteY3" fmla="*/ 10675 h 10675"/>
              <a:gd name="connsiteX4" fmla="*/ 0 w 10000"/>
              <a:gd name="connsiteY4" fmla="*/ 596 h 10675"/>
              <a:gd name="connsiteX0" fmla="*/ 0 w 10601"/>
              <a:gd name="connsiteY0" fmla="*/ 596 h 10675"/>
              <a:gd name="connsiteX1" fmla="*/ 6157 w 10601"/>
              <a:gd name="connsiteY1" fmla="*/ 0 h 10675"/>
              <a:gd name="connsiteX2" fmla="*/ 10601 w 10601"/>
              <a:gd name="connsiteY2" fmla="*/ 9186 h 10675"/>
              <a:gd name="connsiteX3" fmla="*/ 7566 w 10601"/>
              <a:gd name="connsiteY3" fmla="*/ 10675 h 10675"/>
              <a:gd name="connsiteX4" fmla="*/ 0 w 10601"/>
              <a:gd name="connsiteY4" fmla="*/ 596 h 10675"/>
              <a:gd name="connsiteX0" fmla="*/ 0 w 10716"/>
              <a:gd name="connsiteY0" fmla="*/ 596 h 10675"/>
              <a:gd name="connsiteX1" fmla="*/ 6157 w 10716"/>
              <a:gd name="connsiteY1" fmla="*/ 0 h 10675"/>
              <a:gd name="connsiteX2" fmla="*/ 10716 w 10716"/>
              <a:gd name="connsiteY2" fmla="*/ 5887 h 10675"/>
              <a:gd name="connsiteX3" fmla="*/ 7566 w 10716"/>
              <a:gd name="connsiteY3" fmla="*/ 10675 h 10675"/>
              <a:gd name="connsiteX4" fmla="*/ 0 w 10716"/>
              <a:gd name="connsiteY4" fmla="*/ 596 h 1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6" h="10675">
                <a:moveTo>
                  <a:pt x="0" y="596"/>
                </a:moveTo>
                <a:lnTo>
                  <a:pt x="6157" y="0"/>
                </a:lnTo>
                <a:lnTo>
                  <a:pt x="10716" y="5887"/>
                </a:lnTo>
                <a:lnTo>
                  <a:pt x="7566" y="10675"/>
                </a:lnTo>
                <a:lnTo>
                  <a:pt x="0" y="596"/>
                </a:lnTo>
                <a:close/>
              </a:path>
            </a:pathLst>
          </a:custGeom>
          <a:gradFill flip="none" rotWithShape="1">
            <a:gsLst>
              <a:gs pos="0">
                <a:schemeClr val="accent1">
                  <a:lumMod val="50000"/>
                </a:schemeClr>
              </a:gs>
              <a:gs pos="50000">
                <a:schemeClr val="accent1">
                  <a:lumMod val="50000"/>
                </a:schemeClr>
              </a:gs>
              <a:gs pos="100000">
                <a:schemeClr val="accent1">
                  <a:lumMod val="75000"/>
                </a:schemeClr>
              </a:gs>
            </a:gsLst>
            <a:lin ang="16200000" scaled="1"/>
            <a:tileRect/>
          </a:gradFill>
          <a:ln w="25400" cap="flat" cmpd="sng" algn="ctr">
            <a:noFill/>
            <a:prstDash val="solid"/>
          </a:ln>
          <a:effectLst/>
        </p:spPr>
        <p:txBody>
          <a:bodyPr anchor="ctr"/>
          <a:lstStyle/>
          <a:p>
            <a:pPr algn="ctr">
              <a:defRPr/>
            </a:pPr>
            <a:endParaRPr lang="zh-CN" altLang="en-US" sz="1350" b="0" kern="0" dirty="0">
              <a:solidFill>
                <a:sysClr val="window" lastClr="FFFFFF"/>
              </a:solidFill>
              <a:latin typeface="Calibri"/>
              <a:ea typeface="微软雅黑" pitchFamily="34" charset="-122"/>
            </a:endParaRPr>
          </a:p>
        </p:txBody>
      </p:sp>
      <p:sp>
        <p:nvSpPr>
          <p:cNvPr id="73" name="流程图: 决策 6"/>
          <p:cNvSpPr/>
          <p:nvPr/>
        </p:nvSpPr>
        <p:spPr>
          <a:xfrm rot="20926064">
            <a:off x="1695097" y="2894121"/>
            <a:ext cx="2379663" cy="26908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1270"/>
              <a:gd name="connsiteX1" fmla="*/ 5000 w 10000"/>
              <a:gd name="connsiteY1" fmla="*/ 0 h 11270"/>
              <a:gd name="connsiteX2" fmla="*/ 10000 w 10000"/>
              <a:gd name="connsiteY2" fmla="*/ 5000 h 11270"/>
              <a:gd name="connsiteX3" fmla="*/ 5888 w 10000"/>
              <a:gd name="connsiteY3" fmla="*/ 11270 h 11270"/>
              <a:gd name="connsiteX4" fmla="*/ 0 w 10000"/>
              <a:gd name="connsiteY4" fmla="*/ 5000 h 11270"/>
              <a:gd name="connsiteX0" fmla="*/ 0 w 8919"/>
              <a:gd name="connsiteY0" fmla="*/ 5000 h 11270"/>
              <a:gd name="connsiteX1" fmla="*/ 5000 w 8919"/>
              <a:gd name="connsiteY1" fmla="*/ 0 h 11270"/>
              <a:gd name="connsiteX2" fmla="*/ 8919 w 8919"/>
              <a:gd name="connsiteY2" fmla="*/ 9433 h 11270"/>
              <a:gd name="connsiteX3" fmla="*/ 5888 w 8919"/>
              <a:gd name="connsiteY3" fmla="*/ 11270 h 11270"/>
              <a:gd name="connsiteX4" fmla="*/ 0 w 8919"/>
              <a:gd name="connsiteY4" fmla="*/ 5000 h 11270"/>
              <a:gd name="connsiteX0" fmla="*/ 0 w 10000"/>
              <a:gd name="connsiteY0" fmla="*/ 2256 h 7819"/>
              <a:gd name="connsiteX1" fmla="*/ 6375 w 10000"/>
              <a:gd name="connsiteY1" fmla="*/ 0 h 7819"/>
              <a:gd name="connsiteX2" fmla="*/ 10000 w 10000"/>
              <a:gd name="connsiteY2" fmla="*/ 6189 h 7819"/>
              <a:gd name="connsiteX3" fmla="*/ 6602 w 10000"/>
              <a:gd name="connsiteY3" fmla="*/ 7819 h 7819"/>
              <a:gd name="connsiteX4" fmla="*/ 0 w 10000"/>
              <a:gd name="connsiteY4" fmla="*/ 2256 h 7819"/>
              <a:gd name="connsiteX0" fmla="*/ 0 w 10000"/>
              <a:gd name="connsiteY0" fmla="*/ 451 h 7566"/>
              <a:gd name="connsiteX1" fmla="*/ 6157 w 10000"/>
              <a:gd name="connsiteY1" fmla="*/ 0 h 7566"/>
              <a:gd name="connsiteX2" fmla="*/ 10000 w 10000"/>
              <a:gd name="connsiteY2" fmla="*/ 5481 h 7566"/>
              <a:gd name="connsiteX3" fmla="*/ 6602 w 10000"/>
              <a:gd name="connsiteY3" fmla="*/ 7566 h 7566"/>
              <a:gd name="connsiteX4" fmla="*/ 0 w 10000"/>
              <a:gd name="connsiteY4" fmla="*/ 451 h 7566"/>
              <a:gd name="connsiteX0" fmla="*/ 0 w 10000"/>
              <a:gd name="connsiteY0" fmla="*/ 596 h 10675"/>
              <a:gd name="connsiteX1" fmla="*/ 6157 w 10000"/>
              <a:gd name="connsiteY1" fmla="*/ 0 h 10675"/>
              <a:gd name="connsiteX2" fmla="*/ 10000 w 10000"/>
              <a:gd name="connsiteY2" fmla="*/ 7244 h 10675"/>
              <a:gd name="connsiteX3" fmla="*/ 7566 w 10000"/>
              <a:gd name="connsiteY3" fmla="*/ 10675 h 10675"/>
              <a:gd name="connsiteX4" fmla="*/ 0 w 10000"/>
              <a:gd name="connsiteY4" fmla="*/ 596 h 10675"/>
              <a:gd name="connsiteX0" fmla="*/ 0 w 10082"/>
              <a:gd name="connsiteY0" fmla="*/ 596 h 10675"/>
              <a:gd name="connsiteX1" fmla="*/ 6157 w 10082"/>
              <a:gd name="connsiteY1" fmla="*/ 0 h 10675"/>
              <a:gd name="connsiteX2" fmla="*/ 10082 w 10082"/>
              <a:gd name="connsiteY2" fmla="*/ 10082 h 10675"/>
              <a:gd name="connsiteX3" fmla="*/ 7566 w 10082"/>
              <a:gd name="connsiteY3" fmla="*/ 10675 h 10675"/>
              <a:gd name="connsiteX4" fmla="*/ 0 w 10082"/>
              <a:gd name="connsiteY4" fmla="*/ 596 h 10675"/>
              <a:gd name="connsiteX0" fmla="*/ 0 w 10082"/>
              <a:gd name="connsiteY0" fmla="*/ 596 h 10675"/>
              <a:gd name="connsiteX1" fmla="*/ 6157 w 10082"/>
              <a:gd name="connsiteY1" fmla="*/ 0 h 10675"/>
              <a:gd name="connsiteX2" fmla="*/ 10082 w 10082"/>
              <a:gd name="connsiteY2" fmla="*/ 8715 h 10675"/>
              <a:gd name="connsiteX3" fmla="*/ 7566 w 10082"/>
              <a:gd name="connsiteY3" fmla="*/ 10675 h 10675"/>
              <a:gd name="connsiteX4" fmla="*/ 0 w 10082"/>
              <a:gd name="connsiteY4" fmla="*/ 596 h 10675"/>
              <a:gd name="connsiteX0" fmla="*/ 0 w 10171"/>
              <a:gd name="connsiteY0" fmla="*/ 596 h 10675"/>
              <a:gd name="connsiteX1" fmla="*/ 6157 w 10171"/>
              <a:gd name="connsiteY1" fmla="*/ 0 h 10675"/>
              <a:gd name="connsiteX2" fmla="*/ 10171 w 10171"/>
              <a:gd name="connsiteY2" fmla="*/ 7190 h 10675"/>
              <a:gd name="connsiteX3" fmla="*/ 7566 w 10171"/>
              <a:gd name="connsiteY3" fmla="*/ 10675 h 10675"/>
              <a:gd name="connsiteX4" fmla="*/ 0 w 10171"/>
              <a:gd name="connsiteY4" fmla="*/ 596 h 1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1" h="10675">
                <a:moveTo>
                  <a:pt x="0" y="596"/>
                </a:moveTo>
                <a:lnTo>
                  <a:pt x="6157" y="0"/>
                </a:lnTo>
                <a:lnTo>
                  <a:pt x="10171" y="7190"/>
                </a:lnTo>
                <a:lnTo>
                  <a:pt x="7566" y="10675"/>
                </a:lnTo>
                <a:lnTo>
                  <a:pt x="0" y="596"/>
                </a:lnTo>
                <a:close/>
              </a:path>
            </a:pathLst>
          </a:custGeom>
          <a:gradFill flip="none" rotWithShape="1">
            <a:gsLst>
              <a:gs pos="0">
                <a:schemeClr val="accent1">
                  <a:lumMod val="50000"/>
                </a:schemeClr>
              </a:gs>
              <a:gs pos="50000">
                <a:schemeClr val="accent1">
                  <a:lumMod val="50000"/>
                </a:schemeClr>
              </a:gs>
              <a:gs pos="100000">
                <a:schemeClr val="accent1">
                  <a:lumMod val="75000"/>
                </a:schemeClr>
              </a:gs>
            </a:gsLst>
            <a:lin ang="16200000" scaled="1"/>
            <a:tileRect/>
          </a:gradFill>
          <a:ln w="25400" cap="flat" cmpd="sng" algn="ctr">
            <a:noFill/>
            <a:prstDash val="solid"/>
          </a:ln>
          <a:effectLst/>
        </p:spPr>
        <p:txBody>
          <a:bodyPr anchor="ctr"/>
          <a:lstStyle/>
          <a:p>
            <a:pPr algn="ctr">
              <a:defRPr/>
            </a:pPr>
            <a:endParaRPr lang="zh-CN" altLang="en-US" sz="1350" b="0" kern="0" dirty="0">
              <a:solidFill>
                <a:sysClr val="window" lastClr="FFFFFF"/>
              </a:solidFill>
              <a:latin typeface="Calibri"/>
              <a:ea typeface="微软雅黑" pitchFamily="34" charset="-122"/>
            </a:endParaRPr>
          </a:p>
        </p:txBody>
      </p:sp>
      <p:sp>
        <p:nvSpPr>
          <p:cNvPr id="74" name="流程图: 决策 6"/>
          <p:cNvSpPr/>
          <p:nvPr/>
        </p:nvSpPr>
        <p:spPr>
          <a:xfrm rot="20909760">
            <a:off x="1163061" y="2100087"/>
            <a:ext cx="2967038" cy="39766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1270"/>
              <a:gd name="connsiteX1" fmla="*/ 5000 w 10000"/>
              <a:gd name="connsiteY1" fmla="*/ 0 h 11270"/>
              <a:gd name="connsiteX2" fmla="*/ 10000 w 10000"/>
              <a:gd name="connsiteY2" fmla="*/ 5000 h 11270"/>
              <a:gd name="connsiteX3" fmla="*/ 5888 w 10000"/>
              <a:gd name="connsiteY3" fmla="*/ 11270 h 11270"/>
              <a:gd name="connsiteX4" fmla="*/ 0 w 10000"/>
              <a:gd name="connsiteY4" fmla="*/ 5000 h 11270"/>
              <a:gd name="connsiteX0" fmla="*/ 0 w 8919"/>
              <a:gd name="connsiteY0" fmla="*/ 5000 h 11270"/>
              <a:gd name="connsiteX1" fmla="*/ 5000 w 8919"/>
              <a:gd name="connsiteY1" fmla="*/ 0 h 11270"/>
              <a:gd name="connsiteX2" fmla="*/ 8919 w 8919"/>
              <a:gd name="connsiteY2" fmla="*/ 9433 h 11270"/>
              <a:gd name="connsiteX3" fmla="*/ 5888 w 8919"/>
              <a:gd name="connsiteY3" fmla="*/ 11270 h 11270"/>
              <a:gd name="connsiteX4" fmla="*/ 0 w 8919"/>
              <a:gd name="connsiteY4" fmla="*/ 5000 h 11270"/>
              <a:gd name="connsiteX0" fmla="*/ 0 w 10000"/>
              <a:gd name="connsiteY0" fmla="*/ 2256 h 7819"/>
              <a:gd name="connsiteX1" fmla="*/ 6375 w 10000"/>
              <a:gd name="connsiteY1" fmla="*/ 0 h 7819"/>
              <a:gd name="connsiteX2" fmla="*/ 10000 w 10000"/>
              <a:gd name="connsiteY2" fmla="*/ 6189 h 7819"/>
              <a:gd name="connsiteX3" fmla="*/ 6602 w 10000"/>
              <a:gd name="connsiteY3" fmla="*/ 7819 h 7819"/>
              <a:gd name="connsiteX4" fmla="*/ 0 w 10000"/>
              <a:gd name="connsiteY4" fmla="*/ 2256 h 7819"/>
              <a:gd name="connsiteX0" fmla="*/ 0 w 10000"/>
              <a:gd name="connsiteY0" fmla="*/ 451 h 7566"/>
              <a:gd name="connsiteX1" fmla="*/ 6157 w 10000"/>
              <a:gd name="connsiteY1" fmla="*/ 0 h 7566"/>
              <a:gd name="connsiteX2" fmla="*/ 10000 w 10000"/>
              <a:gd name="connsiteY2" fmla="*/ 5481 h 7566"/>
              <a:gd name="connsiteX3" fmla="*/ 6602 w 10000"/>
              <a:gd name="connsiteY3" fmla="*/ 7566 h 7566"/>
              <a:gd name="connsiteX4" fmla="*/ 0 w 10000"/>
              <a:gd name="connsiteY4" fmla="*/ 451 h 7566"/>
              <a:gd name="connsiteX0" fmla="*/ 0 w 10000"/>
              <a:gd name="connsiteY0" fmla="*/ 596 h 10675"/>
              <a:gd name="connsiteX1" fmla="*/ 6157 w 10000"/>
              <a:gd name="connsiteY1" fmla="*/ 0 h 10675"/>
              <a:gd name="connsiteX2" fmla="*/ 10000 w 10000"/>
              <a:gd name="connsiteY2" fmla="*/ 7244 h 10675"/>
              <a:gd name="connsiteX3" fmla="*/ 7566 w 10000"/>
              <a:gd name="connsiteY3" fmla="*/ 10675 h 10675"/>
              <a:gd name="connsiteX4" fmla="*/ 0 w 10000"/>
              <a:gd name="connsiteY4" fmla="*/ 596 h 10675"/>
              <a:gd name="connsiteX0" fmla="*/ 0 w 10041"/>
              <a:gd name="connsiteY0" fmla="*/ 596 h 10981"/>
              <a:gd name="connsiteX1" fmla="*/ 6157 w 10041"/>
              <a:gd name="connsiteY1" fmla="*/ 0 h 10981"/>
              <a:gd name="connsiteX2" fmla="*/ 10041 w 10041"/>
              <a:gd name="connsiteY2" fmla="*/ 10981 h 10981"/>
              <a:gd name="connsiteX3" fmla="*/ 7566 w 10041"/>
              <a:gd name="connsiteY3" fmla="*/ 10675 h 10981"/>
              <a:gd name="connsiteX4" fmla="*/ 0 w 10041"/>
              <a:gd name="connsiteY4" fmla="*/ 596 h 10981"/>
              <a:gd name="connsiteX0" fmla="*/ 0 w 10312"/>
              <a:gd name="connsiteY0" fmla="*/ 596 h 10675"/>
              <a:gd name="connsiteX1" fmla="*/ 6157 w 10312"/>
              <a:gd name="connsiteY1" fmla="*/ 0 h 10675"/>
              <a:gd name="connsiteX2" fmla="*/ 10312 w 10312"/>
              <a:gd name="connsiteY2" fmla="*/ 6778 h 10675"/>
              <a:gd name="connsiteX3" fmla="*/ 7566 w 10312"/>
              <a:gd name="connsiteY3" fmla="*/ 10675 h 10675"/>
              <a:gd name="connsiteX4" fmla="*/ 0 w 10312"/>
              <a:gd name="connsiteY4" fmla="*/ 596 h 10675"/>
              <a:gd name="connsiteX0" fmla="*/ 0 w 10493"/>
              <a:gd name="connsiteY0" fmla="*/ 596 h 10675"/>
              <a:gd name="connsiteX1" fmla="*/ 6157 w 10493"/>
              <a:gd name="connsiteY1" fmla="*/ 0 h 10675"/>
              <a:gd name="connsiteX2" fmla="*/ 10493 w 10493"/>
              <a:gd name="connsiteY2" fmla="*/ 6978 h 10675"/>
              <a:gd name="connsiteX3" fmla="*/ 7566 w 10493"/>
              <a:gd name="connsiteY3" fmla="*/ 10675 h 10675"/>
              <a:gd name="connsiteX4" fmla="*/ 0 w 10493"/>
              <a:gd name="connsiteY4" fmla="*/ 596 h 10675"/>
              <a:gd name="connsiteX0" fmla="*/ 0 w 11332"/>
              <a:gd name="connsiteY0" fmla="*/ 0 h 11825"/>
              <a:gd name="connsiteX1" fmla="*/ 6996 w 11332"/>
              <a:gd name="connsiteY1" fmla="*/ 1150 h 11825"/>
              <a:gd name="connsiteX2" fmla="*/ 11332 w 11332"/>
              <a:gd name="connsiteY2" fmla="*/ 8128 h 11825"/>
              <a:gd name="connsiteX3" fmla="*/ 8405 w 11332"/>
              <a:gd name="connsiteY3" fmla="*/ 11825 h 11825"/>
              <a:gd name="connsiteX4" fmla="*/ 0 w 11332"/>
              <a:gd name="connsiteY4" fmla="*/ 0 h 11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2" h="11825">
                <a:moveTo>
                  <a:pt x="0" y="0"/>
                </a:moveTo>
                <a:lnTo>
                  <a:pt x="6996" y="1150"/>
                </a:lnTo>
                <a:lnTo>
                  <a:pt x="11332" y="8128"/>
                </a:lnTo>
                <a:lnTo>
                  <a:pt x="8405" y="11825"/>
                </a:lnTo>
                <a:lnTo>
                  <a:pt x="0" y="0"/>
                </a:lnTo>
                <a:close/>
              </a:path>
            </a:pathLst>
          </a:custGeom>
          <a:gradFill flip="none" rotWithShape="1">
            <a:gsLst>
              <a:gs pos="0">
                <a:schemeClr val="accent1">
                  <a:lumMod val="50000"/>
                </a:schemeClr>
              </a:gs>
              <a:gs pos="50000">
                <a:schemeClr val="accent1">
                  <a:lumMod val="50000"/>
                </a:schemeClr>
              </a:gs>
              <a:gs pos="100000">
                <a:schemeClr val="accent1">
                  <a:lumMod val="75000"/>
                </a:schemeClr>
              </a:gs>
            </a:gsLst>
            <a:lin ang="16200000" scaled="1"/>
            <a:tileRect/>
          </a:gradFill>
          <a:ln w="25400" cap="flat" cmpd="sng" algn="ctr">
            <a:noFill/>
            <a:prstDash val="solid"/>
          </a:ln>
          <a:effectLst/>
        </p:spPr>
        <p:txBody>
          <a:bodyPr anchor="ctr"/>
          <a:lstStyle/>
          <a:p>
            <a:pPr algn="ctr">
              <a:defRPr/>
            </a:pPr>
            <a:endParaRPr lang="zh-CN" altLang="en-US" sz="1350" b="0" kern="0" dirty="0">
              <a:solidFill>
                <a:sysClr val="window" lastClr="FFFFFF"/>
              </a:solidFill>
              <a:latin typeface="Calibri"/>
              <a:ea typeface="微软雅黑" pitchFamily="34" charset="-122"/>
            </a:endParaRPr>
          </a:p>
        </p:txBody>
      </p:sp>
      <p:sp>
        <p:nvSpPr>
          <p:cNvPr id="75" name="矩形 4"/>
          <p:cNvSpPr/>
          <p:nvPr/>
        </p:nvSpPr>
        <p:spPr>
          <a:xfrm>
            <a:off x="1120775" y="2362796"/>
            <a:ext cx="3621088" cy="641747"/>
          </a:xfrm>
          <a:custGeom>
            <a:avLst/>
            <a:gdLst>
              <a:gd name="connsiteX0" fmla="*/ 0 w 1800200"/>
              <a:gd name="connsiteY0" fmla="*/ 0 h 720080"/>
              <a:gd name="connsiteX1" fmla="*/ 1800200 w 1800200"/>
              <a:gd name="connsiteY1" fmla="*/ 0 h 720080"/>
              <a:gd name="connsiteX2" fmla="*/ 1800200 w 1800200"/>
              <a:gd name="connsiteY2" fmla="*/ 720080 h 720080"/>
              <a:gd name="connsiteX3" fmla="*/ 0 w 1800200"/>
              <a:gd name="connsiteY3" fmla="*/ 720080 h 720080"/>
              <a:gd name="connsiteX4" fmla="*/ 0 w 1800200"/>
              <a:gd name="connsiteY4" fmla="*/ 0 h 720080"/>
              <a:gd name="connsiteX0" fmla="*/ 0 w 1999492"/>
              <a:gd name="connsiteY0" fmla="*/ 0 h 755250"/>
              <a:gd name="connsiteX1" fmla="*/ 1999492 w 1999492"/>
              <a:gd name="connsiteY1" fmla="*/ 35170 h 755250"/>
              <a:gd name="connsiteX2" fmla="*/ 1999492 w 1999492"/>
              <a:gd name="connsiteY2" fmla="*/ 755250 h 755250"/>
              <a:gd name="connsiteX3" fmla="*/ 199292 w 1999492"/>
              <a:gd name="connsiteY3" fmla="*/ 755250 h 755250"/>
              <a:gd name="connsiteX4" fmla="*/ 0 w 1999492"/>
              <a:gd name="connsiteY4" fmla="*/ 0 h 755250"/>
              <a:gd name="connsiteX0" fmla="*/ 0 w 2222231"/>
              <a:gd name="connsiteY0" fmla="*/ 11722 h 766972"/>
              <a:gd name="connsiteX1" fmla="*/ 2222231 w 2222231"/>
              <a:gd name="connsiteY1" fmla="*/ 0 h 766972"/>
              <a:gd name="connsiteX2" fmla="*/ 1999492 w 2222231"/>
              <a:gd name="connsiteY2" fmla="*/ 766972 h 766972"/>
              <a:gd name="connsiteX3" fmla="*/ 199292 w 2222231"/>
              <a:gd name="connsiteY3" fmla="*/ 766972 h 766972"/>
              <a:gd name="connsiteX4" fmla="*/ 0 w 2222231"/>
              <a:gd name="connsiteY4" fmla="*/ 11722 h 766972"/>
              <a:gd name="connsiteX0" fmla="*/ 173185 w 2395416"/>
              <a:gd name="connsiteY0" fmla="*/ 101170 h 856420"/>
              <a:gd name="connsiteX1" fmla="*/ 2395416 w 2395416"/>
              <a:gd name="connsiteY1" fmla="*/ 89448 h 856420"/>
              <a:gd name="connsiteX2" fmla="*/ 2172677 w 2395416"/>
              <a:gd name="connsiteY2" fmla="*/ 856420 h 856420"/>
              <a:gd name="connsiteX3" fmla="*/ 372477 w 2395416"/>
              <a:gd name="connsiteY3" fmla="*/ 856420 h 856420"/>
              <a:gd name="connsiteX4" fmla="*/ 173185 w 2395416"/>
              <a:gd name="connsiteY4" fmla="*/ 101170 h 856420"/>
              <a:gd name="connsiteX0" fmla="*/ 30282 w 2252513"/>
              <a:gd name="connsiteY0" fmla="*/ 101170 h 856420"/>
              <a:gd name="connsiteX1" fmla="*/ 2252513 w 2252513"/>
              <a:gd name="connsiteY1" fmla="*/ 89448 h 856420"/>
              <a:gd name="connsiteX2" fmla="*/ 2029774 w 2252513"/>
              <a:gd name="connsiteY2" fmla="*/ 856420 h 856420"/>
              <a:gd name="connsiteX3" fmla="*/ 229574 w 2252513"/>
              <a:gd name="connsiteY3" fmla="*/ 856420 h 856420"/>
              <a:gd name="connsiteX4" fmla="*/ 30282 w 2252513"/>
              <a:gd name="connsiteY4" fmla="*/ 101170 h 856420"/>
              <a:gd name="connsiteX0" fmla="*/ 321 w 2222552"/>
              <a:gd name="connsiteY0" fmla="*/ 101170 h 856420"/>
              <a:gd name="connsiteX1" fmla="*/ 2222552 w 2222552"/>
              <a:gd name="connsiteY1" fmla="*/ 89448 h 856420"/>
              <a:gd name="connsiteX2" fmla="*/ 1999813 w 2222552"/>
              <a:gd name="connsiteY2" fmla="*/ 856420 h 856420"/>
              <a:gd name="connsiteX3" fmla="*/ 199613 w 2222552"/>
              <a:gd name="connsiteY3" fmla="*/ 856420 h 856420"/>
              <a:gd name="connsiteX4" fmla="*/ 321 w 2222552"/>
              <a:gd name="connsiteY4" fmla="*/ 101170 h 856420"/>
              <a:gd name="connsiteX0" fmla="*/ 189 w 2351374"/>
              <a:gd name="connsiteY0" fmla="*/ 89514 h 868210"/>
              <a:gd name="connsiteX1" fmla="*/ 2351374 w 2351374"/>
              <a:gd name="connsiteY1" fmla="*/ 101238 h 868210"/>
              <a:gd name="connsiteX2" fmla="*/ 2128635 w 2351374"/>
              <a:gd name="connsiteY2" fmla="*/ 868210 h 868210"/>
              <a:gd name="connsiteX3" fmla="*/ 328435 w 2351374"/>
              <a:gd name="connsiteY3" fmla="*/ 868210 h 868210"/>
              <a:gd name="connsiteX4" fmla="*/ 189 w 2351374"/>
              <a:gd name="connsiteY4" fmla="*/ 89514 h 868210"/>
              <a:gd name="connsiteX0" fmla="*/ 3 w 2351188"/>
              <a:gd name="connsiteY0" fmla="*/ 60152 h 838848"/>
              <a:gd name="connsiteX1" fmla="*/ 2351188 w 2351188"/>
              <a:gd name="connsiteY1" fmla="*/ 71876 h 838848"/>
              <a:gd name="connsiteX2" fmla="*/ 2128449 w 2351188"/>
              <a:gd name="connsiteY2" fmla="*/ 838848 h 838848"/>
              <a:gd name="connsiteX3" fmla="*/ 328249 w 2351188"/>
              <a:gd name="connsiteY3" fmla="*/ 838848 h 838848"/>
              <a:gd name="connsiteX4" fmla="*/ 3 w 2351188"/>
              <a:gd name="connsiteY4" fmla="*/ 60152 h 838848"/>
              <a:gd name="connsiteX0" fmla="*/ 3 w 2351188"/>
              <a:gd name="connsiteY0" fmla="*/ 21866 h 800562"/>
              <a:gd name="connsiteX1" fmla="*/ 2351188 w 2351188"/>
              <a:gd name="connsiteY1" fmla="*/ 33590 h 800562"/>
              <a:gd name="connsiteX2" fmla="*/ 2128449 w 2351188"/>
              <a:gd name="connsiteY2" fmla="*/ 800562 h 800562"/>
              <a:gd name="connsiteX3" fmla="*/ 328249 w 2351188"/>
              <a:gd name="connsiteY3" fmla="*/ 800562 h 800562"/>
              <a:gd name="connsiteX4" fmla="*/ 3 w 2351188"/>
              <a:gd name="connsiteY4" fmla="*/ 21866 h 800562"/>
              <a:gd name="connsiteX0" fmla="*/ 3 w 2352856"/>
              <a:gd name="connsiteY0" fmla="*/ 116403 h 895099"/>
              <a:gd name="connsiteX1" fmla="*/ 2351188 w 2352856"/>
              <a:gd name="connsiteY1" fmla="*/ 128127 h 895099"/>
              <a:gd name="connsiteX2" fmla="*/ 2128449 w 2352856"/>
              <a:gd name="connsiteY2" fmla="*/ 895099 h 895099"/>
              <a:gd name="connsiteX3" fmla="*/ 328249 w 2352856"/>
              <a:gd name="connsiteY3" fmla="*/ 895099 h 895099"/>
              <a:gd name="connsiteX4" fmla="*/ 3 w 2352856"/>
              <a:gd name="connsiteY4" fmla="*/ 116403 h 895099"/>
              <a:gd name="connsiteX0" fmla="*/ 102032 w 2513720"/>
              <a:gd name="connsiteY0" fmla="*/ 148208 h 926904"/>
              <a:gd name="connsiteX1" fmla="*/ 2511832 w 2513720"/>
              <a:gd name="connsiteY1" fmla="*/ 148209 h 926904"/>
              <a:gd name="connsiteX2" fmla="*/ 2230478 w 2513720"/>
              <a:gd name="connsiteY2" fmla="*/ 926904 h 926904"/>
              <a:gd name="connsiteX3" fmla="*/ 430278 w 2513720"/>
              <a:gd name="connsiteY3" fmla="*/ 926904 h 926904"/>
              <a:gd name="connsiteX4" fmla="*/ 102032 w 2513720"/>
              <a:gd name="connsiteY4" fmla="*/ 148208 h 926904"/>
              <a:gd name="connsiteX0" fmla="*/ 102032 w 2513123"/>
              <a:gd name="connsiteY0" fmla="*/ 57184 h 835880"/>
              <a:gd name="connsiteX1" fmla="*/ 2511832 w 2513123"/>
              <a:gd name="connsiteY1" fmla="*/ 57185 h 835880"/>
              <a:gd name="connsiteX2" fmla="*/ 2230478 w 2513123"/>
              <a:gd name="connsiteY2" fmla="*/ 835880 h 835880"/>
              <a:gd name="connsiteX3" fmla="*/ 430278 w 2513123"/>
              <a:gd name="connsiteY3" fmla="*/ 835880 h 835880"/>
              <a:gd name="connsiteX4" fmla="*/ 102032 w 2513123"/>
              <a:gd name="connsiteY4" fmla="*/ 57184 h 835880"/>
              <a:gd name="connsiteX0" fmla="*/ 7862 w 2418953"/>
              <a:gd name="connsiteY0" fmla="*/ 15510 h 794206"/>
              <a:gd name="connsiteX1" fmla="*/ 2417662 w 2418953"/>
              <a:gd name="connsiteY1" fmla="*/ 15511 h 794206"/>
              <a:gd name="connsiteX2" fmla="*/ 2136308 w 2418953"/>
              <a:gd name="connsiteY2" fmla="*/ 794206 h 794206"/>
              <a:gd name="connsiteX3" fmla="*/ 336108 w 2418953"/>
              <a:gd name="connsiteY3" fmla="*/ 794206 h 794206"/>
              <a:gd name="connsiteX4" fmla="*/ 7862 w 2418953"/>
              <a:gd name="connsiteY4" fmla="*/ 15510 h 794206"/>
              <a:gd name="connsiteX0" fmla="*/ 8 w 2411099"/>
              <a:gd name="connsiteY0" fmla="*/ 10305 h 789001"/>
              <a:gd name="connsiteX1" fmla="*/ 2409808 w 2411099"/>
              <a:gd name="connsiteY1" fmla="*/ 10306 h 789001"/>
              <a:gd name="connsiteX2" fmla="*/ 2128454 w 2411099"/>
              <a:gd name="connsiteY2" fmla="*/ 789001 h 789001"/>
              <a:gd name="connsiteX3" fmla="*/ 328254 w 2411099"/>
              <a:gd name="connsiteY3" fmla="*/ 789001 h 789001"/>
              <a:gd name="connsiteX4" fmla="*/ 8 w 2411099"/>
              <a:gd name="connsiteY4" fmla="*/ 10305 h 789001"/>
              <a:gd name="connsiteX0" fmla="*/ 110847 w 2521938"/>
              <a:gd name="connsiteY0" fmla="*/ 56232 h 834928"/>
              <a:gd name="connsiteX1" fmla="*/ 2520647 w 2521938"/>
              <a:gd name="connsiteY1" fmla="*/ 56233 h 834928"/>
              <a:gd name="connsiteX2" fmla="*/ 2239293 w 2521938"/>
              <a:gd name="connsiteY2" fmla="*/ 834928 h 834928"/>
              <a:gd name="connsiteX3" fmla="*/ 392200 w 2521938"/>
              <a:gd name="connsiteY3" fmla="*/ 822083 h 834928"/>
              <a:gd name="connsiteX4" fmla="*/ 110847 w 2521938"/>
              <a:gd name="connsiteY4" fmla="*/ 56232 h 834928"/>
              <a:gd name="connsiteX0" fmla="*/ 3452 w 2414543"/>
              <a:gd name="connsiteY0" fmla="*/ 50526 h 829222"/>
              <a:gd name="connsiteX1" fmla="*/ 2413252 w 2414543"/>
              <a:gd name="connsiteY1" fmla="*/ 50527 h 829222"/>
              <a:gd name="connsiteX2" fmla="*/ 2131898 w 2414543"/>
              <a:gd name="connsiteY2" fmla="*/ 829222 h 829222"/>
              <a:gd name="connsiteX3" fmla="*/ 284805 w 2414543"/>
              <a:gd name="connsiteY3" fmla="*/ 816377 h 829222"/>
              <a:gd name="connsiteX4" fmla="*/ 3452 w 2414543"/>
              <a:gd name="connsiteY4" fmla="*/ 50526 h 829222"/>
              <a:gd name="connsiteX0" fmla="*/ 110847 w 2521938"/>
              <a:gd name="connsiteY0" fmla="*/ 65515 h 844211"/>
              <a:gd name="connsiteX1" fmla="*/ 2520647 w 2521938"/>
              <a:gd name="connsiteY1" fmla="*/ 39826 h 844211"/>
              <a:gd name="connsiteX2" fmla="*/ 2239293 w 2521938"/>
              <a:gd name="connsiteY2" fmla="*/ 844211 h 844211"/>
              <a:gd name="connsiteX3" fmla="*/ 392200 w 2521938"/>
              <a:gd name="connsiteY3" fmla="*/ 831366 h 844211"/>
              <a:gd name="connsiteX4" fmla="*/ 110847 w 2521938"/>
              <a:gd name="connsiteY4" fmla="*/ 65515 h 844211"/>
              <a:gd name="connsiteX0" fmla="*/ 110847 w 2522511"/>
              <a:gd name="connsiteY0" fmla="*/ 65515 h 844211"/>
              <a:gd name="connsiteX1" fmla="*/ 2520647 w 2522511"/>
              <a:gd name="connsiteY1" fmla="*/ 39826 h 844211"/>
              <a:gd name="connsiteX2" fmla="*/ 2239293 w 2522511"/>
              <a:gd name="connsiteY2" fmla="*/ 844211 h 844211"/>
              <a:gd name="connsiteX3" fmla="*/ 392200 w 2522511"/>
              <a:gd name="connsiteY3" fmla="*/ 831366 h 844211"/>
              <a:gd name="connsiteX4" fmla="*/ 110847 w 2522511"/>
              <a:gd name="connsiteY4" fmla="*/ 65515 h 844211"/>
              <a:gd name="connsiteX0" fmla="*/ 1770 w 2413434"/>
              <a:gd name="connsiteY0" fmla="*/ 48740 h 827436"/>
              <a:gd name="connsiteX1" fmla="*/ 2411570 w 2413434"/>
              <a:gd name="connsiteY1" fmla="*/ 23051 h 827436"/>
              <a:gd name="connsiteX2" fmla="*/ 2130216 w 2413434"/>
              <a:gd name="connsiteY2" fmla="*/ 827436 h 827436"/>
              <a:gd name="connsiteX3" fmla="*/ 283123 w 2413434"/>
              <a:gd name="connsiteY3" fmla="*/ 814591 h 827436"/>
              <a:gd name="connsiteX4" fmla="*/ 1770 w 2413434"/>
              <a:gd name="connsiteY4" fmla="*/ 48740 h 827436"/>
              <a:gd name="connsiteX0" fmla="*/ 590 w 2412254"/>
              <a:gd name="connsiteY0" fmla="*/ 25697 h 804393"/>
              <a:gd name="connsiteX1" fmla="*/ 2410390 w 2412254"/>
              <a:gd name="connsiteY1" fmla="*/ 8 h 804393"/>
              <a:gd name="connsiteX2" fmla="*/ 2129036 w 2412254"/>
              <a:gd name="connsiteY2" fmla="*/ 804393 h 804393"/>
              <a:gd name="connsiteX3" fmla="*/ 281943 w 2412254"/>
              <a:gd name="connsiteY3" fmla="*/ 791548 h 804393"/>
              <a:gd name="connsiteX4" fmla="*/ 590 w 2412254"/>
              <a:gd name="connsiteY4" fmla="*/ 25697 h 804393"/>
              <a:gd name="connsiteX0" fmla="*/ 590 w 2411752"/>
              <a:gd name="connsiteY0" fmla="*/ 25697 h 804393"/>
              <a:gd name="connsiteX1" fmla="*/ 2410390 w 2411752"/>
              <a:gd name="connsiteY1" fmla="*/ 8 h 804393"/>
              <a:gd name="connsiteX2" fmla="*/ 2129036 w 2411752"/>
              <a:gd name="connsiteY2" fmla="*/ 804393 h 804393"/>
              <a:gd name="connsiteX3" fmla="*/ 281943 w 2411752"/>
              <a:gd name="connsiteY3" fmla="*/ 791548 h 804393"/>
              <a:gd name="connsiteX4" fmla="*/ 590 w 2411752"/>
              <a:gd name="connsiteY4" fmla="*/ 25697 h 804393"/>
              <a:gd name="connsiteX0" fmla="*/ 20 w 2411182"/>
              <a:gd name="connsiteY0" fmla="*/ 25697 h 804393"/>
              <a:gd name="connsiteX1" fmla="*/ 2409820 w 2411182"/>
              <a:gd name="connsiteY1" fmla="*/ 8 h 804393"/>
              <a:gd name="connsiteX2" fmla="*/ 2128466 w 2411182"/>
              <a:gd name="connsiteY2" fmla="*/ 804393 h 804393"/>
              <a:gd name="connsiteX3" fmla="*/ 281373 w 2411182"/>
              <a:gd name="connsiteY3" fmla="*/ 791548 h 804393"/>
              <a:gd name="connsiteX4" fmla="*/ 20 w 2411182"/>
              <a:gd name="connsiteY4" fmla="*/ 25697 h 804393"/>
              <a:gd name="connsiteX0" fmla="*/ 20 w 2412149"/>
              <a:gd name="connsiteY0" fmla="*/ 25695 h 804391"/>
              <a:gd name="connsiteX1" fmla="*/ 2409820 w 2412149"/>
              <a:gd name="connsiteY1" fmla="*/ 6 h 804391"/>
              <a:gd name="connsiteX2" fmla="*/ 2128466 w 2412149"/>
              <a:gd name="connsiteY2" fmla="*/ 804391 h 804391"/>
              <a:gd name="connsiteX3" fmla="*/ 1229557 w 2412149"/>
              <a:gd name="connsiteY3" fmla="*/ 787343 h 804391"/>
              <a:gd name="connsiteX4" fmla="*/ 281373 w 2412149"/>
              <a:gd name="connsiteY4" fmla="*/ 791546 h 804391"/>
              <a:gd name="connsiteX5" fmla="*/ 20 w 2412149"/>
              <a:gd name="connsiteY5" fmla="*/ 25695 h 804391"/>
              <a:gd name="connsiteX0" fmla="*/ 20 w 2412149"/>
              <a:gd name="connsiteY0" fmla="*/ 25695 h 814182"/>
              <a:gd name="connsiteX1" fmla="*/ 2409820 w 2412149"/>
              <a:gd name="connsiteY1" fmla="*/ 6 h 814182"/>
              <a:gd name="connsiteX2" fmla="*/ 2128466 w 2412149"/>
              <a:gd name="connsiteY2" fmla="*/ 804391 h 814182"/>
              <a:gd name="connsiteX3" fmla="*/ 1222100 w 2412149"/>
              <a:gd name="connsiteY3" fmla="*/ 814182 h 814182"/>
              <a:gd name="connsiteX4" fmla="*/ 281373 w 2412149"/>
              <a:gd name="connsiteY4" fmla="*/ 791546 h 814182"/>
              <a:gd name="connsiteX5" fmla="*/ 20 w 2412149"/>
              <a:gd name="connsiteY5" fmla="*/ 25695 h 814182"/>
              <a:gd name="connsiteX0" fmla="*/ 20 w 2410718"/>
              <a:gd name="connsiteY0" fmla="*/ 25694 h 814181"/>
              <a:gd name="connsiteX1" fmla="*/ 2409820 w 2410718"/>
              <a:gd name="connsiteY1" fmla="*/ 5 h 814181"/>
              <a:gd name="connsiteX2" fmla="*/ 2128466 w 2410718"/>
              <a:gd name="connsiteY2" fmla="*/ 804390 h 814181"/>
              <a:gd name="connsiteX3" fmla="*/ 1222100 w 2410718"/>
              <a:gd name="connsiteY3" fmla="*/ 814181 h 814181"/>
              <a:gd name="connsiteX4" fmla="*/ 281373 w 2410718"/>
              <a:gd name="connsiteY4" fmla="*/ 791545 h 814181"/>
              <a:gd name="connsiteX5" fmla="*/ 20 w 2410718"/>
              <a:gd name="connsiteY5" fmla="*/ 25694 h 814181"/>
              <a:gd name="connsiteX0" fmla="*/ 20 w 2410718"/>
              <a:gd name="connsiteY0" fmla="*/ 25694 h 867858"/>
              <a:gd name="connsiteX1" fmla="*/ 2409820 w 2410718"/>
              <a:gd name="connsiteY1" fmla="*/ 5 h 867858"/>
              <a:gd name="connsiteX2" fmla="*/ 2128466 w 2410718"/>
              <a:gd name="connsiteY2" fmla="*/ 804390 h 867858"/>
              <a:gd name="connsiteX3" fmla="*/ 1214643 w 2410718"/>
              <a:gd name="connsiteY3" fmla="*/ 867858 h 867858"/>
              <a:gd name="connsiteX4" fmla="*/ 281373 w 2410718"/>
              <a:gd name="connsiteY4" fmla="*/ 791545 h 867858"/>
              <a:gd name="connsiteX5" fmla="*/ 20 w 2410718"/>
              <a:gd name="connsiteY5" fmla="*/ 25694 h 867858"/>
              <a:gd name="connsiteX0" fmla="*/ 20 w 2410718"/>
              <a:gd name="connsiteY0" fmla="*/ 25694 h 832073"/>
              <a:gd name="connsiteX1" fmla="*/ 2409820 w 2410718"/>
              <a:gd name="connsiteY1" fmla="*/ 5 h 832073"/>
              <a:gd name="connsiteX2" fmla="*/ 2128466 w 2410718"/>
              <a:gd name="connsiteY2" fmla="*/ 804390 h 832073"/>
              <a:gd name="connsiteX3" fmla="*/ 1214643 w 2410718"/>
              <a:gd name="connsiteY3" fmla="*/ 832073 h 832073"/>
              <a:gd name="connsiteX4" fmla="*/ 281373 w 2410718"/>
              <a:gd name="connsiteY4" fmla="*/ 791545 h 832073"/>
              <a:gd name="connsiteX5" fmla="*/ 20 w 2410718"/>
              <a:gd name="connsiteY5" fmla="*/ 25694 h 832073"/>
              <a:gd name="connsiteX0" fmla="*/ 20 w 2410718"/>
              <a:gd name="connsiteY0" fmla="*/ 25694 h 866829"/>
              <a:gd name="connsiteX1" fmla="*/ 2409820 w 2410718"/>
              <a:gd name="connsiteY1" fmla="*/ 5 h 866829"/>
              <a:gd name="connsiteX2" fmla="*/ 2128466 w 2410718"/>
              <a:gd name="connsiteY2" fmla="*/ 804390 h 866829"/>
              <a:gd name="connsiteX3" fmla="*/ 1214643 w 2410718"/>
              <a:gd name="connsiteY3" fmla="*/ 832073 h 866829"/>
              <a:gd name="connsiteX4" fmla="*/ 281373 w 2410718"/>
              <a:gd name="connsiteY4" fmla="*/ 791545 h 866829"/>
              <a:gd name="connsiteX5" fmla="*/ 20 w 2410718"/>
              <a:gd name="connsiteY5" fmla="*/ 25694 h 866829"/>
              <a:gd name="connsiteX0" fmla="*/ 20 w 2410718"/>
              <a:gd name="connsiteY0" fmla="*/ 25694 h 858839"/>
              <a:gd name="connsiteX1" fmla="*/ 2409820 w 2410718"/>
              <a:gd name="connsiteY1" fmla="*/ 5 h 858839"/>
              <a:gd name="connsiteX2" fmla="*/ 2128466 w 2410718"/>
              <a:gd name="connsiteY2" fmla="*/ 804390 h 858839"/>
              <a:gd name="connsiteX3" fmla="*/ 1214643 w 2410718"/>
              <a:gd name="connsiteY3" fmla="*/ 832073 h 858839"/>
              <a:gd name="connsiteX4" fmla="*/ 281373 w 2410718"/>
              <a:gd name="connsiteY4" fmla="*/ 791545 h 858839"/>
              <a:gd name="connsiteX5" fmla="*/ 20 w 2410718"/>
              <a:gd name="connsiteY5" fmla="*/ 25694 h 858839"/>
              <a:gd name="connsiteX0" fmla="*/ 20 w 2410718"/>
              <a:gd name="connsiteY0" fmla="*/ 25694 h 836850"/>
              <a:gd name="connsiteX1" fmla="*/ 2409820 w 2410718"/>
              <a:gd name="connsiteY1" fmla="*/ 5 h 836850"/>
              <a:gd name="connsiteX2" fmla="*/ 2128466 w 2410718"/>
              <a:gd name="connsiteY2" fmla="*/ 804390 h 836850"/>
              <a:gd name="connsiteX3" fmla="*/ 1214643 w 2410718"/>
              <a:gd name="connsiteY3" fmla="*/ 832073 h 836850"/>
              <a:gd name="connsiteX4" fmla="*/ 281373 w 2410718"/>
              <a:gd name="connsiteY4" fmla="*/ 791545 h 836850"/>
              <a:gd name="connsiteX5" fmla="*/ 20 w 2410718"/>
              <a:gd name="connsiteY5" fmla="*/ 25694 h 836850"/>
              <a:gd name="connsiteX0" fmla="*/ 20 w 2410718"/>
              <a:gd name="connsiteY0" fmla="*/ 25694 h 840739"/>
              <a:gd name="connsiteX1" fmla="*/ 2409820 w 2410718"/>
              <a:gd name="connsiteY1" fmla="*/ 5 h 840739"/>
              <a:gd name="connsiteX2" fmla="*/ 2128466 w 2410718"/>
              <a:gd name="connsiteY2" fmla="*/ 804390 h 840739"/>
              <a:gd name="connsiteX3" fmla="*/ 1214643 w 2410718"/>
              <a:gd name="connsiteY3" fmla="*/ 832073 h 840739"/>
              <a:gd name="connsiteX4" fmla="*/ 281373 w 2410718"/>
              <a:gd name="connsiteY4" fmla="*/ 791545 h 840739"/>
              <a:gd name="connsiteX5" fmla="*/ 20 w 2410718"/>
              <a:gd name="connsiteY5" fmla="*/ 25694 h 840739"/>
              <a:gd name="connsiteX0" fmla="*/ 20 w 2410718"/>
              <a:gd name="connsiteY0" fmla="*/ 25694 h 855476"/>
              <a:gd name="connsiteX1" fmla="*/ 2409820 w 2410718"/>
              <a:gd name="connsiteY1" fmla="*/ 5 h 855476"/>
              <a:gd name="connsiteX2" fmla="*/ 2128466 w 2410718"/>
              <a:gd name="connsiteY2" fmla="*/ 804390 h 855476"/>
              <a:gd name="connsiteX3" fmla="*/ 1169901 w 2410718"/>
              <a:gd name="connsiteY3" fmla="*/ 849965 h 855476"/>
              <a:gd name="connsiteX4" fmla="*/ 281373 w 2410718"/>
              <a:gd name="connsiteY4" fmla="*/ 791545 h 855476"/>
              <a:gd name="connsiteX5" fmla="*/ 20 w 2410718"/>
              <a:gd name="connsiteY5" fmla="*/ 25694 h 855476"/>
              <a:gd name="connsiteX0" fmla="*/ 20 w 2410718"/>
              <a:gd name="connsiteY0" fmla="*/ 25694 h 850751"/>
              <a:gd name="connsiteX1" fmla="*/ 2409820 w 2410718"/>
              <a:gd name="connsiteY1" fmla="*/ 5 h 850751"/>
              <a:gd name="connsiteX2" fmla="*/ 2128466 w 2410718"/>
              <a:gd name="connsiteY2" fmla="*/ 804390 h 850751"/>
              <a:gd name="connsiteX3" fmla="*/ 1169901 w 2410718"/>
              <a:gd name="connsiteY3" fmla="*/ 849965 h 850751"/>
              <a:gd name="connsiteX4" fmla="*/ 281373 w 2410718"/>
              <a:gd name="connsiteY4" fmla="*/ 791545 h 850751"/>
              <a:gd name="connsiteX5" fmla="*/ 20 w 2410718"/>
              <a:gd name="connsiteY5" fmla="*/ 25694 h 85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0718" h="850751">
                <a:moveTo>
                  <a:pt x="20" y="25694"/>
                </a:moveTo>
                <a:cubicBezTo>
                  <a:pt x="2601" y="33890"/>
                  <a:pt x="2390281" y="2256"/>
                  <a:pt x="2409820" y="5"/>
                </a:cubicBezTo>
                <a:cubicBezTo>
                  <a:pt x="2429359" y="-2246"/>
                  <a:pt x="2123840" y="798415"/>
                  <a:pt x="2128466" y="804390"/>
                </a:cubicBezTo>
                <a:cubicBezTo>
                  <a:pt x="1905884" y="840457"/>
                  <a:pt x="1488448" y="842600"/>
                  <a:pt x="1169901" y="849965"/>
                </a:cubicBezTo>
                <a:cubicBezTo>
                  <a:pt x="851354" y="857330"/>
                  <a:pt x="577549" y="811018"/>
                  <a:pt x="281373" y="791545"/>
                </a:cubicBezTo>
                <a:cubicBezTo>
                  <a:pt x="252924" y="771178"/>
                  <a:pt x="-2561" y="17498"/>
                  <a:pt x="20" y="25694"/>
                </a:cubicBezTo>
                <a:close/>
              </a:path>
            </a:pathLst>
          </a:custGeom>
          <a:solidFill>
            <a:srgbClr val="0070C0"/>
          </a:solidFill>
          <a:ln w="25400" cap="flat" cmpd="sng" algn="ctr">
            <a:noFill/>
            <a:prstDash val="solid"/>
          </a:ln>
          <a:effectLst/>
        </p:spPr>
        <p:txBody>
          <a:bodyPr anchor="ctr"/>
          <a:lstStyle/>
          <a:p>
            <a:pPr algn="ctr">
              <a:defRPr/>
            </a:pPr>
            <a:r>
              <a:rPr lang="zh-CN" altLang="en-US" sz="2400" b="0" kern="0" dirty="0">
                <a:solidFill>
                  <a:sysClr val="window" lastClr="FFFFFF"/>
                </a:solidFill>
                <a:latin typeface="微软雅黑" panose="020B0503020204020204" pitchFamily="34" charset="-122"/>
                <a:ea typeface="微软雅黑" panose="020B0503020204020204" pitchFamily="34" charset="-122"/>
              </a:rPr>
              <a:t>文本内容</a:t>
            </a:r>
          </a:p>
        </p:txBody>
      </p:sp>
      <p:sp>
        <p:nvSpPr>
          <p:cNvPr id="76" name="矩形 4"/>
          <p:cNvSpPr/>
          <p:nvPr/>
        </p:nvSpPr>
        <p:spPr>
          <a:xfrm>
            <a:off x="1691680" y="3103365"/>
            <a:ext cx="2330450" cy="495300"/>
          </a:xfrm>
          <a:custGeom>
            <a:avLst/>
            <a:gdLst>
              <a:gd name="connsiteX0" fmla="*/ 0 w 1800200"/>
              <a:gd name="connsiteY0" fmla="*/ 0 h 720080"/>
              <a:gd name="connsiteX1" fmla="*/ 1800200 w 1800200"/>
              <a:gd name="connsiteY1" fmla="*/ 0 h 720080"/>
              <a:gd name="connsiteX2" fmla="*/ 1800200 w 1800200"/>
              <a:gd name="connsiteY2" fmla="*/ 720080 h 720080"/>
              <a:gd name="connsiteX3" fmla="*/ 0 w 1800200"/>
              <a:gd name="connsiteY3" fmla="*/ 720080 h 720080"/>
              <a:gd name="connsiteX4" fmla="*/ 0 w 1800200"/>
              <a:gd name="connsiteY4" fmla="*/ 0 h 720080"/>
              <a:gd name="connsiteX0" fmla="*/ 0 w 1999492"/>
              <a:gd name="connsiteY0" fmla="*/ 0 h 755250"/>
              <a:gd name="connsiteX1" fmla="*/ 1999492 w 1999492"/>
              <a:gd name="connsiteY1" fmla="*/ 35170 h 755250"/>
              <a:gd name="connsiteX2" fmla="*/ 1999492 w 1999492"/>
              <a:gd name="connsiteY2" fmla="*/ 755250 h 755250"/>
              <a:gd name="connsiteX3" fmla="*/ 199292 w 1999492"/>
              <a:gd name="connsiteY3" fmla="*/ 755250 h 755250"/>
              <a:gd name="connsiteX4" fmla="*/ 0 w 1999492"/>
              <a:gd name="connsiteY4" fmla="*/ 0 h 755250"/>
              <a:gd name="connsiteX0" fmla="*/ 0 w 2222231"/>
              <a:gd name="connsiteY0" fmla="*/ 11722 h 766972"/>
              <a:gd name="connsiteX1" fmla="*/ 2222231 w 2222231"/>
              <a:gd name="connsiteY1" fmla="*/ 0 h 766972"/>
              <a:gd name="connsiteX2" fmla="*/ 1999492 w 2222231"/>
              <a:gd name="connsiteY2" fmla="*/ 766972 h 766972"/>
              <a:gd name="connsiteX3" fmla="*/ 199292 w 2222231"/>
              <a:gd name="connsiteY3" fmla="*/ 766972 h 766972"/>
              <a:gd name="connsiteX4" fmla="*/ 0 w 2222231"/>
              <a:gd name="connsiteY4" fmla="*/ 11722 h 766972"/>
              <a:gd name="connsiteX0" fmla="*/ 173185 w 2395416"/>
              <a:gd name="connsiteY0" fmla="*/ 101170 h 856420"/>
              <a:gd name="connsiteX1" fmla="*/ 2395416 w 2395416"/>
              <a:gd name="connsiteY1" fmla="*/ 89448 h 856420"/>
              <a:gd name="connsiteX2" fmla="*/ 2172677 w 2395416"/>
              <a:gd name="connsiteY2" fmla="*/ 856420 h 856420"/>
              <a:gd name="connsiteX3" fmla="*/ 372477 w 2395416"/>
              <a:gd name="connsiteY3" fmla="*/ 856420 h 856420"/>
              <a:gd name="connsiteX4" fmla="*/ 173185 w 2395416"/>
              <a:gd name="connsiteY4" fmla="*/ 101170 h 856420"/>
              <a:gd name="connsiteX0" fmla="*/ 30282 w 2252513"/>
              <a:gd name="connsiteY0" fmla="*/ 101170 h 856420"/>
              <a:gd name="connsiteX1" fmla="*/ 2252513 w 2252513"/>
              <a:gd name="connsiteY1" fmla="*/ 89448 h 856420"/>
              <a:gd name="connsiteX2" fmla="*/ 2029774 w 2252513"/>
              <a:gd name="connsiteY2" fmla="*/ 856420 h 856420"/>
              <a:gd name="connsiteX3" fmla="*/ 229574 w 2252513"/>
              <a:gd name="connsiteY3" fmla="*/ 856420 h 856420"/>
              <a:gd name="connsiteX4" fmla="*/ 30282 w 2252513"/>
              <a:gd name="connsiteY4" fmla="*/ 101170 h 856420"/>
              <a:gd name="connsiteX0" fmla="*/ 321 w 2222552"/>
              <a:gd name="connsiteY0" fmla="*/ 101170 h 856420"/>
              <a:gd name="connsiteX1" fmla="*/ 2222552 w 2222552"/>
              <a:gd name="connsiteY1" fmla="*/ 89448 h 856420"/>
              <a:gd name="connsiteX2" fmla="*/ 1999813 w 2222552"/>
              <a:gd name="connsiteY2" fmla="*/ 856420 h 856420"/>
              <a:gd name="connsiteX3" fmla="*/ 199613 w 2222552"/>
              <a:gd name="connsiteY3" fmla="*/ 856420 h 856420"/>
              <a:gd name="connsiteX4" fmla="*/ 321 w 2222552"/>
              <a:gd name="connsiteY4" fmla="*/ 101170 h 856420"/>
              <a:gd name="connsiteX0" fmla="*/ 189 w 2351374"/>
              <a:gd name="connsiteY0" fmla="*/ 89514 h 868210"/>
              <a:gd name="connsiteX1" fmla="*/ 2351374 w 2351374"/>
              <a:gd name="connsiteY1" fmla="*/ 101238 h 868210"/>
              <a:gd name="connsiteX2" fmla="*/ 2128635 w 2351374"/>
              <a:gd name="connsiteY2" fmla="*/ 868210 h 868210"/>
              <a:gd name="connsiteX3" fmla="*/ 328435 w 2351374"/>
              <a:gd name="connsiteY3" fmla="*/ 868210 h 868210"/>
              <a:gd name="connsiteX4" fmla="*/ 189 w 2351374"/>
              <a:gd name="connsiteY4" fmla="*/ 89514 h 868210"/>
              <a:gd name="connsiteX0" fmla="*/ 3 w 2351188"/>
              <a:gd name="connsiteY0" fmla="*/ 60152 h 838848"/>
              <a:gd name="connsiteX1" fmla="*/ 2351188 w 2351188"/>
              <a:gd name="connsiteY1" fmla="*/ 71876 h 838848"/>
              <a:gd name="connsiteX2" fmla="*/ 2128449 w 2351188"/>
              <a:gd name="connsiteY2" fmla="*/ 838848 h 838848"/>
              <a:gd name="connsiteX3" fmla="*/ 328249 w 2351188"/>
              <a:gd name="connsiteY3" fmla="*/ 838848 h 838848"/>
              <a:gd name="connsiteX4" fmla="*/ 3 w 2351188"/>
              <a:gd name="connsiteY4" fmla="*/ 60152 h 838848"/>
              <a:gd name="connsiteX0" fmla="*/ 3 w 2351188"/>
              <a:gd name="connsiteY0" fmla="*/ 21866 h 800562"/>
              <a:gd name="connsiteX1" fmla="*/ 2351188 w 2351188"/>
              <a:gd name="connsiteY1" fmla="*/ 33590 h 800562"/>
              <a:gd name="connsiteX2" fmla="*/ 2128449 w 2351188"/>
              <a:gd name="connsiteY2" fmla="*/ 800562 h 800562"/>
              <a:gd name="connsiteX3" fmla="*/ 328249 w 2351188"/>
              <a:gd name="connsiteY3" fmla="*/ 800562 h 800562"/>
              <a:gd name="connsiteX4" fmla="*/ 3 w 2351188"/>
              <a:gd name="connsiteY4" fmla="*/ 21866 h 800562"/>
              <a:gd name="connsiteX0" fmla="*/ 3 w 2352856"/>
              <a:gd name="connsiteY0" fmla="*/ 116403 h 895099"/>
              <a:gd name="connsiteX1" fmla="*/ 2351188 w 2352856"/>
              <a:gd name="connsiteY1" fmla="*/ 128127 h 895099"/>
              <a:gd name="connsiteX2" fmla="*/ 2128449 w 2352856"/>
              <a:gd name="connsiteY2" fmla="*/ 895099 h 895099"/>
              <a:gd name="connsiteX3" fmla="*/ 328249 w 2352856"/>
              <a:gd name="connsiteY3" fmla="*/ 895099 h 895099"/>
              <a:gd name="connsiteX4" fmla="*/ 3 w 2352856"/>
              <a:gd name="connsiteY4" fmla="*/ 116403 h 895099"/>
              <a:gd name="connsiteX0" fmla="*/ 102032 w 2513720"/>
              <a:gd name="connsiteY0" fmla="*/ 148208 h 926904"/>
              <a:gd name="connsiteX1" fmla="*/ 2511832 w 2513720"/>
              <a:gd name="connsiteY1" fmla="*/ 148209 h 926904"/>
              <a:gd name="connsiteX2" fmla="*/ 2230478 w 2513720"/>
              <a:gd name="connsiteY2" fmla="*/ 926904 h 926904"/>
              <a:gd name="connsiteX3" fmla="*/ 430278 w 2513720"/>
              <a:gd name="connsiteY3" fmla="*/ 926904 h 926904"/>
              <a:gd name="connsiteX4" fmla="*/ 102032 w 2513720"/>
              <a:gd name="connsiteY4" fmla="*/ 148208 h 926904"/>
              <a:gd name="connsiteX0" fmla="*/ 102032 w 2513123"/>
              <a:gd name="connsiteY0" fmla="*/ 57184 h 835880"/>
              <a:gd name="connsiteX1" fmla="*/ 2511832 w 2513123"/>
              <a:gd name="connsiteY1" fmla="*/ 57185 h 835880"/>
              <a:gd name="connsiteX2" fmla="*/ 2230478 w 2513123"/>
              <a:gd name="connsiteY2" fmla="*/ 835880 h 835880"/>
              <a:gd name="connsiteX3" fmla="*/ 430278 w 2513123"/>
              <a:gd name="connsiteY3" fmla="*/ 835880 h 835880"/>
              <a:gd name="connsiteX4" fmla="*/ 102032 w 2513123"/>
              <a:gd name="connsiteY4" fmla="*/ 57184 h 835880"/>
              <a:gd name="connsiteX0" fmla="*/ 7862 w 2418953"/>
              <a:gd name="connsiteY0" fmla="*/ 15510 h 794206"/>
              <a:gd name="connsiteX1" fmla="*/ 2417662 w 2418953"/>
              <a:gd name="connsiteY1" fmla="*/ 15511 h 794206"/>
              <a:gd name="connsiteX2" fmla="*/ 2136308 w 2418953"/>
              <a:gd name="connsiteY2" fmla="*/ 794206 h 794206"/>
              <a:gd name="connsiteX3" fmla="*/ 336108 w 2418953"/>
              <a:gd name="connsiteY3" fmla="*/ 794206 h 794206"/>
              <a:gd name="connsiteX4" fmla="*/ 7862 w 2418953"/>
              <a:gd name="connsiteY4" fmla="*/ 15510 h 794206"/>
              <a:gd name="connsiteX0" fmla="*/ 8 w 2411099"/>
              <a:gd name="connsiteY0" fmla="*/ 10305 h 789001"/>
              <a:gd name="connsiteX1" fmla="*/ 2409808 w 2411099"/>
              <a:gd name="connsiteY1" fmla="*/ 10306 h 789001"/>
              <a:gd name="connsiteX2" fmla="*/ 2128454 w 2411099"/>
              <a:gd name="connsiteY2" fmla="*/ 789001 h 789001"/>
              <a:gd name="connsiteX3" fmla="*/ 328254 w 2411099"/>
              <a:gd name="connsiteY3" fmla="*/ 789001 h 789001"/>
              <a:gd name="connsiteX4" fmla="*/ 8 w 2411099"/>
              <a:gd name="connsiteY4" fmla="*/ 10305 h 789001"/>
              <a:gd name="connsiteX0" fmla="*/ 110847 w 2521938"/>
              <a:gd name="connsiteY0" fmla="*/ 56232 h 834928"/>
              <a:gd name="connsiteX1" fmla="*/ 2520647 w 2521938"/>
              <a:gd name="connsiteY1" fmla="*/ 56233 h 834928"/>
              <a:gd name="connsiteX2" fmla="*/ 2239293 w 2521938"/>
              <a:gd name="connsiteY2" fmla="*/ 834928 h 834928"/>
              <a:gd name="connsiteX3" fmla="*/ 392200 w 2521938"/>
              <a:gd name="connsiteY3" fmla="*/ 822083 h 834928"/>
              <a:gd name="connsiteX4" fmla="*/ 110847 w 2521938"/>
              <a:gd name="connsiteY4" fmla="*/ 56232 h 834928"/>
              <a:gd name="connsiteX0" fmla="*/ 3452 w 2414543"/>
              <a:gd name="connsiteY0" fmla="*/ 50526 h 829222"/>
              <a:gd name="connsiteX1" fmla="*/ 2413252 w 2414543"/>
              <a:gd name="connsiteY1" fmla="*/ 50527 h 829222"/>
              <a:gd name="connsiteX2" fmla="*/ 2131898 w 2414543"/>
              <a:gd name="connsiteY2" fmla="*/ 829222 h 829222"/>
              <a:gd name="connsiteX3" fmla="*/ 284805 w 2414543"/>
              <a:gd name="connsiteY3" fmla="*/ 816377 h 829222"/>
              <a:gd name="connsiteX4" fmla="*/ 3452 w 2414543"/>
              <a:gd name="connsiteY4" fmla="*/ 50526 h 829222"/>
              <a:gd name="connsiteX0" fmla="*/ 110847 w 2521938"/>
              <a:gd name="connsiteY0" fmla="*/ 65515 h 844211"/>
              <a:gd name="connsiteX1" fmla="*/ 2520647 w 2521938"/>
              <a:gd name="connsiteY1" fmla="*/ 39826 h 844211"/>
              <a:gd name="connsiteX2" fmla="*/ 2239293 w 2521938"/>
              <a:gd name="connsiteY2" fmla="*/ 844211 h 844211"/>
              <a:gd name="connsiteX3" fmla="*/ 392200 w 2521938"/>
              <a:gd name="connsiteY3" fmla="*/ 831366 h 844211"/>
              <a:gd name="connsiteX4" fmla="*/ 110847 w 2521938"/>
              <a:gd name="connsiteY4" fmla="*/ 65515 h 844211"/>
              <a:gd name="connsiteX0" fmla="*/ 110847 w 2522511"/>
              <a:gd name="connsiteY0" fmla="*/ 65515 h 844211"/>
              <a:gd name="connsiteX1" fmla="*/ 2520647 w 2522511"/>
              <a:gd name="connsiteY1" fmla="*/ 39826 h 844211"/>
              <a:gd name="connsiteX2" fmla="*/ 2239293 w 2522511"/>
              <a:gd name="connsiteY2" fmla="*/ 844211 h 844211"/>
              <a:gd name="connsiteX3" fmla="*/ 392200 w 2522511"/>
              <a:gd name="connsiteY3" fmla="*/ 831366 h 844211"/>
              <a:gd name="connsiteX4" fmla="*/ 110847 w 2522511"/>
              <a:gd name="connsiteY4" fmla="*/ 65515 h 844211"/>
              <a:gd name="connsiteX0" fmla="*/ 1770 w 2413434"/>
              <a:gd name="connsiteY0" fmla="*/ 48740 h 827436"/>
              <a:gd name="connsiteX1" fmla="*/ 2411570 w 2413434"/>
              <a:gd name="connsiteY1" fmla="*/ 23051 h 827436"/>
              <a:gd name="connsiteX2" fmla="*/ 2130216 w 2413434"/>
              <a:gd name="connsiteY2" fmla="*/ 827436 h 827436"/>
              <a:gd name="connsiteX3" fmla="*/ 283123 w 2413434"/>
              <a:gd name="connsiteY3" fmla="*/ 814591 h 827436"/>
              <a:gd name="connsiteX4" fmla="*/ 1770 w 2413434"/>
              <a:gd name="connsiteY4" fmla="*/ 48740 h 827436"/>
              <a:gd name="connsiteX0" fmla="*/ 590 w 2412254"/>
              <a:gd name="connsiteY0" fmla="*/ 25697 h 804393"/>
              <a:gd name="connsiteX1" fmla="*/ 2410390 w 2412254"/>
              <a:gd name="connsiteY1" fmla="*/ 8 h 804393"/>
              <a:gd name="connsiteX2" fmla="*/ 2129036 w 2412254"/>
              <a:gd name="connsiteY2" fmla="*/ 804393 h 804393"/>
              <a:gd name="connsiteX3" fmla="*/ 281943 w 2412254"/>
              <a:gd name="connsiteY3" fmla="*/ 791548 h 804393"/>
              <a:gd name="connsiteX4" fmla="*/ 590 w 2412254"/>
              <a:gd name="connsiteY4" fmla="*/ 25697 h 804393"/>
              <a:gd name="connsiteX0" fmla="*/ 590 w 2411752"/>
              <a:gd name="connsiteY0" fmla="*/ 25697 h 804393"/>
              <a:gd name="connsiteX1" fmla="*/ 2410390 w 2411752"/>
              <a:gd name="connsiteY1" fmla="*/ 8 h 804393"/>
              <a:gd name="connsiteX2" fmla="*/ 2129036 w 2411752"/>
              <a:gd name="connsiteY2" fmla="*/ 804393 h 804393"/>
              <a:gd name="connsiteX3" fmla="*/ 281943 w 2411752"/>
              <a:gd name="connsiteY3" fmla="*/ 791548 h 804393"/>
              <a:gd name="connsiteX4" fmla="*/ 590 w 2411752"/>
              <a:gd name="connsiteY4" fmla="*/ 25697 h 804393"/>
              <a:gd name="connsiteX0" fmla="*/ 590 w 2412798"/>
              <a:gd name="connsiteY0" fmla="*/ 25695 h 804391"/>
              <a:gd name="connsiteX1" fmla="*/ 2410390 w 2412798"/>
              <a:gd name="connsiteY1" fmla="*/ 6 h 804391"/>
              <a:gd name="connsiteX2" fmla="*/ 2129036 w 2412798"/>
              <a:gd name="connsiteY2" fmla="*/ 804391 h 804391"/>
              <a:gd name="connsiteX3" fmla="*/ 1204231 w 2412798"/>
              <a:gd name="connsiteY3" fmla="*/ 784118 h 804391"/>
              <a:gd name="connsiteX4" fmla="*/ 281943 w 2412798"/>
              <a:gd name="connsiteY4" fmla="*/ 791546 h 804391"/>
              <a:gd name="connsiteX5" fmla="*/ 590 w 2412798"/>
              <a:gd name="connsiteY5" fmla="*/ 25695 h 804391"/>
              <a:gd name="connsiteX0" fmla="*/ 590 w 2411665"/>
              <a:gd name="connsiteY0" fmla="*/ 25695 h 804391"/>
              <a:gd name="connsiteX1" fmla="*/ 2410390 w 2411665"/>
              <a:gd name="connsiteY1" fmla="*/ 6 h 804391"/>
              <a:gd name="connsiteX2" fmla="*/ 2129036 w 2411665"/>
              <a:gd name="connsiteY2" fmla="*/ 804391 h 804391"/>
              <a:gd name="connsiteX3" fmla="*/ 1204231 w 2411665"/>
              <a:gd name="connsiteY3" fmla="*/ 784118 h 804391"/>
              <a:gd name="connsiteX4" fmla="*/ 281943 w 2411665"/>
              <a:gd name="connsiteY4" fmla="*/ 791546 h 804391"/>
              <a:gd name="connsiteX5" fmla="*/ 590 w 2411665"/>
              <a:gd name="connsiteY5" fmla="*/ 25695 h 804391"/>
              <a:gd name="connsiteX0" fmla="*/ 590 w 2411665"/>
              <a:gd name="connsiteY0" fmla="*/ 25695 h 856155"/>
              <a:gd name="connsiteX1" fmla="*/ 2410390 w 2411665"/>
              <a:gd name="connsiteY1" fmla="*/ 6 h 856155"/>
              <a:gd name="connsiteX2" fmla="*/ 2129036 w 2411665"/>
              <a:gd name="connsiteY2" fmla="*/ 804391 h 856155"/>
              <a:gd name="connsiteX3" fmla="*/ 1204231 w 2411665"/>
              <a:gd name="connsiteY3" fmla="*/ 856155 h 856155"/>
              <a:gd name="connsiteX4" fmla="*/ 281943 w 2411665"/>
              <a:gd name="connsiteY4" fmla="*/ 791546 h 856155"/>
              <a:gd name="connsiteX5" fmla="*/ 590 w 2411665"/>
              <a:gd name="connsiteY5" fmla="*/ 25695 h 856155"/>
              <a:gd name="connsiteX0" fmla="*/ 590 w 2411665"/>
              <a:gd name="connsiteY0" fmla="*/ 25695 h 892173"/>
              <a:gd name="connsiteX1" fmla="*/ 2410390 w 2411665"/>
              <a:gd name="connsiteY1" fmla="*/ 6 h 892173"/>
              <a:gd name="connsiteX2" fmla="*/ 2129036 w 2411665"/>
              <a:gd name="connsiteY2" fmla="*/ 804391 h 892173"/>
              <a:gd name="connsiteX3" fmla="*/ 1204231 w 2411665"/>
              <a:gd name="connsiteY3" fmla="*/ 892173 h 892173"/>
              <a:gd name="connsiteX4" fmla="*/ 281943 w 2411665"/>
              <a:gd name="connsiteY4" fmla="*/ 791546 h 892173"/>
              <a:gd name="connsiteX5" fmla="*/ 590 w 2411665"/>
              <a:gd name="connsiteY5" fmla="*/ 25695 h 892173"/>
              <a:gd name="connsiteX0" fmla="*/ 590 w 2411665"/>
              <a:gd name="connsiteY0" fmla="*/ 25695 h 911317"/>
              <a:gd name="connsiteX1" fmla="*/ 2410390 w 2411665"/>
              <a:gd name="connsiteY1" fmla="*/ 6 h 911317"/>
              <a:gd name="connsiteX2" fmla="*/ 2129036 w 2411665"/>
              <a:gd name="connsiteY2" fmla="*/ 804391 h 911317"/>
              <a:gd name="connsiteX3" fmla="*/ 1204231 w 2411665"/>
              <a:gd name="connsiteY3" fmla="*/ 892173 h 911317"/>
              <a:gd name="connsiteX4" fmla="*/ 281943 w 2411665"/>
              <a:gd name="connsiteY4" fmla="*/ 791546 h 911317"/>
              <a:gd name="connsiteX5" fmla="*/ 590 w 2411665"/>
              <a:gd name="connsiteY5" fmla="*/ 25695 h 911317"/>
              <a:gd name="connsiteX0" fmla="*/ 590 w 2411665"/>
              <a:gd name="connsiteY0" fmla="*/ 25695 h 895452"/>
              <a:gd name="connsiteX1" fmla="*/ 2410390 w 2411665"/>
              <a:gd name="connsiteY1" fmla="*/ 6 h 895452"/>
              <a:gd name="connsiteX2" fmla="*/ 2129036 w 2411665"/>
              <a:gd name="connsiteY2" fmla="*/ 804391 h 895452"/>
              <a:gd name="connsiteX3" fmla="*/ 1204231 w 2411665"/>
              <a:gd name="connsiteY3" fmla="*/ 892173 h 895452"/>
              <a:gd name="connsiteX4" fmla="*/ 281943 w 2411665"/>
              <a:gd name="connsiteY4" fmla="*/ 791546 h 895452"/>
              <a:gd name="connsiteX5" fmla="*/ 590 w 2411665"/>
              <a:gd name="connsiteY5" fmla="*/ 25695 h 895452"/>
              <a:gd name="connsiteX0" fmla="*/ 590 w 2411665"/>
              <a:gd name="connsiteY0" fmla="*/ 25695 h 892660"/>
              <a:gd name="connsiteX1" fmla="*/ 2410390 w 2411665"/>
              <a:gd name="connsiteY1" fmla="*/ 6 h 892660"/>
              <a:gd name="connsiteX2" fmla="*/ 2129036 w 2411665"/>
              <a:gd name="connsiteY2" fmla="*/ 804391 h 892660"/>
              <a:gd name="connsiteX3" fmla="*/ 1204231 w 2411665"/>
              <a:gd name="connsiteY3" fmla="*/ 892173 h 892660"/>
              <a:gd name="connsiteX4" fmla="*/ 281943 w 2411665"/>
              <a:gd name="connsiteY4" fmla="*/ 791546 h 892660"/>
              <a:gd name="connsiteX5" fmla="*/ 590 w 2411665"/>
              <a:gd name="connsiteY5" fmla="*/ 25695 h 892660"/>
              <a:gd name="connsiteX0" fmla="*/ 590 w 2411665"/>
              <a:gd name="connsiteY0" fmla="*/ 25695 h 892660"/>
              <a:gd name="connsiteX1" fmla="*/ 2410390 w 2411665"/>
              <a:gd name="connsiteY1" fmla="*/ 6 h 892660"/>
              <a:gd name="connsiteX2" fmla="*/ 2129036 w 2411665"/>
              <a:gd name="connsiteY2" fmla="*/ 804391 h 892660"/>
              <a:gd name="connsiteX3" fmla="*/ 1204231 w 2411665"/>
              <a:gd name="connsiteY3" fmla="*/ 892173 h 892660"/>
              <a:gd name="connsiteX4" fmla="*/ 281943 w 2411665"/>
              <a:gd name="connsiteY4" fmla="*/ 791546 h 892660"/>
              <a:gd name="connsiteX5" fmla="*/ 590 w 2411665"/>
              <a:gd name="connsiteY5" fmla="*/ 25695 h 892660"/>
              <a:gd name="connsiteX0" fmla="*/ 590 w 2411665"/>
              <a:gd name="connsiteY0" fmla="*/ 25695 h 892537"/>
              <a:gd name="connsiteX1" fmla="*/ 2410390 w 2411665"/>
              <a:gd name="connsiteY1" fmla="*/ 6 h 892537"/>
              <a:gd name="connsiteX2" fmla="*/ 2129036 w 2411665"/>
              <a:gd name="connsiteY2" fmla="*/ 804391 h 892537"/>
              <a:gd name="connsiteX3" fmla="*/ 1204231 w 2411665"/>
              <a:gd name="connsiteY3" fmla="*/ 892173 h 892537"/>
              <a:gd name="connsiteX4" fmla="*/ 281943 w 2411665"/>
              <a:gd name="connsiteY4" fmla="*/ 791546 h 892537"/>
              <a:gd name="connsiteX5" fmla="*/ 590 w 2411665"/>
              <a:gd name="connsiteY5" fmla="*/ 25695 h 892537"/>
              <a:gd name="connsiteX0" fmla="*/ 590 w 2411665"/>
              <a:gd name="connsiteY0" fmla="*/ 25695 h 892537"/>
              <a:gd name="connsiteX1" fmla="*/ 2410390 w 2411665"/>
              <a:gd name="connsiteY1" fmla="*/ 6 h 892537"/>
              <a:gd name="connsiteX2" fmla="*/ 2129036 w 2411665"/>
              <a:gd name="connsiteY2" fmla="*/ 804391 h 892537"/>
              <a:gd name="connsiteX3" fmla="*/ 1204231 w 2411665"/>
              <a:gd name="connsiteY3" fmla="*/ 892173 h 892537"/>
              <a:gd name="connsiteX4" fmla="*/ 281943 w 2411665"/>
              <a:gd name="connsiteY4" fmla="*/ 791546 h 892537"/>
              <a:gd name="connsiteX5" fmla="*/ 590 w 2411665"/>
              <a:gd name="connsiteY5" fmla="*/ 25695 h 892537"/>
              <a:gd name="connsiteX0" fmla="*/ 590 w 2411665"/>
              <a:gd name="connsiteY0" fmla="*/ 25695 h 928455"/>
              <a:gd name="connsiteX1" fmla="*/ 2410390 w 2411665"/>
              <a:gd name="connsiteY1" fmla="*/ 6 h 928455"/>
              <a:gd name="connsiteX2" fmla="*/ 2129036 w 2411665"/>
              <a:gd name="connsiteY2" fmla="*/ 804391 h 928455"/>
              <a:gd name="connsiteX3" fmla="*/ 1234253 w 2411665"/>
              <a:gd name="connsiteY3" fmla="*/ 928192 h 928455"/>
              <a:gd name="connsiteX4" fmla="*/ 281943 w 2411665"/>
              <a:gd name="connsiteY4" fmla="*/ 791546 h 928455"/>
              <a:gd name="connsiteX5" fmla="*/ 590 w 2411665"/>
              <a:gd name="connsiteY5" fmla="*/ 25695 h 928455"/>
              <a:gd name="connsiteX0" fmla="*/ 590 w 2411665"/>
              <a:gd name="connsiteY0" fmla="*/ 25695 h 880585"/>
              <a:gd name="connsiteX1" fmla="*/ 2410390 w 2411665"/>
              <a:gd name="connsiteY1" fmla="*/ 6 h 880585"/>
              <a:gd name="connsiteX2" fmla="*/ 2129036 w 2411665"/>
              <a:gd name="connsiteY2" fmla="*/ 804391 h 880585"/>
              <a:gd name="connsiteX3" fmla="*/ 1234253 w 2411665"/>
              <a:gd name="connsiteY3" fmla="*/ 880167 h 880585"/>
              <a:gd name="connsiteX4" fmla="*/ 281943 w 2411665"/>
              <a:gd name="connsiteY4" fmla="*/ 791546 h 880585"/>
              <a:gd name="connsiteX5" fmla="*/ 590 w 2411665"/>
              <a:gd name="connsiteY5" fmla="*/ 25695 h 88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1665" h="880585">
                <a:moveTo>
                  <a:pt x="590" y="25695"/>
                </a:moveTo>
                <a:cubicBezTo>
                  <a:pt x="15362" y="9377"/>
                  <a:pt x="2390851" y="2257"/>
                  <a:pt x="2410390" y="6"/>
                </a:cubicBezTo>
                <a:cubicBezTo>
                  <a:pt x="2429929" y="-2245"/>
                  <a:pt x="2219982" y="673707"/>
                  <a:pt x="2129036" y="804391"/>
                </a:cubicBezTo>
                <a:cubicBezTo>
                  <a:pt x="2110981" y="809639"/>
                  <a:pt x="1612572" y="886925"/>
                  <a:pt x="1234253" y="880167"/>
                </a:cubicBezTo>
                <a:cubicBezTo>
                  <a:pt x="855934" y="873409"/>
                  <a:pt x="332440" y="827904"/>
                  <a:pt x="281943" y="791546"/>
                </a:cubicBezTo>
                <a:cubicBezTo>
                  <a:pt x="253494" y="771179"/>
                  <a:pt x="-14182" y="42013"/>
                  <a:pt x="590" y="25695"/>
                </a:cubicBezTo>
                <a:close/>
              </a:path>
            </a:pathLst>
          </a:custGeom>
          <a:solidFill>
            <a:srgbClr val="0070C0"/>
          </a:solidFill>
          <a:ln w="25400" cap="flat" cmpd="sng" algn="ctr">
            <a:noFill/>
            <a:prstDash val="solid"/>
          </a:ln>
          <a:effectLst/>
        </p:spPr>
        <p:txBody>
          <a:bodyPr anchor="ctr"/>
          <a:lstStyle/>
          <a:p>
            <a:pPr algn="ctr">
              <a:defRPr/>
            </a:pPr>
            <a:r>
              <a:rPr lang="zh-CN" altLang="en-US" sz="2400" b="0" kern="0" dirty="0">
                <a:solidFill>
                  <a:sysClr val="window" lastClr="FFFFFF"/>
                </a:solidFill>
                <a:latin typeface="微软雅黑" panose="020B0503020204020204" pitchFamily="34" charset="-122"/>
                <a:ea typeface="微软雅黑" panose="020B0503020204020204" pitchFamily="34" charset="-122"/>
              </a:rPr>
              <a:t>文本内容</a:t>
            </a:r>
          </a:p>
        </p:txBody>
      </p:sp>
      <p:sp>
        <p:nvSpPr>
          <p:cNvPr id="77" name="矩形 4"/>
          <p:cNvSpPr/>
          <p:nvPr/>
        </p:nvSpPr>
        <p:spPr>
          <a:xfrm>
            <a:off x="1979712" y="3740374"/>
            <a:ext cx="1627188" cy="444103"/>
          </a:xfrm>
          <a:custGeom>
            <a:avLst/>
            <a:gdLst>
              <a:gd name="connsiteX0" fmla="*/ 0 w 1800200"/>
              <a:gd name="connsiteY0" fmla="*/ 0 h 720080"/>
              <a:gd name="connsiteX1" fmla="*/ 1800200 w 1800200"/>
              <a:gd name="connsiteY1" fmla="*/ 0 h 720080"/>
              <a:gd name="connsiteX2" fmla="*/ 1800200 w 1800200"/>
              <a:gd name="connsiteY2" fmla="*/ 720080 h 720080"/>
              <a:gd name="connsiteX3" fmla="*/ 0 w 1800200"/>
              <a:gd name="connsiteY3" fmla="*/ 720080 h 720080"/>
              <a:gd name="connsiteX4" fmla="*/ 0 w 1800200"/>
              <a:gd name="connsiteY4" fmla="*/ 0 h 720080"/>
              <a:gd name="connsiteX0" fmla="*/ 0 w 1999492"/>
              <a:gd name="connsiteY0" fmla="*/ 0 h 755250"/>
              <a:gd name="connsiteX1" fmla="*/ 1999492 w 1999492"/>
              <a:gd name="connsiteY1" fmla="*/ 35170 h 755250"/>
              <a:gd name="connsiteX2" fmla="*/ 1999492 w 1999492"/>
              <a:gd name="connsiteY2" fmla="*/ 755250 h 755250"/>
              <a:gd name="connsiteX3" fmla="*/ 199292 w 1999492"/>
              <a:gd name="connsiteY3" fmla="*/ 755250 h 755250"/>
              <a:gd name="connsiteX4" fmla="*/ 0 w 1999492"/>
              <a:gd name="connsiteY4" fmla="*/ 0 h 755250"/>
              <a:gd name="connsiteX0" fmla="*/ 0 w 2222231"/>
              <a:gd name="connsiteY0" fmla="*/ 11722 h 766972"/>
              <a:gd name="connsiteX1" fmla="*/ 2222231 w 2222231"/>
              <a:gd name="connsiteY1" fmla="*/ 0 h 766972"/>
              <a:gd name="connsiteX2" fmla="*/ 1999492 w 2222231"/>
              <a:gd name="connsiteY2" fmla="*/ 766972 h 766972"/>
              <a:gd name="connsiteX3" fmla="*/ 199292 w 2222231"/>
              <a:gd name="connsiteY3" fmla="*/ 766972 h 766972"/>
              <a:gd name="connsiteX4" fmla="*/ 0 w 2222231"/>
              <a:gd name="connsiteY4" fmla="*/ 11722 h 766972"/>
              <a:gd name="connsiteX0" fmla="*/ 173185 w 2395416"/>
              <a:gd name="connsiteY0" fmla="*/ 101170 h 856420"/>
              <a:gd name="connsiteX1" fmla="*/ 2395416 w 2395416"/>
              <a:gd name="connsiteY1" fmla="*/ 89448 h 856420"/>
              <a:gd name="connsiteX2" fmla="*/ 2172677 w 2395416"/>
              <a:gd name="connsiteY2" fmla="*/ 856420 h 856420"/>
              <a:gd name="connsiteX3" fmla="*/ 372477 w 2395416"/>
              <a:gd name="connsiteY3" fmla="*/ 856420 h 856420"/>
              <a:gd name="connsiteX4" fmla="*/ 173185 w 2395416"/>
              <a:gd name="connsiteY4" fmla="*/ 101170 h 856420"/>
              <a:gd name="connsiteX0" fmla="*/ 30282 w 2252513"/>
              <a:gd name="connsiteY0" fmla="*/ 101170 h 856420"/>
              <a:gd name="connsiteX1" fmla="*/ 2252513 w 2252513"/>
              <a:gd name="connsiteY1" fmla="*/ 89448 h 856420"/>
              <a:gd name="connsiteX2" fmla="*/ 2029774 w 2252513"/>
              <a:gd name="connsiteY2" fmla="*/ 856420 h 856420"/>
              <a:gd name="connsiteX3" fmla="*/ 229574 w 2252513"/>
              <a:gd name="connsiteY3" fmla="*/ 856420 h 856420"/>
              <a:gd name="connsiteX4" fmla="*/ 30282 w 2252513"/>
              <a:gd name="connsiteY4" fmla="*/ 101170 h 856420"/>
              <a:gd name="connsiteX0" fmla="*/ 321 w 2222552"/>
              <a:gd name="connsiteY0" fmla="*/ 101170 h 856420"/>
              <a:gd name="connsiteX1" fmla="*/ 2222552 w 2222552"/>
              <a:gd name="connsiteY1" fmla="*/ 89448 h 856420"/>
              <a:gd name="connsiteX2" fmla="*/ 1999813 w 2222552"/>
              <a:gd name="connsiteY2" fmla="*/ 856420 h 856420"/>
              <a:gd name="connsiteX3" fmla="*/ 199613 w 2222552"/>
              <a:gd name="connsiteY3" fmla="*/ 856420 h 856420"/>
              <a:gd name="connsiteX4" fmla="*/ 321 w 2222552"/>
              <a:gd name="connsiteY4" fmla="*/ 101170 h 856420"/>
              <a:gd name="connsiteX0" fmla="*/ 189 w 2351374"/>
              <a:gd name="connsiteY0" fmla="*/ 89514 h 868210"/>
              <a:gd name="connsiteX1" fmla="*/ 2351374 w 2351374"/>
              <a:gd name="connsiteY1" fmla="*/ 101238 h 868210"/>
              <a:gd name="connsiteX2" fmla="*/ 2128635 w 2351374"/>
              <a:gd name="connsiteY2" fmla="*/ 868210 h 868210"/>
              <a:gd name="connsiteX3" fmla="*/ 328435 w 2351374"/>
              <a:gd name="connsiteY3" fmla="*/ 868210 h 868210"/>
              <a:gd name="connsiteX4" fmla="*/ 189 w 2351374"/>
              <a:gd name="connsiteY4" fmla="*/ 89514 h 868210"/>
              <a:gd name="connsiteX0" fmla="*/ 3 w 2351188"/>
              <a:gd name="connsiteY0" fmla="*/ 60152 h 838848"/>
              <a:gd name="connsiteX1" fmla="*/ 2351188 w 2351188"/>
              <a:gd name="connsiteY1" fmla="*/ 71876 h 838848"/>
              <a:gd name="connsiteX2" fmla="*/ 2128449 w 2351188"/>
              <a:gd name="connsiteY2" fmla="*/ 838848 h 838848"/>
              <a:gd name="connsiteX3" fmla="*/ 328249 w 2351188"/>
              <a:gd name="connsiteY3" fmla="*/ 838848 h 838848"/>
              <a:gd name="connsiteX4" fmla="*/ 3 w 2351188"/>
              <a:gd name="connsiteY4" fmla="*/ 60152 h 838848"/>
              <a:gd name="connsiteX0" fmla="*/ 3 w 2351188"/>
              <a:gd name="connsiteY0" fmla="*/ 21866 h 800562"/>
              <a:gd name="connsiteX1" fmla="*/ 2351188 w 2351188"/>
              <a:gd name="connsiteY1" fmla="*/ 33590 h 800562"/>
              <a:gd name="connsiteX2" fmla="*/ 2128449 w 2351188"/>
              <a:gd name="connsiteY2" fmla="*/ 800562 h 800562"/>
              <a:gd name="connsiteX3" fmla="*/ 328249 w 2351188"/>
              <a:gd name="connsiteY3" fmla="*/ 800562 h 800562"/>
              <a:gd name="connsiteX4" fmla="*/ 3 w 2351188"/>
              <a:gd name="connsiteY4" fmla="*/ 21866 h 800562"/>
              <a:gd name="connsiteX0" fmla="*/ 3 w 2352856"/>
              <a:gd name="connsiteY0" fmla="*/ 116403 h 895099"/>
              <a:gd name="connsiteX1" fmla="*/ 2351188 w 2352856"/>
              <a:gd name="connsiteY1" fmla="*/ 128127 h 895099"/>
              <a:gd name="connsiteX2" fmla="*/ 2128449 w 2352856"/>
              <a:gd name="connsiteY2" fmla="*/ 895099 h 895099"/>
              <a:gd name="connsiteX3" fmla="*/ 328249 w 2352856"/>
              <a:gd name="connsiteY3" fmla="*/ 895099 h 895099"/>
              <a:gd name="connsiteX4" fmla="*/ 3 w 2352856"/>
              <a:gd name="connsiteY4" fmla="*/ 116403 h 895099"/>
              <a:gd name="connsiteX0" fmla="*/ 102032 w 2513720"/>
              <a:gd name="connsiteY0" fmla="*/ 148208 h 926904"/>
              <a:gd name="connsiteX1" fmla="*/ 2511832 w 2513720"/>
              <a:gd name="connsiteY1" fmla="*/ 148209 h 926904"/>
              <a:gd name="connsiteX2" fmla="*/ 2230478 w 2513720"/>
              <a:gd name="connsiteY2" fmla="*/ 926904 h 926904"/>
              <a:gd name="connsiteX3" fmla="*/ 430278 w 2513720"/>
              <a:gd name="connsiteY3" fmla="*/ 926904 h 926904"/>
              <a:gd name="connsiteX4" fmla="*/ 102032 w 2513720"/>
              <a:gd name="connsiteY4" fmla="*/ 148208 h 926904"/>
              <a:gd name="connsiteX0" fmla="*/ 102032 w 2513123"/>
              <a:gd name="connsiteY0" fmla="*/ 57184 h 835880"/>
              <a:gd name="connsiteX1" fmla="*/ 2511832 w 2513123"/>
              <a:gd name="connsiteY1" fmla="*/ 57185 h 835880"/>
              <a:gd name="connsiteX2" fmla="*/ 2230478 w 2513123"/>
              <a:gd name="connsiteY2" fmla="*/ 835880 h 835880"/>
              <a:gd name="connsiteX3" fmla="*/ 430278 w 2513123"/>
              <a:gd name="connsiteY3" fmla="*/ 835880 h 835880"/>
              <a:gd name="connsiteX4" fmla="*/ 102032 w 2513123"/>
              <a:gd name="connsiteY4" fmla="*/ 57184 h 835880"/>
              <a:gd name="connsiteX0" fmla="*/ 7862 w 2418953"/>
              <a:gd name="connsiteY0" fmla="*/ 15510 h 794206"/>
              <a:gd name="connsiteX1" fmla="*/ 2417662 w 2418953"/>
              <a:gd name="connsiteY1" fmla="*/ 15511 h 794206"/>
              <a:gd name="connsiteX2" fmla="*/ 2136308 w 2418953"/>
              <a:gd name="connsiteY2" fmla="*/ 794206 h 794206"/>
              <a:gd name="connsiteX3" fmla="*/ 336108 w 2418953"/>
              <a:gd name="connsiteY3" fmla="*/ 794206 h 794206"/>
              <a:gd name="connsiteX4" fmla="*/ 7862 w 2418953"/>
              <a:gd name="connsiteY4" fmla="*/ 15510 h 794206"/>
              <a:gd name="connsiteX0" fmla="*/ 8 w 2411099"/>
              <a:gd name="connsiteY0" fmla="*/ 10305 h 789001"/>
              <a:gd name="connsiteX1" fmla="*/ 2409808 w 2411099"/>
              <a:gd name="connsiteY1" fmla="*/ 10306 h 789001"/>
              <a:gd name="connsiteX2" fmla="*/ 2128454 w 2411099"/>
              <a:gd name="connsiteY2" fmla="*/ 789001 h 789001"/>
              <a:gd name="connsiteX3" fmla="*/ 328254 w 2411099"/>
              <a:gd name="connsiteY3" fmla="*/ 789001 h 789001"/>
              <a:gd name="connsiteX4" fmla="*/ 8 w 2411099"/>
              <a:gd name="connsiteY4" fmla="*/ 10305 h 789001"/>
              <a:gd name="connsiteX0" fmla="*/ 110847 w 2521938"/>
              <a:gd name="connsiteY0" fmla="*/ 56232 h 834928"/>
              <a:gd name="connsiteX1" fmla="*/ 2520647 w 2521938"/>
              <a:gd name="connsiteY1" fmla="*/ 56233 h 834928"/>
              <a:gd name="connsiteX2" fmla="*/ 2239293 w 2521938"/>
              <a:gd name="connsiteY2" fmla="*/ 834928 h 834928"/>
              <a:gd name="connsiteX3" fmla="*/ 392200 w 2521938"/>
              <a:gd name="connsiteY3" fmla="*/ 822083 h 834928"/>
              <a:gd name="connsiteX4" fmla="*/ 110847 w 2521938"/>
              <a:gd name="connsiteY4" fmla="*/ 56232 h 834928"/>
              <a:gd name="connsiteX0" fmla="*/ 3452 w 2414543"/>
              <a:gd name="connsiteY0" fmla="*/ 50526 h 829222"/>
              <a:gd name="connsiteX1" fmla="*/ 2413252 w 2414543"/>
              <a:gd name="connsiteY1" fmla="*/ 50527 h 829222"/>
              <a:gd name="connsiteX2" fmla="*/ 2131898 w 2414543"/>
              <a:gd name="connsiteY2" fmla="*/ 829222 h 829222"/>
              <a:gd name="connsiteX3" fmla="*/ 284805 w 2414543"/>
              <a:gd name="connsiteY3" fmla="*/ 816377 h 829222"/>
              <a:gd name="connsiteX4" fmla="*/ 3452 w 2414543"/>
              <a:gd name="connsiteY4" fmla="*/ 50526 h 829222"/>
              <a:gd name="connsiteX0" fmla="*/ 110847 w 2521938"/>
              <a:gd name="connsiteY0" fmla="*/ 65515 h 844211"/>
              <a:gd name="connsiteX1" fmla="*/ 2520647 w 2521938"/>
              <a:gd name="connsiteY1" fmla="*/ 39826 h 844211"/>
              <a:gd name="connsiteX2" fmla="*/ 2239293 w 2521938"/>
              <a:gd name="connsiteY2" fmla="*/ 844211 h 844211"/>
              <a:gd name="connsiteX3" fmla="*/ 392200 w 2521938"/>
              <a:gd name="connsiteY3" fmla="*/ 831366 h 844211"/>
              <a:gd name="connsiteX4" fmla="*/ 110847 w 2521938"/>
              <a:gd name="connsiteY4" fmla="*/ 65515 h 844211"/>
              <a:gd name="connsiteX0" fmla="*/ 110847 w 2522511"/>
              <a:gd name="connsiteY0" fmla="*/ 65515 h 844211"/>
              <a:gd name="connsiteX1" fmla="*/ 2520647 w 2522511"/>
              <a:gd name="connsiteY1" fmla="*/ 39826 h 844211"/>
              <a:gd name="connsiteX2" fmla="*/ 2239293 w 2522511"/>
              <a:gd name="connsiteY2" fmla="*/ 844211 h 844211"/>
              <a:gd name="connsiteX3" fmla="*/ 392200 w 2522511"/>
              <a:gd name="connsiteY3" fmla="*/ 831366 h 844211"/>
              <a:gd name="connsiteX4" fmla="*/ 110847 w 2522511"/>
              <a:gd name="connsiteY4" fmla="*/ 65515 h 844211"/>
              <a:gd name="connsiteX0" fmla="*/ 1770 w 2413434"/>
              <a:gd name="connsiteY0" fmla="*/ 48740 h 827436"/>
              <a:gd name="connsiteX1" fmla="*/ 2411570 w 2413434"/>
              <a:gd name="connsiteY1" fmla="*/ 23051 h 827436"/>
              <a:gd name="connsiteX2" fmla="*/ 2130216 w 2413434"/>
              <a:gd name="connsiteY2" fmla="*/ 827436 h 827436"/>
              <a:gd name="connsiteX3" fmla="*/ 283123 w 2413434"/>
              <a:gd name="connsiteY3" fmla="*/ 814591 h 827436"/>
              <a:gd name="connsiteX4" fmla="*/ 1770 w 2413434"/>
              <a:gd name="connsiteY4" fmla="*/ 48740 h 827436"/>
              <a:gd name="connsiteX0" fmla="*/ 590 w 2412254"/>
              <a:gd name="connsiteY0" fmla="*/ 25697 h 804393"/>
              <a:gd name="connsiteX1" fmla="*/ 2410390 w 2412254"/>
              <a:gd name="connsiteY1" fmla="*/ 8 h 804393"/>
              <a:gd name="connsiteX2" fmla="*/ 2129036 w 2412254"/>
              <a:gd name="connsiteY2" fmla="*/ 804393 h 804393"/>
              <a:gd name="connsiteX3" fmla="*/ 281943 w 2412254"/>
              <a:gd name="connsiteY3" fmla="*/ 791548 h 804393"/>
              <a:gd name="connsiteX4" fmla="*/ 590 w 2412254"/>
              <a:gd name="connsiteY4" fmla="*/ 25697 h 804393"/>
              <a:gd name="connsiteX0" fmla="*/ 590 w 2411752"/>
              <a:gd name="connsiteY0" fmla="*/ 25697 h 804393"/>
              <a:gd name="connsiteX1" fmla="*/ 2410390 w 2411752"/>
              <a:gd name="connsiteY1" fmla="*/ 8 h 804393"/>
              <a:gd name="connsiteX2" fmla="*/ 2129036 w 2411752"/>
              <a:gd name="connsiteY2" fmla="*/ 804393 h 804393"/>
              <a:gd name="connsiteX3" fmla="*/ 281943 w 2411752"/>
              <a:gd name="connsiteY3" fmla="*/ 791548 h 804393"/>
              <a:gd name="connsiteX4" fmla="*/ 590 w 2411752"/>
              <a:gd name="connsiteY4" fmla="*/ 25697 h 804393"/>
              <a:gd name="connsiteX0" fmla="*/ 590 w 2412666"/>
              <a:gd name="connsiteY0" fmla="*/ 25695 h 804391"/>
              <a:gd name="connsiteX1" fmla="*/ 2410390 w 2412666"/>
              <a:gd name="connsiteY1" fmla="*/ 6 h 804391"/>
              <a:gd name="connsiteX2" fmla="*/ 2129036 w 2412666"/>
              <a:gd name="connsiteY2" fmla="*/ 804391 h 804391"/>
              <a:gd name="connsiteX3" fmla="*/ 1248861 w 2412666"/>
              <a:gd name="connsiteY3" fmla="*/ 799589 h 804391"/>
              <a:gd name="connsiteX4" fmla="*/ 281943 w 2412666"/>
              <a:gd name="connsiteY4" fmla="*/ 791546 h 804391"/>
              <a:gd name="connsiteX5" fmla="*/ 590 w 2412666"/>
              <a:gd name="connsiteY5" fmla="*/ 25695 h 804391"/>
              <a:gd name="connsiteX0" fmla="*/ 590 w 2411677"/>
              <a:gd name="connsiteY0" fmla="*/ 25695 h 804391"/>
              <a:gd name="connsiteX1" fmla="*/ 2410390 w 2411677"/>
              <a:gd name="connsiteY1" fmla="*/ 6 h 804391"/>
              <a:gd name="connsiteX2" fmla="*/ 2129036 w 2411677"/>
              <a:gd name="connsiteY2" fmla="*/ 804391 h 804391"/>
              <a:gd name="connsiteX3" fmla="*/ 1248861 w 2411677"/>
              <a:gd name="connsiteY3" fmla="*/ 799589 h 804391"/>
              <a:gd name="connsiteX4" fmla="*/ 281943 w 2411677"/>
              <a:gd name="connsiteY4" fmla="*/ 791546 h 804391"/>
              <a:gd name="connsiteX5" fmla="*/ 590 w 2411677"/>
              <a:gd name="connsiteY5" fmla="*/ 25695 h 804391"/>
              <a:gd name="connsiteX0" fmla="*/ 590 w 2411678"/>
              <a:gd name="connsiteY0" fmla="*/ 25695 h 898030"/>
              <a:gd name="connsiteX1" fmla="*/ 2410390 w 2411678"/>
              <a:gd name="connsiteY1" fmla="*/ 6 h 898030"/>
              <a:gd name="connsiteX2" fmla="*/ 2129036 w 2411678"/>
              <a:gd name="connsiteY2" fmla="*/ 804391 h 898030"/>
              <a:gd name="connsiteX3" fmla="*/ 1248861 w 2411678"/>
              <a:gd name="connsiteY3" fmla="*/ 898030 h 898030"/>
              <a:gd name="connsiteX4" fmla="*/ 281943 w 2411678"/>
              <a:gd name="connsiteY4" fmla="*/ 791546 h 898030"/>
              <a:gd name="connsiteX5" fmla="*/ 590 w 2411678"/>
              <a:gd name="connsiteY5" fmla="*/ 25695 h 898030"/>
              <a:gd name="connsiteX0" fmla="*/ 590 w 2411678"/>
              <a:gd name="connsiteY0" fmla="*/ 25695 h 916618"/>
              <a:gd name="connsiteX1" fmla="*/ 2410390 w 2411678"/>
              <a:gd name="connsiteY1" fmla="*/ 6 h 916618"/>
              <a:gd name="connsiteX2" fmla="*/ 2129036 w 2411678"/>
              <a:gd name="connsiteY2" fmla="*/ 804391 h 916618"/>
              <a:gd name="connsiteX3" fmla="*/ 1248861 w 2411678"/>
              <a:gd name="connsiteY3" fmla="*/ 898030 h 916618"/>
              <a:gd name="connsiteX4" fmla="*/ 281943 w 2411678"/>
              <a:gd name="connsiteY4" fmla="*/ 791546 h 916618"/>
              <a:gd name="connsiteX5" fmla="*/ 590 w 2411678"/>
              <a:gd name="connsiteY5" fmla="*/ 25695 h 916618"/>
              <a:gd name="connsiteX0" fmla="*/ 590 w 2411678"/>
              <a:gd name="connsiteY0" fmla="*/ 25695 h 904127"/>
              <a:gd name="connsiteX1" fmla="*/ 2410390 w 2411678"/>
              <a:gd name="connsiteY1" fmla="*/ 6 h 904127"/>
              <a:gd name="connsiteX2" fmla="*/ 2129036 w 2411678"/>
              <a:gd name="connsiteY2" fmla="*/ 804391 h 904127"/>
              <a:gd name="connsiteX3" fmla="*/ 1248861 w 2411678"/>
              <a:gd name="connsiteY3" fmla="*/ 898030 h 904127"/>
              <a:gd name="connsiteX4" fmla="*/ 281943 w 2411678"/>
              <a:gd name="connsiteY4" fmla="*/ 791546 h 904127"/>
              <a:gd name="connsiteX5" fmla="*/ 590 w 2411678"/>
              <a:gd name="connsiteY5" fmla="*/ 25695 h 904127"/>
              <a:gd name="connsiteX0" fmla="*/ 590 w 2411678"/>
              <a:gd name="connsiteY0" fmla="*/ 25695 h 899138"/>
              <a:gd name="connsiteX1" fmla="*/ 2410390 w 2411678"/>
              <a:gd name="connsiteY1" fmla="*/ 6 h 899138"/>
              <a:gd name="connsiteX2" fmla="*/ 2129036 w 2411678"/>
              <a:gd name="connsiteY2" fmla="*/ 804391 h 899138"/>
              <a:gd name="connsiteX3" fmla="*/ 1248861 w 2411678"/>
              <a:gd name="connsiteY3" fmla="*/ 898030 h 899138"/>
              <a:gd name="connsiteX4" fmla="*/ 281943 w 2411678"/>
              <a:gd name="connsiteY4" fmla="*/ 791546 h 899138"/>
              <a:gd name="connsiteX5" fmla="*/ 590 w 2411678"/>
              <a:gd name="connsiteY5" fmla="*/ 25695 h 899138"/>
              <a:gd name="connsiteX0" fmla="*/ 590 w 2411678"/>
              <a:gd name="connsiteY0" fmla="*/ 25695 h 954940"/>
              <a:gd name="connsiteX1" fmla="*/ 2410390 w 2411678"/>
              <a:gd name="connsiteY1" fmla="*/ 6 h 954940"/>
              <a:gd name="connsiteX2" fmla="*/ 2129036 w 2411678"/>
              <a:gd name="connsiteY2" fmla="*/ 804391 h 954940"/>
              <a:gd name="connsiteX3" fmla="*/ 1248861 w 2411678"/>
              <a:gd name="connsiteY3" fmla="*/ 954283 h 954940"/>
              <a:gd name="connsiteX4" fmla="*/ 281943 w 2411678"/>
              <a:gd name="connsiteY4" fmla="*/ 791546 h 954940"/>
              <a:gd name="connsiteX5" fmla="*/ 590 w 2411678"/>
              <a:gd name="connsiteY5" fmla="*/ 25695 h 954940"/>
              <a:gd name="connsiteX0" fmla="*/ 590 w 2411678"/>
              <a:gd name="connsiteY0" fmla="*/ 25695 h 926980"/>
              <a:gd name="connsiteX1" fmla="*/ 2410390 w 2411678"/>
              <a:gd name="connsiteY1" fmla="*/ 6 h 926980"/>
              <a:gd name="connsiteX2" fmla="*/ 2129036 w 2411678"/>
              <a:gd name="connsiteY2" fmla="*/ 804391 h 926980"/>
              <a:gd name="connsiteX3" fmla="*/ 1306228 w 2411678"/>
              <a:gd name="connsiteY3" fmla="*/ 926155 h 926980"/>
              <a:gd name="connsiteX4" fmla="*/ 281943 w 2411678"/>
              <a:gd name="connsiteY4" fmla="*/ 791546 h 926980"/>
              <a:gd name="connsiteX5" fmla="*/ 590 w 2411678"/>
              <a:gd name="connsiteY5" fmla="*/ 25695 h 926980"/>
              <a:gd name="connsiteX0" fmla="*/ 590 w 2411678"/>
              <a:gd name="connsiteY0" fmla="*/ 25695 h 926980"/>
              <a:gd name="connsiteX1" fmla="*/ 2410390 w 2411678"/>
              <a:gd name="connsiteY1" fmla="*/ 6 h 926980"/>
              <a:gd name="connsiteX2" fmla="*/ 2129036 w 2411678"/>
              <a:gd name="connsiteY2" fmla="*/ 804391 h 926980"/>
              <a:gd name="connsiteX3" fmla="*/ 1306228 w 2411678"/>
              <a:gd name="connsiteY3" fmla="*/ 926155 h 926980"/>
              <a:gd name="connsiteX4" fmla="*/ 281943 w 2411678"/>
              <a:gd name="connsiteY4" fmla="*/ 791546 h 926980"/>
              <a:gd name="connsiteX5" fmla="*/ 590 w 2411678"/>
              <a:gd name="connsiteY5" fmla="*/ 25695 h 926980"/>
              <a:gd name="connsiteX0" fmla="*/ 590 w 2411678"/>
              <a:gd name="connsiteY0" fmla="*/ 25695 h 926980"/>
              <a:gd name="connsiteX1" fmla="*/ 2410390 w 2411678"/>
              <a:gd name="connsiteY1" fmla="*/ 6 h 926980"/>
              <a:gd name="connsiteX2" fmla="*/ 2129036 w 2411678"/>
              <a:gd name="connsiteY2" fmla="*/ 804391 h 926980"/>
              <a:gd name="connsiteX3" fmla="*/ 1306228 w 2411678"/>
              <a:gd name="connsiteY3" fmla="*/ 926155 h 926980"/>
              <a:gd name="connsiteX4" fmla="*/ 281943 w 2411678"/>
              <a:gd name="connsiteY4" fmla="*/ 791546 h 926980"/>
              <a:gd name="connsiteX5" fmla="*/ 590 w 2411678"/>
              <a:gd name="connsiteY5" fmla="*/ 25695 h 9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1678" h="926980">
                <a:moveTo>
                  <a:pt x="590" y="25695"/>
                </a:moveTo>
                <a:cubicBezTo>
                  <a:pt x="15362" y="9377"/>
                  <a:pt x="2390851" y="2257"/>
                  <a:pt x="2410390" y="6"/>
                </a:cubicBezTo>
                <a:cubicBezTo>
                  <a:pt x="2429929" y="-2245"/>
                  <a:pt x="2222230" y="671127"/>
                  <a:pt x="2129036" y="804391"/>
                </a:cubicBezTo>
                <a:cubicBezTo>
                  <a:pt x="2093799" y="835604"/>
                  <a:pt x="1585278" y="937133"/>
                  <a:pt x="1306228" y="926155"/>
                </a:cubicBezTo>
                <a:cubicBezTo>
                  <a:pt x="1027178" y="915177"/>
                  <a:pt x="389594" y="908808"/>
                  <a:pt x="281943" y="791546"/>
                </a:cubicBezTo>
                <a:cubicBezTo>
                  <a:pt x="253494" y="771179"/>
                  <a:pt x="-14182" y="42013"/>
                  <a:pt x="590" y="25695"/>
                </a:cubicBezTo>
                <a:close/>
              </a:path>
            </a:pathLst>
          </a:custGeom>
          <a:solidFill>
            <a:srgbClr val="0070C0"/>
          </a:solidFill>
          <a:ln w="25400" cap="flat" cmpd="sng" algn="ctr">
            <a:noFill/>
            <a:prstDash val="solid"/>
          </a:ln>
          <a:effectLst/>
        </p:spPr>
        <p:txBody>
          <a:bodyPr anchor="ctr"/>
          <a:lstStyle/>
          <a:p>
            <a:pPr algn="ctr">
              <a:defRPr/>
            </a:pPr>
            <a:r>
              <a:rPr lang="zh-CN" altLang="en-US" sz="2400" b="0" kern="0" dirty="0">
                <a:solidFill>
                  <a:sysClr val="window" lastClr="FFFFFF"/>
                </a:solidFill>
                <a:latin typeface="微软雅黑" panose="020B0503020204020204" pitchFamily="34" charset="-122"/>
                <a:ea typeface="微软雅黑" panose="020B0503020204020204" pitchFamily="34" charset="-122"/>
              </a:rPr>
              <a:t>文本内容</a:t>
            </a:r>
          </a:p>
        </p:txBody>
      </p:sp>
      <p:sp>
        <p:nvSpPr>
          <p:cNvPr id="78" name="矩形 4"/>
          <p:cNvSpPr/>
          <p:nvPr/>
        </p:nvSpPr>
        <p:spPr>
          <a:xfrm>
            <a:off x="1420814" y="1636516"/>
            <a:ext cx="3036887" cy="640556"/>
          </a:xfrm>
          <a:custGeom>
            <a:avLst/>
            <a:gdLst>
              <a:gd name="connsiteX0" fmla="*/ 0 w 1800200"/>
              <a:gd name="connsiteY0" fmla="*/ 0 h 720080"/>
              <a:gd name="connsiteX1" fmla="*/ 1800200 w 1800200"/>
              <a:gd name="connsiteY1" fmla="*/ 0 h 720080"/>
              <a:gd name="connsiteX2" fmla="*/ 1800200 w 1800200"/>
              <a:gd name="connsiteY2" fmla="*/ 720080 h 720080"/>
              <a:gd name="connsiteX3" fmla="*/ 0 w 1800200"/>
              <a:gd name="connsiteY3" fmla="*/ 720080 h 720080"/>
              <a:gd name="connsiteX4" fmla="*/ 0 w 1800200"/>
              <a:gd name="connsiteY4" fmla="*/ 0 h 720080"/>
              <a:gd name="connsiteX0" fmla="*/ 0 w 1999492"/>
              <a:gd name="connsiteY0" fmla="*/ 0 h 755250"/>
              <a:gd name="connsiteX1" fmla="*/ 1999492 w 1999492"/>
              <a:gd name="connsiteY1" fmla="*/ 35170 h 755250"/>
              <a:gd name="connsiteX2" fmla="*/ 1999492 w 1999492"/>
              <a:gd name="connsiteY2" fmla="*/ 755250 h 755250"/>
              <a:gd name="connsiteX3" fmla="*/ 199292 w 1999492"/>
              <a:gd name="connsiteY3" fmla="*/ 755250 h 755250"/>
              <a:gd name="connsiteX4" fmla="*/ 0 w 1999492"/>
              <a:gd name="connsiteY4" fmla="*/ 0 h 755250"/>
              <a:gd name="connsiteX0" fmla="*/ 0 w 2222231"/>
              <a:gd name="connsiteY0" fmla="*/ 11722 h 766972"/>
              <a:gd name="connsiteX1" fmla="*/ 2222231 w 2222231"/>
              <a:gd name="connsiteY1" fmla="*/ 0 h 766972"/>
              <a:gd name="connsiteX2" fmla="*/ 1999492 w 2222231"/>
              <a:gd name="connsiteY2" fmla="*/ 766972 h 766972"/>
              <a:gd name="connsiteX3" fmla="*/ 199292 w 2222231"/>
              <a:gd name="connsiteY3" fmla="*/ 766972 h 766972"/>
              <a:gd name="connsiteX4" fmla="*/ 0 w 2222231"/>
              <a:gd name="connsiteY4" fmla="*/ 11722 h 766972"/>
              <a:gd name="connsiteX0" fmla="*/ 173185 w 2395416"/>
              <a:gd name="connsiteY0" fmla="*/ 101170 h 856420"/>
              <a:gd name="connsiteX1" fmla="*/ 2395416 w 2395416"/>
              <a:gd name="connsiteY1" fmla="*/ 89448 h 856420"/>
              <a:gd name="connsiteX2" fmla="*/ 2172677 w 2395416"/>
              <a:gd name="connsiteY2" fmla="*/ 856420 h 856420"/>
              <a:gd name="connsiteX3" fmla="*/ 372477 w 2395416"/>
              <a:gd name="connsiteY3" fmla="*/ 856420 h 856420"/>
              <a:gd name="connsiteX4" fmla="*/ 173185 w 2395416"/>
              <a:gd name="connsiteY4" fmla="*/ 101170 h 856420"/>
              <a:gd name="connsiteX0" fmla="*/ 30282 w 2252513"/>
              <a:gd name="connsiteY0" fmla="*/ 101170 h 856420"/>
              <a:gd name="connsiteX1" fmla="*/ 2252513 w 2252513"/>
              <a:gd name="connsiteY1" fmla="*/ 89448 h 856420"/>
              <a:gd name="connsiteX2" fmla="*/ 2029774 w 2252513"/>
              <a:gd name="connsiteY2" fmla="*/ 856420 h 856420"/>
              <a:gd name="connsiteX3" fmla="*/ 229574 w 2252513"/>
              <a:gd name="connsiteY3" fmla="*/ 856420 h 856420"/>
              <a:gd name="connsiteX4" fmla="*/ 30282 w 2252513"/>
              <a:gd name="connsiteY4" fmla="*/ 101170 h 856420"/>
              <a:gd name="connsiteX0" fmla="*/ 321 w 2222552"/>
              <a:gd name="connsiteY0" fmla="*/ 101170 h 856420"/>
              <a:gd name="connsiteX1" fmla="*/ 2222552 w 2222552"/>
              <a:gd name="connsiteY1" fmla="*/ 89448 h 856420"/>
              <a:gd name="connsiteX2" fmla="*/ 1999813 w 2222552"/>
              <a:gd name="connsiteY2" fmla="*/ 856420 h 856420"/>
              <a:gd name="connsiteX3" fmla="*/ 199613 w 2222552"/>
              <a:gd name="connsiteY3" fmla="*/ 856420 h 856420"/>
              <a:gd name="connsiteX4" fmla="*/ 321 w 2222552"/>
              <a:gd name="connsiteY4" fmla="*/ 101170 h 856420"/>
              <a:gd name="connsiteX0" fmla="*/ 189 w 2351374"/>
              <a:gd name="connsiteY0" fmla="*/ 89514 h 868210"/>
              <a:gd name="connsiteX1" fmla="*/ 2351374 w 2351374"/>
              <a:gd name="connsiteY1" fmla="*/ 101238 h 868210"/>
              <a:gd name="connsiteX2" fmla="*/ 2128635 w 2351374"/>
              <a:gd name="connsiteY2" fmla="*/ 868210 h 868210"/>
              <a:gd name="connsiteX3" fmla="*/ 328435 w 2351374"/>
              <a:gd name="connsiteY3" fmla="*/ 868210 h 868210"/>
              <a:gd name="connsiteX4" fmla="*/ 189 w 2351374"/>
              <a:gd name="connsiteY4" fmla="*/ 89514 h 868210"/>
              <a:gd name="connsiteX0" fmla="*/ 3 w 2351188"/>
              <a:gd name="connsiteY0" fmla="*/ 60152 h 838848"/>
              <a:gd name="connsiteX1" fmla="*/ 2351188 w 2351188"/>
              <a:gd name="connsiteY1" fmla="*/ 71876 h 838848"/>
              <a:gd name="connsiteX2" fmla="*/ 2128449 w 2351188"/>
              <a:gd name="connsiteY2" fmla="*/ 838848 h 838848"/>
              <a:gd name="connsiteX3" fmla="*/ 328249 w 2351188"/>
              <a:gd name="connsiteY3" fmla="*/ 838848 h 838848"/>
              <a:gd name="connsiteX4" fmla="*/ 3 w 2351188"/>
              <a:gd name="connsiteY4" fmla="*/ 60152 h 838848"/>
              <a:gd name="connsiteX0" fmla="*/ 3 w 2351188"/>
              <a:gd name="connsiteY0" fmla="*/ 21866 h 800562"/>
              <a:gd name="connsiteX1" fmla="*/ 2351188 w 2351188"/>
              <a:gd name="connsiteY1" fmla="*/ 33590 h 800562"/>
              <a:gd name="connsiteX2" fmla="*/ 2128449 w 2351188"/>
              <a:gd name="connsiteY2" fmla="*/ 800562 h 800562"/>
              <a:gd name="connsiteX3" fmla="*/ 328249 w 2351188"/>
              <a:gd name="connsiteY3" fmla="*/ 800562 h 800562"/>
              <a:gd name="connsiteX4" fmla="*/ 3 w 2351188"/>
              <a:gd name="connsiteY4" fmla="*/ 21866 h 800562"/>
              <a:gd name="connsiteX0" fmla="*/ 3 w 2352856"/>
              <a:gd name="connsiteY0" fmla="*/ 116403 h 895099"/>
              <a:gd name="connsiteX1" fmla="*/ 2351188 w 2352856"/>
              <a:gd name="connsiteY1" fmla="*/ 128127 h 895099"/>
              <a:gd name="connsiteX2" fmla="*/ 2128449 w 2352856"/>
              <a:gd name="connsiteY2" fmla="*/ 895099 h 895099"/>
              <a:gd name="connsiteX3" fmla="*/ 328249 w 2352856"/>
              <a:gd name="connsiteY3" fmla="*/ 895099 h 895099"/>
              <a:gd name="connsiteX4" fmla="*/ 3 w 2352856"/>
              <a:gd name="connsiteY4" fmla="*/ 116403 h 895099"/>
              <a:gd name="connsiteX0" fmla="*/ 102032 w 2513720"/>
              <a:gd name="connsiteY0" fmla="*/ 148208 h 926904"/>
              <a:gd name="connsiteX1" fmla="*/ 2511832 w 2513720"/>
              <a:gd name="connsiteY1" fmla="*/ 148209 h 926904"/>
              <a:gd name="connsiteX2" fmla="*/ 2230478 w 2513720"/>
              <a:gd name="connsiteY2" fmla="*/ 926904 h 926904"/>
              <a:gd name="connsiteX3" fmla="*/ 430278 w 2513720"/>
              <a:gd name="connsiteY3" fmla="*/ 926904 h 926904"/>
              <a:gd name="connsiteX4" fmla="*/ 102032 w 2513720"/>
              <a:gd name="connsiteY4" fmla="*/ 148208 h 926904"/>
              <a:gd name="connsiteX0" fmla="*/ 102032 w 2513123"/>
              <a:gd name="connsiteY0" fmla="*/ 57184 h 835880"/>
              <a:gd name="connsiteX1" fmla="*/ 2511832 w 2513123"/>
              <a:gd name="connsiteY1" fmla="*/ 57185 h 835880"/>
              <a:gd name="connsiteX2" fmla="*/ 2230478 w 2513123"/>
              <a:gd name="connsiteY2" fmla="*/ 835880 h 835880"/>
              <a:gd name="connsiteX3" fmla="*/ 430278 w 2513123"/>
              <a:gd name="connsiteY3" fmla="*/ 835880 h 835880"/>
              <a:gd name="connsiteX4" fmla="*/ 102032 w 2513123"/>
              <a:gd name="connsiteY4" fmla="*/ 57184 h 835880"/>
              <a:gd name="connsiteX0" fmla="*/ 7862 w 2418953"/>
              <a:gd name="connsiteY0" fmla="*/ 15510 h 794206"/>
              <a:gd name="connsiteX1" fmla="*/ 2417662 w 2418953"/>
              <a:gd name="connsiteY1" fmla="*/ 15511 h 794206"/>
              <a:gd name="connsiteX2" fmla="*/ 2136308 w 2418953"/>
              <a:gd name="connsiteY2" fmla="*/ 794206 h 794206"/>
              <a:gd name="connsiteX3" fmla="*/ 336108 w 2418953"/>
              <a:gd name="connsiteY3" fmla="*/ 794206 h 794206"/>
              <a:gd name="connsiteX4" fmla="*/ 7862 w 2418953"/>
              <a:gd name="connsiteY4" fmla="*/ 15510 h 794206"/>
              <a:gd name="connsiteX0" fmla="*/ 8 w 2411099"/>
              <a:gd name="connsiteY0" fmla="*/ 10305 h 789001"/>
              <a:gd name="connsiteX1" fmla="*/ 2409808 w 2411099"/>
              <a:gd name="connsiteY1" fmla="*/ 10306 h 789001"/>
              <a:gd name="connsiteX2" fmla="*/ 2128454 w 2411099"/>
              <a:gd name="connsiteY2" fmla="*/ 789001 h 789001"/>
              <a:gd name="connsiteX3" fmla="*/ 328254 w 2411099"/>
              <a:gd name="connsiteY3" fmla="*/ 789001 h 789001"/>
              <a:gd name="connsiteX4" fmla="*/ 8 w 2411099"/>
              <a:gd name="connsiteY4" fmla="*/ 10305 h 789001"/>
              <a:gd name="connsiteX0" fmla="*/ 110847 w 2521938"/>
              <a:gd name="connsiteY0" fmla="*/ 56232 h 834928"/>
              <a:gd name="connsiteX1" fmla="*/ 2520647 w 2521938"/>
              <a:gd name="connsiteY1" fmla="*/ 56233 h 834928"/>
              <a:gd name="connsiteX2" fmla="*/ 2239293 w 2521938"/>
              <a:gd name="connsiteY2" fmla="*/ 834928 h 834928"/>
              <a:gd name="connsiteX3" fmla="*/ 392200 w 2521938"/>
              <a:gd name="connsiteY3" fmla="*/ 822083 h 834928"/>
              <a:gd name="connsiteX4" fmla="*/ 110847 w 2521938"/>
              <a:gd name="connsiteY4" fmla="*/ 56232 h 834928"/>
              <a:gd name="connsiteX0" fmla="*/ 3452 w 2414543"/>
              <a:gd name="connsiteY0" fmla="*/ 50526 h 829222"/>
              <a:gd name="connsiteX1" fmla="*/ 2413252 w 2414543"/>
              <a:gd name="connsiteY1" fmla="*/ 50527 h 829222"/>
              <a:gd name="connsiteX2" fmla="*/ 2131898 w 2414543"/>
              <a:gd name="connsiteY2" fmla="*/ 829222 h 829222"/>
              <a:gd name="connsiteX3" fmla="*/ 284805 w 2414543"/>
              <a:gd name="connsiteY3" fmla="*/ 816377 h 829222"/>
              <a:gd name="connsiteX4" fmla="*/ 3452 w 2414543"/>
              <a:gd name="connsiteY4" fmla="*/ 50526 h 829222"/>
              <a:gd name="connsiteX0" fmla="*/ 110847 w 2521938"/>
              <a:gd name="connsiteY0" fmla="*/ 65515 h 844211"/>
              <a:gd name="connsiteX1" fmla="*/ 2520647 w 2521938"/>
              <a:gd name="connsiteY1" fmla="*/ 39826 h 844211"/>
              <a:gd name="connsiteX2" fmla="*/ 2239293 w 2521938"/>
              <a:gd name="connsiteY2" fmla="*/ 844211 h 844211"/>
              <a:gd name="connsiteX3" fmla="*/ 392200 w 2521938"/>
              <a:gd name="connsiteY3" fmla="*/ 831366 h 844211"/>
              <a:gd name="connsiteX4" fmla="*/ 110847 w 2521938"/>
              <a:gd name="connsiteY4" fmla="*/ 65515 h 844211"/>
              <a:gd name="connsiteX0" fmla="*/ 110847 w 2522511"/>
              <a:gd name="connsiteY0" fmla="*/ 65515 h 844211"/>
              <a:gd name="connsiteX1" fmla="*/ 2520647 w 2522511"/>
              <a:gd name="connsiteY1" fmla="*/ 39826 h 844211"/>
              <a:gd name="connsiteX2" fmla="*/ 2239293 w 2522511"/>
              <a:gd name="connsiteY2" fmla="*/ 844211 h 844211"/>
              <a:gd name="connsiteX3" fmla="*/ 392200 w 2522511"/>
              <a:gd name="connsiteY3" fmla="*/ 831366 h 844211"/>
              <a:gd name="connsiteX4" fmla="*/ 110847 w 2522511"/>
              <a:gd name="connsiteY4" fmla="*/ 65515 h 844211"/>
              <a:gd name="connsiteX0" fmla="*/ 1770 w 2413434"/>
              <a:gd name="connsiteY0" fmla="*/ 48740 h 827436"/>
              <a:gd name="connsiteX1" fmla="*/ 2411570 w 2413434"/>
              <a:gd name="connsiteY1" fmla="*/ 23051 h 827436"/>
              <a:gd name="connsiteX2" fmla="*/ 2130216 w 2413434"/>
              <a:gd name="connsiteY2" fmla="*/ 827436 h 827436"/>
              <a:gd name="connsiteX3" fmla="*/ 283123 w 2413434"/>
              <a:gd name="connsiteY3" fmla="*/ 814591 h 827436"/>
              <a:gd name="connsiteX4" fmla="*/ 1770 w 2413434"/>
              <a:gd name="connsiteY4" fmla="*/ 48740 h 827436"/>
              <a:gd name="connsiteX0" fmla="*/ 590 w 2412254"/>
              <a:gd name="connsiteY0" fmla="*/ 25697 h 804393"/>
              <a:gd name="connsiteX1" fmla="*/ 2410390 w 2412254"/>
              <a:gd name="connsiteY1" fmla="*/ 8 h 804393"/>
              <a:gd name="connsiteX2" fmla="*/ 2129036 w 2412254"/>
              <a:gd name="connsiteY2" fmla="*/ 804393 h 804393"/>
              <a:gd name="connsiteX3" fmla="*/ 281943 w 2412254"/>
              <a:gd name="connsiteY3" fmla="*/ 791548 h 804393"/>
              <a:gd name="connsiteX4" fmla="*/ 590 w 2412254"/>
              <a:gd name="connsiteY4" fmla="*/ 25697 h 804393"/>
              <a:gd name="connsiteX0" fmla="*/ 590 w 2411752"/>
              <a:gd name="connsiteY0" fmla="*/ 25697 h 804393"/>
              <a:gd name="connsiteX1" fmla="*/ 2410390 w 2411752"/>
              <a:gd name="connsiteY1" fmla="*/ 8 h 804393"/>
              <a:gd name="connsiteX2" fmla="*/ 2129036 w 2411752"/>
              <a:gd name="connsiteY2" fmla="*/ 804393 h 804393"/>
              <a:gd name="connsiteX3" fmla="*/ 281943 w 2411752"/>
              <a:gd name="connsiteY3" fmla="*/ 791548 h 804393"/>
              <a:gd name="connsiteX4" fmla="*/ 590 w 2411752"/>
              <a:gd name="connsiteY4" fmla="*/ 25697 h 804393"/>
              <a:gd name="connsiteX0" fmla="*/ 20 w 2411182"/>
              <a:gd name="connsiteY0" fmla="*/ 25697 h 804393"/>
              <a:gd name="connsiteX1" fmla="*/ 2409820 w 2411182"/>
              <a:gd name="connsiteY1" fmla="*/ 8 h 804393"/>
              <a:gd name="connsiteX2" fmla="*/ 2128466 w 2411182"/>
              <a:gd name="connsiteY2" fmla="*/ 804393 h 804393"/>
              <a:gd name="connsiteX3" fmla="*/ 281373 w 2411182"/>
              <a:gd name="connsiteY3" fmla="*/ 791548 h 804393"/>
              <a:gd name="connsiteX4" fmla="*/ 20 w 2411182"/>
              <a:gd name="connsiteY4" fmla="*/ 25697 h 804393"/>
              <a:gd name="connsiteX0" fmla="*/ 20 w 2412149"/>
              <a:gd name="connsiteY0" fmla="*/ 25695 h 804391"/>
              <a:gd name="connsiteX1" fmla="*/ 2409820 w 2412149"/>
              <a:gd name="connsiteY1" fmla="*/ 6 h 804391"/>
              <a:gd name="connsiteX2" fmla="*/ 2128466 w 2412149"/>
              <a:gd name="connsiteY2" fmla="*/ 804391 h 804391"/>
              <a:gd name="connsiteX3" fmla="*/ 1229557 w 2412149"/>
              <a:gd name="connsiteY3" fmla="*/ 787343 h 804391"/>
              <a:gd name="connsiteX4" fmla="*/ 281373 w 2412149"/>
              <a:gd name="connsiteY4" fmla="*/ 791546 h 804391"/>
              <a:gd name="connsiteX5" fmla="*/ 20 w 2412149"/>
              <a:gd name="connsiteY5" fmla="*/ 25695 h 804391"/>
              <a:gd name="connsiteX0" fmla="*/ 20 w 2412149"/>
              <a:gd name="connsiteY0" fmla="*/ 25695 h 814182"/>
              <a:gd name="connsiteX1" fmla="*/ 2409820 w 2412149"/>
              <a:gd name="connsiteY1" fmla="*/ 6 h 814182"/>
              <a:gd name="connsiteX2" fmla="*/ 2128466 w 2412149"/>
              <a:gd name="connsiteY2" fmla="*/ 804391 h 814182"/>
              <a:gd name="connsiteX3" fmla="*/ 1222100 w 2412149"/>
              <a:gd name="connsiteY3" fmla="*/ 814182 h 814182"/>
              <a:gd name="connsiteX4" fmla="*/ 281373 w 2412149"/>
              <a:gd name="connsiteY4" fmla="*/ 791546 h 814182"/>
              <a:gd name="connsiteX5" fmla="*/ 20 w 2412149"/>
              <a:gd name="connsiteY5" fmla="*/ 25695 h 814182"/>
              <a:gd name="connsiteX0" fmla="*/ 20 w 2410718"/>
              <a:gd name="connsiteY0" fmla="*/ 25694 h 814181"/>
              <a:gd name="connsiteX1" fmla="*/ 2409820 w 2410718"/>
              <a:gd name="connsiteY1" fmla="*/ 5 h 814181"/>
              <a:gd name="connsiteX2" fmla="*/ 2128466 w 2410718"/>
              <a:gd name="connsiteY2" fmla="*/ 804390 h 814181"/>
              <a:gd name="connsiteX3" fmla="*/ 1222100 w 2410718"/>
              <a:gd name="connsiteY3" fmla="*/ 814181 h 814181"/>
              <a:gd name="connsiteX4" fmla="*/ 281373 w 2410718"/>
              <a:gd name="connsiteY4" fmla="*/ 791545 h 814181"/>
              <a:gd name="connsiteX5" fmla="*/ 20 w 2410718"/>
              <a:gd name="connsiteY5" fmla="*/ 25694 h 814181"/>
              <a:gd name="connsiteX0" fmla="*/ 20 w 2410718"/>
              <a:gd name="connsiteY0" fmla="*/ 25694 h 867858"/>
              <a:gd name="connsiteX1" fmla="*/ 2409820 w 2410718"/>
              <a:gd name="connsiteY1" fmla="*/ 5 h 867858"/>
              <a:gd name="connsiteX2" fmla="*/ 2128466 w 2410718"/>
              <a:gd name="connsiteY2" fmla="*/ 804390 h 867858"/>
              <a:gd name="connsiteX3" fmla="*/ 1214643 w 2410718"/>
              <a:gd name="connsiteY3" fmla="*/ 867858 h 867858"/>
              <a:gd name="connsiteX4" fmla="*/ 281373 w 2410718"/>
              <a:gd name="connsiteY4" fmla="*/ 791545 h 867858"/>
              <a:gd name="connsiteX5" fmla="*/ 20 w 2410718"/>
              <a:gd name="connsiteY5" fmla="*/ 25694 h 867858"/>
              <a:gd name="connsiteX0" fmla="*/ 20 w 2410718"/>
              <a:gd name="connsiteY0" fmla="*/ 25694 h 832073"/>
              <a:gd name="connsiteX1" fmla="*/ 2409820 w 2410718"/>
              <a:gd name="connsiteY1" fmla="*/ 5 h 832073"/>
              <a:gd name="connsiteX2" fmla="*/ 2128466 w 2410718"/>
              <a:gd name="connsiteY2" fmla="*/ 804390 h 832073"/>
              <a:gd name="connsiteX3" fmla="*/ 1214643 w 2410718"/>
              <a:gd name="connsiteY3" fmla="*/ 832073 h 832073"/>
              <a:gd name="connsiteX4" fmla="*/ 281373 w 2410718"/>
              <a:gd name="connsiteY4" fmla="*/ 791545 h 832073"/>
              <a:gd name="connsiteX5" fmla="*/ 20 w 2410718"/>
              <a:gd name="connsiteY5" fmla="*/ 25694 h 832073"/>
              <a:gd name="connsiteX0" fmla="*/ 20 w 2410718"/>
              <a:gd name="connsiteY0" fmla="*/ 25694 h 866829"/>
              <a:gd name="connsiteX1" fmla="*/ 2409820 w 2410718"/>
              <a:gd name="connsiteY1" fmla="*/ 5 h 866829"/>
              <a:gd name="connsiteX2" fmla="*/ 2128466 w 2410718"/>
              <a:gd name="connsiteY2" fmla="*/ 804390 h 866829"/>
              <a:gd name="connsiteX3" fmla="*/ 1214643 w 2410718"/>
              <a:gd name="connsiteY3" fmla="*/ 832073 h 866829"/>
              <a:gd name="connsiteX4" fmla="*/ 281373 w 2410718"/>
              <a:gd name="connsiteY4" fmla="*/ 791545 h 866829"/>
              <a:gd name="connsiteX5" fmla="*/ 20 w 2410718"/>
              <a:gd name="connsiteY5" fmla="*/ 25694 h 866829"/>
              <a:gd name="connsiteX0" fmla="*/ 20 w 2410718"/>
              <a:gd name="connsiteY0" fmla="*/ 25694 h 858839"/>
              <a:gd name="connsiteX1" fmla="*/ 2409820 w 2410718"/>
              <a:gd name="connsiteY1" fmla="*/ 5 h 858839"/>
              <a:gd name="connsiteX2" fmla="*/ 2128466 w 2410718"/>
              <a:gd name="connsiteY2" fmla="*/ 804390 h 858839"/>
              <a:gd name="connsiteX3" fmla="*/ 1214643 w 2410718"/>
              <a:gd name="connsiteY3" fmla="*/ 832073 h 858839"/>
              <a:gd name="connsiteX4" fmla="*/ 281373 w 2410718"/>
              <a:gd name="connsiteY4" fmla="*/ 791545 h 858839"/>
              <a:gd name="connsiteX5" fmla="*/ 20 w 2410718"/>
              <a:gd name="connsiteY5" fmla="*/ 25694 h 858839"/>
              <a:gd name="connsiteX0" fmla="*/ 20 w 2410718"/>
              <a:gd name="connsiteY0" fmla="*/ 25694 h 836850"/>
              <a:gd name="connsiteX1" fmla="*/ 2409820 w 2410718"/>
              <a:gd name="connsiteY1" fmla="*/ 5 h 836850"/>
              <a:gd name="connsiteX2" fmla="*/ 2128466 w 2410718"/>
              <a:gd name="connsiteY2" fmla="*/ 804390 h 836850"/>
              <a:gd name="connsiteX3" fmla="*/ 1214643 w 2410718"/>
              <a:gd name="connsiteY3" fmla="*/ 832073 h 836850"/>
              <a:gd name="connsiteX4" fmla="*/ 281373 w 2410718"/>
              <a:gd name="connsiteY4" fmla="*/ 791545 h 836850"/>
              <a:gd name="connsiteX5" fmla="*/ 20 w 2410718"/>
              <a:gd name="connsiteY5" fmla="*/ 25694 h 836850"/>
              <a:gd name="connsiteX0" fmla="*/ 20 w 2410718"/>
              <a:gd name="connsiteY0" fmla="*/ 25694 h 840739"/>
              <a:gd name="connsiteX1" fmla="*/ 2409820 w 2410718"/>
              <a:gd name="connsiteY1" fmla="*/ 5 h 840739"/>
              <a:gd name="connsiteX2" fmla="*/ 2128466 w 2410718"/>
              <a:gd name="connsiteY2" fmla="*/ 804390 h 840739"/>
              <a:gd name="connsiteX3" fmla="*/ 1214643 w 2410718"/>
              <a:gd name="connsiteY3" fmla="*/ 832073 h 840739"/>
              <a:gd name="connsiteX4" fmla="*/ 281373 w 2410718"/>
              <a:gd name="connsiteY4" fmla="*/ 791545 h 840739"/>
              <a:gd name="connsiteX5" fmla="*/ 20 w 2410718"/>
              <a:gd name="connsiteY5" fmla="*/ 25694 h 840739"/>
              <a:gd name="connsiteX0" fmla="*/ 20 w 2410718"/>
              <a:gd name="connsiteY0" fmla="*/ 25694 h 855476"/>
              <a:gd name="connsiteX1" fmla="*/ 2409820 w 2410718"/>
              <a:gd name="connsiteY1" fmla="*/ 5 h 855476"/>
              <a:gd name="connsiteX2" fmla="*/ 2128466 w 2410718"/>
              <a:gd name="connsiteY2" fmla="*/ 804390 h 855476"/>
              <a:gd name="connsiteX3" fmla="*/ 1169901 w 2410718"/>
              <a:gd name="connsiteY3" fmla="*/ 849965 h 855476"/>
              <a:gd name="connsiteX4" fmla="*/ 281373 w 2410718"/>
              <a:gd name="connsiteY4" fmla="*/ 791545 h 855476"/>
              <a:gd name="connsiteX5" fmla="*/ 20 w 2410718"/>
              <a:gd name="connsiteY5" fmla="*/ 25694 h 855476"/>
              <a:gd name="connsiteX0" fmla="*/ 20 w 2410718"/>
              <a:gd name="connsiteY0" fmla="*/ 25694 h 850751"/>
              <a:gd name="connsiteX1" fmla="*/ 2409820 w 2410718"/>
              <a:gd name="connsiteY1" fmla="*/ 5 h 850751"/>
              <a:gd name="connsiteX2" fmla="*/ 2128466 w 2410718"/>
              <a:gd name="connsiteY2" fmla="*/ 804390 h 850751"/>
              <a:gd name="connsiteX3" fmla="*/ 1169901 w 2410718"/>
              <a:gd name="connsiteY3" fmla="*/ 849965 h 850751"/>
              <a:gd name="connsiteX4" fmla="*/ 281373 w 2410718"/>
              <a:gd name="connsiteY4" fmla="*/ 791545 h 850751"/>
              <a:gd name="connsiteX5" fmla="*/ 20 w 2410718"/>
              <a:gd name="connsiteY5" fmla="*/ 25694 h 85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0718" h="850751">
                <a:moveTo>
                  <a:pt x="20" y="25694"/>
                </a:moveTo>
                <a:cubicBezTo>
                  <a:pt x="2601" y="33890"/>
                  <a:pt x="2390281" y="2256"/>
                  <a:pt x="2409820" y="5"/>
                </a:cubicBezTo>
                <a:cubicBezTo>
                  <a:pt x="2429359" y="-2246"/>
                  <a:pt x="2123840" y="798415"/>
                  <a:pt x="2128466" y="804390"/>
                </a:cubicBezTo>
                <a:cubicBezTo>
                  <a:pt x="1905884" y="840457"/>
                  <a:pt x="1488448" y="842600"/>
                  <a:pt x="1169901" y="849965"/>
                </a:cubicBezTo>
                <a:cubicBezTo>
                  <a:pt x="851354" y="857330"/>
                  <a:pt x="577549" y="811018"/>
                  <a:pt x="281373" y="791545"/>
                </a:cubicBezTo>
                <a:cubicBezTo>
                  <a:pt x="252924" y="771178"/>
                  <a:pt x="-2561" y="17498"/>
                  <a:pt x="20" y="25694"/>
                </a:cubicBezTo>
                <a:close/>
              </a:path>
            </a:pathLst>
          </a:custGeom>
          <a:solidFill>
            <a:srgbClr val="0070C0"/>
          </a:solidFill>
          <a:ln w="25400" cap="flat" cmpd="sng" algn="ctr">
            <a:noFill/>
            <a:prstDash val="solid"/>
          </a:ln>
          <a:effectLst/>
        </p:spPr>
        <p:txBody>
          <a:bodyPr anchor="ctr"/>
          <a:lstStyle/>
          <a:p>
            <a:pPr algn="ctr">
              <a:defRPr/>
            </a:pPr>
            <a:r>
              <a:rPr lang="zh-CN" altLang="en-US" sz="2400" b="0" kern="0" dirty="0" smtClean="0">
                <a:solidFill>
                  <a:sysClr val="window" lastClr="FFFFFF"/>
                </a:solidFill>
                <a:latin typeface="微软雅黑" panose="020B0503020204020204" pitchFamily="34" charset="-122"/>
                <a:ea typeface="微软雅黑" panose="020B0503020204020204" pitchFamily="34" charset="-122"/>
              </a:rPr>
              <a:t>文本内容</a:t>
            </a:r>
            <a:endParaRPr lang="zh-CN" altLang="en-US" sz="2400" b="0" kern="0" dirty="0">
              <a:solidFill>
                <a:sysClr val="window" lastClr="FFFFFF"/>
              </a:solidFill>
              <a:latin typeface="微软雅黑" panose="020B0503020204020204" pitchFamily="34" charset="-122"/>
              <a:ea typeface="微软雅黑" panose="020B0503020204020204" pitchFamily="34" charset="-122"/>
            </a:endParaRPr>
          </a:p>
        </p:txBody>
      </p:sp>
      <p:sp>
        <p:nvSpPr>
          <p:cNvPr id="79" name="TextBox 49"/>
          <p:cNvSpPr txBox="1"/>
          <p:nvPr/>
        </p:nvSpPr>
        <p:spPr>
          <a:xfrm>
            <a:off x="4340225" y="3721895"/>
            <a:ext cx="3822700" cy="534590"/>
          </a:xfrm>
          <a:prstGeom prst="rect">
            <a:avLst/>
          </a:prstGeom>
          <a:noFill/>
        </p:spPr>
        <p:txBody>
          <a:bodyPr anchor="ctr"/>
          <a:lstStyle/>
          <a:p>
            <a:pPr algn="just">
              <a:lnSpc>
                <a:spcPct val="130000"/>
              </a:lnSpc>
              <a:defRPr/>
            </a:pPr>
            <a:r>
              <a:rPr lang="zh-CN" altLang="en-US" sz="1400" b="0" dirty="0">
                <a:solidFill>
                  <a:schemeClr val="tx1">
                    <a:lumMod val="50000"/>
                  </a:schemeClr>
                </a:solidFill>
                <a:latin typeface="微软雅黑" pitchFamily="34" charset="-122"/>
                <a:ea typeface="微软雅黑" pitchFamily="34" charset="-122"/>
              </a:rPr>
              <a:t>请在此处输入您的文字，或者复制您的文字粘贴到此处。</a:t>
            </a:r>
          </a:p>
        </p:txBody>
      </p:sp>
      <p:sp>
        <p:nvSpPr>
          <p:cNvPr id="80" name="TextBox 50"/>
          <p:cNvSpPr txBox="1"/>
          <p:nvPr/>
        </p:nvSpPr>
        <p:spPr>
          <a:xfrm>
            <a:off x="4676775" y="3086697"/>
            <a:ext cx="3486150" cy="534590"/>
          </a:xfrm>
          <a:prstGeom prst="rect">
            <a:avLst/>
          </a:prstGeom>
          <a:noFill/>
        </p:spPr>
        <p:txBody>
          <a:bodyPr anchor="ctr"/>
          <a:lstStyle/>
          <a:p>
            <a:pPr algn="just">
              <a:lnSpc>
                <a:spcPct val="130000"/>
              </a:lnSpc>
              <a:defRPr/>
            </a:pPr>
            <a:r>
              <a:rPr lang="zh-CN" altLang="en-US" sz="1400" b="0" dirty="0">
                <a:solidFill>
                  <a:schemeClr val="tx1">
                    <a:lumMod val="50000"/>
                  </a:schemeClr>
                </a:solidFill>
                <a:latin typeface="微软雅黑" pitchFamily="34" charset="-122"/>
                <a:ea typeface="微软雅黑" pitchFamily="34" charset="-122"/>
              </a:rPr>
              <a:t>请在此处输入您的文字，或者复制您的文字粘贴到此处。</a:t>
            </a:r>
          </a:p>
        </p:txBody>
      </p:sp>
      <p:sp>
        <p:nvSpPr>
          <p:cNvPr id="81" name="TextBox 51"/>
          <p:cNvSpPr txBox="1"/>
          <p:nvPr/>
        </p:nvSpPr>
        <p:spPr>
          <a:xfrm>
            <a:off x="5257801" y="2409231"/>
            <a:ext cx="2905125" cy="534591"/>
          </a:xfrm>
          <a:prstGeom prst="rect">
            <a:avLst/>
          </a:prstGeom>
          <a:noFill/>
        </p:spPr>
        <p:txBody>
          <a:bodyPr anchor="ctr"/>
          <a:lstStyle/>
          <a:p>
            <a:pPr algn="just">
              <a:lnSpc>
                <a:spcPct val="130000"/>
              </a:lnSpc>
              <a:defRPr/>
            </a:pPr>
            <a:r>
              <a:rPr lang="zh-CN" altLang="en-US" sz="1400" b="0" dirty="0">
                <a:solidFill>
                  <a:schemeClr val="tx1">
                    <a:lumMod val="50000"/>
                  </a:schemeClr>
                </a:solidFill>
                <a:latin typeface="微软雅黑" pitchFamily="34" charset="-122"/>
                <a:ea typeface="微软雅黑" pitchFamily="34" charset="-122"/>
              </a:rPr>
              <a:t>请在此处输入您的文字，或者复制您的文字粘贴到此处。</a:t>
            </a:r>
          </a:p>
        </p:txBody>
      </p:sp>
      <p:sp>
        <p:nvSpPr>
          <p:cNvPr id="82" name="TextBox 52"/>
          <p:cNvSpPr txBox="1"/>
          <p:nvPr/>
        </p:nvSpPr>
        <p:spPr>
          <a:xfrm>
            <a:off x="5060951" y="1688903"/>
            <a:ext cx="3101975" cy="534590"/>
          </a:xfrm>
          <a:prstGeom prst="rect">
            <a:avLst/>
          </a:prstGeom>
          <a:noFill/>
        </p:spPr>
        <p:txBody>
          <a:bodyPr anchor="ctr"/>
          <a:lstStyle/>
          <a:p>
            <a:pPr algn="just">
              <a:lnSpc>
                <a:spcPct val="130000"/>
              </a:lnSpc>
              <a:defRPr/>
            </a:pPr>
            <a:r>
              <a:rPr lang="zh-CN" altLang="en-US" sz="1400" b="0" dirty="0">
                <a:solidFill>
                  <a:schemeClr val="tx1">
                    <a:lumMod val="50000"/>
                  </a:schemeClr>
                </a:solidFill>
                <a:latin typeface="微软雅黑" pitchFamily="34" charset="-122"/>
                <a:ea typeface="微软雅黑" pitchFamily="34" charset="-122"/>
              </a:rPr>
              <a:t>请在此处输入您的文字，或者复制您的文字粘贴到</a:t>
            </a:r>
            <a:r>
              <a:rPr lang="zh-CN" altLang="en-US" sz="1400" b="0" dirty="0" smtClean="0">
                <a:solidFill>
                  <a:schemeClr val="tx1">
                    <a:lumMod val="50000"/>
                  </a:schemeClr>
                </a:solidFill>
                <a:latin typeface="微软雅黑" pitchFamily="34" charset="-122"/>
                <a:ea typeface="微软雅黑" pitchFamily="34" charset="-122"/>
              </a:rPr>
              <a:t>此处。</a:t>
            </a:r>
            <a:endParaRPr lang="zh-CN" altLang="en-US" sz="1400" b="0" dirty="0">
              <a:solidFill>
                <a:schemeClr val="tx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1397545370"/>
      </p:ext>
    </p:extLst>
  </p:cSld>
  <p:clrMapOvr>
    <a:masterClrMapping/>
  </p:clrMapOvr>
  <mc:AlternateContent xmlns:mc="http://schemas.openxmlformats.org/markup-compatibility/2006">
    <mc:Choice xmlns:p14="http://schemas.microsoft.com/office/powerpoint/2010/main" xmlns="" Requires="p14">
      <p:transition spd="slow" p14:dur="1500" advClick="0" advTm="10000">
        <p14:window dir="vert"/>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right)">
                                      <p:cBhvr>
                                        <p:cTn id="7" dur="500"/>
                                        <p:tgtEl>
                                          <p:spTgt spid="5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left)">
                                      <p:cBhvr>
                                        <p:cTn id="11" dur="500"/>
                                        <p:tgtEl>
                                          <p:spTgt spid="7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500" fill="hold"/>
                                        <p:tgtEl>
                                          <p:spTgt spid="82"/>
                                        </p:tgtEl>
                                        <p:attrNameLst>
                                          <p:attrName>ppt_x</p:attrName>
                                        </p:attrNameLst>
                                      </p:cBhvr>
                                      <p:tavLst>
                                        <p:tav tm="0">
                                          <p:val>
                                            <p:strVal val="1+#ppt_w/2"/>
                                          </p:val>
                                        </p:tav>
                                        <p:tav tm="100000">
                                          <p:val>
                                            <p:strVal val="#ppt_x"/>
                                          </p:val>
                                        </p:tav>
                                      </p:tavLst>
                                    </p:anim>
                                    <p:anim calcmode="lin" valueType="num">
                                      <p:cBhvr additive="base">
                                        <p:cTn id="20" dur="500" fill="hold"/>
                                        <p:tgtEl>
                                          <p:spTgt spid="82"/>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2" presetClass="entr" presetSubtype="2"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wipe(right)">
                                      <p:cBhvr>
                                        <p:cTn id="24" dur="500"/>
                                        <p:tgtEl>
                                          <p:spTgt spid="74"/>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wipe(left)">
                                      <p:cBhvr>
                                        <p:cTn id="28" dur="500"/>
                                        <p:tgtEl>
                                          <p:spTgt spid="75"/>
                                        </p:tgtEl>
                                      </p:cBhvr>
                                    </p:animEffect>
                                  </p:childTnLst>
                                </p:cTn>
                              </p:par>
                              <p:par>
                                <p:cTn id="29" presetID="22" presetClass="entr" presetSubtype="8"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par>
                          <p:cTn id="32" fill="hold">
                            <p:stCondLst>
                              <p:cond delay="3000"/>
                            </p:stCondLst>
                            <p:childTnLst>
                              <p:par>
                                <p:cTn id="33" presetID="2" presetClass="entr" presetSubtype="2" fill="hold" grpId="0"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additive="base">
                                        <p:cTn id="35" dur="500" fill="hold"/>
                                        <p:tgtEl>
                                          <p:spTgt spid="81"/>
                                        </p:tgtEl>
                                        <p:attrNameLst>
                                          <p:attrName>ppt_x</p:attrName>
                                        </p:attrNameLst>
                                      </p:cBhvr>
                                      <p:tavLst>
                                        <p:tav tm="0">
                                          <p:val>
                                            <p:strVal val="1+#ppt_w/2"/>
                                          </p:val>
                                        </p:tav>
                                        <p:tav tm="100000">
                                          <p:val>
                                            <p:strVal val="#ppt_x"/>
                                          </p:val>
                                        </p:tav>
                                      </p:tavLst>
                                    </p:anim>
                                    <p:anim calcmode="lin" valueType="num">
                                      <p:cBhvr additive="base">
                                        <p:cTn id="36" dur="500" fill="hold"/>
                                        <p:tgtEl>
                                          <p:spTgt spid="81"/>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2" presetClass="entr" presetSubtype="2" fill="hold" grpId="0"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wipe(right)">
                                      <p:cBhvr>
                                        <p:cTn id="40" dur="500"/>
                                        <p:tgtEl>
                                          <p:spTgt spid="73"/>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wipe(left)">
                                      <p:cBhvr>
                                        <p:cTn id="44" dur="500"/>
                                        <p:tgtEl>
                                          <p:spTgt spid="76"/>
                                        </p:tgtEl>
                                      </p:cBhvr>
                                    </p:animEffect>
                                  </p:childTnLst>
                                </p:cTn>
                              </p:par>
                              <p:par>
                                <p:cTn id="45" presetID="22" presetClass="entr" presetSubtype="8"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80"/>
                                        </p:tgtEl>
                                        <p:attrNameLst>
                                          <p:attrName>style.visibility</p:attrName>
                                        </p:attrNameLst>
                                      </p:cBhvr>
                                      <p:to>
                                        <p:strVal val="visible"/>
                                      </p:to>
                                    </p:set>
                                    <p:anim calcmode="lin" valueType="num">
                                      <p:cBhvr additive="base">
                                        <p:cTn id="51" dur="500" fill="hold"/>
                                        <p:tgtEl>
                                          <p:spTgt spid="80"/>
                                        </p:tgtEl>
                                        <p:attrNameLst>
                                          <p:attrName>ppt_x</p:attrName>
                                        </p:attrNameLst>
                                      </p:cBhvr>
                                      <p:tavLst>
                                        <p:tav tm="0">
                                          <p:val>
                                            <p:strVal val="1+#ppt_w/2"/>
                                          </p:val>
                                        </p:tav>
                                        <p:tav tm="100000">
                                          <p:val>
                                            <p:strVal val="#ppt_x"/>
                                          </p:val>
                                        </p:tav>
                                      </p:tavLst>
                                    </p:anim>
                                    <p:anim calcmode="lin" valueType="num">
                                      <p:cBhvr additive="base">
                                        <p:cTn id="52" dur="500" fill="hold"/>
                                        <p:tgtEl>
                                          <p:spTgt spid="80"/>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2" presetClass="entr" presetSubtype="2"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right)">
                                      <p:cBhvr>
                                        <p:cTn id="56" dur="500"/>
                                        <p:tgtEl>
                                          <p:spTgt spid="57"/>
                                        </p:tgtEl>
                                      </p:cBhvr>
                                    </p:animEffect>
                                  </p:childTnLst>
                                </p:cTn>
                              </p:par>
                            </p:childTnLst>
                          </p:cTn>
                        </p:par>
                        <p:par>
                          <p:cTn id="57" fill="hold">
                            <p:stCondLst>
                              <p:cond delay="5500"/>
                            </p:stCondLst>
                            <p:childTnLst>
                              <p:par>
                                <p:cTn id="58" presetID="22" presetClass="entr" presetSubtype="8" fill="hold" grpId="0" nodeType="after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wipe(left)">
                                      <p:cBhvr>
                                        <p:cTn id="60" dur="500"/>
                                        <p:tgtEl>
                                          <p:spTgt spid="77"/>
                                        </p:tgtEl>
                                      </p:cBhvr>
                                    </p:animEffect>
                                  </p:childTnLst>
                                </p:cTn>
                              </p:par>
                              <p:par>
                                <p:cTn id="61" presetID="22" presetClass="entr" presetSubtype="8"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500"/>
                                        <p:tgtEl>
                                          <p:spTgt spid="35"/>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left)">
                                      <p:cBhvr>
                                        <p:cTn id="67" dur="500"/>
                                        <p:tgtEl>
                                          <p:spTgt spid="36"/>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500" fill="hold"/>
                                        <p:tgtEl>
                                          <p:spTgt spid="79"/>
                                        </p:tgtEl>
                                        <p:attrNameLst>
                                          <p:attrName>ppt_x</p:attrName>
                                        </p:attrNameLst>
                                      </p:cBhvr>
                                      <p:tavLst>
                                        <p:tav tm="0">
                                          <p:val>
                                            <p:strVal val="1+#ppt_w/2"/>
                                          </p:val>
                                        </p:tav>
                                        <p:tav tm="100000">
                                          <p:val>
                                            <p:strVal val="#ppt_x"/>
                                          </p:val>
                                        </p:tav>
                                      </p:tavLst>
                                    </p:anim>
                                    <p:anim calcmode="lin" valueType="num">
                                      <p:cBhvr additive="base">
                                        <p:cTn id="72"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73" grpId="0" animBg="1"/>
      <p:bldP spid="74" grpId="0" animBg="1"/>
      <p:bldP spid="75" grpId="0" animBg="1"/>
      <p:bldP spid="76" grpId="0" animBg="1"/>
      <p:bldP spid="77" grpId="0" animBg="1"/>
      <p:bldP spid="78" grpId="0" animBg="1"/>
      <p:bldP spid="79" grpId="0"/>
      <p:bldP spid="80" grpId="0"/>
      <p:bldP spid="81" grpId="0"/>
      <p:bldP spid="8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0" y="10263"/>
            <a:ext cx="9143429" cy="5143179"/>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1" y="0"/>
            <a:ext cx="9143429" cy="5143179"/>
          </a:xfrm>
          <a:prstGeom prst="rect">
            <a:avLst/>
          </a:prstGeom>
        </p:spPr>
      </p:pic>
      <p:sp>
        <p:nvSpPr>
          <p:cNvPr id="8" name="Freeform 5"/>
          <p:cNvSpPr>
            <a:spLocks/>
          </p:cNvSpPr>
          <p:nvPr/>
        </p:nvSpPr>
        <p:spPr bwMode="auto">
          <a:xfrm>
            <a:off x="2481484" y="1046560"/>
            <a:ext cx="6662516" cy="1410890"/>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595959"/>
          </a:solidFill>
          <a:ln>
            <a:noFill/>
          </a:ln>
          <a:extLst>
            <a:ext uri="{91240B29-F687-4F45-9708-019B960494DF}">
              <a14:hiddenLine xmlns:a14="http://schemas.microsoft.com/office/drawing/2010/main" xmlns="" w="9525">
                <a:solidFill>
                  <a:srgbClr val="000000"/>
                </a:solidFill>
                <a:round/>
                <a:headEnd/>
                <a:tailEnd/>
              </a14:hiddenLine>
            </a:ext>
          </a:extLst>
        </p:spPr>
        <p:txBody>
          <a:bodyPr lIns="68562" tIns="34281" rIns="68562" bIns="34281"/>
          <a:lstStyle/>
          <a:p>
            <a:endParaRPr lang="zh-CN" altLang="en-US"/>
          </a:p>
        </p:txBody>
      </p:sp>
      <p:sp>
        <p:nvSpPr>
          <p:cNvPr id="10" name="Freeform 6"/>
          <p:cNvSpPr>
            <a:spLocks/>
          </p:cNvSpPr>
          <p:nvPr/>
        </p:nvSpPr>
        <p:spPr bwMode="auto">
          <a:xfrm>
            <a:off x="0" y="3056335"/>
            <a:ext cx="4270294" cy="1284684"/>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C9C9C9"/>
          </a:solidFill>
          <a:ln>
            <a:noFill/>
          </a:ln>
          <a:extLst>
            <a:ext uri="{91240B29-F687-4F45-9708-019B960494DF}">
              <a14:hiddenLine xmlns:a14="http://schemas.microsoft.com/office/drawing/2010/main" xmlns="" w="9525">
                <a:solidFill>
                  <a:srgbClr val="000000"/>
                </a:solidFill>
                <a:round/>
                <a:headEnd/>
                <a:tailEnd/>
              </a14:hiddenLine>
            </a:ext>
          </a:extLst>
        </p:spPr>
        <p:txBody>
          <a:bodyPr lIns="68562" tIns="34281" rIns="68562" bIns="34281"/>
          <a:lstStyle/>
          <a:p>
            <a:endParaRPr lang="zh-CN" altLang="en-US"/>
          </a:p>
        </p:txBody>
      </p:sp>
      <p:sp>
        <p:nvSpPr>
          <p:cNvPr id="11" name="Freeform 7"/>
          <p:cNvSpPr>
            <a:spLocks/>
          </p:cNvSpPr>
          <p:nvPr/>
        </p:nvSpPr>
        <p:spPr bwMode="auto">
          <a:xfrm>
            <a:off x="0" y="1539479"/>
            <a:ext cx="8046672" cy="2235994"/>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rgbClr val="0070C0"/>
          </a:solidFill>
          <a:ln>
            <a:noFill/>
          </a:ln>
        </p:spPr>
        <p:txBody>
          <a:bodyPr lIns="68562" tIns="34281" rIns="68562" bIns="34281"/>
          <a:lstStyle/>
          <a:p>
            <a:endParaRPr lang="zh-CN" altLang="en-US"/>
          </a:p>
        </p:txBody>
      </p:sp>
      <p:sp>
        <p:nvSpPr>
          <p:cNvPr id="12" name="Freeform 8"/>
          <p:cNvSpPr>
            <a:spLocks/>
          </p:cNvSpPr>
          <p:nvPr/>
        </p:nvSpPr>
        <p:spPr bwMode="auto">
          <a:xfrm>
            <a:off x="8420383" y="1431131"/>
            <a:ext cx="417746" cy="675085"/>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68562" tIns="34281" rIns="68562" bIns="34281"/>
          <a:lstStyle/>
          <a:p>
            <a:endParaRPr lang="zh-CN" altLang="en-US"/>
          </a:p>
        </p:txBody>
      </p:sp>
      <p:sp>
        <p:nvSpPr>
          <p:cNvPr id="13" name="Freeform 9"/>
          <p:cNvSpPr>
            <a:spLocks/>
          </p:cNvSpPr>
          <p:nvPr/>
        </p:nvSpPr>
        <p:spPr bwMode="auto">
          <a:xfrm>
            <a:off x="7940748" y="4537473"/>
            <a:ext cx="1203252" cy="606028"/>
          </a:xfrm>
          <a:custGeom>
            <a:avLst/>
            <a:gdLst>
              <a:gd name="T0" fmla="*/ 2088 w 2088"/>
              <a:gd name="T1" fmla="*/ 0 h 1048"/>
              <a:gd name="T2" fmla="*/ 2088 w 2088"/>
              <a:gd name="T3" fmla="*/ 1048 h 1048"/>
              <a:gd name="T4" fmla="*/ 0 w 2088"/>
              <a:gd name="T5" fmla="*/ 1048 h 1048"/>
              <a:gd name="T6" fmla="*/ 662 w 2088"/>
              <a:gd name="T7" fmla="*/ 0 h 1048"/>
              <a:gd name="T8" fmla="*/ 2088 w 2088"/>
              <a:gd name="T9" fmla="*/ 0 h 1048"/>
            </a:gdLst>
            <a:ahLst/>
            <a:cxnLst>
              <a:cxn ang="0">
                <a:pos x="T0" y="T1"/>
              </a:cxn>
              <a:cxn ang="0">
                <a:pos x="T2" y="T3"/>
              </a:cxn>
              <a:cxn ang="0">
                <a:pos x="T4" y="T5"/>
              </a:cxn>
              <a:cxn ang="0">
                <a:pos x="T6" y="T7"/>
              </a:cxn>
              <a:cxn ang="0">
                <a:pos x="T8" y="T9"/>
              </a:cxn>
            </a:cxnLst>
            <a:rect l="0" t="0" r="r" b="b"/>
            <a:pathLst>
              <a:path w="2088" h="1048">
                <a:moveTo>
                  <a:pt x="2088" y="0"/>
                </a:moveTo>
                <a:lnTo>
                  <a:pt x="2088" y="1048"/>
                </a:lnTo>
                <a:lnTo>
                  <a:pt x="0" y="1048"/>
                </a:lnTo>
                <a:lnTo>
                  <a:pt x="662" y="0"/>
                </a:lnTo>
                <a:lnTo>
                  <a:pt x="2088" y="0"/>
                </a:lnTo>
                <a:close/>
              </a:path>
            </a:pathLst>
          </a:custGeom>
          <a:solidFill>
            <a:srgbClr val="C1C0C3"/>
          </a:solidFill>
          <a:ln>
            <a:noFill/>
          </a:ln>
          <a:extLst>
            <a:ext uri="{91240B29-F687-4F45-9708-019B960494DF}">
              <a14:hiddenLine xmlns:a14="http://schemas.microsoft.com/office/drawing/2010/main" xmlns="" w="9525">
                <a:solidFill>
                  <a:srgbClr val="000000"/>
                </a:solidFill>
                <a:round/>
                <a:headEnd/>
                <a:tailEnd/>
              </a14:hiddenLine>
            </a:ext>
          </a:extLst>
        </p:spPr>
        <p:txBody>
          <a:bodyPr lIns="68562" tIns="34281" rIns="68562" bIns="34281"/>
          <a:lstStyle/>
          <a:p>
            <a:endParaRPr lang="zh-CN" altLang="en-US"/>
          </a:p>
        </p:txBody>
      </p:sp>
      <p:sp>
        <p:nvSpPr>
          <p:cNvPr id="14" name="Freeform 10"/>
          <p:cNvSpPr>
            <a:spLocks/>
          </p:cNvSpPr>
          <p:nvPr/>
        </p:nvSpPr>
        <p:spPr bwMode="auto">
          <a:xfrm>
            <a:off x="7722949" y="4656535"/>
            <a:ext cx="1421051" cy="486965"/>
          </a:xfrm>
          <a:custGeom>
            <a:avLst/>
            <a:gdLst>
              <a:gd name="T0" fmla="*/ 2467 w 2467"/>
              <a:gd name="T1" fmla="*/ 0 h 843"/>
              <a:gd name="T2" fmla="*/ 2467 w 2467"/>
              <a:gd name="T3" fmla="*/ 843 h 843"/>
              <a:gd name="T4" fmla="*/ 0 w 2467"/>
              <a:gd name="T5" fmla="*/ 843 h 843"/>
              <a:gd name="T6" fmla="*/ 533 w 2467"/>
              <a:gd name="T7" fmla="*/ 0 h 843"/>
              <a:gd name="T8" fmla="*/ 2467 w 2467"/>
              <a:gd name="T9" fmla="*/ 0 h 843"/>
            </a:gdLst>
            <a:ahLst/>
            <a:cxnLst>
              <a:cxn ang="0">
                <a:pos x="T0" y="T1"/>
              </a:cxn>
              <a:cxn ang="0">
                <a:pos x="T2" y="T3"/>
              </a:cxn>
              <a:cxn ang="0">
                <a:pos x="T4" y="T5"/>
              </a:cxn>
              <a:cxn ang="0">
                <a:pos x="T6" y="T7"/>
              </a:cxn>
              <a:cxn ang="0">
                <a:pos x="T8" y="T9"/>
              </a:cxn>
            </a:cxnLst>
            <a:rect l="0" t="0" r="r" b="b"/>
            <a:pathLst>
              <a:path w="2467" h="843">
                <a:moveTo>
                  <a:pt x="2467" y="0"/>
                </a:moveTo>
                <a:lnTo>
                  <a:pt x="2467" y="843"/>
                </a:lnTo>
                <a:lnTo>
                  <a:pt x="0" y="843"/>
                </a:lnTo>
                <a:lnTo>
                  <a:pt x="533" y="0"/>
                </a:lnTo>
                <a:lnTo>
                  <a:pt x="2467"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68562" tIns="34281" rIns="68562" bIns="34281"/>
          <a:lstStyle/>
          <a:p>
            <a:endParaRPr lang="zh-CN" altLang="en-US"/>
          </a:p>
        </p:txBody>
      </p:sp>
      <p:sp>
        <p:nvSpPr>
          <p:cNvPr id="15" name="TextBox 11"/>
          <p:cNvSpPr txBox="1">
            <a:spLocks noChangeArrowheads="1"/>
          </p:cNvSpPr>
          <p:nvPr/>
        </p:nvSpPr>
        <p:spPr bwMode="auto">
          <a:xfrm>
            <a:off x="2031604" y="1926432"/>
            <a:ext cx="2446787" cy="530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3000" b="1" dirty="0" smtClean="0">
                <a:solidFill>
                  <a:srgbClr val="FFFFFF"/>
                </a:solidFill>
                <a:latin typeface="微软雅黑" pitchFamily="34" charset="-122"/>
                <a:ea typeface="微软雅黑" pitchFamily="34" charset="-122"/>
              </a:rPr>
              <a:t>年度工作概述</a:t>
            </a:r>
            <a:endParaRPr lang="zh-CN" altLang="en-US" sz="3000" b="1" dirty="0">
              <a:solidFill>
                <a:srgbClr val="FFFFFF"/>
              </a:solidFill>
              <a:latin typeface="微软雅黑" pitchFamily="34" charset="-122"/>
              <a:ea typeface="微软雅黑" pitchFamily="34" charset="-122"/>
            </a:endParaRPr>
          </a:p>
        </p:txBody>
      </p:sp>
      <p:sp>
        <p:nvSpPr>
          <p:cNvPr id="16" name="TextBox 12"/>
          <p:cNvSpPr txBox="1">
            <a:spLocks noChangeArrowheads="1"/>
          </p:cNvSpPr>
          <p:nvPr/>
        </p:nvSpPr>
        <p:spPr bwMode="auto">
          <a:xfrm>
            <a:off x="1009256" y="1847850"/>
            <a:ext cx="956889" cy="166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10300" b="1">
                <a:solidFill>
                  <a:srgbClr val="FFFFFF"/>
                </a:solidFill>
                <a:latin typeface="微软雅黑" pitchFamily="34" charset="-122"/>
                <a:ea typeface="微软雅黑" pitchFamily="34" charset="-122"/>
              </a:rPr>
              <a:t>1</a:t>
            </a:r>
            <a:endParaRPr lang="zh-CN" altLang="en-US" sz="10300" b="1">
              <a:solidFill>
                <a:srgbClr val="FFFFFF"/>
              </a:solidFill>
              <a:latin typeface="微软雅黑" pitchFamily="34" charset="-122"/>
              <a:ea typeface="微软雅黑" pitchFamily="34" charset="-122"/>
            </a:endParaRPr>
          </a:p>
        </p:txBody>
      </p:sp>
      <p:sp>
        <p:nvSpPr>
          <p:cNvPr id="17" name="TextBox 1"/>
          <p:cNvSpPr txBox="1">
            <a:spLocks noChangeArrowheads="1"/>
          </p:cNvSpPr>
          <p:nvPr/>
        </p:nvSpPr>
        <p:spPr bwMode="auto">
          <a:xfrm>
            <a:off x="2082780" y="2576513"/>
            <a:ext cx="4696372" cy="5310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500">
                <a:solidFill>
                  <a:srgbClr val="FFFFFF"/>
                </a:solidFill>
                <a:latin typeface="微软雅黑" pitchFamily="34" charset="-122"/>
                <a:ea typeface="微软雅黑" pitchFamily="34" charset="-122"/>
              </a:rPr>
              <a:t>这里可以用一段简洁的文字描述出本章中心思想，或者作为章节导语。还可以列出本章的小节标题。</a:t>
            </a:r>
          </a:p>
        </p:txBody>
      </p:sp>
      <p:sp>
        <p:nvSpPr>
          <p:cNvPr id="18" name="TextBox 2"/>
          <p:cNvSpPr txBox="1">
            <a:spLocks noChangeArrowheads="1"/>
          </p:cNvSpPr>
          <p:nvPr/>
        </p:nvSpPr>
        <p:spPr bwMode="auto">
          <a:xfrm>
            <a:off x="367760" y="2859882"/>
            <a:ext cx="631975" cy="392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100">
                <a:solidFill>
                  <a:srgbClr val="FFFFFF"/>
                </a:solidFill>
              </a:rPr>
              <a:t>Part</a:t>
            </a:r>
            <a:endParaRPr lang="zh-CN" altLang="en-US" sz="2100">
              <a:solidFill>
                <a:srgbClr val="FFFFFF"/>
              </a:solidFill>
            </a:endParaRPr>
          </a:p>
        </p:txBody>
      </p:sp>
    </p:spTree>
    <p:extLst>
      <p:ext uri="{BB962C8B-B14F-4D97-AF65-F5344CB8AC3E}">
        <p14:creationId xmlns:p14="http://schemas.microsoft.com/office/powerpoint/2010/main" xmlns="" val="717667044"/>
      </p:ext>
    </p:extLst>
  </p:cSld>
  <p:clrMapOvr>
    <a:masterClrMapping/>
  </p:clrMapOvr>
  <mc:AlternateContent xmlns:mc="http://schemas.openxmlformats.org/markup-compatibility/2006">
    <mc:Choice xmlns:p14="http://schemas.microsoft.com/office/powerpoint/2010/main" xmlns="" Requires="p14">
      <p:transition spd="slow" p14:dur="1200" advClick="0" advTm="8000">
        <p14:prism/>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1000"/>
                                        <p:tgtEl>
                                          <p:spTgt spid="8"/>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300" fill="hold"/>
                                        <p:tgtEl>
                                          <p:spTgt spid="12"/>
                                        </p:tgtEl>
                                        <p:attrNameLst>
                                          <p:attrName>ppt_w</p:attrName>
                                        </p:attrNameLst>
                                      </p:cBhvr>
                                      <p:tavLst>
                                        <p:tav tm="0">
                                          <p:val>
                                            <p:fltVal val="0"/>
                                          </p:val>
                                        </p:tav>
                                        <p:tav tm="100000">
                                          <p:val>
                                            <p:strVal val="#ppt_w"/>
                                          </p:val>
                                        </p:tav>
                                      </p:tavLst>
                                    </p:anim>
                                    <p:anim calcmode="lin" valueType="num">
                                      <p:cBhvr>
                                        <p:cTn id="20" dur="300" fill="hold"/>
                                        <p:tgtEl>
                                          <p:spTgt spid="12"/>
                                        </p:tgtEl>
                                        <p:attrNameLst>
                                          <p:attrName>ppt_h</p:attrName>
                                        </p:attrNameLst>
                                      </p:cBhvr>
                                      <p:tavLst>
                                        <p:tav tm="0">
                                          <p:val>
                                            <p:fltVal val="0"/>
                                          </p:val>
                                        </p:tav>
                                        <p:tav tm="100000">
                                          <p:val>
                                            <p:strVal val="#ppt_h"/>
                                          </p:val>
                                        </p:tav>
                                      </p:tavLst>
                                    </p:anim>
                                    <p:anim calcmode="lin" valueType="num">
                                      <p:cBhvr>
                                        <p:cTn id="21" dur="300" fill="hold"/>
                                        <p:tgtEl>
                                          <p:spTgt spid="12"/>
                                        </p:tgtEl>
                                        <p:attrNameLst>
                                          <p:attrName>style.rotation</p:attrName>
                                        </p:attrNameLst>
                                      </p:cBhvr>
                                      <p:tavLst>
                                        <p:tav tm="0">
                                          <p:val>
                                            <p:fltVal val="90"/>
                                          </p:val>
                                        </p:tav>
                                        <p:tav tm="100000">
                                          <p:val>
                                            <p:fltVal val="0"/>
                                          </p:val>
                                        </p:tav>
                                      </p:tavLst>
                                    </p:anim>
                                    <p:animEffect transition="in" filter="fade">
                                      <p:cBhvr>
                                        <p:cTn id="22" dur="300"/>
                                        <p:tgtEl>
                                          <p:spTgt spid="12"/>
                                        </p:tgtEl>
                                      </p:cBhvr>
                                    </p:animEffect>
                                  </p:childTnLst>
                                </p:cTn>
                              </p:par>
                            </p:childTnLst>
                          </p:cTn>
                        </p:par>
                        <p:par>
                          <p:cTn id="23" fill="hold">
                            <p:stCondLst>
                              <p:cond delay="1800"/>
                            </p:stCondLst>
                            <p:childTnLst>
                              <p:par>
                                <p:cTn id="24" presetID="42"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400"/>
                                        <p:tgtEl>
                                          <p:spTgt spid="13"/>
                                        </p:tgtEl>
                                      </p:cBhvr>
                                    </p:animEffect>
                                    <p:anim calcmode="lin" valueType="num">
                                      <p:cBhvr>
                                        <p:cTn id="27" dur="400" fill="hold"/>
                                        <p:tgtEl>
                                          <p:spTgt spid="13"/>
                                        </p:tgtEl>
                                        <p:attrNameLst>
                                          <p:attrName>ppt_x</p:attrName>
                                        </p:attrNameLst>
                                      </p:cBhvr>
                                      <p:tavLst>
                                        <p:tav tm="0">
                                          <p:val>
                                            <p:strVal val="#ppt_x"/>
                                          </p:val>
                                        </p:tav>
                                        <p:tav tm="100000">
                                          <p:val>
                                            <p:strVal val="#ppt_x"/>
                                          </p:val>
                                        </p:tav>
                                      </p:tavLst>
                                    </p:anim>
                                    <p:anim calcmode="lin" valueType="num">
                                      <p:cBhvr>
                                        <p:cTn id="28" dur="4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400"/>
                                        <p:tgtEl>
                                          <p:spTgt spid="14"/>
                                        </p:tgtEl>
                                      </p:cBhvr>
                                    </p:animEffect>
                                    <p:anim calcmode="lin" valueType="num">
                                      <p:cBhvr>
                                        <p:cTn id="32" dur="400" fill="hold"/>
                                        <p:tgtEl>
                                          <p:spTgt spid="14"/>
                                        </p:tgtEl>
                                        <p:attrNameLst>
                                          <p:attrName>ppt_x</p:attrName>
                                        </p:attrNameLst>
                                      </p:cBhvr>
                                      <p:tavLst>
                                        <p:tav tm="0">
                                          <p:val>
                                            <p:strVal val="#ppt_x"/>
                                          </p:val>
                                        </p:tav>
                                        <p:tav tm="100000">
                                          <p:val>
                                            <p:strVal val="#ppt_x"/>
                                          </p:val>
                                        </p:tav>
                                      </p:tavLst>
                                    </p:anim>
                                    <p:anim calcmode="lin" valueType="num">
                                      <p:cBhvr>
                                        <p:cTn id="33" dur="4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2400"/>
                            </p:stCondLst>
                            <p:childTnLst>
                              <p:par>
                                <p:cTn id="35" presetID="42"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anim calcmode="lin" valueType="num">
                                      <p:cBhvr>
                                        <p:cTn id="38" dur="500" fill="hold"/>
                                        <p:tgtEl>
                                          <p:spTgt spid="18"/>
                                        </p:tgtEl>
                                        <p:attrNameLst>
                                          <p:attrName>ppt_x</p:attrName>
                                        </p:attrNameLst>
                                      </p:cBhvr>
                                      <p:tavLst>
                                        <p:tav tm="0">
                                          <p:val>
                                            <p:strVal val="#ppt_x"/>
                                          </p:val>
                                        </p:tav>
                                        <p:tav tm="100000">
                                          <p:val>
                                            <p:strVal val="#ppt_x"/>
                                          </p:val>
                                        </p:tav>
                                      </p:tavLst>
                                    </p:anim>
                                    <p:anim calcmode="lin" valueType="num">
                                      <p:cBhvr>
                                        <p:cTn id="39" dur="5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2900"/>
                            </p:stCondLst>
                            <p:childTnLst>
                              <p:par>
                                <p:cTn id="41" presetID="31"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 calcmode="lin" valueType="num">
                                      <p:cBhvr>
                                        <p:cTn id="45" dur="500" fill="hold"/>
                                        <p:tgtEl>
                                          <p:spTgt spid="16"/>
                                        </p:tgtEl>
                                        <p:attrNameLst>
                                          <p:attrName>style.rotation</p:attrName>
                                        </p:attrNameLst>
                                      </p:cBhvr>
                                      <p:tavLst>
                                        <p:tav tm="0">
                                          <p:val>
                                            <p:fltVal val="90"/>
                                          </p:val>
                                        </p:tav>
                                        <p:tav tm="100000">
                                          <p:val>
                                            <p:fltVal val="0"/>
                                          </p:val>
                                        </p:tav>
                                      </p:tavLst>
                                    </p:anim>
                                    <p:animEffect transition="in" filter="fade">
                                      <p:cBhvr>
                                        <p:cTn id="46" dur="500"/>
                                        <p:tgtEl>
                                          <p:spTgt spid="16"/>
                                        </p:tgtEl>
                                      </p:cBhvr>
                                    </p:animEffect>
                                  </p:childTnLst>
                                </p:cTn>
                              </p:par>
                            </p:childTnLst>
                          </p:cTn>
                        </p:par>
                        <p:par>
                          <p:cTn id="47" fill="hold">
                            <p:stCondLst>
                              <p:cond delay="34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par>
                          <p:cTn id="51" fill="hold">
                            <p:stCondLst>
                              <p:cond delay="3900"/>
                            </p:stCondLst>
                            <p:childTnLst>
                              <p:par>
                                <p:cTn id="52" presetID="22" presetClass="entr" presetSubtype="1"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up)">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utoUpdateAnimBg="0"/>
      <p:bldP spid="16" grpId="0" autoUpdateAnimBg="0"/>
      <p:bldP spid="17" grpId="0" autoUpdateAnimBg="0"/>
      <p:bldP spid="18"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燕尾形 51"/>
          <p:cNvSpPr/>
          <p:nvPr/>
        </p:nvSpPr>
        <p:spPr>
          <a:xfrm>
            <a:off x="7201747"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53"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54"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55"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56"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57"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5. </a:t>
            </a:r>
            <a:r>
              <a:rPr lang="zh-CN" altLang="en-US" sz="1600" b="0" dirty="0" smtClean="0">
                <a:solidFill>
                  <a:schemeClr val="bg1"/>
                </a:solidFill>
                <a:latin typeface="Impact" pitchFamily="34" charset="0"/>
                <a:ea typeface="微软雅黑" pitchFamily="34" charset="-122"/>
              </a:rPr>
              <a:t>明年工作计划</a:t>
            </a:r>
            <a:endParaRPr lang="zh-CN" altLang="en-US" sz="1600" b="0" dirty="0">
              <a:solidFill>
                <a:schemeClr val="bg1"/>
              </a:solidFill>
              <a:latin typeface="微软雅黑" pitchFamily="34" charset="-122"/>
              <a:ea typeface="微软雅黑" pitchFamily="34" charset="-122"/>
            </a:endParaRPr>
          </a:p>
        </p:txBody>
      </p:sp>
      <p:sp>
        <p:nvSpPr>
          <p:cNvPr id="58" name="TextBox 57"/>
          <p:cNvSpPr txBox="1"/>
          <p:nvPr/>
        </p:nvSpPr>
        <p:spPr>
          <a:xfrm>
            <a:off x="1242651" y="4310975"/>
            <a:ext cx="986410" cy="276999"/>
          </a:xfrm>
          <a:prstGeom prst="rect">
            <a:avLst/>
          </a:prstGeom>
          <a:noFill/>
        </p:spPr>
        <p:txBody>
          <a:bodyPr wrap="square" rtlCol="0">
            <a:spAutoFit/>
          </a:bodyPr>
          <a:lstStyle/>
          <a:p>
            <a:pPr algn="ctr"/>
            <a:r>
              <a:rPr lang="zh-CN" altLang="en-US" sz="1200" b="0" dirty="0">
                <a:latin typeface="微软雅黑" pitchFamily="34" charset="-122"/>
                <a:ea typeface="微软雅黑" pitchFamily="34" charset="-122"/>
              </a:rPr>
              <a:t>收入</a:t>
            </a:r>
            <a:r>
              <a:rPr lang="zh-CN" altLang="en-US" sz="1200" b="0" dirty="0" smtClean="0">
                <a:latin typeface="微软雅黑" pitchFamily="34" charset="-122"/>
                <a:ea typeface="微软雅黑" pitchFamily="34" charset="-122"/>
              </a:rPr>
              <a:t>来源一</a:t>
            </a:r>
            <a:endParaRPr lang="zh-CN" altLang="en-US" sz="1200" b="0" dirty="0">
              <a:latin typeface="微软雅黑" pitchFamily="34" charset="-122"/>
              <a:ea typeface="微软雅黑" pitchFamily="34" charset="-122"/>
            </a:endParaRPr>
          </a:p>
        </p:txBody>
      </p:sp>
      <p:sp>
        <p:nvSpPr>
          <p:cNvPr id="59" name="TextBox 58"/>
          <p:cNvSpPr txBox="1"/>
          <p:nvPr/>
        </p:nvSpPr>
        <p:spPr>
          <a:xfrm>
            <a:off x="888055" y="3800676"/>
            <a:ext cx="216024" cy="138499"/>
          </a:xfrm>
          <a:prstGeom prst="rect">
            <a:avLst/>
          </a:prstGeom>
          <a:noFill/>
        </p:spPr>
        <p:txBody>
          <a:bodyPr wrap="square" lIns="0" tIns="0" rIns="0" bIns="0" rtlCol="0">
            <a:spAutoFit/>
          </a:bodyPr>
          <a:lstStyle/>
          <a:p>
            <a:pPr algn="just"/>
            <a:r>
              <a:rPr lang="en-US" altLang="zh-CN" sz="900" b="0" dirty="0" smtClean="0">
                <a:latin typeface="微软雅黑" pitchFamily="34" charset="-122"/>
                <a:ea typeface="微软雅黑" pitchFamily="34" charset="-122"/>
              </a:rPr>
              <a:t>100</a:t>
            </a:r>
            <a:endParaRPr lang="zh-CN" altLang="en-US" sz="900" b="0" dirty="0">
              <a:latin typeface="微软雅黑" pitchFamily="34" charset="-122"/>
              <a:ea typeface="微软雅黑" pitchFamily="34" charset="-122"/>
            </a:endParaRPr>
          </a:p>
        </p:txBody>
      </p:sp>
      <p:sp>
        <p:nvSpPr>
          <p:cNvPr id="60" name="TextBox 59"/>
          <p:cNvSpPr txBox="1"/>
          <p:nvPr/>
        </p:nvSpPr>
        <p:spPr>
          <a:xfrm>
            <a:off x="2368604" y="4310975"/>
            <a:ext cx="986410" cy="276999"/>
          </a:xfrm>
          <a:prstGeom prst="rect">
            <a:avLst/>
          </a:prstGeom>
          <a:noFill/>
        </p:spPr>
        <p:txBody>
          <a:bodyPr wrap="square" rtlCol="0">
            <a:spAutoFit/>
          </a:bodyPr>
          <a:lstStyle/>
          <a:p>
            <a:pPr algn="ctr"/>
            <a:r>
              <a:rPr lang="zh-CN" altLang="en-US" sz="1200" b="0" dirty="0">
                <a:latin typeface="微软雅黑" pitchFamily="34" charset="-122"/>
                <a:ea typeface="微软雅黑" pitchFamily="34" charset="-122"/>
              </a:rPr>
              <a:t>收入</a:t>
            </a:r>
            <a:r>
              <a:rPr lang="zh-CN" altLang="en-US" sz="1200" b="0" dirty="0" smtClean="0">
                <a:latin typeface="微软雅黑" pitchFamily="34" charset="-122"/>
                <a:ea typeface="微软雅黑" pitchFamily="34" charset="-122"/>
              </a:rPr>
              <a:t>来源二</a:t>
            </a:r>
            <a:endParaRPr lang="zh-CN" altLang="en-US" sz="1200" b="0" dirty="0">
              <a:latin typeface="微软雅黑" pitchFamily="34" charset="-122"/>
              <a:ea typeface="微软雅黑" pitchFamily="34" charset="-122"/>
            </a:endParaRPr>
          </a:p>
        </p:txBody>
      </p:sp>
      <p:sp>
        <p:nvSpPr>
          <p:cNvPr id="61" name="TextBox 60"/>
          <p:cNvSpPr txBox="1"/>
          <p:nvPr/>
        </p:nvSpPr>
        <p:spPr>
          <a:xfrm>
            <a:off x="3479317" y="4310975"/>
            <a:ext cx="986410" cy="276999"/>
          </a:xfrm>
          <a:prstGeom prst="rect">
            <a:avLst/>
          </a:prstGeom>
          <a:noFill/>
        </p:spPr>
        <p:txBody>
          <a:bodyPr wrap="square" rtlCol="0">
            <a:spAutoFit/>
          </a:bodyPr>
          <a:lstStyle/>
          <a:p>
            <a:pPr algn="ctr"/>
            <a:r>
              <a:rPr lang="zh-CN" altLang="en-US" sz="1200" b="0" dirty="0">
                <a:latin typeface="微软雅黑" pitchFamily="34" charset="-122"/>
                <a:ea typeface="微软雅黑" pitchFamily="34" charset="-122"/>
              </a:rPr>
              <a:t>收入</a:t>
            </a:r>
            <a:r>
              <a:rPr lang="zh-CN" altLang="en-US" sz="1200" b="0" dirty="0" smtClean="0">
                <a:latin typeface="微软雅黑" pitchFamily="34" charset="-122"/>
                <a:ea typeface="微软雅黑" pitchFamily="34" charset="-122"/>
              </a:rPr>
              <a:t>来源三</a:t>
            </a:r>
            <a:endParaRPr lang="zh-CN" altLang="en-US" sz="1200" b="0" dirty="0">
              <a:latin typeface="微软雅黑" pitchFamily="34" charset="-122"/>
              <a:ea typeface="微软雅黑" pitchFamily="34" charset="-122"/>
            </a:endParaRPr>
          </a:p>
        </p:txBody>
      </p:sp>
      <p:sp>
        <p:nvSpPr>
          <p:cNvPr id="62" name="TextBox 61"/>
          <p:cNvSpPr txBox="1"/>
          <p:nvPr/>
        </p:nvSpPr>
        <p:spPr>
          <a:xfrm>
            <a:off x="4590031" y="4310975"/>
            <a:ext cx="986410" cy="276999"/>
          </a:xfrm>
          <a:prstGeom prst="rect">
            <a:avLst/>
          </a:prstGeom>
          <a:noFill/>
        </p:spPr>
        <p:txBody>
          <a:bodyPr wrap="square" rtlCol="0">
            <a:spAutoFit/>
          </a:bodyPr>
          <a:lstStyle/>
          <a:p>
            <a:pPr algn="ctr"/>
            <a:r>
              <a:rPr lang="zh-CN" altLang="en-US" sz="1200" b="0" dirty="0">
                <a:latin typeface="微软雅黑" pitchFamily="34" charset="-122"/>
                <a:ea typeface="微软雅黑" pitchFamily="34" charset="-122"/>
              </a:rPr>
              <a:t>收入来源</a:t>
            </a:r>
            <a:r>
              <a:rPr lang="zh-CN" altLang="en-US" sz="1200" b="0" dirty="0" smtClean="0">
                <a:latin typeface="微软雅黑" pitchFamily="34" charset="-122"/>
                <a:ea typeface="微软雅黑" pitchFamily="34" charset="-122"/>
              </a:rPr>
              <a:t>四</a:t>
            </a:r>
            <a:endParaRPr lang="zh-CN" altLang="en-US" sz="1200" b="0" dirty="0">
              <a:latin typeface="微软雅黑" pitchFamily="34" charset="-122"/>
              <a:ea typeface="微软雅黑" pitchFamily="34" charset="-122"/>
            </a:endParaRPr>
          </a:p>
        </p:txBody>
      </p:sp>
      <p:sp>
        <p:nvSpPr>
          <p:cNvPr id="63" name="TextBox 62"/>
          <p:cNvSpPr txBox="1"/>
          <p:nvPr/>
        </p:nvSpPr>
        <p:spPr>
          <a:xfrm>
            <a:off x="888055" y="3431635"/>
            <a:ext cx="216024" cy="138499"/>
          </a:xfrm>
          <a:prstGeom prst="rect">
            <a:avLst/>
          </a:prstGeom>
          <a:noFill/>
        </p:spPr>
        <p:txBody>
          <a:bodyPr wrap="square" lIns="0" tIns="0" rIns="0" bIns="0" rtlCol="0">
            <a:spAutoFit/>
          </a:bodyPr>
          <a:lstStyle/>
          <a:p>
            <a:pPr algn="just"/>
            <a:r>
              <a:rPr lang="en-US" altLang="zh-CN" sz="900" b="0" dirty="0" smtClean="0">
                <a:latin typeface="微软雅黑" pitchFamily="34" charset="-122"/>
                <a:ea typeface="微软雅黑" pitchFamily="34" charset="-122"/>
              </a:rPr>
              <a:t>200</a:t>
            </a:r>
            <a:endParaRPr lang="zh-CN" altLang="en-US" sz="900" b="0" dirty="0">
              <a:latin typeface="微软雅黑" pitchFamily="34" charset="-122"/>
              <a:ea typeface="微软雅黑" pitchFamily="34" charset="-122"/>
            </a:endParaRPr>
          </a:p>
        </p:txBody>
      </p:sp>
      <p:sp>
        <p:nvSpPr>
          <p:cNvPr id="64" name="TextBox 63"/>
          <p:cNvSpPr txBox="1"/>
          <p:nvPr/>
        </p:nvSpPr>
        <p:spPr>
          <a:xfrm>
            <a:off x="888055" y="3062594"/>
            <a:ext cx="216024" cy="138499"/>
          </a:xfrm>
          <a:prstGeom prst="rect">
            <a:avLst/>
          </a:prstGeom>
          <a:noFill/>
        </p:spPr>
        <p:txBody>
          <a:bodyPr wrap="square" lIns="0" tIns="0" rIns="0" bIns="0" rtlCol="0">
            <a:spAutoFit/>
          </a:bodyPr>
          <a:lstStyle/>
          <a:p>
            <a:pPr algn="just"/>
            <a:r>
              <a:rPr lang="en-US" altLang="zh-CN" sz="900" b="0" dirty="0" smtClean="0">
                <a:latin typeface="微软雅黑" pitchFamily="34" charset="-122"/>
                <a:ea typeface="微软雅黑" pitchFamily="34" charset="-122"/>
              </a:rPr>
              <a:t>300</a:t>
            </a:r>
            <a:endParaRPr lang="zh-CN" altLang="en-US" sz="900" b="0" dirty="0">
              <a:latin typeface="微软雅黑" pitchFamily="34" charset="-122"/>
              <a:ea typeface="微软雅黑" pitchFamily="34" charset="-122"/>
            </a:endParaRPr>
          </a:p>
        </p:txBody>
      </p:sp>
      <p:sp>
        <p:nvSpPr>
          <p:cNvPr id="65" name="TextBox 64"/>
          <p:cNvSpPr txBox="1"/>
          <p:nvPr/>
        </p:nvSpPr>
        <p:spPr>
          <a:xfrm>
            <a:off x="888055" y="2693553"/>
            <a:ext cx="216024" cy="138499"/>
          </a:xfrm>
          <a:prstGeom prst="rect">
            <a:avLst/>
          </a:prstGeom>
          <a:noFill/>
        </p:spPr>
        <p:txBody>
          <a:bodyPr wrap="square" lIns="0" tIns="0" rIns="0" bIns="0" rtlCol="0">
            <a:spAutoFit/>
          </a:bodyPr>
          <a:lstStyle/>
          <a:p>
            <a:pPr algn="just"/>
            <a:r>
              <a:rPr lang="en-US" altLang="zh-CN" sz="900" b="0" dirty="0" smtClean="0">
                <a:latin typeface="微软雅黑" pitchFamily="34" charset="-122"/>
                <a:ea typeface="微软雅黑" pitchFamily="34" charset="-122"/>
              </a:rPr>
              <a:t>400</a:t>
            </a:r>
            <a:endParaRPr lang="zh-CN" altLang="en-US" sz="900" b="0" dirty="0">
              <a:latin typeface="微软雅黑" pitchFamily="34" charset="-122"/>
              <a:ea typeface="微软雅黑" pitchFamily="34" charset="-122"/>
            </a:endParaRPr>
          </a:p>
        </p:txBody>
      </p:sp>
      <p:sp>
        <p:nvSpPr>
          <p:cNvPr id="66" name="TextBox 65"/>
          <p:cNvSpPr txBox="1"/>
          <p:nvPr/>
        </p:nvSpPr>
        <p:spPr>
          <a:xfrm>
            <a:off x="888055" y="2324512"/>
            <a:ext cx="216024" cy="138499"/>
          </a:xfrm>
          <a:prstGeom prst="rect">
            <a:avLst/>
          </a:prstGeom>
          <a:noFill/>
        </p:spPr>
        <p:txBody>
          <a:bodyPr wrap="square" lIns="0" tIns="0" rIns="0" bIns="0" rtlCol="0">
            <a:spAutoFit/>
          </a:bodyPr>
          <a:lstStyle/>
          <a:p>
            <a:pPr algn="just"/>
            <a:r>
              <a:rPr lang="en-US" altLang="zh-CN" sz="900" b="0" dirty="0" smtClean="0">
                <a:latin typeface="微软雅黑" pitchFamily="34" charset="-122"/>
                <a:ea typeface="微软雅黑" pitchFamily="34" charset="-122"/>
              </a:rPr>
              <a:t>500</a:t>
            </a:r>
            <a:endParaRPr lang="zh-CN" altLang="en-US" sz="900" b="0" dirty="0">
              <a:latin typeface="微软雅黑" pitchFamily="34" charset="-122"/>
              <a:ea typeface="微软雅黑" pitchFamily="34" charset="-122"/>
            </a:endParaRPr>
          </a:p>
        </p:txBody>
      </p:sp>
      <p:sp>
        <p:nvSpPr>
          <p:cNvPr id="67" name="TextBox 66"/>
          <p:cNvSpPr txBox="1"/>
          <p:nvPr/>
        </p:nvSpPr>
        <p:spPr>
          <a:xfrm>
            <a:off x="888055" y="1955471"/>
            <a:ext cx="216024" cy="138499"/>
          </a:xfrm>
          <a:prstGeom prst="rect">
            <a:avLst/>
          </a:prstGeom>
          <a:noFill/>
        </p:spPr>
        <p:txBody>
          <a:bodyPr wrap="square" lIns="0" tIns="0" rIns="0" bIns="0" rtlCol="0">
            <a:spAutoFit/>
          </a:bodyPr>
          <a:lstStyle/>
          <a:p>
            <a:pPr algn="just"/>
            <a:r>
              <a:rPr lang="en-US" altLang="zh-CN" sz="900" b="0" dirty="0" smtClean="0">
                <a:latin typeface="微软雅黑" pitchFamily="34" charset="-122"/>
                <a:ea typeface="微软雅黑" pitchFamily="34" charset="-122"/>
              </a:rPr>
              <a:t>600</a:t>
            </a:r>
            <a:endParaRPr lang="zh-CN" altLang="en-US" sz="900" b="0" dirty="0">
              <a:latin typeface="微软雅黑" pitchFamily="34" charset="-122"/>
              <a:ea typeface="微软雅黑" pitchFamily="34" charset="-122"/>
            </a:endParaRPr>
          </a:p>
        </p:txBody>
      </p:sp>
      <p:sp>
        <p:nvSpPr>
          <p:cNvPr id="68" name="TextBox 67"/>
          <p:cNvSpPr txBox="1"/>
          <p:nvPr/>
        </p:nvSpPr>
        <p:spPr>
          <a:xfrm>
            <a:off x="888055" y="1580187"/>
            <a:ext cx="216024" cy="138499"/>
          </a:xfrm>
          <a:prstGeom prst="rect">
            <a:avLst/>
          </a:prstGeom>
          <a:noFill/>
        </p:spPr>
        <p:txBody>
          <a:bodyPr wrap="square" lIns="0" tIns="0" rIns="0" bIns="0" rtlCol="0">
            <a:spAutoFit/>
          </a:bodyPr>
          <a:lstStyle/>
          <a:p>
            <a:pPr algn="just"/>
            <a:r>
              <a:rPr lang="en-US" altLang="zh-CN" sz="900" b="0" dirty="0" smtClean="0">
                <a:latin typeface="微软雅黑" pitchFamily="34" charset="-122"/>
                <a:ea typeface="微软雅黑" pitchFamily="34" charset="-122"/>
              </a:rPr>
              <a:t>700</a:t>
            </a:r>
            <a:endParaRPr lang="zh-CN" altLang="en-US" sz="900" b="0" dirty="0">
              <a:latin typeface="微软雅黑" pitchFamily="34" charset="-122"/>
              <a:ea typeface="微软雅黑" pitchFamily="34" charset="-122"/>
            </a:endParaRPr>
          </a:p>
        </p:txBody>
      </p:sp>
      <p:grpSp>
        <p:nvGrpSpPr>
          <p:cNvPr id="69" name="组合 68"/>
          <p:cNvGrpSpPr/>
          <p:nvPr/>
        </p:nvGrpSpPr>
        <p:grpSpPr>
          <a:xfrm>
            <a:off x="1176087" y="1286639"/>
            <a:ext cx="4464496" cy="2952328"/>
            <a:chOff x="1126939" y="1350372"/>
            <a:chExt cx="4464496" cy="2952328"/>
          </a:xfrm>
        </p:grpSpPr>
        <p:cxnSp>
          <p:nvCxnSpPr>
            <p:cNvPr id="70" name="直接连接符 69"/>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05" name="TextBox 104"/>
          <p:cNvSpPr txBox="1"/>
          <p:nvPr/>
        </p:nvSpPr>
        <p:spPr>
          <a:xfrm>
            <a:off x="888055" y="1217389"/>
            <a:ext cx="216024" cy="138499"/>
          </a:xfrm>
          <a:prstGeom prst="rect">
            <a:avLst/>
          </a:prstGeom>
          <a:noFill/>
        </p:spPr>
        <p:txBody>
          <a:bodyPr wrap="square" lIns="0" tIns="0" rIns="0" bIns="0" rtlCol="0">
            <a:spAutoFit/>
          </a:bodyPr>
          <a:lstStyle/>
          <a:p>
            <a:pPr algn="just"/>
            <a:r>
              <a:rPr lang="en-US" altLang="zh-CN" sz="900" b="0" dirty="0" smtClean="0">
                <a:latin typeface="微软雅黑" pitchFamily="34" charset="-122"/>
                <a:ea typeface="微软雅黑" pitchFamily="34" charset="-122"/>
              </a:rPr>
              <a:t>800</a:t>
            </a:r>
            <a:endParaRPr lang="zh-CN" altLang="en-US" sz="900" b="0" dirty="0">
              <a:latin typeface="微软雅黑" pitchFamily="34" charset="-122"/>
              <a:ea typeface="微软雅黑" pitchFamily="34" charset="-122"/>
            </a:endParaRPr>
          </a:p>
        </p:txBody>
      </p:sp>
      <p:sp>
        <p:nvSpPr>
          <p:cNvPr id="106" name="TextBox 105"/>
          <p:cNvSpPr txBox="1"/>
          <p:nvPr/>
        </p:nvSpPr>
        <p:spPr>
          <a:xfrm>
            <a:off x="888055" y="4169717"/>
            <a:ext cx="216024" cy="138499"/>
          </a:xfrm>
          <a:prstGeom prst="rect">
            <a:avLst/>
          </a:prstGeom>
          <a:noFill/>
        </p:spPr>
        <p:txBody>
          <a:bodyPr wrap="square" lIns="0" tIns="0" rIns="0" bIns="0" rtlCol="0">
            <a:spAutoFit/>
          </a:bodyPr>
          <a:lstStyle/>
          <a:p>
            <a:pPr algn="just"/>
            <a:r>
              <a:rPr lang="en-US" altLang="zh-CN" sz="900" b="0" dirty="0" smtClean="0">
                <a:latin typeface="微软雅黑" pitchFamily="34" charset="-122"/>
                <a:ea typeface="微软雅黑" pitchFamily="34" charset="-122"/>
              </a:rPr>
              <a:t>0</a:t>
            </a:r>
            <a:endParaRPr lang="zh-CN" altLang="en-US" sz="900" b="0" dirty="0">
              <a:latin typeface="微软雅黑" pitchFamily="34" charset="-122"/>
              <a:ea typeface="微软雅黑" pitchFamily="34" charset="-122"/>
            </a:endParaRPr>
          </a:p>
        </p:txBody>
      </p:sp>
      <p:sp>
        <p:nvSpPr>
          <p:cNvPr id="107" name="矩形 106"/>
          <p:cNvSpPr/>
          <p:nvPr/>
        </p:nvSpPr>
        <p:spPr>
          <a:xfrm>
            <a:off x="1436921" y="1655680"/>
            <a:ext cx="648072" cy="25832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ea typeface="微软雅黑" pitchFamily="34" charset="-122"/>
            </a:endParaRPr>
          </a:p>
        </p:txBody>
      </p:sp>
      <p:sp>
        <p:nvSpPr>
          <p:cNvPr id="108" name="矩形 107"/>
          <p:cNvSpPr/>
          <p:nvPr/>
        </p:nvSpPr>
        <p:spPr>
          <a:xfrm>
            <a:off x="1436921" y="1836432"/>
            <a:ext cx="648072" cy="2402538"/>
          </a:xfrm>
          <a:prstGeom prst="rect">
            <a:avLst/>
          </a:prstGeom>
          <a:solidFill>
            <a:srgbClr val="0070C0"/>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ea typeface="微软雅黑" pitchFamily="34" charset="-122"/>
            </a:endParaRPr>
          </a:p>
        </p:txBody>
      </p:sp>
      <p:sp>
        <p:nvSpPr>
          <p:cNvPr id="109" name="矩形 108"/>
          <p:cNvSpPr/>
          <p:nvPr/>
        </p:nvSpPr>
        <p:spPr>
          <a:xfrm>
            <a:off x="2537773" y="2393763"/>
            <a:ext cx="648072" cy="18452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ea typeface="微软雅黑" pitchFamily="34" charset="-122"/>
            </a:endParaRPr>
          </a:p>
        </p:txBody>
      </p:sp>
      <p:sp>
        <p:nvSpPr>
          <p:cNvPr id="110" name="矩形 109"/>
          <p:cNvSpPr/>
          <p:nvPr/>
        </p:nvSpPr>
        <p:spPr>
          <a:xfrm>
            <a:off x="2537773" y="2693554"/>
            <a:ext cx="648072" cy="1545416"/>
          </a:xfrm>
          <a:prstGeom prst="rect">
            <a:avLst/>
          </a:prstGeom>
          <a:solidFill>
            <a:srgbClr val="0070C0"/>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ea typeface="微软雅黑" pitchFamily="34" charset="-122"/>
            </a:endParaRPr>
          </a:p>
        </p:txBody>
      </p:sp>
      <p:sp>
        <p:nvSpPr>
          <p:cNvPr id="111" name="矩形 110"/>
          <p:cNvSpPr/>
          <p:nvPr/>
        </p:nvSpPr>
        <p:spPr>
          <a:xfrm>
            <a:off x="3648486" y="2947324"/>
            <a:ext cx="648072" cy="129164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ea typeface="微软雅黑" pitchFamily="34" charset="-122"/>
            </a:endParaRPr>
          </a:p>
        </p:txBody>
      </p:sp>
      <p:sp>
        <p:nvSpPr>
          <p:cNvPr id="112" name="矩形 111"/>
          <p:cNvSpPr/>
          <p:nvPr/>
        </p:nvSpPr>
        <p:spPr>
          <a:xfrm>
            <a:off x="3648486" y="3431635"/>
            <a:ext cx="648072" cy="807333"/>
          </a:xfrm>
          <a:prstGeom prst="rect">
            <a:avLst/>
          </a:prstGeom>
          <a:solidFill>
            <a:srgbClr val="0070C0"/>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ea typeface="微软雅黑" pitchFamily="34" charset="-122"/>
            </a:endParaRPr>
          </a:p>
        </p:txBody>
      </p:sp>
      <p:sp>
        <p:nvSpPr>
          <p:cNvPr id="113" name="矩形 112"/>
          <p:cNvSpPr/>
          <p:nvPr/>
        </p:nvSpPr>
        <p:spPr>
          <a:xfrm>
            <a:off x="4765164" y="3131845"/>
            <a:ext cx="648072" cy="11071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ea typeface="微软雅黑" pitchFamily="34" charset="-122"/>
            </a:endParaRPr>
          </a:p>
        </p:txBody>
      </p:sp>
      <p:sp>
        <p:nvSpPr>
          <p:cNvPr id="114" name="矩形 113"/>
          <p:cNvSpPr/>
          <p:nvPr/>
        </p:nvSpPr>
        <p:spPr>
          <a:xfrm>
            <a:off x="4765164" y="3372113"/>
            <a:ext cx="648072" cy="866855"/>
          </a:xfrm>
          <a:prstGeom prst="rect">
            <a:avLst/>
          </a:prstGeom>
          <a:solidFill>
            <a:srgbClr val="0070C0"/>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ea typeface="微软雅黑" pitchFamily="34" charset="-122"/>
            </a:endParaRPr>
          </a:p>
        </p:txBody>
      </p:sp>
      <p:sp>
        <p:nvSpPr>
          <p:cNvPr id="115" name="TextBox 114"/>
          <p:cNvSpPr txBox="1"/>
          <p:nvPr/>
        </p:nvSpPr>
        <p:spPr>
          <a:xfrm>
            <a:off x="6084168" y="1643921"/>
            <a:ext cx="2448272" cy="1015663"/>
          </a:xfrm>
          <a:prstGeom prst="rect">
            <a:avLst/>
          </a:prstGeom>
          <a:noFill/>
        </p:spPr>
        <p:txBody>
          <a:bodyPr wrap="square" lIns="0" tIns="0" rIns="0" bIns="0" rtlCol="0">
            <a:spAutoFit/>
          </a:bodyPr>
          <a:lstStyle/>
          <a:p>
            <a:pPr algn="just">
              <a:lnSpc>
                <a:spcPct val="120000"/>
              </a:lnSpc>
            </a:pPr>
            <a:r>
              <a:rPr lang="zh-CN" altLang="en-US" sz="1100" b="0" dirty="0" smtClean="0">
                <a:latin typeface="微软雅黑" pitchFamily="34" charset="-122"/>
                <a:ea typeface="微软雅黑" pitchFamily="34" charset="-122"/>
              </a:rPr>
              <a:t>       点击</a:t>
            </a:r>
            <a:r>
              <a:rPr lang="zh-CN" altLang="en-US" sz="1100" b="0" dirty="0">
                <a:latin typeface="微软雅黑" pitchFamily="34" charset="-122"/>
                <a:ea typeface="微软雅黑" pitchFamily="34" charset="-122"/>
              </a:rPr>
              <a:t>输入简要文字解说，解说文字尽量概括精炼，不用多余的文字修饰，简洁精准的 解说所提炼的核心概念</a:t>
            </a:r>
            <a:r>
              <a:rPr lang="zh-CN" altLang="en-US" sz="1100" b="0" dirty="0" smtClean="0">
                <a:latin typeface="微软雅黑" pitchFamily="34" charset="-122"/>
                <a:ea typeface="微软雅黑" pitchFamily="34" charset="-122"/>
              </a:rPr>
              <a:t>。</a:t>
            </a:r>
            <a:r>
              <a:rPr lang="zh-CN" altLang="en-US" sz="1100" b="0" dirty="0">
                <a:latin typeface="微软雅黑" pitchFamily="34" charset="-122"/>
                <a:ea typeface="微软雅黑" pitchFamily="34" charset="-122"/>
              </a:rPr>
              <a:t> 点击输入简要文字解说，解说文字尽量概括精炼，不用多余的文字</a:t>
            </a:r>
            <a:r>
              <a:rPr lang="zh-CN" altLang="en-US" sz="1100" b="0" dirty="0" smtClean="0">
                <a:latin typeface="微软雅黑" pitchFamily="34" charset="-122"/>
                <a:ea typeface="微软雅黑" pitchFamily="34" charset="-122"/>
              </a:rPr>
              <a:t>修饰。</a:t>
            </a:r>
            <a:endParaRPr lang="zh-CN" altLang="en-US" sz="1100" b="0" dirty="0">
              <a:latin typeface="微软雅黑" pitchFamily="34" charset="-122"/>
              <a:ea typeface="微软雅黑" pitchFamily="34" charset="-122"/>
            </a:endParaRPr>
          </a:p>
        </p:txBody>
      </p:sp>
      <p:sp>
        <p:nvSpPr>
          <p:cNvPr id="116" name="TextBox 115"/>
          <p:cNvSpPr txBox="1"/>
          <p:nvPr/>
        </p:nvSpPr>
        <p:spPr>
          <a:xfrm>
            <a:off x="6084168" y="1159667"/>
            <a:ext cx="2059343" cy="307777"/>
          </a:xfrm>
          <a:prstGeom prst="rect">
            <a:avLst/>
          </a:prstGeom>
          <a:noFill/>
        </p:spPr>
        <p:txBody>
          <a:bodyPr wrap="square" lIns="0" tIns="0" rIns="0" bIns="0" rtlCol="0">
            <a:spAutoFit/>
          </a:bodyPr>
          <a:lstStyle/>
          <a:p>
            <a:r>
              <a:rPr lang="zh-CN" altLang="en-US" sz="2000" b="0" dirty="0" smtClean="0">
                <a:latin typeface="微软雅黑" pitchFamily="34" charset="-122"/>
                <a:ea typeface="微软雅黑" pitchFamily="34" charset="-122"/>
              </a:rPr>
              <a:t>点击输入标题文本</a:t>
            </a:r>
            <a:endParaRPr lang="zh-CN" altLang="en-US" sz="2000" b="0" dirty="0">
              <a:latin typeface="微软雅黑" pitchFamily="34" charset="-122"/>
              <a:ea typeface="微软雅黑" pitchFamily="34" charset="-122"/>
            </a:endParaRPr>
          </a:p>
        </p:txBody>
      </p:sp>
      <p:sp>
        <p:nvSpPr>
          <p:cNvPr id="117" name="TextBox 116"/>
          <p:cNvSpPr txBox="1"/>
          <p:nvPr/>
        </p:nvSpPr>
        <p:spPr>
          <a:xfrm>
            <a:off x="6061308" y="3054464"/>
            <a:ext cx="2275367" cy="461665"/>
          </a:xfrm>
          <a:prstGeom prst="rect">
            <a:avLst/>
          </a:prstGeom>
          <a:noFill/>
        </p:spPr>
        <p:txBody>
          <a:bodyPr wrap="square" lIns="0" tIns="0" rIns="0" bIns="0" rtlCol="0">
            <a:spAutoFit/>
          </a:bodyPr>
          <a:lstStyle/>
          <a:p>
            <a:r>
              <a:rPr lang="en-US" altLang="zh-CN" sz="3000" b="0" dirty="0" smtClean="0">
                <a:latin typeface="微软雅黑" pitchFamily="34" charset="-122"/>
                <a:ea typeface="微软雅黑" pitchFamily="34" charset="-122"/>
              </a:rPr>
              <a:t>18,500,000</a:t>
            </a:r>
            <a:endParaRPr lang="zh-CN" altLang="en-US" sz="3000" b="0" dirty="0">
              <a:latin typeface="微软雅黑" pitchFamily="34" charset="-122"/>
              <a:ea typeface="微软雅黑" pitchFamily="34" charset="-122"/>
            </a:endParaRPr>
          </a:p>
        </p:txBody>
      </p:sp>
      <p:sp>
        <p:nvSpPr>
          <p:cNvPr id="118" name="TextBox 117"/>
          <p:cNvSpPr txBox="1"/>
          <p:nvPr/>
        </p:nvSpPr>
        <p:spPr>
          <a:xfrm>
            <a:off x="6084168" y="2817300"/>
            <a:ext cx="1440160" cy="215444"/>
          </a:xfrm>
          <a:prstGeom prst="rect">
            <a:avLst/>
          </a:prstGeom>
          <a:noFill/>
        </p:spPr>
        <p:txBody>
          <a:bodyPr wrap="square" lIns="0" tIns="0" rIns="0" bIns="0" rtlCol="0">
            <a:spAutoFit/>
          </a:bodyPr>
          <a:lstStyle/>
          <a:p>
            <a:r>
              <a:rPr lang="zh-CN" altLang="en-US" sz="1400" b="0" dirty="0" smtClean="0">
                <a:latin typeface="微软雅黑" pitchFamily="34" charset="-122"/>
                <a:ea typeface="微软雅黑" pitchFamily="34" charset="-122"/>
              </a:rPr>
              <a:t>全年总额：</a:t>
            </a:r>
            <a:endParaRPr lang="zh-CN" altLang="en-US" sz="1400" b="0" dirty="0">
              <a:latin typeface="微软雅黑" pitchFamily="34" charset="-122"/>
              <a:ea typeface="微软雅黑" pitchFamily="34" charset="-122"/>
            </a:endParaRPr>
          </a:p>
        </p:txBody>
      </p:sp>
      <p:sp>
        <p:nvSpPr>
          <p:cNvPr id="119" name="TextBox 118"/>
          <p:cNvSpPr txBox="1"/>
          <p:nvPr/>
        </p:nvSpPr>
        <p:spPr>
          <a:xfrm>
            <a:off x="6095069" y="3964499"/>
            <a:ext cx="634928" cy="215444"/>
          </a:xfrm>
          <a:prstGeom prst="rect">
            <a:avLst/>
          </a:prstGeom>
          <a:noFill/>
        </p:spPr>
        <p:txBody>
          <a:bodyPr wrap="square" lIns="0" tIns="0" rIns="0" bIns="0" rtlCol="0">
            <a:spAutoFit/>
          </a:bodyPr>
          <a:lstStyle/>
          <a:p>
            <a:r>
              <a:rPr lang="zh-CN" altLang="en-US" sz="1400" b="0" dirty="0" smtClean="0">
                <a:latin typeface="微软雅黑" pitchFamily="34" charset="-122"/>
                <a:ea typeface="微软雅黑" pitchFamily="34" charset="-122"/>
              </a:rPr>
              <a:t>毛利润</a:t>
            </a:r>
            <a:endParaRPr lang="zh-CN" altLang="en-US" sz="1400" b="0" dirty="0">
              <a:latin typeface="微软雅黑" pitchFamily="34" charset="-122"/>
              <a:ea typeface="微软雅黑" pitchFamily="34" charset="-122"/>
            </a:endParaRPr>
          </a:p>
        </p:txBody>
      </p:sp>
      <p:sp>
        <p:nvSpPr>
          <p:cNvPr id="120" name="TextBox 119"/>
          <p:cNvSpPr txBox="1"/>
          <p:nvPr/>
        </p:nvSpPr>
        <p:spPr>
          <a:xfrm>
            <a:off x="6095069" y="4308797"/>
            <a:ext cx="634928" cy="215444"/>
          </a:xfrm>
          <a:prstGeom prst="rect">
            <a:avLst/>
          </a:prstGeom>
          <a:noFill/>
        </p:spPr>
        <p:txBody>
          <a:bodyPr wrap="square" lIns="0" tIns="0" rIns="0" bIns="0" rtlCol="0">
            <a:spAutoFit/>
          </a:bodyPr>
          <a:lstStyle/>
          <a:p>
            <a:r>
              <a:rPr lang="zh-CN" altLang="en-US" sz="1400" b="0" dirty="0" smtClean="0">
                <a:latin typeface="微软雅黑" pitchFamily="34" charset="-122"/>
                <a:ea typeface="微软雅黑" pitchFamily="34" charset="-122"/>
              </a:rPr>
              <a:t>纯利润</a:t>
            </a:r>
            <a:endParaRPr lang="zh-CN" altLang="en-US" sz="1400" b="0" dirty="0">
              <a:latin typeface="微软雅黑" pitchFamily="34" charset="-122"/>
              <a:ea typeface="微软雅黑" pitchFamily="34" charset="-122"/>
            </a:endParaRPr>
          </a:p>
        </p:txBody>
      </p:sp>
      <p:sp>
        <p:nvSpPr>
          <p:cNvPr id="121" name="TextBox 9"/>
          <p:cNvSpPr txBox="1">
            <a:spLocks noChangeArrowheads="1"/>
          </p:cNvSpPr>
          <p:nvPr/>
        </p:nvSpPr>
        <p:spPr bwMode="auto">
          <a:xfrm>
            <a:off x="3706571" y="2668361"/>
            <a:ext cx="548228"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500" b="0" dirty="0" smtClean="0">
                <a:solidFill>
                  <a:srgbClr val="0070C0"/>
                </a:solidFill>
                <a:latin typeface="微软雅黑" pitchFamily="34" charset="-122"/>
                <a:ea typeface="微软雅黑" pitchFamily="34" charset="-122"/>
              </a:rPr>
              <a:t>350</a:t>
            </a:r>
            <a:r>
              <a:rPr lang="zh-CN" altLang="en-US" sz="1500" b="0" dirty="0" smtClean="0">
                <a:solidFill>
                  <a:srgbClr val="0070C0"/>
                </a:solidFill>
                <a:latin typeface="微软雅黑" pitchFamily="34" charset="-122"/>
                <a:ea typeface="微软雅黑" pitchFamily="34" charset="-122"/>
              </a:rPr>
              <a:t>万</a:t>
            </a:r>
            <a:endParaRPr lang="zh-CN" altLang="en-US" sz="1500" b="0" dirty="0">
              <a:solidFill>
                <a:srgbClr val="0070C0"/>
              </a:solidFill>
              <a:latin typeface="微软雅黑" pitchFamily="34" charset="-122"/>
              <a:ea typeface="微软雅黑" pitchFamily="34" charset="-122"/>
            </a:endParaRPr>
          </a:p>
        </p:txBody>
      </p:sp>
      <p:sp>
        <p:nvSpPr>
          <p:cNvPr id="122" name="TextBox 9"/>
          <p:cNvSpPr txBox="1">
            <a:spLocks noChangeArrowheads="1"/>
          </p:cNvSpPr>
          <p:nvPr/>
        </p:nvSpPr>
        <p:spPr bwMode="auto">
          <a:xfrm>
            <a:off x="2587695" y="2133169"/>
            <a:ext cx="548228"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500" b="0" dirty="0" smtClean="0">
                <a:solidFill>
                  <a:srgbClr val="0070C0"/>
                </a:solidFill>
                <a:latin typeface="微软雅黑" pitchFamily="34" charset="-122"/>
                <a:ea typeface="微软雅黑" pitchFamily="34" charset="-122"/>
              </a:rPr>
              <a:t>500</a:t>
            </a:r>
            <a:r>
              <a:rPr lang="zh-CN" altLang="en-US" sz="1500" b="0" dirty="0" smtClean="0">
                <a:solidFill>
                  <a:srgbClr val="0070C0"/>
                </a:solidFill>
                <a:latin typeface="微软雅黑" pitchFamily="34" charset="-122"/>
                <a:ea typeface="微软雅黑" pitchFamily="34" charset="-122"/>
              </a:rPr>
              <a:t>万</a:t>
            </a:r>
            <a:endParaRPr lang="zh-CN" altLang="en-US" sz="1500" b="0" dirty="0">
              <a:solidFill>
                <a:srgbClr val="0070C0"/>
              </a:solidFill>
              <a:latin typeface="微软雅黑" pitchFamily="34" charset="-122"/>
              <a:ea typeface="微软雅黑" pitchFamily="34" charset="-122"/>
            </a:endParaRPr>
          </a:p>
        </p:txBody>
      </p:sp>
      <p:sp>
        <p:nvSpPr>
          <p:cNvPr id="123" name="TextBox 9"/>
          <p:cNvSpPr txBox="1">
            <a:spLocks noChangeArrowheads="1"/>
          </p:cNvSpPr>
          <p:nvPr/>
        </p:nvSpPr>
        <p:spPr bwMode="auto">
          <a:xfrm>
            <a:off x="4811912" y="2877741"/>
            <a:ext cx="548228"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500" b="0" dirty="0" smtClean="0">
                <a:solidFill>
                  <a:srgbClr val="0070C0"/>
                </a:solidFill>
                <a:latin typeface="微软雅黑" pitchFamily="34" charset="-122"/>
                <a:ea typeface="微软雅黑" pitchFamily="34" charset="-122"/>
              </a:rPr>
              <a:t>300</a:t>
            </a:r>
            <a:r>
              <a:rPr lang="zh-CN" altLang="en-US" sz="1500" b="0" dirty="0" smtClean="0">
                <a:solidFill>
                  <a:srgbClr val="0070C0"/>
                </a:solidFill>
                <a:latin typeface="微软雅黑" pitchFamily="34" charset="-122"/>
                <a:ea typeface="微软雅黑" pitchFamily="34" charset="-122"/>
              </a:rPr>
              <a:t>万</a:t>
            </a:r>
            <a:endParaRPr lang="zh-CN" altLang="en-US" sz="1500" b="0" dirty="0">
              <a:solidFill>
                <a:srgbClr val="0070C0"/>
              </a:solidFill>
              <a:latin typeface="微软雅黑" pitchFamily="34" charset="-122"/>
              <a:ea typeface="微软雅黑" pitchFamily="34" charset="-122"/>
            </a:endParaRPr>
          </a:p>
        </p:txBody>
      </p:sp>
      <p:sp>
        <p:nvSpPr>
          <p:cNvPr id="124" name="TextBox 123"/>
          <p:cNvSpPr txBox="1"/>
          <p:nvPr/>
        </p:nvSpPr>
        <p:spPr>
          <a:xfrm>
            <a:off x="714128" y="4334058"/>
            <a:ext cx="528523" cy="230832"/>
          </a:xfrm>
          <a:prstGeom prst="rect">
            <a:avLst/>
          </a:prstGeom>
          <a:noFill/>
        </p:spPr>
        <p:txBody>
          <a:bodyPr wrap="square" rtlCol="0">
            <a:spAutoFit/>
          </a:bodyPr>
          <a:lstStyle/>
          <a:p>
            <a:pPr algn="ctr"/>
            <a:r>
              <a:rPr lang="zh-CN" altLang="en-US" sz="900" b="0" dirty="0" smtClean="0">
                <a:latin typeface="微软雅黑" pitchFamily="34" charset="-122"/>
                <a:ea typeface="微软雅黑" pitchFamily="34" charset="-122"/>
              </a:rPr>
              <a:t>（万元）</a:t>
            </a:r>
            <a:endParaRPr lang="zh-CN" altLang="en-US" sz="900" b="0" dirty="0">
              <a:latin typeface="微软雅黑" pitchFamily="34" charset="-122"/>
              <a:ea typeface="微软雅黑" pitchFamily="34" charset="-122"/>
            </a:endParaRPr>
          </a:p>
        </p:txBody>
      </p:sp>
      <p:sp>
        <p:nvSpPr>
          <p:cNvPr id="125" name="TextBox 9"/>
          <p:cNvSpPr txBox="1">
            <a:spLocks noChangeArrowheads="1"/>
          </p:cNvSpPr>
          <p:nvPr/>
        </p:nvSpPr>
        <p:spPr bwMode="auto">
          <a:xfrm>
            <a:off x="1542148" y="1931953"/>
            <a:ext cx="43762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200" b="0" dirty="0" smtClean="0">
                <a:solidFill>
                  <a:schemeClr val="bg1"/>
                </a:solidFill>
                <a:latin typeface="微软雅黑" pitchFamily="34" charset="-122"/>
                <a:ea typeface="微软雅黑" pitchFamily="34" charset="-122"/>
              </a:rPr>
              <a:t>650</a:t>
            </a:r>
            <a:r>
              <a:rPr lang="zh-CN" altLang="en-US" sz="1200" b="0" dirty="0" smtClean="0">
                <a:solidFill>
                  <a:schemeClr val="bg1"/>
                </a:solidFill>
                <a:latin typeface="微软雅黑" pitchFamily="34" charset="-122"/>
                <a:ea typeface="微软雅黑" pitchFamily="34" charset="-122"/>
              </a:rPr>
              <a:t>万</a:t>
            </a:r>
            <a:endParaRPr lang="zh-CN" altLang="en-US" sz="1200" b="0" dirty="0">
              <a:solidFill>
                <a:schemeClr val="bg1"/>
              </a:solidFill>
              <a:latin typeface="微软雅黑" pitchFamily="34" charset="-122"/>
              <a:ea typeface="微软雅黑" pitchFamily="34" charset="-122"/>
            </a:endParaRPr>
          </a:p>
        </p:txBody>
      </p:sp>
      <p:sp>
        <p:nvSpPr>
          <p:cNvPr id="126" name="TextBox 9"/>
          <p:cNvSpPr txBox="1">
            <a:spLocks noChangeArrowheads="1"/>
          </p:cNvSpPr>
          <p:nvPr/>
        </p:nvSpPr>
        <p:spPr bwMode="auto">
          <a:xfrm>
            <a:off x="2650211" y="2772561"/>
            <a:ext cx="42319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200" b="0" dirty="0" smtClean="0">
                <a:solidFill>
                  <a:schemeClr val="bg1"/>
                </a:solidFill>
                <a:latin typeface="微软雅黑" pitchFamily="34" charset="-122"/>
                <a:ea typeface="微软雅黑" pitchFamily="34" charset="-122"/>
              </a:rPr>
              <a:t>420</a:t>
            </a:r>
            <a:r>
              <a:rPr lang="zh-CN" altLang="en-US" sz="1200" b="0" dirty="0" smtClean="0">
                <a:solidFill>
                  <a:schemeClr val="bg1"/>
                </a:solidFill>
                <a:latin typeface="微软雅黑" pitchFamily="34" charset="-122"/>
                <a:ea typeface="微软雅黑" pitchFamily="34" charset="-122"/>
              </a:rPr>
              <a:t>万</a:t>
            </a:r>
            <a:endParaRPr lang="zh-CN" altLang="en-US" sz="1200" b="0" dirty="0">
              <a:solidFill>
                <a:schemeClr val="bg1"/>
              </a:solidFill>
              <a:latin typeface="微软雅黑" pitchFamily="34" charset="-122"/>
              <a:ea typeface="微软雅黑" pitchFamily="34" charset="-122"/>
            </a:endParaRPr>
          </a:p>
        </p:txBody>
      </p:sp>
      <p:sp>
        <p:nvSpPr>
          <p:cNvPr id="127" name="TextBox 9"/>
          <p:cNvSpPr txBox="1">
            <a:spLocks noChangeArrowheads="1"/>
          </p:cNvSpPr>
          <p:nvPr/>
        </p:nvSpPr>
        <p:spPr bwMode="auto">
          <a:xfrm>
            <a:off x="3760924" y="3500885"/>
            <a:ext cx="42319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200" b="0" dirty="0">
                <a:solidFill>
                  <a:schemeClr val="bg1"/>
                </a:solidFill>
                <a:latin typeface="微软雅黑" pitchFamily="34" charset="-122"/>
                <a:ea typeface="微软雅黑" pitchFamily="34" charset="-122"/>
              </a:rPr>
              <a:t>2</a:t>
            </a:r>
            <a:r>
              <a:rPr lang="en-US" altLang="zh-CN" sz="1200" b="0" dirty="0" smtClean="0">
                <a:solidFill>
                  <a:schemeClr val="bg1"/>
                </a:solidFill>
                <a:latin typeface="微软雅黑" pitchFamily="34" charset="-122"/>
                <a:ea typeface="微软雅黑" pitchFamily="34" charset="-122"/>
              </a:rPr>
              <a:t>20</a:t>
            </a:r>
            <a:r>
              <a:rPr lang="zh-CN" altLang="en-US" sz="1200" b="0" dirty="0" smtClean="0">
                <a:solidFill>
                  <a:schemeClr val="bg1"/>
                </a:solidFill>
                <a:latin typeface="微软雅黑" pitchFamily="34" charset="-122"/>
                <a:ea typeface="微软雅黑" pitchFamily="34" charset="-122"/>
              </a:rPr>
              <a:t>万</a:t>
            </a:r>
            <a:endParaRPr lang="zh-CN" altLang="en-US" sz="1200" b="0" dirty="0">
              <a:solidFill>
                <a:schemeClr val="bg1"/>
              </a:solidFill>
              <a:latin typeface="微软雅黑" pitchFamily="34" charset="-122"/>
              <a:ea typeface="微软雅黑" pitchFamily="34" charset="-122"/>
            </a:endParaRPr>
          </a:p>
        </p:txBody>
      </p:sp>
      <p:sp>
        <p:nvSpPr>
          <p:cNvPr id="128" name="TextBox 9"/>
          <p:cNvSpPr txBox="1">
            <a:spLocks noChangeArrowheads="1"/>
          </p:cNvSpPr>
          <p:nvPr/>
        </p:nvSpPr>
        <p:spPr bwMode="auto">
          <a:xfrm>
            <a:off x="4854301" y="3477801"/>
            <a:ext cx="42319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200" b="0" dirty="0" smtClean="0">
                <a:solidFill>
                  <a:schemeClr val="bg1"/>
                </a:solidFill>
                <a:latin typeface="微软雅黑" pitchFamily="34" charset="-122"/>
                <a:ea typeface="微软雅黑" pitchFamily="34" charset="-122"/>
              </a:rPr>
              <a:t>240</a:t>
            </a:r>
            <a:r>
              <a:rPr lang="zh-CN" altLang="en-US" sz="1200" b="0" dirty="0" smtClean="0">
                <a:solidFill>
                  <a:schemeClr val="bg1"/>
                </a:solidFill>
                <a:latin typeface="微软雅黑" pitchFamily="34" charset="-122"/>
                <a:ea typeface="微软雅黑" pitchFamily="34" charset="-122"/>
              </a:rPr>
              <a:t>万</a:t>
            </a:r>
            <a:endParaRPr lang="zh-CN" altLang="en-US" sz="1200" b="0" dirty="0">
              <a:solidFill>
                <a:schemeClr val="bg1"/>
              </a:solidFill>
              <a:latin typeface="微软雅黑" pitchFamily="34" charset="-122"/>
              <a:ea typeface="微软雅黑" pitchFamily="34" charset="-122"/>
            </a:endParaRPr>
          </a:p>
        </p:txBody>
      </p:sp>
      <p:sp>
        <p:nvSpPr>
          <p:cNvPr id="129" name="矩形 128"/>
          <p:cNvSpPr/>
          <p:nvPr/>
        </p:nvSpPr>
        <p:spPr>
          <a:xfrm>
            <a:off x="6729997" y="3990494"/>
            <a:ext cx="383842" cy="1843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130" name="矩形 129"/>
          <p:cNvSpPr/>
          <p:nvPr/>
        </p:nvSpPr>
        <p:spPr>
          <a:xfrm>
            <a:off x="6729997" y="4324332"/>
            <a:ext cx="383842" cy="1843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131" name="TextBox 9"/>
          <p:cNvSpPr txBox="1">
            <a:spLocks noChangeArrowheads="1"/>
          </p:cNvSpPr>
          <p:nvPr/>
        </p:nvSpPr>
        <p:spPr bwMode="auto">
          <a:xfrm>
            <a:off x="1499486" y="1413089"/>
            <a:ext cx="54822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500" b="0" dirty="0" smtClean="0">
                <a:solidFill>
                  <a:srgbClr val="0070C0"/>
                </a:solidFill>
                <a:latin typeface="微软雅黑" pitchFamily="34" charset="-122"/>
                <a:ea typeface="微软雅黑" pitchFamily="34" charset="-122"/>
              </a:rPr>
              <a:t>700</a:t>
            </a:r>
            <a:r>
              <a:rPr lang="zh-CN" altLang="en-US" sz="1500" b="0" dirty="0" smtClean="0">
                <a:solidFill>
                  <a:srgbClr val="0070C0"/>
                </a:solidFill>
                <a:latin typeface="微软雅黑" pitchFamily="34" charset="-122"/>
                <a:ea typeface="微软雅黑" pitchFamily="34" charset="-122"/>
              </a:rPr>
              <a:t>万</a:t>
            </a:r>
            <a:endParaRPr lang="zh-CN" altLang="en-US" sz="1500" b="0"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xmlns="" val="1687265319"/>
      </p:ext>
    </p:extLst>
  </p:cSld>
  <p:clrMapOvr>
    <a:masterClrMapping/>
  </p:clrMapOvr>
  <mc:AlternateContent xmlns:mc="http://schemas.openxmlformats.org/markup-compatibility/2006">
    <mc:Choice xmlns:p14="http://schemas.microsoft.com/office/powerpoint/2010/main" xmlns="" Requires="p14">
      <p:transition spd="slow" p14:dur="2500" advClick="0" advTm="15000">
        <p:checker/>
      </p:transition>
    </mc:Choice>
    <mc:Fallback>
      <p:transition spd="slow" advClick="0" advTm="15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 calcmode="lin" valueType="num">
                                      <p:cBhvr additive="base">
                                        <p:cTn id="11" dur="100" fill="hold"/>
                                        <p:tgtEl>
                                          <p:spTgt spid="106"/>
                                        </p:tgtEl>
                                        <p:attrNameLst>
                                          <p:attrName>ppt_x</p:attrName>
                                        </p:attrNameLst>
                                      </p:cBhvr>
                                      <p:tavLst>
                                        <p:tav tm="0">
                                          <p:val>
                                            <p:strVal val="0-#ppt_w/2"/>
                                          </p:val>
                                        </p:tav>
                                        <p:tav tm="100000">
                                          <p:val>
                                            <p:strVal val="#ppt_x"/>
                                          </p:val>
                                        </p:tav>
                                      </p:tavLst>
                                    </p:anim>
                                    <p:anim calcmode="lin" valueType="num">
                                      <p:cBhvr additive="base">
                                        <p:cTn id="12" dur="100" fill="hold"/>
                                        <p:tgtEl>
                                          <p:spTgt spid="106"/>
                                        </p:tgtEl>
                                        <p:attrNameLst>
                                          <p:attrName>ppt_y</p:attrName>
                                        </p:attrNameLst>
                                      </p:cBhvr>
                                      <p:tavLst>
                                        <p:tav tm="0">
                                          <p:val>
                                            <p:strVal val="#ppt_y"/>
                                          </p:val>
                                        </p:tav>
                                        <p:tav tm="100000">
                                          <p:val>
                                            <p:strVal val="#ppt_y"/>
                                          </p:val>
                                        </p:tav>
                                      </p:tavLst>
                                    </p:anim>
                                  </p:childTnLst>
                                </p:cTn>
                              </p:par>
                            </p:childTnLst>
                          </p:cTn>
                        </p:par>
                        <p:par>
                          <p:cTn id="13" fill="hold">
                            <p:stCondLst>
                              <p:cond delay="600"/>
                            </p:stCondLst>
                            <p:childTnLst>
                              <p:par>
                                <p:cTn id="14" presetID="2" presetClass="entr" presetSubtype="8"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additive="base">
                                        <p:cTn id="16" dur="100" fill="hold"/>
                                        <p:tgtEl>
                                          <p:spTgt spid="59"/>
                                        </p:tgtEl>
                                        <p:attrNameLst>
                                          <p:attrName>ppt_x</p:attrName>
                                        </p:attrNameLst>
                                      </p:cBhvr>
                                      <p:tavLst>
                                        <p:tav tm="0">
                                          <p:val>
                                            <p:strVal val="0-#ppt_w/2"/>
                                          </p:val>
                                        </p:tav>
                                        <p:tav tm="100000">
                                          <p:val>
                                            <p:strVal val="#ppt_x"/>
                                          </p:val>
                                        </p:tav>
                                      </p:tavLst>
                                    </p:anim>
                                    <p:anim calcmode="lin" valueType="num">
                                      <p:cBhvr additive="base">
                                        <p:cTn id="17" dur="100" fill="hold"/>
                                        <p:tgtEl>
                                          <p:spTgt spid="59"/>
                                        </p:tgtEl>
                                        <p:attrNameLst>
                                          <p:attrName>ppt_y</p:attrName>
                                        </p:attrNameLst>
                                      </p:cBhvr>
                                      <p:tavLst>
                                        <p:tav tm="0">
                                          <p:val>
                                            <p:strVal val="#ppt_y"/>
                                          </p:val>
                                        </p:tav>
                                        <p:tav tm="100000">
                                          <p:val>
                                            <p:strVal val="#ppt_y"/>
                                          </p:val>
                                        </p:tav>
                                      </p:tavLst>
                                    </p:anim>
                                  </p:childTnLst>
                                </p:cTn>
                              </p:par>
                            </p:childTnLst>
                          </p:cTn>
                        </p:par>
                        <p:par>
                          <p:cTn id="18" fill="hold">
                            <p:stCondLst>
                              <p:cond delay="700"/>
                            </p:stCondLst>
                            <p:childTnLst>
                              <p:par>
                                <p:cTn id="19" presetID="2" presetClass="entr" presetSubtype="8" fill="hold" grpId="0"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100" fill="hold"/>
                                        <p:tgtEl>
                                          <p:spTgt spid="63"/>
                                        </p:tgtEl>
                                        <p:attrNameLst>
                                          <p:attrName>ppt_x</p:attrName>
                                        </p:attrNameLst>
                                      </p:cBhvr>
                                      <p:tavLst>
                                        <p:tav tm="0">
                                          <p:val>
                                            <p:strVal val="0-#ppt_w/2"/>
                                          </p:val>
                                        </p:tav>
                                        <p:tav tm="100000">
                                          <p:val>
                                            <p:strVal val="#ppt_x"/>
                                          </p:val>
                                        </p:tav>
                                      </p:tavLst>
                                    </p:anim>
                                    <p:anim calcmode="lin" valueType="num">
                                      <p:cBhvr additive="base">
                                        <p:cTn id="22" dur="100" fill="hold"/>
                                        <p:tgtEl>
                                          <p:spTgt spid="63"/>
                                        </p:tgtEl>
                                        <p:attrNameLst>
                                          <p:attrName>ppt_y</p:attrName>
                                        </p:attrNameLst>
                                      </p:cBhvr>
                                      <p:tavLst>
                                        <p:tav tm="0">
                                          <p:val>
                                            <p:strVal val="#ppt_y"/>
                                          </p:val>
                                        </p:tav>
                                        <p:tav tm="100000">
                                          <p:val>
                                            <p:strVal val="#ppt_y"/>
                                          </p:val>
                                        </p:tav>
                                      </p:tavLst>
                                    </p:anim>
                                  </p:childTnLst>
                                </p:cTn>
                              </p:par>
                            </p:childTnLst>
                          </p:cTn>
                        </p:par>
                        <p:par>
                          <p:cTn id="23" fill="hold">
                            <p:stCondLst>
                              <p:cond delay="800"/>
                            </p:stCondLst>
                            <p:childTnLst>
                              <p:par>
                                <p:cTn id="24" presetID="2" presetClass="entr" presetSubtype="8"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100" fill="hold"/>
                                        <p:tgtEl>
                                          <p:spTgt spid="64"/>
                                        </p:tgtEl>
                                        <p:attrNameLst>
                                          <p:attrName>ppt_x</p:attrName>
                                        </p:attrNameLst>
                                      </p:cBhvr>
                                      <p:tavLst>
                                        <p:tav tm="0">
                                          <p:val>
                                            <p:strVal val="0-#ppt_w/2"/>
                                          </p:val>
                                        </p:tav>
                                        <p:tav tm="100000">
                                          <p:val>
                                            <p:strVal val="#ppt_x"/>
                                          </p:val>
                                        </p:tav>
                                      </p:tavLst>
                                    </p:anim>
                                    <p:anim calcmode="lin" valueType="num">
                                      <p:cBhvr additive="base">
                                        <p:cTn id="27" dur="100" fill="hold"/>
                                        <p:tgtEl>
                                          <p:spTgt spid="64"/>
                                        </p:tgtEl>
                                        <p:attrNameLst>
                                          <p:attrName>ppt_y</p:attrName>
                                        </p:attrNameLst>
                                      </p:cBhvr>
                                      <p:tavLst>
                                        <p:tav tm="0">
                                          <p:val>
                                            <p:strVal val="#ppt_y"/>
                                          </p:val>
                                        </p:tav>
                                        <p:tav tm="100000">
                                          <p:val>
                                            <p:strVal val="#ppt_y"/>
                                          </p:val>
                                        </p:tav>
                                      </p:tavLst>
                                    </p:anim>
                                  </p:childTnLst>
                                </p:cTn>
                              </p:par>
                            </p:childTnLst>
                          </p:cTn>
                        </p:par>
                        <p:par>
                          <p:cTn id="28" fill="hold">
                            <p:stCondLst>
                              <p:cond delay="900"/>
                            </p:stCondLst>
                            <p:childTnLst>
                              <p:par>
                                <p:cTn id="29" presetID="2" presetClass="entr" presetSubtype="8" fill="hold" grpId="0" nodeType="after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100" fill="hold"/>
                                        <p:tgtEl>
                                          <p:spTgt spid="65"/>
                                        </p:tgtEl>
                                        <p:attrNameLst>
                                          <p:attrName>ppt_x</p:attrName>
                                        </p:attrNameLst>
                                      </p:cBhvr>
                                      <p:tavLst>
                                        <p:tav tm="0">
                                          <p:val>
                                            <p:strVal val="0-#ppt_w/2"/>
                                          </p:val>
                                        </p:tav>
                                        <p:tav tm="100000">
                                          <p:val>
                                            <p:strVal val="#ppt_x"/>
                                          </p:val>
                                        </p:tav>
                                      </p:tavLst>
                                    </p:anim>
                                    <p:anim calcmode="lin" valueType="num">
                                      <p:cBhvr additive="base">
                                        <p:cTn id="32" dur="100" fill="hold"/>
                                        <p:tgtEl>
                                          <p:spTgt spid="65"/>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additive="base">
                                        <p:cTn id="36" dur="100" fill="hold"/>
                                        <p:tgtEl>
                                          <p:spTgt spid="66"/>
                                        </p:tgtEl>
                                        <p:attrNameLst>
                                          <p:attrName>ppt_x</p:attrName>
                                        </p:attrNameLst>
                                      </p:cBhvr>
                                      <p:tavLst>
                                        <p:tav tm="0">
                                          <p:val>
                                            <p:strVal val="0-#ppt_w/2"/>
                                          </p:val>
                                        </p:tav>
                                        <p:tav tm="100000">
                                          <p:val>
                                            <p:strVal val="#ppt_x"/>
                                          </p:val>
                                        </p:tav>
                                      </p:tavLst>
                                    </p:anim>
                                    <p:anim calcmode="lin" valueType="num">
                                      <p:cBhvr additive="base">
                                        <p:cTn id="37" dur="100" fill="hold"/>
                                        <p:tgtEl>
                                          <p:spTgt spid="66"/>
                                        </p:tgtEl>
                                        <p:attrNameLst>
                                          <p:attrName>ppt_y</p:attrName>
                                        </p:attrNameLst>
                                      </p:cBhvr>
                                      <p:tavLst>
                                        <p:tav tm="0">
                                          <p:val>
                                            <p:strVal val="#ppt_y"/>
                                          </p:val>
                                        </p:tav>
                                        <p:tav tm="100000">
                                          <p:val>
                                            <p:strVal val="#ppt_y"/>
                                          </p:val>
                                        </p:tav>
                                      </p:tavLst>
                                    </p:anim>
                                  </p:childTnLst>
                                </p:cTn>
                              </p:par>
                            </p:childTnLst>
                          </p:cTn>
                        </p:par>
                        <p:par>
                          <p:cTn id="38" fill="hold">
                            <p:stCondLst>
                              <p:cond delay="1100"/>
                            </p:stCondLst>
                            <p:childTnLst>
                              <p:par>
                                <p:cTn id="39" presetID="2" presetClass="entr" presetSubtype="8"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additive="base">
                                        <p:cTn id="41" dur="100" fill="hold"/>
                                        <p:tgtEl>
                                          <p:spTgt spid="67"/>
                                        </p:tgtEl>
                                        <p:attrNameLst>
                                          <p:attrName>ppt_x</p:attrName>
                                        </p:attrNameLst>
                                      </p:cBhvr>
                                      <p:tavLst>
                                        <p:tav tm="0">
                                          <p:val>
                                            <p:strVal val="0-#ppt_w/2"/>
                                          </p:val>
                                        </p:tav>
                                        <p:tav tm="100000">
                                          <p:val>
                                            <p:strVal val="#ppt_x"/>
                                          </p:val>
                                        </p:tav>
                                      </p:tavLst>
                                    </p:anim>
                                    <p:anim calcmode="lin" valueType="num">
                                      <p:cBhvr additive="base">
                                        <p:cTn id="42" dur="100" fill="hold"/>
                                        <p:tgtEl>
                                          <p:spTgt spid="67"/>
                                        </p:tgtEl>
                                        <p:attrNameLst>
                                          <p:attrName>ppt_y</p:attrName>
                                        </p:attrNameLst>
                                      </p:cBhvr>
                                      <p:tavLst>
                                        <p:tav tm="0">
                                          <p:val>
                                            <p:strVal val="#ppt_y"/>
                                          </p:val>
                                        </p:tav>
                                        <p:tav tm="100000">
                                          <p:val>
                                            <p:strVal val="#ppt_y"/>
                                          </p:val>
                                        </p:tav>
                                      </p:tavLst>
                                    </p:anim>
                                  </p:childTnLst>
                                </p:cTn>
                              </p:par>
                            </p:childTnLst>
                          </p:cTn>
                        </p:par>
                        <p:par>
                          <p:cTn id="43" fill="hold">
                            <p:stCondLst>
                              <p:cond delay="1200"/>
                            </p:stCondLst>
                            <p:childTnLst>
                              <p:par>
                                <p:cTn id="44" presetID="2" presetClass="entr" presetSubtype="8" fill="hold" grpId="0" nodeType="afterEffect">
                                  <p:stCondLst>
                                    <p:cond delay="0"/>
                                  </p:stCondLst>
                                  <p:childTnLst>
                                    <p:set>
                                      <p:cBhvr>
                                        <p:cTn id="45" dur="1" fill="hold">
                                          <p:stCondLst>
                                            <p:cond delay="0"/>
                                          </p:stCondLst>
                                        </p:cTn>
                                        <p:tgtEl>
                                          <p:spTgt spid="68"/>
                                        </p:tgtEl>
                                        <p:attrNameLst>
                                          <p:attrName>style.visibility</p:attrName>
                                        </p:attrNameLst>
                                      </p:cBhvr>
                                      <p:to>
                                        <p:strVal val="visible"/>
                                      </p:to>
                                    </p:set>
                                    <p:anim calcmode="lin" valueType="num">
                                      <p:cBhvr additive="base">
                                        <p:cTn id="46" dur="100" fill="hold"/>
                                        <p:tgtEl>
                                          <p:spTgt spid="68"/>
                                        </p:tgtEl>
                                        <p:attrNameLst>
                                          <p:attrName>ppt_x</p:attrName>
                                        </p:attrNameLst>
                                      </p:cBhvr>
                                      <p:tavLst>
                                        <p:tav tm="0">
                                          <p:val>
                                            <p:strVal val="0-#ppt_w/2"/>
                                          </p:val>
                                        </p:tav>
                                        <p:tav tm="100000">
                                          <p:val>
                                            <p:strVal val="#ppt_x"/>
                                          </p:val>
                                        </p:tav>
                                      </p:tavLst>
                                    </p:anim>
                                    <p:anim calcmode="lin" valueType="num">
                                      <p:cBhvr additive="base">
                                        <p:cTn id="47" dur="100" fill="hold"/>
                                        <p:tgtEl>
                                          <p:spTgt spid="68"/>
                                        </p:tgtEl>
                                        <p:attrNameLst>
                                          <p:attrName>ppt_y</p:attrName>
                                        </p:attrNameLst>
                                      </p:cBhvr>
                                      <p:tavLst>
                                        <p:tav tm="0">
                                          <p:val>
                                            <p:strVal val="#ppt_y"/>
                                          </p:val>
                                        </p:tav>
                                        <p:tav tm="100000">
                                          <p:val>
                                            <p:strVal val="#ppt_y"/>
                                          </p:val>
                                        </p:tav>
                                      </p:tavLst>
                                    </p:anim>
                                  </p:childTnLst>
                                </p:cTn>
                              </p:par>
                            </p:childTnLst>
                          </p:cTn>
                        </p:par>
                        <p:par>
                          <p:cTn id="48" fill="hold">
                            <p:stCondLst>
                              <p:cond delay="1300"/>
                            </p:stCondLst>
                            <p:childTnLst>
                              <p:par>
                                <p:cTn id="49" presetID="2" presetClass="entr" presetSubtype="8" fill="hold" grpId="0" nodeType="afterEffect">
                                  <p:stCondLst>
                                    <p:cond delay="0"/>
                                  </p:stCondLst>
                                  <p:childTnLst>
                                    <p:set>
                                      <p:cBhvr>
                                        <p:cTn id="50" dur="1" fill="hold">
                                          <p:stCondLst>
                                            <p:cond delay="0"/>
                                          </p:stCondLst>
                                        </p:cTn>
                                        <p:tgtEl>
                                          <p:spTgt spid="105"/>
                                        </p:tgtEl>
                                        <p:attrNameLst>
                                          <p:attrName>style.visibility</p:attrName>
                                        </p:attrNameLst>
                                      </p:cBhvr>
                                      <p:to>
                                        <p:strVal val="visible"/>
                                      </p:to>
                                    </p:set>
                                    <p:anim calcmode="lin" valueType="num">
                                      <p:cBhvr additive="base">
                                        <p:cTn id="51" dur="100" fill="hold"/>
                                        <p:tgtEl>
                                          <p:spTgt spid="105"/>
                                        </p:tgtEl>
                                        <p:attrNameLst>
                                          <p:attrName>ppt_x</p:attrName>
                                        </p:attrNameLst>
                                      </p:cBhvr>
                                      <p:tavLst>
                                        <p:tav tm="0">
                                          <p:val>
                                            <p:strVal val="0-#ppt_w/2"/>
                                          </p:val>
                                        </p:tav>
                                        <p:tav tm="100000">
                                          <p:val>
                                            <p:strVal val="#ppt_x"/>
                                          </p:val>
                                        </p:tav>
                                      </p:tavLst>
                                    </p:anim>
                                    <p:anim calcmode="lin" valueType="num">
                                      <p:cBhvr additive="base">
                                        <p:cTn id="52" dur="100" fill="hold"/>
                                        <p:tgtEl>
                                          <p:spTgt spid="105"/>
                                        </p:tgtEl>
                                        <p:attrNameLst>
                                          <p:attrName>ppt_y</p:attrName>
                                        </p:attrNameLst>
                                      </p:cBhvr>
                                      <p:tavLst>
                                        <p:tav tm="0">
                                          <p:val>
                                            <p:strVal val="#ppt_y"/>
                                          </p:val>
                                        </p:tav>
                                        <p:tav tm="100000">
                                          <p:val>
                                            <p:strVal val="#ppt_y"/>
                                          </p:val>
                                        </p:tav>
                                      </p:tavLst>
                                    </p:anim>
                                  </p:childTnLst>
                                </p:cTn>
                              </p:par>
                            </p:childTnLst>
                          </p:cTn>
                        </p:par>
                        <p:par>
                          <p:cTn id="53" fill="hold">
                            <p:stCondLst>
                              <p:cond delay="1400"/>
                            </p:stCondLst>
                            <p:childTnLst>
                              <p:par>
                                <p:cTn id="54" presetID="2" presetClass="entr" presetSubtype="8" fill="hold" grpId="0" nodeType="afterEffect">
                                  <p:stCondLst>
                                    <p:cond delay="0"/>
                                  </p:stCondLst>
                                  <p:childTnLst>
                                    <p:set>
                                      <p:cBhvr>
                                        <p:cTn id="55" dur="1" fill="hold">
                                          <p:stCondLst>
                                            <p:cond delay="0"/>
                                          </p:stCondLst>
                                        </p:cTn>
                                        <p:tgtEl>
                                          <p:spTgt spid="124"/>
                                        </p:tgtEl>
                                        <p:attrNameLst>
                                          <p:attrName>style.visibility</p:attrName>
                                        </p:attrNameLst>
                                      </p:cBhvr>
                                      <p:to>
                                        <p:strVal val="visible"/>
                                      </p:to>
                                    </p:set>
                                    <p:anim calcmode="lin" valueType="num">
                                      <p:cBhvr additive="base">
                                        <p:cTn id="56" dur="200" fill="hold"/>
                                        <p:tgtEl>
                                          <p:spTgt spid="124"/>
                                        </p:tgtEl>
                                        <p:attrNameLst>
                                          <p:attrName>ppt_x</p:attrName>
                                        </p:attrNameLst>
                                      </p:cBhvr>
                                      <p:tavLst>
                                        <p:tav tm="0">
                                          <p:val>
                                            <p:strVal val="0-#ppt_w/2"/>
                                          </p:val>
                                        </p:tav>
                                        <p:tav tm="100000">
                                          <p:val>
                                            <p:strVal val="#ppt_x"/>
                                          </p:val>
                                        </p:tav>
                                      </p:tavLst>
                                    </p:anim>
                                    <p:anim calcmode="lin" valueType="num">
                                      <p:cBhvr additive="base">
                                        <p:cTn id="57" dur="200" fill="hold"/>
                                        <p:tgtEl>
                                          <p:spTgt spid="124"/>
                                        </p:tgtEl>
                                        <p:attrNameLst>
                                          <p:attrName>ppt_y</p:attrName>
                                        </p:attrNameLst>
                                      </p:cBhvr>
                                      <p:tavLst>
                                        <p:tav tm="0">
                                          <p:val>
                                            <p:strVal val="#ppt_y"/>
                                          </p:val>
                                        </p:tav>
                                        <p:tav tm="100000">
                                          <p:val>
                                            <p:strVal val="#ppt_y"/>
                                          </p:val>
                                        </p:tav>
                                      </p:tavLst>
                                    </p:anim>
                                  </p:childTnLst>
                                </p:cTn>
                              </p:par>
                            </p:childTnLst>
                          </p:cTn>
                        </p:par>
                        <p:par>
                          <p:cTn id="58" fill="hold">
                            <p:stCondLst>
                              <p:cond delay="1600"/>
                            </p:stCondLst>
                            <p:childTnLst>
                              <p:par>
                                <p:cTn id="59" presetID="2" presetClass="entr" presetSubtype="8"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200" fill="hold"/>
                                        <p:tgtEl>
                                          <p:spTgt spid="58"/>
                                        </p:tgtEl>
                                        <p:attrNameLst>
                                          <p:attrName>ppt_x</p:attrName>
                                        </p:attrNameLst>
                                      </p:cBhvr>
                                      <p:tavLst>
                                        <p:tav tm="0">
                                          <p:val>
                                            <p:strVal val="0-#ppt_w/2"/>
                                          </p:val>
                                        </p:tav>
                                        <p:tav tm="100000">
                                          <p:val>
                                            <p:strVal val="#ppt_x"/>
                                          </p:val>
                                        </p:tav>
                                      </p:tavLst>
                                    </p:anim>
                                    <p:anim calcmode="lin" valueType="num">
                                      <p:cBhvr additive="base">
                                        <p:cTn id="62" dur="200" fill="hold"/>
                                        <p:tgtEl>
                                          <p:spTgt spid="58"/>
                                        </p:tgtEl>
                                        <p:attrNameLst>
                                          <p:attrName>ppt_y</p:attrName>
                                        </p:attrNameLst>
                                      </p:cBhvr>
                                      <p:tavLst>
                                        <p:tav tm="0">
                                          <p:val>
                                            <p:strVal val="#ppt_y"/>
                                          </p:val>
                                        </p:tav>
                                        <p:tav tm="100000">
                                          <p:val>
                                            <p:strVal val="#ppt_y"/>
                                          </p:val>
                                        </p:tav>
                                      </p:tavLst>
                                    </p:anim>
                                  </p:childTnLst>
                                </p:cTn>
                              </p:par>
                            </p:childTnLst>
                          </p:cTn>
                        </p:par>
                        <p:par>
                          <p:cTn id="63" fill="hold">
                            <p:stCondLst>
                              <p:cond delay="1800"/>
                            </p:stCondLst>
                            <p:childTnLst>
                              <p:par>
                                <p:cTn id="64" presetID="22" presetClass="entr" presetSubtype="4" fill="hold" grpId="0" nodeType="afterEffect">
                                  <p:stCondLst>
                                    <p:cond delay="0"/>
                                  </p:stCondLst>
                                  <p:childTnLst>
                                    <p:set>
                                      <p:cBhvr>
                                        <p:cTn id="65" dur="1" fill="hold">
                                          <p:stCondLst>
                                            <p:cond delay="0"/>
                                          </p:stCondLst>
                                        </p:cTn>
                                        <p:tgtEl>
                                          <p:spTgt spid="107"/>
                                        </p:tgtEl>
                                        <p:attrNameLst>
                                          <p:attrName>style.visibility</p:attrName>
                                        </p:attrNameLst>
                                      </p:cBhvr>
                                      <p:to>
                                        <p:strVal val="visible"/>
                                      </p:to>
                                    </p:set>
                                    <p:animEffect transition="in" filter="wipe(down)">
                                      <p:cBhvr>
                                        <p:cTn id="66" dur="300"/>
                                        <p:tgtEl>
                                          <p:spTgt spid="107"/>
                                        </p:tgtEl>
                                      </p:cBhvr>
                                    </p:animEffect>
                                  </p:childTnLst>
                                </p:cTn>
                              </p:par>
                            </p:childTnLst>
                          </p:cTn>
                        </p:par>
                        <p:par>
                          <p:cTn id="67" fill="hold">
                            <p:stCondLst>
                              <p:cond delay="2100"/>
                            </p:stCondLst>
                            <p:childTnLst>
                              <p:par>
                                <p:cTn id="68" presetID="53" presetClass="entr" presetSubtype="16" fill="hold" grpId="0" nodeType="afterEffect">
                                  <p:stCondLst>
                                    <p:cond delay="0"/>
                                  </p:stCondLst>
                                  <p:childTnLst>
                                    <p:set>
                                      <p:cBhvr>
                                        <p:cTn id="69" dur="1" fill="hold">
                                          <p:stCondLst>
                                            <p:cond delay="0"/>
                                          </p:stCondLst>
                                        </p:cTn>
                                        <p:tgtEl>
                                          <p:spTgt spid="131"/>
                                        </p:tgtEl>
                                        <p:attrNameLst>
                                          <p:attrName>style.visibility</p:attrName>
                                        </p:attrNameLst>
                                      </p:cBhvr>
                                      <p:to>
                                        <p:strVal val="visible"/>
                                      </p:to>
                                    </p:set>
                                    <p:anim calcmode="lin" valueType="num">
                                      <p:cBhvr>
                                        <p:cTn id="70" dur="300" fill="hold"/>
                                        <p:tgtEl>
                                          <p:spTgt spid="131"/>
                                        </p:tgtEl>
                                        <p:attrNameLst>
                                          <p:attrName>ppt_w</p:attrName>
                                        </p:attrNameLst>
                                      </p:cBhvr>
                                      <p:tavLst>
                                        <p:tav tm="0">
                                          <p:val>
                                            <p:fltVal val="0"/>
                                          </p:val>
                                        </p:tav>
                                        <p:tav tm="100000">
                                          <p:val>
                                            <p:strVal val="#ppt_w"/>
                                          </p:val>
                                        </p:tav>
                                      </p:tavLst>
                                    </p:anim>
                                    <p:anim calcmode="lin" valueType="num">
                                      <p:cBhvr>
                                        <p:cTn id="71" dur="300" fill="hold"/>
                                        <p:tgtEl>
                                          <p:spTgt spid="131"/>
                                        </p:tgtEl>
                                        <p:attrNameLst>
                                          <p:attrName>ppt_h</p:attrName>
                                        </p:attrNameLst>
                                      </p:cBhvr>
                                      <p:tavLst>
                                        <p:tav tm="0">
                                          <p:val>
                                            <p:fltVal val="0"/>
                                          </p:val>
                                        </p:tav>
                                        <p:tav tm="100000">
                                          <p:val>
                                            <p:strVal val="#ppt_h"/>
                                          </p:val>
                                        </p:tav>
                                      </p:tavLst>
                                    </p:anim>
                                    <p:animEffect transition="in" filter="fade">
                                      <p:cBhvr>
                                        <p:cTn id="72" dur="300"/>
                                        <p:tgtEl>
                                          <p:spTgt spid="131"/>
                                        </p:tgtEl>
                                      </p:cBhvr>
                                    </p:animEffect>
                                  </p:childTnLst>
                                </p:cTn>
                              </p:par>
                            </p:childTnLst>
                          </p:cTn>
                        </p:par>
                        <p:par>
                          <p:cTn id="73" fill="hold">
                            <p:stCondLst>
                              <p:cond delay="2400"/>
                            </p:stCondLst>
                            <p:childTnLst>
                              <p:par>
                                <p:cTn id="74" presetID="22" presetClass="entr" presetSubtype="4" fill="hold" grpId="0" nodeType="afterEffect">
                                  <p:stCondLst>
                                    <p:cond delay="0"/>
                                  </p:stCondLst>
                                  <p:childTnLst>
                                    <p:set>
                                      <p:cBhvr>
                                        <p:cTn id="75" dur="1" fill="hold">
                                          <p:stCondLst>
                                            <p:cond delay="0"/>
                                          </p:stCondLst>
                                        </p:cTn>
                                        <p:tgtEl>
                                          <p:spTgt spid="108"/>
                                        </p:tgtEl>
                                        <p:attrNameLst>
                                          <p:attrName>style.visibility</p:attrName>
                                        </p:attrNameLst>
                                      </p:cBhvr>
                                      <p:to>
                                        <p:strVal val="visible"/>
                                      </p:to>
                                    </p:set>
                                    <p:animEffect transition="in" filter="wipe(down)">
                                      <p:cBhvr>
                                        <p:cTn id="76" dur="500"/>
                                        <p:tgtEl>
                                          <p:spTgt spid="108"/>
                                        </p:tgtEl>
                                      </p:cBhvr>
                                    </p:animEffect>
                                  </p:childTnLst>
                                </p:cTn>
                              </p:par>
                            </p:childTnLst>
                          </p:cTn>
                        </p:par>
                        <p:par>
                          <p:cTn id="77" fill="hold">
                            <p:stCondLst>
                              <p:cond delay="2900"/>
                            </p:stCondLst>
                            <p:childTnLst>
                              <p:par>
                                <p:cTn id="78" presetID="53" presetClass="entr" presetSubtype="16" fill="hold" grpId="0" nodeType="afterEffect">
                                  <p:stCondLst>
                                    <p:cond delay="0"/>
                                  </p:stCondLst>
                                  <p:childTnLst>
                                    <p:set>
                                      <p:cBhvr>
                                        <p:cTn id="79" dur="1" fill="hold">
                                          <p:stCondLst>
                                            <p:cond delay="0"/>
                                          </p:stCondLst>
                                        </p:cTn>
                                        <p:tgtEl>
                                          <p:spTgt spid="125"/>
                                        </p:tgtEl>
                                        <p:attrNameLst>
                                          <p:attrName>style.visibility</p:attrName>
                                        </p:attrNameLst>
                                      </p:cBhvr>
                                      <p:to>
                                        <p:strVal val="visible"/>
                                      </p:to>
                                    </p:set>
                                    <p:anim calcmode="lin" valueType="num">
                                      <p:cBhvr>
                                        <p:cTn id="80" dur="300" fill="hold"/>
                                        <p:tgtEl>
                                          <p:spTgt spid="125"/>
                                        </p:tgtEl>
                                        <p:attrNameLst>
                                          <p:attrName>ppt_w</p:attrName>
                                        </p:attrNameLst>
                                      </p:cBhvr>
                                      <p:tavLst>
                                        <p:tav tm="0">
                                          <p:val>
                                            <p:fltVal val="0"/>
                                          </p:val>
                                        </p:tav>
                                        <p:tav tm="100000">
                                          <p:val>
                                            <p:strVal val="#ppt_w"/>
                                          </p:val>
                                        </p:tav>
                                      </p:tavLst>
                                    </p:anim>
                                    <p:anim calcmode="lin" valueType="num">
                                      <p:cBhvr>
                                        <p:cTn id="81" dur="300" fill="hold"/>
                                        <p:tgtEl>
                                          <p:spTgt spid="125"/>
                                        </p:tgtEl>
                                        <p:attrNameLst>
                                          <p:attrName>ppt_h</p:attrName>
                                        </p:attrNameLst>
                                      </p:cBhvr>
                                      <p:tavLst>
                                        <p:tav tm="0">
                                          <p:val>
                                            <p:fltVal val="0"/>
                                          </p:val>
                                        </p:tav>
                                        <p:tav tm="100000">
                                          <p:val>
                                            <p:strVal val="#ppt_h"/>
                                          </p:val>
                                        </p:tav>
                                      </p:tavLst>
                                    </p:anim>
                                    <p:animEffect transition="in" filter="fade">
                                      <p:cBhvr>
                                        <p:cTn id="82" dur="300"/>
                                        <p:tgtEl>
                                          <p:spTgt spid="125"/>
                                        </p:tgtEl>
                                      </p:cBhvr>
                                    </p:animEffect>
                                  </p:childTnLst>
                                </p:cTn>
                              </p:par>
                            </p:childTnLst>
                          </p:cTn>
                        </p:par>
                        <p:par>
                          <p:cTn id="83" fill="hold">
                            <p:stCondLst>
                              <p:cond delay="3200"/>
                            </p:stCondLst>
                            <p:childTnLst>
                              <p:par>
                                <p:cTn id="84" presetID="2" presetClass="entr" presetSubtype="8" fill="hold" grpId="0" nodeType="afterEffect">
                                  <p:stCondLst>
                                    <p:cond delay="0"/>
                                  </p:stCondLst>
                                  <p:childTnLst>
                                    <p:set>
                                      <p:cBhvr>
                                        <p:cTn id="85" dur="1" fill="hold">
                                          <p:stCondLst>
                                            <p:cond delay="0"/>
                                          </p:stCondLst>
                                        </p:cTn>
                                        <p:tgtEl>
                                          <p:spTgt spid="60"/>
                                        </p:tgtEl>
                                        <p:attrNameLst>
                                          <p:attrName>style.visibility</p:attrName>
                                        </p:attrNameLst>
                                      </p:cBhvr>
                                      <p:to>
                                        <p:strVal val="visible"/>
                                      </p:to>
                                    </p:set>
                                    <p:anim calcmode="lin" valueType="num">
                                      <p:cBhvr additive="base">
                                        <p:cTn id="86" dur="200" fill="hold"/>
                                        <p:tgtEl>
                                          <p:spTgt spid="60"/>
                                        </p:tgtEl>
                                        <p:attrNameLst>
                                          <p:attrName>ppt_x</p:attrName>
                                        </p:attrNameLst>
                                      </p:cBhvr>
                                      <p:tavLst>
                                        <p:tav tm="0">
                                          <p:val>
                                            <p:strVal val="0-#ppt_w/2"/>
                                          </p:val>
                                        </p:tav>
                                        <p:tav tm="100000">
                                          <p:val>
                                            <p:strVal val="#ppt_x"/>
                                          </p:val>
                                        </p:tav>
                                      </p:tavLst>
                                    </p:anim>
                                    <p:anim calcmode="lin" valueType="num">
                                      <p:cBhvr additive="base">
                                        <p:cTn id="87" dur="200" fill="hold"/>
                                        <p:tgtEl>
                                          <p:spTgt spid="60"/>
                                        </p:tgtEl>
                                        <p:attrNameLst>
                                          <p:attrName>ppt_y</p:attrName>
                                        </p:attrNameLst>
                                      </p:cBhvr>
                                      <p:tavLst>
                                        <p:tav tm="0">
                                          <p:val>
                                            <p:strVal val="#ppt_y"/>
                                          </p:val>
                                        </p:tav>
                                        <p:tav tm="100000">
                                          <p:val>
                                            <p:strVal val="#ppt_y"/>
                                          </p:val>
                                        </p:tav>
                                      </p:tavLst>
                                    </p:anim>
                                  </p:childTnLst>
                                </p:cTn>
                              </p:par>
                            </p:childTnLst>
                          </p:cTn>
                        </p:par>
                        <p:par>
                          <p:cTn id="88" fill="hold">
                            <p:stCondLst>
                              <p:cond delay="3400"/>
                            </p:stCondLst>
                            <p:childTnLst>
                              <p:par>
                                <p:cTn id="89" presetID="22" presetClass="entr" presetSubtype="4" fill="hold" grpId="0" nodeType="afterEffect">
                                  <p:stCondLst>
                                    <p:cond delay="0"/>
                                  </p:stCondLst>
                                  <p:childTnLst>
                                    <p:set>
                                      <p:cBhvr>
                                        <p:cTn id="90" dur="1" fill="hold">
                                          <p:stCondLst>
                                            <p:cond delay="0"/>
                                          </p:stCondLst>
                                        </p:cTn>
                                        <p:tgtEl>
                                          <p:spTgt spid="109"/>
                                        </p:tgtEl>
                                        <p:attrNameLst>
                                          <p:attrName>style.visibility</p:attrName>
                                        </p:attrNameLst>
                                      </p:cBhvr>
                                      <p:to>
                                        <p:strVal val="visible"/>
                                      </p:to>
                                    </p:set>
                                    <p:animEffect transition="in" filter="wipe(down)">
                                      <p:cBhvr>
                                        <p:cTn id="91" dur="300"/>
                                        <p:tgtEl>
                                          <p:spTgt spid="109"/>
                                        </p:tgtEl>
                                      </p:cBhvr>
                                    </p:animEffect>
                                  </p:childTnLst>
                                </p:cTn>
                              </p:par>
                            </p:childTnLst>
                          </p:cTn>
                        </p:par>
                        <p:par>
                          <p:cTn id="92" fill="hold">
                            <p:stCondLst>
                              <p:cond delay="3700"/>
                            </p:stCondLst>
                            <p:childTnLst>
                              <p:par>
                                <p:cTn id="93" presetID="53" presetClass="entr" presetSubtype="16" fill="hold" grpId="0" nodeType="afterEffect">
                                  <p:stCondLst>
                                    <p:cond delay="0"/>
                                  </p:stCondLst>
                                  <p:childTnLst>
                                    <p:set>
                                      <p:cBhvr>
                                        <p:cTn id="94" dur="1" fill="hold">
                                          <p:stCondLst>
                                            <p:cond delay="0"/>
                                          </p:stCondLst>
                                        </p:cTn>
                                        <p:tgtEl>
                                          <p:spTgt spid="122"/>
                                        </p:tgtEl>
                                        <p:attrNameLst>
                                          <p:attrName>style.visibility</p:attrName>
                                        </p:attrNameLst>
                                      </p:cBhvr>
                                      <p:to>
                                        <p:strVal val="visible"/>
                                      </p:to>
                                    </p:set>
                                    <p:anim calcmode="lin" valueType="num">
                                      <p:cBhvr>
                                        <p:cTn id="95" dur="300" fill="hold"/>
                                        <p:tgtEl>
                                          <p:spTgt spid="122"/>
                                        </p:tgtEl>
                                        <p:attrNameLst>
                                          <p:attrName>ppt_w</p:attrName>
                                        </p:attrNameLst>
                                      </p:cBhvr>
                                      <p:tavLst>
                                        <p:tav tm="0">
                                          <p:val>
                                            <p:fltVal val="0"/>
                                          </p:val>
                                        </p:tav>
                                        <p:tav tm="100000">
                                          <p:val>
                                            <p:strVal val="#ppt_w"/>
                                          </p:val>
                                        </p:tav>
                                      </p:tavLst>
                                    </p:anim>
                                    <p:anim calcmode="lin" valueType="num">
                                      <p:cBhvr>
                                        <p:cTn id="96" dur="300" fill="hold"/>
                                        <p:tgtEl>
                                          <p:spTgt spid="122"/>
                                        </p:tgtEl>
                                        <p:attrNameLst>
                                          <p:attrName>ppt_h</p:attrName>
                                        </p:attrNameLst>
                                      </p:cBhvr>
                                      <p:tavLst>
                                        <p:tav tm="0">
                                          <p:val>
                                            <p:fltVal val="0"/>
                                          </p:val>
                                        </p:tav>
                                        <p:tav tm="100000">
                                          <p:val>
                                            <p:strVal val="#ppt_h"/>
                                          </p:val>
                                        </p:tav>
                                      </p:tavLst>
                                    </p:anim>
                                    <p:animEffect transition="in" filter="fade">
                                      <p:cBhvr>
                                        <p:cTn id="97" dur="300"/>
                                        <p:tgtEl>
                                          <p:spTgt spid="122"/>
                                        </p:tgtEl>
                                      </p:cBhvr>
                                    </p:animEffect>
                                  </p:childTnLst>
                                </p:cTn>
                              </p:par>
                            </p:childTnLst>
                          </p:cTn>
                        </p:par>
                        <p:par>
                          <p:cTn id="98" fill="hold">
                            <p:stCondLst>
                              <p:cond delay="4000"/>
                            </p:stCondLst>
                            <p:childTnLst>
                              <p:par>
                                <p:cTn id="99" presetID="22" presetClass="entr" presetSubtype="4" fill="hold" grpId="0" nodeType="afterEffect">
                                  <p:stCondLst>
                                    <p:cond delay="0"/>
                                  </p:stCondLst>
                                  <p:childTnLst>
                                    <p:set>
                                      <p:cBhvr>
                                        <p:cTn id="100" dur="1" fill="hold">
                                          <p:stCondLst>
                                            <p:cond delay="0"/>
                                          </p:stCondLst>
                                        </p:cTn>
                                        <p:tgtEl>
                                          <p:spTgt spid="110"/>
                                        </p:tgtEl>
                                        <p:attrNameLst>
                                          <p:attrName>style.visibility</p:attrName>
                                        </p:attrNameLst>
                                      </p:cBhvr>
                                      <p:to>
                                        <p:strVal val="visible"/>
                                      </p:to>
                                    </p:set>
                                    <p:animEffect transition="in" filter="wipe(down)">
                                      <p:cBhvr>
                                        <p:cTn id="101" dur="500"/>
                                        <p:tgtEl>
                                          <p:spTgt spid="110"/>
                                        </p:tgtEl>
                                      </p:cBhvr>
                                    </p:animEffect>
                                  </p:childTnLst>
                                </p:cTn>
                              </p:par>
                            </p:childTnLst>
                          </p:cTn>
                        </p:par>
                        <p:par>
                          <p:cTn id="102" fill="hold">
                            <p:stCondLst>
                              <p:cond delay="4500"/>
                            </p:stCondLst>
                            <p:childTnLst>
                              <p:par>
                                <p:cTn id="103" presetID="53" presetClass="entr" presetSubtype="16" fill="hold" grpId="0" nodeType="afterEffect">
                                  <p:stCondLst>
                                    <p:cond delay="0"/>
                                  </p:stCondLst>
                                  <p:childTnLst>
                                    <p:set>
                                      <p:cBhvr>
                                        <p:cTn id="104" dur="1" fill="hold">
                                          <p:stCondLst>
                                            <p:cond delay="0"/>
                                          </p:stCondLst>
                                        </p:cTn>
                                        <p:tgtEl>
                                          <p:spTgt spid="126"/>
                                        </p:tgtEl>
                                        <p:attrNameLst>
                                          <p:attrName>style.visibility</p:attrName>
                                        </p:attrNameLst>
                                      </p:cBhvr>
                                      <p:to>
                                        <p:strVal val="visible"/>
                                      </p:to>
                                    </p:set>
                                    <p:anim calcmode="lin" valueType="num">
                                      <p:cBhvr>
                                        <p:cTn id="105" dur="300" fill="hold"/>
                                        <p:tgtEl>
                                          <p:spTgt spid="126"/>
                                        </p:tgtEl>
                                        <p:attrNameLst>
                                          <p:attrName>ppt_w</p:attrName>
                                        </p:attrNameLst>
                                      </p:cBhvr>
                                      <p:tavLst>
                                        <p:tav tm="0">
                                          <p:val>
                                            <p:fltVal val="0"/>
                                          </p:val>
                                        </p:tav>
                                        <p:tav tm="100000">
                                          <p:val>
                                            <p:strVal val="#ppt_w"/>
                                          </p:val>
                                        </p:tav>
                                      </p:tavLst>
                                    </p:anim>
                                    <p:anim calcmode="lin" valueType="num">
                                      <p:cBhvr>
                                        <p:cTn id="106" dur="300" fill="hold"/>
                                        <p:tgtEl>
                                          <p:spTgt spid="126"/>
                                        </p:tgtEl>
                                        <p:attrNameLst>
                                          <p:attrName>ppt_h</p:attrName>
                                        </p:attrNameLst>
                                      </p:cBhvr>
                                      <p:tavLst>
                                        <p:tav tm="0">
                                          <p:val>
                                            <p:fltVal val="0"/>
                                          </p:val>
                                        </p:tav>
                                        <p:tav tm="100000">
                                          <p:val>
                                            <p:strVal val="#ppt_h"/>
                                          </p:val>
                                        </p:tav>
                                      </p:tavLst>
                                    </p:anim>
                                    <p:animEffect transition="in" filter="fade">
                                      <p:cBhvr>
                                        <p:cTn id="107" dur="300"/>
                                        <p:tgtEl>
                                          <p:spTgt spid="126"/>
                                        </p:tgtEl>
                                      </p:cBhvr>
                                    </p:animEffect>
                                  </p:childTnLst>
                                </p:cTn>
                              </p:par>
                            </p:childTnLst>
                          </p:cTn>
                        </p:par>
                        <p:par>
                          <p:cTn id="108" fill="hold">
                            <p:stCondLst>
                              <p:cond delay="4800"/>
                            </p:stCondLst>
                            <p:childTnLst>
                              <p:par>
                                <p:cTn id="109" presetID="2" presetClass="entr" presetSubtype="8" fill="hold" grpId="0" nodeType="afterEffect">
                                  <p:stCondLst>
                                    <p:cond delay="0"/>
                                  </p:stCondLst>
                                  <p:childTnLst>
                                    <p:set>
                                      <p:cBhvr>
                                        <p:cTn id="110" dur="1" fill="hold">
                                          <p:stCondLst>
                                            <p:cond delay="0"/>
                                          </p:stCondLst>
                                        </p:cTn>
                                        <p:tgtEl>
                                          <p:spTgt spid="61"/>
                                        </p:tgtEl>
                                        <p:attrNameLst>
                                          <p:attrName>style.visibility</p:attrName>
                                        </p:attrNameLst>
                                      </p:cBhvr>
                                      <p:to>
                                        <p:strVal val="visible"/>
                                      </p:to>
                                    </p:set>
                                    <p:anim calcmode="lin" valueType="num">
                                      <p:cBhvr additive="base">
                                        <p:cTn id="111" dur="200" fill="hold"/>
                                        <p:tgtEl>
                                          <p:spTgt spid="61"/>
                                        </p:tgtEl>
                                        <p:attrNameLst>
                                          <p:attrName>ppt_x</p:attrName>
                                        </p:attrNameLst>
                                      </p:cBhvr>
                                      <p:tavLst>
                                        <p:tav tm="0">
                                          <p:val>
                                            <p:strVal val="0-#ppt_w/2"/>
                                          </p:val>
                                        </p:tav>
                                        <p:tav tm="100000">
                                          <p:val>
                                            <p:strVal val="#ppt_x"/>
                                          </p:val>
                                        </p:tav>
                                      </p:tavLst>
                                    </p:anim>
                                    <p:anim calcmode="lin" valueType="num">
                                      <p:cBhvr additive="base">
                                        <p:cTn id="112" dur="200" fill="hold"/>
                                        <p:tgtEl>
                                          <p:spTgt spid="61"/>
                                        </p:tgtEl>
                                        <p:attrNameLst>
                                          <p:attrName>ppt_y</p:attrName>
                                        </p:attrNameLst>
                                      </p:cBhvr>
                                      <p:tavLst>
                                        <p:tav tm="0">
                                          <p:val>
                                            <p:strVal val="#ppt_y"/>
                                          </p:val>
                                        </p:tav>
                                        <p:tav tm="100000">
                                          <p:val>
                                            <p:strVal val="#ppt_y"/>
                                          </p:val>
                                        </p:tav>
                                      </p:tavLst>
                                    </p:anim>
                                  </p:childTnLst>
                                </p:cTn>
                              </p:par>
                            </p:childTnLst>
                          </p:cTn>
                        </p:par>
                        <p:par>
                          <p:cTn id="113" fill="hold">
                            <p:stCondLst>
                              <p:cond delay="5000"/>
                            </p:stCondLst>
                            <p:childTnLst>
                              <p:par>
                                <p:cTn id="114" presetID="22" presetClass="entr" presetSubtype="4" fill="hold" grpId="0" nodeType="after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wipe(down)">
                                      <p:cBhvr>
                                        <p:cTn id="116" dur="300"/>
                                        <p:tgtEl>
                                          <p:spTgt spid="111"/>
                                        </p:tgtEl>
                                      </p:cBhvr>
                                    </p:animEffect>
                                  </p:childTnLst>
                                </p:cTn>
                              </p:par>
                            </p:childTnLst>
                          </p:cTn>
                        </p:par>
                        <p:par>
                          <p:cTn id="117" fill="hold">
                            <p:stCondLst>
                              <p:cond delay="5300"/>
                            </p:stCondLst>
                            <p:childTnLst>
                              <p:par>
                                <p:cTn id="118" presetID="53" presetClass="entr" presetSubtype="16" fill="hold" grpId="0" nodeType="afterEffect">
                                  <p:stCondLst>
                                    <p:cond delay="0"/>
                                  </p:stCondLst>
                                  <p:childTnLst>
                                    <p:set>
                                      <p:cBhvr>
                                        <p:cTn id="119" dur="1" fill="hold">
                                          <p:stCondLst>
                                            <p:cond delay="0"/>
                                          </p:stCondLst>
                                        </p:cTn>
                                        <p:tgtEl>
                                          <p:spTgt spid="121"/>
                                        </p:tgtEl>
                                        <p:attrNameLst>
                                          <p:attrName>style.visibility</p:attrName>
                                        </p:attrNameLst>
                                      </p:cBhvr>
                                      <p:to>
                                        <p:strVal val="visible"/>
                                      </p:to>
                                    </p:set>
                                    <p:anim calcmode="lin" valueType="num">
                                      <p:cBhvr>
                                        <p:cTn id="120" dur="300" fill="hold"/>
                                        <p:tgtEl>
                                          <p:spTgt spid="121"/>
                                        </p:tgtEl>
                                        <p:attrNameLst>
                                          <p:attrName>ppt_w</p:attrName>
                                        </p:attrNameLst>
                                      </p:cBhvr>
                                      <p:tavLst>
                                        <p:tav tm="0">
                                          <p:val>
                                            <p:fltVal val="0"/>
                                          </p:val>
                                        </p:tav>
                                        <p:tav tm="100000">
                                          <p:val>
                                            <p:strVal val="#ppt_w"/>
                                          </p:val>
                                        </p:tav>
                                      </p:tavLst>
                                    </p:anim>
                                    <p:anim calcmode="lin" valueType="num">
                                      <p:cBhvr>
                                        <p:cTn id="121" dur="300" fill="hold"/>
                                        <p:tgtEl>
                                          <p:spTgt spid="121"/>
                                        </p:tgtEl>
                                        <p:attrNameLst>
                                          <p:attrName>ppt_h</p:attrName>
                                        </p:attrNameLst>
                                      </p:cBhvr>
                                      <p:tavLst>
                                        <p:tav tm="0">
                                          <p:val>
                                            <p:fltVal val="0"/>
                                          </p:val>
                                        </p:tav>
                                        <p:tav tm="100000">
                                          <p:val>
                                            <p:strVal val="#ppt_h"/>
                                          </p:val>
                                        </p:tav>
                                      </p:tavLst>
                                    </p:anim>
                                    <p:animEffect transition="in" filter="fade">
                                      <p:cBhvr>
                                        <p:cTn id="122" dur="300"/>
                                        <p:tgtEl>
                                          <p:spTgt spid="121"/>
                                        </p:tgtEl>
                                      </p:cBhvr>
                                    </p:animEffect>
                                  </p:childTnLst>
                                </p:cTn>
                              </p:par>
                            </p:childTnLst>
                          </p:cTn>
                        </p:par>
                        <p:par>
                          <p:cTn id="123" fill="hold">
                            <p:stCondLst>
                              <p:cond delay="5600"/>
                            </p:stCondLst>
                            <p:childTnLst>
                              <p:par>
                                <p:cTn id="124" presetID="22" presetClass="entr" presetSubtype="4" fill="hold" grpId="0" nodeType="afterEffect">
                                  <p:stCondLst>
                                    <p:cond delay="0"/>
                                  </p:stCondLst>
                                  <p:childTnLst>
                                    <p:set>
                                      <p:cBhvr>
                                        <p:cTn id="125" dur="1" fill="hold">
                                          <p:stCondLst>
                                            <p:cond delay="0"/>
                                          </p:stCondLst>
                                        </p:cTn>
                                        <p:tgtEl>
                                          <p:spTgt spid="112"/>
                                        </p:tgtEl>
                                        <p:attrNameLst>
                                          <p:attrName>style.visibility</p:attrName>
                                        </p:attrNameLst>
                                      </p:cBhvr>
                                      <p:to>
                                        <p:strVal val="visible"/>
                                      </p:to>
                                    </p:set>
                                    <p:animEffect transition="in" filter="wipe(down)">
                                      <p:cBhvr>
                                        <p:cTn id="126" dur="500"/>
                                        <p:tgtEl>
                                          <p:spTgt spid="112"/>
                                        </p:tgtEl>
                                      </p:cBhvr>
                                    </p:animEffect>
                                  </p:childTnLst>
                                </p:cTn>
                              </p:par>
                            </p:childTnLst>
                          </p:cTn>
                        </p:par>
                        <p:par>
                          <p:cTn id="127" fill="hold">
                            <p:stCondLst>
                              <p:cond delay="6100"/>
                            </p:stCondLst>
                            <p:childTnLst>
                              <p:par>
                                <p:cTn id="128" presetID="53" presetClass="entr" presetSubtype="16" fill="hold" grpId="0" nodeType="afterEffect">
                                  <p:stCondLst>
                                    <p:cond delay="0"/>
                                  </p:stCondLst>
                                  <p:childTnLst>
                                    <p:set>
                                      <p:cBhvr>
                                        <p:cTn id="129" dur="1" fill="hold">
                                          <p:stCondLst>
                                            <p:cond delay="0"/>
                                          </p:stCondLst>
                                        </p:cTn>
                                        <p:tgtEl>
                                          <p:spTgt spid="127"/>
                                        </p:tgtEl>
                                        <p:attrNameLst>
                                          <p:attrName>style.visibility</p:attrName>
                                        </p:attrNameLst>
                                      </p:cBhvr>
                                      <p:to>
                                        <p:strVal val="visible"/>
                                      </p:to>
                                    </p:set>
                                    <p:anim calcmode="lin" valueType="num">
                                      <p:cBhvr>
                                        <p:cTn id="130" dur="300" fill="hold"/>
                                        <p:tgtEl>
                                          <p:spTgt spid="127"/>
                                        </p:tgtEl>
                                        <p:attrNameLst>
                                          <p:attrName>ppt_w</p:attrName>
                                        </p:attrNameLst>
                                      </p:cBhvr>
                                      <p:tavLst>
                                        <p:tav tm="0">
                                          <p:val>
                                            <p:fltVal val="0"/>
                                          </p:val>
                                        </p:tav>
                                        <p:tav tm="100000">
                                          <p:val>
                                            <p:strVal val="#ppt_w"/>
                                          </p:val>
                                        </p:tav>
                                      </p:tavLst>
                                    </p:anim>
                                    <p:anim calcmode="lin" valueType="num">
                                      <p:cBhvr>
                                        <p:cTn id="131" dur="300" fill="hold"/>
                                        <p:tgtEl>
                                          <p:spTgt spid="127"/>
                                        </p:tgtEl>
                                        <p:attrNameLst>
                                          <p:attrName>ppt_h</p:attrName>
                                        </p:attrNameLst>
                                      </p:cBhvr>
                                      <p:tavLst>
                                        <p:tav tm="0">
                                          <p:val>
                                            <p:fltVal val="0"/>
                                          </p:val>
                                        </p:tav>
                                        <p:tav tm="100000">
                                          <p:val>
                                            <p:strVal val="#ppt_h"/>
                                          </p:val>
                                        </p:tav>
                                      </p:tavLst>
                                    </p:anim>
                                    <p:animEffect transition="in" filter="fade">
                                      <p:cBhvr>
                                        <p:cTn id="132" dur="300"/>
                                        <p:tgtEl>
                                          <p:spTgt spid="127"/>
                                        </p:tgtEl>
                                      </p:cBhvr>
                                    </p:animEffect>
                                  </p:childTnLst>
                                </p:cTn>
                              </p:par>
                            </p:childTnLst>
                          </p:cTn>
                        </p:par>
                        <p:par>
                          <p:cTn id="133" fill="hold">
                            <p:stCondLst>
                              <p:cond delay="6400"/>
                            </p:stCondLst>
                            <p:childTnLst>
                              <p:par>
                                <p:cTn id="134" presetID="2" presetClass="entr" presetSubtype="8" fill="hold" grpId="0" nodeType="afterEffect">
                                  <p:stCondLst>
                                    <p:cond delay="0"/>
                                  </p:stCondLst>
                                  <p:childTnLst>
                                    <p:set>
                                      <p:cBhvr>
                                        <p:cTn id="135" dur="1" fill="hold">
                                          <p:stCondLst>
                                            <p:cond delay="0"/>
                                          </p:stCondLst>
                                        </p:cTn>
                                        <p:tgtEl>
                                          <p:spTgt spid="62"/>
                                        </p:tgtEl>
                                        <p:attrNameLst>
                                          <p:attrName>style.visibility</p:attrName>
                                        </p:attrNameLst>
                                      </p:cBhvr>
                                      <p:to>
                                        <p:strVal val="visible"/>
                                      </p:to>
                                    </p:set>
                                    <p:anim calcmode="lin" valueType="num">
                                      <p:cBhvr additive="base">
                                        <p:cTn id="136" dur="200" fill="hold"/>
                                        <p:tgtEl>
                                          <p:spTgt spid="62"/>
                                        </p:tgtEl>
                                        <p:attrNameLst>
                                          <p:attrName>ppt_x</p:attrName>
                                        </p:attrNameLst>
                                      </p:cBhvr>
                                      <p:tavLst>
                                        <p:tav tm="0">
                                          <p:val>
                                            <p:strVal val="0-#ppt_w/2"/>
                                          </p:val>
                                        </p:tav>
                                        <p:tav tm="100000">
                                          <p:val>
                                            <p:strVal val="#ppt_x"/>
                                          </p:val>
                                        </p:tav>
                                      </p:tavLst>
                                    </p:anim>
                                    <p:anim calcmode="lin" valueType="num">
                                      <p:cBhvr additive="base">
                                        <p:cTn id="137" dur="200" fill="hold"/>
                                        <p:tgtEl>
                                          <p:spTgt spid="62"/>
                                        </p:tgtEl>
                                        <p:attrNameLst>
                                          <p:attrName>ppt_y</p:attrName>
                                        </p:attrNameLst>
                                      </p:cBhvr>
                                      <p:tavLst>
                                        <p:tav tm="0">
                                          <p:val>
                                            <p:strVal val="#ppt_y"/>
                                          </p:val>
                                        </p:tav>
                                        <p:tav tm="100000">
                                          <p:val>
                                            <p:strVal val="#ppt_y"/>
                                          </p:val>
                                        </p:tav>
                                      </p:tavLst>
                                    </p:anim>
                                  </p:childTnLst>
                                </p:cTn>
                              </p:par>
                            </p:childTnLst>
                          </p:cTn>
                        </p:par>
                        <p:par>
                          <p:cTn id="138" fill="hold">
                            <p:stCondLst>
                              <p:cond delay="6600"/>
                            </p:stCondLst>
                            <p:childTnLst>
                              <p:par>
                                <p:cTn id="139" presetID="22" presetClass="entr" presetSubtype="4" fill="hold" grpId="0" nodeType="afterEffect">
                                  <p:stCondLst>
                                    <p:cond delay="0"/>
                                  </p:stCondLst>
                                  <p:childTnLst>
                                    <p:set>
                                      <p:cBhvr>
                                        <p:cTn id="140" dur="1" fill="hold">
                                          <p:stCondLst>
                                            <p:cond delay="0"/>
                                          </p:stCondLst>
                                        </p:cTn>
                                        <p:tgtEl>
                                          <p:spTgt spid="113"/>
                                        </p:tgtEl>
                                        <p:attrNameLst>
                                          <p:attrName>style.visibility</p:attrName>
                                        </p:attrNameLst>
                                      </p:cBhvr>
                                      <p:to>
                                        <p:strVal val="visible"/>
                                      </p:to>
                                    </p:set>
                                    <p:animEffect transition="in" filter="wipe(down)">
                                      <p:cBhvr>
                                        <p:cTn id="141" dur="300"/>
                                        <p:tgtEl>
                                          <p:spTgt spid="113"/>
                                        </p:tgtEl>
                                      </p:cBhvr>
                                    </p:animEffect>
                                  </p:childTnLst>
                                </p:cTn>
                              </p:par>
                            </p:childTnLst>
                          </p:cTn>
                        </p:par>
                        <p:par>
                          <p:cTn id="142" fill="hold">
                            <p:stCondLst>
                              <p:cond delay="6900"/>
                            </p:stCondLst>
                            <p:childTnLst>
                              <p:par>
                                <p:cTn id="143" presetID="53" presetClass="entr" presetSubtype="16" fill="hold" grpId="0" nodeType="afterEffect">
                                  <p:stCondLst>
                                    <p:cond delay="0"/>
                                  </p:stCondLst>
                                  <p:childTnLst>
                                    <p:set>
                                      <p:cBhvr>
                                        <p:cTn id="144" dur="1" fill="hold">
                                          <p:stCondLst>
                                            <p:cond delay="0"/>
                                          </p:stCondLst>
                                        </p:cTn>
                                        <p:tgtEl>
                                          <p:spTgt spid="123"/>
                                        </p:tgtEl>
                                        <p:attrNameLst>
                                          <p:attrName>style.visibility</p:attrName>
                                        </p:attrNameLst>
                                      </p:cBhvr>
                                      <p:to>
                                        <p:strVal val="visible"/>
                                      </p:to>
                                    </p:set>
                                    <p:anim calcmode="lin" valueType="num">
                                      <p:cBhvr>
                                        <p:cTn id="145" dur="300" fill="hold"/>
                                        <p:tgtEl>
                                          <p:spTgt spid="123"/>
                                        </p:tgtEl>
                                        <p:attrNameLst>
                                          <p:attrName>ppt_w</p:attrName>
                                        </p:attrNameLst>
                                      </p:cBhvr>
                                      <p:tavLst>
                                        <p:tav tm="0">
                                          <p:val>
                                            <p:fltVal val="0"/>
                                          </p:val>
                                        </p:tav>
                                        <p:tav tm="100000">
                                          <p:val>
                                            <p:strVal val="#ppt_w"/>
                                          </p:val>
                                        </p:tav>
                                      </p:tavLst>
                                    </p:anim>
                                    <p:anim calcmode="lin" valueType="num">
                                      <p:cBhvr>
                                        <p:cTn id="146" dur="300" fill="hold"/>
                                        <p:tgtEl>
                                          <p:spTgt spid="123"/>
                                        </p:tgtEl>
                                        <p:attrNameLst>
                                          <p:attrName>ppt_h</p:attrName>
                                        </p:attrNameLst>
                                      </p:cBhvr>
                                      <p:tavLst>
                                        <p:tav tm="0">
                                          <p:val>
                                            <p:fltVal val="0"/>
                                          </p:val>
                                        </p:tav>
                                        <p:tav tm="100000">
                                          <p:val>
                                            <p:strVal val="#ppt_h"/>
                                          </p:val>
                                        </p:tav>
                                      </p:tavLst>
                                    </p:anim>
                                    <p:animEffect transition="in" filter="fade">
                                      <p:cBhvr>
                                        <p:cTn id="147" dur="300"/>
                                        <p:tgtEl>
                                          <p:spTgt spid="123"/>
                                        </p:tgtEl>
                                      </p:cBhvr>
                                    </p:animEffect>
                                  </p:childTnLst>
                                </p:cTn>
                              </p:par>
                            </p:childTnLst>
                          </p:cTn>
                        </p:par>
                        <p:par>
                          <p:cTn id="148" fill="hold">
                            <p:stCondLst>
                              <p:cond delay="7200"/>
                            </p:stCondLst>
                            <p:childTnLst>
                              <p:par>
                                <p:cTn id="149" presetID="22" presetClass="entr" presetSubtype="4" fill="hold" grpId="0" nodeType="afterEffect">
                                  <p:stCondLst>
                                    <p:cond delay="0"/>
                                  </p:stCondLst>
                                  <p:childTnLst>
                                    <p:set>
                                      <p:cBhvr>
                                        <p:cTn id="150" dur="1" fill="hold">
                                          <p:stCondLst>
                                            <p:cond delay="0"/>
                                          </p:stCondLst>
                                        </p:cTn>
                                        <p:tgtEl>
                                          <p:spTgt spid="114"/>
                                        </p:tgtEl>
                                        <p:attrNameLst>
                                          <p:attrName>style.visibility</p:attrName>
                                        </p:attrNameLst>
                                      </p:cBhvr>
                                      <p:to>
                                        <p:strVal val="visible"/>
                                      </p:to>
                                    </p:set>
                                    <p:animEffect transition="in" filter="wipe(down)">
                                      <p:cBhvr>
                                        <p:cTn id="151" dur="500"/>
                                        <p:tgtEl>
                                          <p:spTgt spid="114"/>
                                        </p:tgtEl>
                                      </p:cBhvr>
                                    </p:animEffect>
                                  </p:childTnLst>
                                </p:cTn>
                              </p:par>
                            </p:childTnLst>
                          </p:cTn>
                        </p:par>
                        <p:par>
                          <p:cTn id="152" fill="hold">
                            <p:stCondLst>
                              <p:cond delay="7700"/>
                            </p:stCondLst>
                            <p:childTnLst>
                              <p:par>
                                <p:cTn id="153" presetID="53" presetClass="entr" presetSubtype="16" fill="hold" grpId="0" nodeType="afterEffect">
                                  <p:stCondLst>
                                    <p:cond delay="0"/>
                                  </p:stCondLst>
                                  <p:childTnLst>
                                    <p:set>
                                      <p:cBhvr>
                                        <p:cTn id="154" dur="1" fill="hold">
                                          <p:stCondLst>
                                            <p:cond delay="0"/>
                                          </p:stCondLst>
                                        </p:cTn>
                                        <p:tgtEl>
                                          <p:spTgt spid="128"/>
                                        </p:tgtEl>
                                        <p:attrNameLst>
                                          <p:attrName>style.visibility</p:attrName>
                                        </p:attrNameLst>
                                      </p:cBhvr>
                                      <p:to>
                                        <p:strVal val="visible"/>
                                      </p:to>
                                    </p:set>
                                    <p:anim calcmode="lin" valueType="num">
                                      <p:cBhvr>
                                        <p:cTn id="155" dur="300" fill="hold"/>
                                        <p:tgtEl>
                                          <p:spTgt spid="128"/>
                                        </p:tgtEl>
                                        <p:attrNameLst>
                                          <p:attrName>ppt_w</p:attrName>
                                        </p:attrNameLst>
                                      </p:cBhvr>
                                      <p:tavLst>
                                        <p:tav tm="0">
                                          <p:val>
                                            <p:fltVal val="0"/>
                                          </p:val>
                                        </p:tav>
                                        <p:tav tm="100000">
                                          <p:val>
                                            <p:strVal val="#ppt_w"/>
                                          </p:val>
                                        </p:tav>
                                      </p:tavLst>
                                    </p:anim>
                                    <p:anim calcmode="lin" valueType="num">
                                      <p:cBhvr>
                                        <p:cTn id="156" dur="300" fill="hold"/>
                                        <p:tgtEl>
                                          <p:spTgt spid="128"/>
                                        </p:tgtEl>
                                        <p:attrNameLst>
                                          <p:attrName>ppt_h</p:attrName>
                                        </p:attrNameLst>
                                      </p:cBhvr>
                                      <p:tavLst>
                                        <p:tav tm="0">
                                          <p:val>
                                            <p:fltVal val="0"/>
                                          </p:val>
                                        </p:tav>
                                        <p:tav tm="100000">
                                          <p:val>
                                            <p:strVal val="#ppt_h"/>
                                          </p:val>
                                        </p:tav>
                                      </p:tavLst>
                                    </p:anim>
                                    <p:animEffect transition="in" filter="fade">
                                      <p:cBhvr>
                                        <p:cTn id="157" dur="300"/>
                                        <p:tgtEl>
                                          <p:spTgt spid="128"/>
                                        </p:tgtEl>
                                      </p:cBhvr>
                                    </p:animEffect>
                                  </p:childTnLst>
                                </p:cTn>
                              </p:par>
                            </p:childTnLst>
                          </p:cTn>
                        </p:par>
                        <p:par>
                          <p:cTn id="158" fill="hold">
                            <p:stCondLst>
                              <p:cond delay="8000"/>
                            </p:stCondLst>
                            <p:childTnLst>
                              <p:par>
                                <p:cTn id="159" presetID="2" presetClass="entr" presetSubtype="2" fill="hold" grpId="0" nodeType="afterEffect">
                                  <p:stCondLst>
                                    <p:cond delay="0"/>
                                  </p:stCondLst>
                                  <p:childTnLst>
                                    <p:set>
                                      <p:cBhvr>
                                        <p:cTn id="160" dur="1" fill="hold">
                                          <p:stCondLst>
                                            <p:cond delay="0"/>
                                          </p:stCondLst>
                                        </p:cTn>
                                        <p:tgtEl>
                                          <p:spTgt spid="116"/>
                                        </p:tgtEl>
                                        <p:attrNameLst>
                                          <p:attrName>style.visibility</p:attrName>
                                        </p:attrNameLst>
                                      </p:cBhvr>
                                      <p:to>
                                        <p:strVal val="visible"/>
                                      </p:to>
                                    </p:set>
                                    <p:anim calcmode="lin" valueType="num">
                                      <p:cBhvr additive="base">
                                        <p:cTn id="161" dur="300" fill="hold"/>
                                        <p:tgtEl>
                                          <p:spTgt spid="116"/>
                                        </p:tgtEl>
                                        <p:attrNameLst>
                                          <p:attrName>ppt_x</p:attrName>
                                        </p:attrNameLst>
                                      </p:cBhvr>
                                      <p:tavLst>
                                        <p:tav tm="0">
                                          <p:val>
                                            <p:strVal val="1+#ppt_w/2"/>
                                          </p:val>
                                        </p:tav>
                                        <p:tav tm="100000">
                                          <p:val>
                                            <p:strVal val="#ppt_x"/>
                                          </p:val>
                                        </p:tav>
                                      </p:tavLst>
                                    </p:anim>
                                    <p:anim calcmode="lin" valueType="num">
                                      <p:cBhvr additive="base">
                                        <p:cTn id="162" dur="300" fill="hold"/>
                                        <p:tgtEl>
                                          <p:spTgt spid="116"/>
                                        </p:tgtEl>
                                        <p:attrNameLst>
                                          <p:attrName>ppt_y</p:attrName>
                                        </p:attrNameLst>
                                      </p:cBhvr>
                                      <p:tavLst>
                                        <p:tav tm="0">
                                          <p:val>
                                            <p:strVal val="#ppt_y"/>
                                          </p:val>
                                        </p:tav>
                                        <p:tav tm="100000">
                                          <p:val>
                                            <p:strVal val="#ppt_y"/>
                                          </p:val>
                                        </p:tav>
                                      </p:tavLst>
                                    </p:anim>
                                  </p:childTnLst>
                                </p:cTn>
                              </p:par>
                            </p:childTnLst>
                          </p:cTn>
                        </p:par>
                        <p:par>
                          <p:cTn id="163" fill="hold">
                            <p:stCondLst>
                              <p:cond delay="8300"/>
                            </p:stCondLst>
                            <p:childTnLst>
                              <p:par>
                                <p:cTn id="164" presetID="2" presetClass="entr" presetSubtype="2" fill="hold" grpId="0" nodeType="afterEffect">
                                  <p:stCondLst>
                                    <p:cond delay="0"/>
                                  </p:stCondLst>
                                  <p:childTnLst>
                                    <p:set>
                                      <p:cBhvr>
                                        <p:cTn id="165" dur="1" fill="hold">
                                          <p:stCondLst>
                                            <p:cond delay="0"/>
                                          </p:stCondLst>
                                        </p:cTn>
                                        <p:tgtEl>
                                          <p:spTgt spid="115"/>
                                        </p:tgtEl>
                                        <p:attrNameLst>
                                          <p:attrName>style.visibility</p:attrName>
                                        </p:attrNameLst>
                                      </p:cBhvr>
                                      <p:to>
                                        <p:strVal val="visible"/>
                                      </p:to>
                                    </p:set>
                                    <p:anim calcmode="lin" valueType="num">
                                      <p:cBhvr additive="base">
                                        <p:cTn id="166" dur="300" fill="hold"/>
                                        <p:tgtEl>
                                          <p:spTgt spid="115"/>
                                        </p:tgtEl>
                                        <p:attrNameLst>
                                          <p:attrName>ppt_x</p:attrName>
                                        </p:attrNameLst>
                                      </p:cBhvr>
                                      <p:tavLst>
                                        <p:tav tm="0">
                                          <p:val>
                                            <p:strVal val="1+#ppt_w/2"/>
                                          </p:val>
                                        </p:tav>
                                        <p:tav tm="100000">
                                          <p:val>
                                            <p:strVal val="#ppt_x"/>
                                          </p:val>
                                        </p:tav>
                                      </p:tavLst>
                                    </p:anim>
                                    <p:anim calcmode="lin" valueType="num">
                                      <p:cBhvr additive="base">
                                        <p:cTn id="167" dur="300" fill="hold"/>
                                        <p:tgtEl>
                                          <p:spTgt spid="115"/>
                                        </p:tgtEl>
                                        <p:attrNameLst>
                                          <p:attrName>ppt_y</p:attrName>
                                        </p:attrNameLst>
                                      </p:cBhvr>
                                      <p:tavLst>
                                        <p:tav tm="0">
                                          <p:val>
                                            <p:strVal val="#ppt_y"/>
                                          </p:val>
                                        </p:tav>
                                        <p:tav tm="100000">
                                          <p:val>
                                            <p:strVal val="#ppt_y"/>
                                          </p:val>
                                        </p:tav>
                                      </p:tavLst>
                                    </p:anim>
                                  </p:childTnLst>
                                </p:cTn>
                              </p:par>
                            </p:childTnLst>
                          </p:cTn>
                        </p:par>
                        <p:par>
                          <p:cTn id="168" fill="hold">
                            <p:stCondLst>
                              <p:cond delay="8600"/>
                            </p:stCondLst>
                            <p:childTnLst>
                              <p:par>
                                <p:cTn id="169" presetID="22" presetClass="entr" presetSubtype="8" fill="hold" grpId="0"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wipe(left)">
                                      <p:cBhvr>
                                        <p:cTn id="171" dur="500"/>
                                        <p:tgtEl>
                                          <p:spTgt spid="118"/>
                                        </p:tgtEl>
                                      </p:cBhvr>
                                    </p:animEffect>
                                  </p:childTnLst>
                                </p:cTn>
                              </p:par>
                            </p:childTnLst>
                          </p:cTn>
                        </p:par>
                        <p:par>
                          <p:cTn id="172" fill="hold">
                            <p:stCondLst>
                              <p:cond delay="9100"/>
                            </p:stCondLst>
                            <p:childTnLst>
                              <p:par>
                                <p:cTn id="173" presetID="22" presetClass="entr" presetSubtype="8" fill="hold" grpId="0" nodeType="afterEffect">
                                  <p:stCondLst>
                                    <p:cond delay="0"/>
                                  </p:stCondLst>
                                  <p:childTnLst>
                                    <p:set>
                                      <p:cBhvr>
                                        <p:cTn id="174" dur="1" fill="hold">
                                          <p:stCondLst>
                                            <p:cond delay="0"/>
                                          </p:stCondLst>
                                        </p:cTn>
                                        <p:tgtEl>
                                          <p:spTgt spid="117"/>
                                        </p:tgtEl>
                                        <p:attrNameLst>
                                          <p:attrName>style.visibility</p:attrName>
                                        </p:attrNameLst>
                                      </p:cBhvr>
                                      <p:to>
                                        <p:strVal val="visible"/>
                                      </p:to>
                                    </p:set>
                                    <p:animEffect transition="in" filter="wipe(left)">
                                      <p:cBhvr>
                                        <p:cTn id="175" dur="500"/>
                                        <p:tgtEl>
                                          <p:spTgt spid="117"/>
                                        </p:tgtEl>
                                      </p:cBhvr>
                                    </p:animEffect>
                                  </p:childTnLst>
                                </p:cTn>
                              </p:par>
                            </p:childTnLst>
                          </p:cTn>
                        </p:par>
                        <p:par>
                          <p:cTn id="176" fill="hold">
                            <p:stCondLst>
                              <p:cond delay="9600"/>
                            </p:stCondLst>
                            <p:childTnLst>
                              <p:par>
                                <p:cTn id="177" presetID="22" presetClass="entr" presetSubtype="8" fill="hold" grpId="0" nodeType="afterEffect">
                                  <p:stCondLst>
                                    <p:cond delay="0"/>
                                  </p:stCondLst>
                                  <p:childTnLst>
                                    <p:set>
                                      <p:cBhvr>
                                        <p:cTn id="178" dur="1" fill="hold">
                                          <p:stCondLst>
                                            <p:cond delay="0"/>
                                          </p:stCondLst>
                                        </p:cTn>
                                        <p:tgtEl>
                                          <p:spTgt spid="119"/>
                                        </p:tgtEl>
                                        <p:attrNameLst>
                                          <p:attrName>style.visibility</p:attrName>
                                        </p:attrNameLst>
                                      </p:cBhvr>
                                      <p:to>
                                        <p:strVal val="visible"/>
                                      </p:to>
                                    </p:set>
                                    <p:animEffect transition="in" filter="wipe(left)">
                                      <p:cBhvr>
                                        <p:cTn id="179" dur="500"/>
                                        <p:tgtEl>
                                          <p:spTgt spid="119"/>
                                        </p:tgtEl>
                                      </p:cBhvr>
                                    </p:animEffect>
                                  </p:childTnLst>
                                </p:cTn>
                              </p:par>
                            </p:childTnLst>
                          </p:cTn>
                        </p:par>
                        <p:par>
                          <p:cTn id="180" fill="hold">
                            <p:stCondLst>
                              <p:cond delay="10100"/>
                            </p:stCondLst>
                            <p:childTnLst>
                              <p:par>
                                <p:cTn id="181" presetID="22" presetClass="entr" presetSubtype="4" fill="hold" grpId="0" nodeType="afterEffect">
                                  <p:stCondLst>
                                    <p:cond delay="0"/>
                                  </p:stCondLst>
                                  <p:childTnLst>
                                    <p:set>
                                      <p:cBhvr>
                                        <p:cTn id="182" dur="1" fill="hold">
                                          <p:stCondLst>
                                            <p:cond delay="0"/>
                                          </p:stCondLst>
                                        </p:cTn>
                                        <p:tgtEl>
                                          <p:spTgt spid="129"/>
                                        </p:tgtEl>
                                        <p:attrNameLst>
                                          <p:attrName>style.visibility</p:attrName>
                                        </p:attrNameLst>
                                      </p:cBhvr>
                                      <p:to>
                                        <p:strVal val="visible"/>
                                      </p:to>
                                    </p:set>
                                    <p:animEffect transition="in" filter="wipe(down)">
                                      <p:cBhvr>
                                        <p:cTn id="183" dur="500"/>
                                        <p:tgtEl>
                                          <p:spTgt spid="129"/>
                                        </p:tgtEl>
                                      </p:cBhvr>
                                    </p:animEffect>
                                  </p:childTnLst>
                                </p:cTn>
                              </p:par>
                            </p:childTnLst>
                          </p:cTn>
                        </p:par>
                        <p:par>
                          <p:cTn id="184" fill="hold">
                            <p:stCondLst>
                              <p:cond delay="10600"/>
                            </p:stCondLst>
                            <p:childTnLst>
                              <p:par>
                                <p:cTn id="185" presetID="22" presetClass="entr" presetSubtype="8" fill="hold" grpId="0" nodeType="afterEffect">
                                  <p:stCondLst>
                                    <p:cond delay="0"/>
                                  </p:stCondLst>
                                  <p:childTnLst>
                                    <p:set>
                                      <p:cBhvr>
                                        <p:cTn id="186" dur="1" fill="hold">
                                          <p:stCondLst>
                                            <p:cond delay="0"/>
                                          </p:stCondLst>
                                        </p:cTn>
                                        <p:tgtEl>
                                          <p:spTgt spid="120"/>
                                        </p:tgtEl>
                                        <p:attrNameLst>
                                          <p:attrName>style.visibility</p:attrName>
                                        </p:attrNameLst>
                                      </p:cBhvr>
                                      <p:to>
                                        <p:strVal val="visible"/>
                                      </p:to>
                                    </p:set>
                                    <p:animEffect transition="in" filter="wipe(left)">
                                      <p:cBhvr>
                                        <p:cTn id="187" dur="500"/>
                                        <p:tgtEl>
                                          <p:spTgt spid="120"/>
                                        </p:tgtEl>
                                      </p:cBhvr>
                                    </p:animEffect>
                                  </p:childTnLst>
                                </p:cTn>
                              </p:par>
                            </p:childTnLst>
                          </p:cTn>
                        </p:par>
                        <p:par>
                          <p:cTn id="188" fill="hold">
                            <p:stCondLst>
                              <p:cond delay="11100"/>
                            </p:stCondLst>
                            <p:childTnLst>
                              <p:par>
                                <p:cTn id="189" presetID="22" presetClass="entr" presetSubtype="4" fill="hold" grpId="0" nodeType="afterEffect">
                                  <p:stCondLst>
                                    <p:cond delay="0"/>
                                  </p:stCondLst>
                                  <p:childTnLst>
                                    <p:set>
                                      <p:cBhvr>
                                        <p:cTn id="190" dur="1" fill="hold">
                                          <p:stCondLst>
                                            <p:cond delay="0"/>
                                          </p:stCondLst>
                                        </p:cTn>
                                        <p:tgtEl>
                                          <p:spTgt spid="130"/>
                                        </p:tgtEl>
                                        <p:attrNameLst>
                                          <p:attrName>style.visibility</p:attrName>
                                        </p:attrNameLst>
                                      </p:cBhvr>
                                      <p:to>
                                        <p:strVal val="visible"/>
                                      </p:to>
                                    </p:set>
                                    <p:animEffect transition="in" filter="wipe(down)">
                                      <p:cBhvr>
                                        <p:cTn id="191"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P spid="64" grpId="0"/>
      <p:bldP spid="65" grpId="0"/>
      <p:bldP spid="66" grpId="0"/>
      <p:bldP spid="67" grpId="0"/>
      <p:bldP spid="68" grpId="0"/>
      <p:bldP spid="105" grpId="0"/>
      <p:bldP spid="106" grpId="0"/>
      <p:bldP spid="107" grpId="0" animBg="1"/>
      <p:bldP spid="108" grpId="0" animBg="1"/>
      <p:bldP spid="109" grpId="0" animBg="1"/>
      <p:bldP spid="110" grpId="0" animBg="1"/>
      <p:bldP spid="111" grpId="0" animBg="1"/>
      <p:bldP spid="112" grpId="0" animBg="1"/>
      <p:bldP spid="113" grpId="0" animBg="1"/>
      <p:bldP spid="114" grpId="0" animBg="1"/>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animBg="1"/>
      <p:bldP spid="130" grpId="0" animBg="1"/>
      <p:bldP spid="13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燕尾形 32"/>
          <p:cNvSpPr/>
          <p:nvPr/>
        </p:nvSpPr>
        <p:spPr>
          <a:xfrm>
            <a:off x="7201747"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34"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35"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36"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37"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38"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5. </a:t>
            </a:r>
            <a:r>
              <a:rPr lang="zh-CN" altLang="en-US" sz="1600" b="0" dirty="0" smtClean="0">
                <a:solidFill>
                  <a:schemeClr val="bg1"/>
                </a:solidFill>
                <a:latin typeface="Impact" pitchFamily="34" charset="0"/>
                <a:ea typeface="微软雅黑" pitchFamily="34" charset="-122"/>
              </a:rPr>
              <a:t>明年工作计划</a:t>
            </a:r>
            <a:endParaRPr lang="zh-CN" altLang="en-US" sz="1600" b="0" dirty="0">
              <a:solidFill>
                <a:schemeClr val="bg1"/>
              </a:solidFill>
              <a:latin typeface="微软雅黑" pitchFamily="34" charset="-122"/>
              <a:ea typeface="微软雅黑" pitchFamily="34" charset="-122"/>
            </a:endParaRPr>
          </a:p>
        </p:txBody>
      </p:sp>
      <p:grpSp>
        <p:nvGrpSpPr>
          <p:cNvPr id="89" name="组合 88"/>
          <p:cNvGrpSpPr/>
          <p:nvPr/>
        </p:nvGrpSpPr>
        <p:grpSpPr>
          <a:xfrm>
            <a:off x="785019" y="1707654"/>
            <a:ext cx="1692275" cy="2235745"/>
            <a:chOff x="661989" y="1851671"/>
            <a:chExt cx="1692275" cy="2235745"/>
          </a:xfrm>
        </p:grpSpPr>
        <p:sp>
          <p:nvSpPr>
            <p:cNvPr id="90" name="任意多边形 89"/>
            <p:cNvSpPr/>
            <p:nvPr/>
          </p:nvSpPr>
          <p:spPr>
            <a:xfrm>
              <a:off x="661989" y="2196704"/>
              <a:ext cx="1692275" cy="1426369"/>
            </a:xfrm>
            <a:custGeom>
              <a:avLst/>
              <a:gdLst>
                <a:gd name="connsiteX0" fmla="*/ 115088 w 1927180"/>
                <a:gd name="connsiteY0" fmla="*/ 0 h 1438599"/>
                <a:gd name="connsiteX1" fmla="*/ 1812092 w 1927180"/>
                <a:gd name="connsiteY1" fmla="*/ 0 h 1438599"/>
                <a:gd name="connsiteX2" fmla="*/ 1927180 w 1927180"/>
                <a:gd name="connsiteY2" fmla="*/ 115088 h 1438599"/>
                <a:gd name="connsiteX3" fmla="*/ 1927180 w 1927180"/>
                <a:gd name="connsiteY3" fmla="*/ 1438599 h 1438599"/>
                <a:gd name="connsiteX4" fmla="*/ 1927180 w 1927180"/>
                <a:gd name="connsiteY4" fmla="*/ 1438599 h 1438599"/>
                <a:gd name="connsiteX5" fmla="*/ 0 w 1927180"/>
                <a:gd name="connsiteY5" fmla="*/ 1438599 h 1438599"/>
                <a:gd name="connsiteX6" fmla="*/ 0 w 1927180"/>
                <a:gd name="connsiteY6" fmla="*/ 1438599 h 1438599"/>
                <a:gd name="connsiteX7" fmla="*/ 0 w 1927180"/>
                <a:gd name="connsiteY7" fmla="*/ 115088 h 1438599"/>
                <a:gd name="connsiteX8" fmla="*/ 115088 w 1927180"/>
                <a:gd name="connsiteY8" fmla="*/ 0 h 143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180" h="1438599">
                  <a:moveTo>
                    <a:pt x="115088" y="0"/>
                  </a:moveTo>
                  <a:lnTo>
                    <a:pt x="1812092" y="0"/>
                  </a:lnTo>
                  <a:cubicBezTo>
                    <a:pt x="1875653" y="0"/>
                    <a:pt x="1927180" y="51527"/>
                    <a:pt x="1927180" y="115088"/>
                  </a:cubicBezTo>
                  <a:lnTo>
                    <a:pt x="1927180" y="1438599"/>
                  </a:lnTo>
                  <a:lnTo>
                    <a:pt x="1927180" y="1438599"/>
                  </a:lnTo>
                  <a:lnTo>
                    <a:pt x="0" y="1438599"/>
                  </a:lnTo>
                  <a:lnTo>
                    <a:pt x="0" y="1438599"/>
                  </a:lnTo>
                  <a:lnTo>
                    <a:pt x="0" y="115088"/>
                  </a:lnTo>
                  <a:cubicBezTo>
                    <a:pt x="0" y="51527"/>
                    <a:pt x="51527" y="0"/>
                    <a:pt x="115088" y="0"/>
                  </a:cubicBezTo>
                  <a:close/>
                </a:path>
              </a:pathLst>
            </a:custGeom>
            <a:ln w="19050">
              <a:solidFill>
                <a:schemeClr val="accent1"/>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2000" tIns="0" rIns="72000" bIns="0" spcCol="1270" anchor="ctr"/>
            <a:lstStyle/>
            <a:p>
              <a:pPr marL="0" lvl="1" defTabSz="488950">
                <a:lnSpc>
                  <a:spcPct val="130000"/>
                </a:lnSpc>
                <a:spcAft>
                  <a:spcPct val="15000"/>
                </a:spcAft>
                <a:defRPr/>
              </a:pPr>
              <a:r>
                <a:rPr lang="zh-CN" altLang="en-US" sz="1200" b="0" dirty="0">
                  <a:ln/>
                  <a:solidFill>
                    <a:schemeClr val="tx1">
                      <a:lumMod val="50000"/>
                    </a:schemeClr>
                  </a:solidFill>
                  <a:latin typeface="微软雅黑" pitchFamily="34" charset="-122"/>
                  <a:ea typeface="微软雅黑" pitchFamily="34" charset="-122"/>
                  <a:cs typeface="Times New Roman" pitchFamily="18" charset="0"/>
                </a:rPr>
                <a:t>请在此处输入您的文本，或者将您的文本粘贴到此处</a:t>
              </a:r>
              <a:r>
                <a:rPr lang="zh-CN" altLang="en-US" sz="1200" b="0" dirty="0" smtClean="0">
                  <a:ln/>
                  <a:solidFill>
                    <a:schemeClr val="tx1">
                      <a:lumMod val="50000"/>
                    </a:schemeClr>
                  </a:solidFill>
                  <a:latin typeface="微软雅黑" pitchFamily="34" charset="-122"/>
                  <a:ea typeface="微软雅黑" pitchFamily="34" charset="-122"/>
                  <a:cs typeface="Times New Roman" pitchFamily="18" charset="0"/>
                </a:rPr>
                <a:t>。</a:t>
              </a:r>
              <a:r>
                <a:rPr lang="zh-CN" altLang="en-US" sz="1200" b="0" dirty="0">
                  <a:ln/>
                  <a:solidFill>
                    <a:schemeClr val="tx1">
                      <a:lumMod val="50000"/>
                    </a:schemeClr>
                  </a:solidFill>
                  <a:latin typeface="微软雅黑" pitchFamily="34" charset="-122"/>
                  <a:ea typeface="微软雅黑" pitchFamily="34" charset="-122"/>
                  <a:cs typeface="Times New Roman" pitchFamily="18" charset="0"/>
                </a:rPr>
                <a:t>请在此处输入您</a:t>
              </a:r>
              <a:r>
                <a:rPr lang="zh-CN" altLang="en-US" sz="1200" b="0" dirty="0" smtClean="0">
                  <a:ln/>
                  <a:solidFill>
                    <a:schemeClr val="tx1">
                      <a:lumMod val="50000"/>
                    </a:schemeClr>
                  </a:solidFill>
                  <a:latin typeface="微软雅黑" pitchFamily="34" charset="-122"/>
                  <a:ea typeface="微软雅黑" pitchFamily="34" charset="-122"/>
                  <a:cs typeface="Times New Roman" pitchFamily="18" charset="0"/>
                </a:rPr>
                <a:t>的</a:t>
              </a:r>
              <a:endParaRPr lang="zh-CN" altLang="en-US" sz="1200" b="0" dirty="0">
                <a:ln/>
                <a:solidFill>
                  <a:schemeClr val="tx1">
                    <a:lumMod val="50000"/>
                  </a:schemeClr>
                </a:solidFill>
                <a:latin typeface="微软雅黑" pitchFamily="34" charset="-122"/>
                <a:ea typeface="微软雅黑" pitchFamily="34" charset="-122"/>
                <a:cs typeface="Times New Roman" pitchFamily="18" charset="0"/>
              </a:endParaRPr>
            </a:p>
          </p:txBody>
        </p:sp>
        <p:sp>
          <p:nvSpPr>
            <p:cNvPr id="91" name="任意多边形 90"/>
            <p:cNvSpPr/>
            <p:nvPr/>
          </p:nvSpPr>
          <p:spPr>
            <a:xfrm>
              <a:off x="661989" y="3623072"/>
              <a:ext cx="1692275" cy="464344"/>
            </a:xfrm>
            <a:custGeom>
              <a:avLst/>
              <a:gdLst>
                <a:gd name="connsiteX0" fmla="*/ 0 w 1710000"/>
                <a:gd name="connsiteY0" fmla="*/ 0 h 618597"/>
                <a:gd name="connsiteX1" fmla="*/ 1710000 w 1710000"/>
                <a:gd name="connsiteY1" fmla="*/ 0 h 618597"/>
                <a:gd name="connsiteX2" fmla="*/ 1710000 w 1710000"/>
                <a:gd name="connsiteY2" fmla="*/ 515495 h 618597"/>
                <a:gd name="connsiteX3" fmla="*/ 1606898 w 1710000"/>
                <a:gd name="connsiteY3" fmla="*/ 618597 h 618597"/>
                <a:gd name="connsiteX4" fmla="*/ 103102 w 1710000"/>
                <a:gd name="connsiteY4" fmla="*/ 618597 h 618597"/>
                <a:gd name="connsiteX5" fmla="*/ 0 w 1710000"/>
                <a:gd name="connsiteY5" fmla="*/ 515495 h 61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0000" h="618597">
                  <a:moveTo>
                    <a:pt x="0" y="0"/>
                  </a:moveTo>
                  <a:lnTo>
                    <a:pt x="1710000" y="0"/>
                  </a:lnTo>
                  <a:lnTo>
                    <a:pt x="1710000" y="515495"/>
                  </a:lnTo>
                  <a:cubicBezTo>
                    <a:pt x="1710000" y="572437"/>
                    <a:pt x="1663840" y="618597"/>
                    <a:pt x="1606898" y="618597"/>
                  </a:cubicBezTo>
                  <a:lnTo>
                    <a:pt x="103102" y="618597"/>
                  </a:lnTo>
                  <a:cubicBezTo>
                    <a:pt x="46160" y="618597"/>
                    <a:pt x="0" y="572437"/>
                    <a:pt x="0" y="515495"/>
                  </a:cubicBezTo>
                  <a:close/>
                </a:path>
              </a:pathLst>
            </a:custGeom>
            <a:solidFill>
              <a:srgbClr val="00B0F0"/>
            </a:solidFill>
            <a:ln w="19050">
              <a:solidFill>
                <a:schemeClr val="accent1"/>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spcCol="1270" anchor="ctr"/>
            <a:lstStyle/>
            <a:p>
              <a:pPr algn="ctr" defTabSz="1066800" eaLnBrk="1" fontAlgn="auto" hangingPunct="1">
                <a:lnSpc>
                  <a:spcPct val="90000"/>
                </a:lnSpc>
                <a:spcAft>
                  <a:spcPct val="35000"/>
                </a:spcAft>
                <a:defRPr/>
              </a:pPr>
              <a:r>
                <a:rPr lang="zh-CN" altLang="en-US" b="0" dirty="0" smtClean="0">
                  <a:ln/>
                  <a:latin typeface="微软雅黑" pitchFamily="34" charset="-122"/>
                  <a:ea typeface="微软雅黑" pitchFamily="34" charset="-122"/>
                  <a:cs typeface="Times New Roman" pitchFamily="18" charset="0"/>
                </a:rPr>
                <a:t>文本内容</a:t>
              </a:r>
              <a:endParaRPr lang="zh-CN" altLang="en-US" b="0" dirty="0">
                <a:ln/>
                <a:latin typeface="微软雅黑" pitchFamily="34" charset="-122"/>
                <a:ea typeface="微软雅黑" pitchFamily="34" charset="-122"/>
                <a:cs typeface="Times New Roman" pitchFamily="18" charset="0"/>
              </a:endParaRPr>
            </a:p>
          </p:txBody>
        </p:sp>
        <p:sp>
          <p:nvSpPr>
            <p:cNvPr id="92" name="椭圆 91"/>
            <p:cNvSpPr/>
            <p:nvPr/>
          </p:nvSpPr>
          <p:spPr>
            <a:xfrm>
              <a:off x="1238251" y="1851671"/>
              <a:ext cx="612775" cy="59744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b="0" dirty="0">
                  <a:ea typeface="微软雅黑" pitchFamily="34" charset="-122"/>
                </a:rPr>
                <a:t>1</a:t>
              </a:r>
              <a:endParaRPr lang="zh-CN" altLang="en-US" sz="2400" b="0" dirty="0">
                <a:ea typeface="微软雅黑" pitchFamily="34" charset="-122"/>
              </a:endParaRPr>
            </a:p>
          </p:txBody>
        </p:sp>
      </p:grpSp>
      <p:grpSp>
        <p:nvGrpSpPr>
          <p:cNvPr id="93" name="组合 92"/>
          <p:cNvGrpSpPr/>
          <p:nvPr/>
        </p:nvGrpSpPr>
        <p:grpSpPr>
          <a:xfrm>
            <a:off x="2818606" y="1707654"/>
            <a:ext cx="1692275" cy="2235745"/>
            <a:chOff x="2695576" y="1851671"/>
            <a:chExt cx="1692275" cy="2235745"/>
          </a:xfrm>
        </p:grpSpPr>
        <p:sp>
          <p:nvSpPr>
            <p:cNvPr id="94" name="任意多边形 93"/>
            <p:cNvSpPr/>
            <p:nvPr/>
          </p:nvSpPr>
          <p:spPr>
            <a:xfrm>
              <a:off x="2695576" y="2196704"/>
              <a:ext cx="1692275" cy="1426369"/>
            </a:xfrm>
            <a:custGeom>
              <a:avLst/>
              <a:gdLst>
                <a:gd name="connsiteX0" fmla="*/ 115088 w 1927180"/>
                <a:gd name="connsiteY0" fmla="*/ 0 h 1438599"/>
                <a:gd name="connsiteX1" fmla="*/ 1812092 w 1927180"/>
                <a:gd name="connsiteY1" fmla="*/ 0 h 1438599"/>
                <a:gd name="connsiteX2" fmla="*/ 1927180 w 1927180"/>
                <a:gd name="connsiteY2" fmla="*/ 115088 h 1438599"/>
                <a:gd name="connsiteX3" fmla="*/ 1927180 w 1927180"/>
                <a:gd name="connsiteY3" fmla="*/ 1438599 h 1438599"/>
                <a:gd name="connsiteX4" fmla="*/ 1927180 w 1927180"/>
                <a:gd name="connsiteY4" fmla="*/ 1438599 h 1438599"/>
                <a:gd name="connsiteX5" fmla="*/ 0 w 1927180"/>
                <a:gd name="connsiteY5" fmla="*/ 1438599 h 1438599"/>
                <a:gd name="connsiteX6" fmla="*/ 0 w 1927180"/>
                <a:gd name="connsiteY6" fmla="*/ 1438599 h 1438599"/>
                <a:gd name="connsiteX7" fmla="*/ 0 w 1927180"/>
                <a:gd name="connsiteY7" fmla="*/ 115088 h 1438599"/>
                <a:gd name="connsiteX8" fmla="*/ 115088 w 1927180"/>
                <a:gd name="connsiteY8" fmla="*/ 0 h 143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180" h="1438599">
                  <a:moveTo>
                    <a:pt x="115088" y="0"/>
                  </a:moveTo>
                  <a:lnTo>
                    <a:pt x="1812092" y="0"/>
                  </a:lnTo>
                  <a:cubicBezTo>
                    <a:pt x="1875653" y="0"/>
                    <a:pt x="1927180" y="51527"/>
                    <a:pt x="1927180" y="115088"/>
                  </a:cubicBezTo>
                  <a:lnTo>
                    <a:pt x="1927180" y="1438599"/>
                  </a:lnTo>
                  <a:lnTo>
                    <a:pt x="1927180" y="1438599"/>
                  </a:lnTo>
                  <a:lnTo>
                    <a:pt x="0" y="1438599"/>
                  </a:lnTo>
                  <a:lnTo>
                    <a:pt x="0" y="1438599"/>
                  </a:lnTo>
                  <a:lnTo>
                    <a:pt x="0" y="115088"/>
                  </a:lnTo>
                  <a:cubicBezTo>
                    <a:pt x="0" y="51527"/>
                    <a:pt x="51527" y="0"/>
                    <a:pt x="115088" y="0"/>
                  </a:cubicBezTo>
                  <a:close/>
                </a:path>
              </a:pathLst>
            </a:custGeom>
            <a:ln w="19050">
              <a:solidFill>
                <a:schemeClr val="accent1"/>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2000" tIns="0" rIns="72000" bIns="0" spcCol="1270" anchor="ctr"/>
            <a:lstStyle/>
            <a:p>
              <a:pPr marL="0" lvl="1" defTabSz="488950">
                <a:lnSpc>
                  <a:spcPct val="130000"/>
                </a:lnSpc>
                <a:spcAft>
                  <a:spcPct val="15000"/>
                </a:spcAft>
                <a:defRPr/>
              </a:pPr>
              <a:r>
                <a:rPr lang="zh-CN" altLang="en-US" sz="1200" b="0" dirty="0">
                  <a:ln/>
                  <a:solidFill>
                    <a:schemeClr val="tx1">
                      <a:lumMod val="50000"/>
                    </a:schemeClr>
                  </a:solidFill>
                  <a:latin typeface="微软雅黑" pitchFamily="34" charset="-122"/>
                  <a:ea typeface="微软雅黑" pitchFamily="34" charset="-122"/>
                  <a:cs typeface="Times New Roman" pitchFamily="18" charset="0"/>
                </a:rPr>
                <a:t>请在此处输入您的文本，或者将您的文本粘贴到此处。请在此处输入您的</a:t>
              </a:r>
            </a:p>
          </p:txBody>
        </p:sp>
        <p:sp>
          <p:nvSpPr>
            <p:cNvPr id="95" name="任意多边形 94"/>
            <p:cNvSpPr/>
            <p:nvPr/>
          </p:nvSpPr>
          <p:spPr>
            <a:xfrm>
              <a:off x="2695576" y="3623072"/>
              <a:ext cx="1692275" cy="464344"/>
            </a:xfrm>
            <a:custGeom>
              <a:avLst/>
              <a:gdLst>
                <a:gd name="connsiteX0" fmla="*/ 0 w 1710000"/>
                <a:gd name="connsiteY0" fmla="*/ 0 h 618597"/>
                <a:gd name="connsiteX1" fmla="*/ 1710000 w 1710000"/>
                <a:gd name="connsiteY1" fmla="*/ 0 h 618597"/>
                <a:gd name="connsiteX2" fmla="*/ 1710000 w 1710000"/>
                <a:gd name="connsiteY2" fmla="*/ 515495 h 618597"/>
                <a:gd name="connsiteX3" fmla="*/ 1606898 w 1710000"/>
                <a:gd name="connsiteY3" fmla="*/ 618597 h 618597"/>
                <a:gd name="connsiteX4" fmla="*/ 103102 w 1710000"/>
                <a:gd name="connsiteY4" fmla="*/ 618597 h 618597"/>
                <a:gd name="connsiteX5" fmla="*/ 0 w 1710000"/>
                <a:gd name="connsiteY5" fmla="*/ 515495 h 61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0000" h="618597">
                  <a:moveTo>
                    <a:pt x="0" y="0"/>
                  </a:moveTo>
                  <a:lnTo>
                    <a:pt x="1710000" y="0"/>
                  </a:lnTo>
                  <a:lnTo>
                    <a:pt x="1710000" y="515495"/>
                  </a:lnTo>
                  <a:cubicBezTo>
                    <a:pt x="1710000" y="572437"/>
                    <a:pt x="1663840" y="618597"/>
                    <a:pt x="1606898" y="618597"/>
                  </a:cubicBezTo>
                  <a:lnTo>
                    <a:pt x="103102" y="618597"/>
                  </a:lnTo>
                  <a:cubicBezTo>
                    <a:pt x="46160" y="618597"/>
                    <a:pt x="0" y="572437"/>
                    <a:pt x="0" y="515495"/>
                  </a:cubicBezTo>
                  <a:close/>
                </a:path>
              </a:pathLst>
            </a:custGeom>
            <a:solidFill>
              <a:srgbClr val="0070C0"/>
            </a:solidFill>
            <a:ln w="19050">
              <a:solidFill>
                <a:schemeClr val="accent1"/>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spcCol="1270" anchor="ctr"/>
            <a:lstStyle/>
            <a:p>
              <a:pPr algn="ctr" defTabSz="1066800">
                <a:lnSpc>
                  <a:spcPct val="90000"/>
                </a:lnSpc>
                <a:spcAft>
                  <a:spcPct val="35000"/>
                </a:spcAft>
                <a:defRPr/>
              </a:pPr>
              <a:r>
                <a:rPr lang="zh-CN" altLang="en-US" b="0" dirty="0">
                  <a:ln/>
                  <a:latin typeface="微软雅黑" pitchFamily="34" charset="-122"/>
                  <a:ea typeface="微软雅黑" pitchFamily="34" charset="-122"/>
                  <a:cs typeface="Times New Roman" pitchFamily="18" charset="0"/>
                </a:rPr>
                <a:t>文本内容</a:t>
              </a:r>
            </a:p>
          </p:txBody>
        </p:sp>
        <p:sp>
          <p:nvSpPr>
            <p:cNvPr id="96" name="椭圆 95"/>
            <p:cNvSpPr/>
            <p:nvPr/>
          </p:nvSpPr>
          <p:spPr>
            <a:xfrm>
              <a:off x="3271839" y="1851671"/>
              <a:ext cx="612775" cy="59744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b="0" dirty="0">
                  <a:ea typeface="微软雅黑" pitchFamily="34" charset="-122"/>
                </a:rPr>
                <a:t>2</a:t>
              </a:r>
              <a:endParaRPr lang="zh-CN" altLang="en-US" sz="2400" b="0" dirty="0">
                <a:ea typeface="微软雅黑" pitchFamily="34" charset="-122"/>
              </a:endParaRPr>
            </a:p>
          </p:txBody>
        </p:sp>
      </p:grpSp>
      <p:grpSp>
        <p:nvGrpSpPr>
          <p:cNvPr id="97" name="组合 96"/>
          <p:cNvGrpSpPr/>
          <p:nvPr/>
        </p:nvGrpSpPr>
        <p:grpSpPr>
          <a:xfrm>
            <a:off x="4845844" y="1707654"/>
            <a:ext cx="1692275" cy="2235745"/>
            <a:chOff x="4722814" y="1851671"/>
            <a:chExt cx="1692275" cy="2235745"/>
          </a:xfrm>
        </p:grpSpPr>
        <p:sp>
          <p:nvSpPr>
            <p:cNvPr id="98" name="任意多边形 97"/>
            <p:cNvSpPr/>
            <p:nvPr/>
          </p:nvSpPr>
          <p:spPr>
            <a:xfrm>
              <a:off x="4722814" y="2196704"/>
              <a:ext cx="1692275" cy="1426369"/>
            </a:xfrm>
            <a:custGeom>
              <a:avLst/>
              <a:gdLst>
                <a:gd name="connsiteX0" fmla="*/ 115088 w 1927180"/>
                <a:gd name="connsiteY0" fmla="*/ 0 h 1438599"/>
                <a:gd name="connsiteX1" fmla="*/ 1812092 w 1927180"/>
                <a:gd name="connsiteY1" fmla="*/ 0 h 1438599"/>
                <a:gd name="connsiteX2" fmla="*/ 1927180 w 1927180"/>
                <a:gd name="connsiteY2" fmla="*/ 115088 h 1438599"/>
                <a:gd name="connsiteX3" fmla="*/ 1927180 w 1927180"/>
                <a:gd name="connsiteY3" fmla="*/ 1438599 h 1438599"/>
                <a:gd name="connsiteX4" fmla="*/ 1927180 w 1927180"/>
                <a:gd name="connsiteY4" fmla="*/ 1438599 h 1438599"/>
                <a:gd name="connsiteX5" fmla="*/ 0 w 1927180"/>
                <a:gd name="connsiteY5" fmla="*/ 1438599 h 1438599"/>
                <a:gd name="connsiteX6" fmla="*/ 0 w 1927180"/>
                <a:gd name="connsiteY6" fmla="*/ 1438599 h 1438599"/>
                <a:gd name="connsiteX7" fmla="*/ 0 w 1927180"/>
                <a:gd name="connsiteY7" fmla="*/ 115088 h 1438599"/>
                <a:gd name="connsiteX8" fmla="*/ 115088 w 1927180"/>
                <a:gd name="connsiteY8" fmla="*/ 0 h 143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180" h="1438599">
                  <a:moveTo>
                    <a:pt x="115088" y="0"/>
                  </a:moveTo>
                  <a:lnTo>
                    <a:pt x="1812092" y="0"/>
                  </a:lnTo>
                  <a:cubicBezTo>
                    <a:pt x="1875653" y="0"/>
                    <a:pt x="1927180" y="51527"/>
                    <a:pt x="1927180" y="115088"/>
                  </a:cubicBezTo>
                  <a:lnTo>
                    <a:pt x="1927180" y="1438599"/>
                  </a:lnTo>
                  <a:lnTo>
                    <a:pt x="1927180" y="1438599"/>
                  </a:lnTo>
                  <a:lnTo>
                    <a:pt x="0" y="1438599"/>
                  </a:lnTo>
                  <a:lnTo>
                    <a:pt x="0" y="1438599"/>
                  </a:lnTo>
                  <a:lnTo>
                    <a:pt x="0" y="115088"/>
                  </a:lnTo>
                  <a:cubicBezTo>
                    <a:pt x="0" y="51527"/>
                    <a:pt x="51527" y="0"/>
                    <a:pt x="115088" y="0"/>
                  </a:cubicBezTo>
                  <a:close/>
                </a:path>
              </a:pathLst>
            </a:custGeom>
            <a:ln w="19050">
              <a:solidFill>
                <a:schemeClr val="accent1"/>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2000" tIns="0" rIns="72000" bIns="0" spcCol="1270" anchor="ctr"/>
            <a:lstStyle/>
            <a:p>
              <a:pPr marL="0" lvl="1" defTabSz="488950">
                <a:lnSpc>
                  <a:spcPct val="130000"/>
                </a:lnSpc>
                <a:spcAft>
                  <a:spcPct val="15000"/>
                </a:spcAft>
                <a:defRPr/>
              </a:pPr>
              <a:r>
                <a:rPr lang="zh-CN" altLang="en-US" sz="1200" b="0" dirty="0">
                  <a:ln/>
                  <a:solidFill>
                    <a:schemeClr val="tx1">
                      <a:lumMod val="50000"/>
                    </a:schemeClr>
                  </a:solidFill>
                  <a:latin typeface="微软雅黑" pitchFamily="34" charset="-122"/>
                  <a:ea typeface="微软雅黑" pitchFamily="34" charset="-122"/>
                  <a:cs typeface="Times New Roman" pitchFamily="18" charset="0"/>
                </a:rPr>
                <a:t>请在此处输入您的文本，或者将您的文本粘贴到此处。请在此处输入您的</a:t>
              </a:r>
            </a:p>
          </p:txBody>
        </p:sp>
        <p:sp>
          <p:nvSpPr>
            <p:cNvPr id="99" name="任意多边形 98"/>
            <p:cNvSpPr/>
            <p:nvPr/>
          </p:nvSpPr>
          <p:spPr>
            <a:xfrm>
              <a:off x="4722814" y="3623072"/>
              <a:ext cx="1692275" cy="464344"/>
            </a:xfrm>
            <a:custGeom>
              <a:avLst/>
              <a:gdLst>
                <a:gd name="connsiteX0" fmla="*/ 0 w 1710000"/>
                <a:gd name="connsiteY0" fmla="*/ 0 h 618597"/>
                <a:gd name="connsiteX1" fmla="*/ 1710000 w 1710000"/>
                <a:gd name="connsiteY1" fmla="*/ 0 h 618597"/>
                <a:gd name="connsiteX2" fmla="*/ 1710000 w 1710000"/>
                <a:gd name="connsiteY2" fmla="*/ 515495 h 618597"/>
                <a:gd name="connsiteX3" fmla="*/ 1606898 w 1710000"/>
                <a:gd name="connsiteY3" fmla="*/ 618597 h 618597"/>
                <a:gd name="connsiteX4" fmla="*/ 103102 w 1710000"/>
                <a:gd name="connsiteY4" fmla="*/ 618597 h 618597"/>
                <a:gd name="connsiteX5" fmla="*/ 0 w 1710000"/>
                <a:gd name="connsiteY5" fmla="*/ 515495 h 61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0000" h="618597">
                  <a:moveTo>
                    <a:pt x="0" y="0"/>
                  </a:moveTo>
                  <a:lnTo>
                    <a:pt x="1710000" y="0"/>
                  </a:lnTo>
                  <a:lnTo>
                    <a:pt x="1710000" y="515495"/>
                  </a:lnTo>
                  <a:cubicBezTo>
                    <a:pt x="1710000" y="572437"/>
                    <a:pt x="1663840" y="618597"/>
                    <a:pt x="1606898" y="618597"/>
                  </a:cubicBezTo>
                  <a:lnTo>
                    <a:pt x="103102" y="618597"/>
                  </a:lnTo>
                  <a:cubicBezTo>
                    <a:pt x="46160" y="618597"/>
                    <a:pt x="0" y="572437"/>
                    <a:pt x="0" y="515495"/>
                  </a:cubicBezTo>
                  <a:close/>
                </a:path>
              </a:pathLst>
            </a:custGeom>
            <a:solidFill>
              <a:srgbClr val="00B0F0"/>
            </a:solidFill>
            <a:ln w="19050">
              <a:solidFill>
                <a:schemeClr val="accent1"/>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spcCol="1270" anchor="ctr"/>
            <a:lstStyle/>
            <a:p>
              <a:pPr algn="ctr" defTabSz="1066800">
                <a:lnSpc>
                  <a:spcPct val="90000"/>
                </a:lnSpc>
                <a:spcAft>
                  <a:spcPct val="35000"/>
                </a:spcAft>
                <a:defRPr/>
              </a:pPr>
              <a:r>
                <a:rPr lang="zh-CN" altLang="en-US" b="0" dirty="0">
                  <a:ln/>
                  <a:latin typeface="微软雅黑" pitchFamily="34" charset="-122"/>
                  <a:ea typeface="微软雅黑" pitchFamily="34" charset="-122"/>
                  <a:cs typeface="Times New Roman" pitchFamily="18" charset="0"/>
                </a:rPr>
                <a:t>文本内容</a:t>
              </a:r>
            </a:p>
          </p:txBody>
        </p:sp>
        <p:sp>
          <p:nvSpPr>
            <p:cNvPr id="100" name="椭圆 99"/>
            <p:cNvSpPr/>
            <p:nvPr/>
          </p:nvSpPr>
          <p:spPr>
            <a:xfrm>
              <a:off x="5299076" y="1851671"/>
              <a:ext cx="612775" cy="59744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b="0" dirty="0">
                  <a:ea typeface="微软雅黑" pitchFamily="34" charset="-122"/>
                </a:rPr>
                <a:t>3</a:t>
              </a:r>
              <a:endParaRPr lang="zh-CN" altLang="en-US" sz="2400" b="0" dirty="0">
                <a:ea typeface="微软雅黑" pitchFamily="34" charset="-122"/>
              </a:endParaRPr>
            </a:p>
          </p:txBody>
        </p:sp>
      </p:grpSp>
      <p:grpSp>
        <p:nvGrpSpPr>
          <p:cNvPr id="101" name="组合 100"/>
          <p:cNvGrpSpPr/>
          <p:nvPr/>
        </p:nvGrpSpPr>
        <p:grpSpPr>
          <a:xfrm>
            <a:off x="6876256" y="1707654"/>
            <a:ext cx="1692275" cy="2235745"/>
            <a:chOff x="6753226" y="1851671"/>
            <a:chExt cx="1692275" cy="2235745"/>
          </a:xfrm>
        </p:grpSpPr>
        <p:sp>
          <p:nvSpPr>
            <p:cNvPr id="102" name="任意多边形 101"/>
            <p:cNvSpPr/>
            <p:nvPr/>
          </p:nvSpPr>
          <p:spPr>
            <a:xfrm>
              <a:off x="6753226" y="2196704"/>
              <a:ext cx="1692275" cy="1426369"/>
            </a:xfrm>
            <a:custGeom>
              <a:avLst/>
              <a:gdLst>
                <a:gd name="connsiteX0" fmla="*/ 115088 w 1927180"/>
                <a:gd name="connsiteY0" fmla="*/ 0 h 1438599"/>
                <a:gd name="connsiteX1" fmla="*/ 1812092 w 1927180"/>
                <a:gd name="connsiteY1" fmla="*/ 0 h 1438599"/>
                <a:gd name="connsiteX2" fmla="*/ 1927180 w 1927180"/>
                <a:gd name="connsiteY2" fmla="*/ 115088 h 1438599"/>
                <a:gd name="connsiteX3" fmla="*/ 1927180 w 1927180"/>
                <a:gd name="connsiteY3" fmla="*/ 1438599 h 1438599"/>
                <a:gd name="connsiteX4" fmla="*/ 1927180 w 1927180"/>
                <a:gd name="connsiteY4" fmla="*/ 1438599 h 1438599"/>
                <a:gd name="connsiteX5" fmla="*/ 0 w 1927180"/>
                <a:gd name="connsiteY5" fmla="*/ 1438599 h 1438599"/>
                <a:gd name="connsiteX6" fmla="*/ 0 w 1927180"/>
                <a:gd name="connsiteY6" fmla="*/ 1438599 h 1438599"/>
                <a:gd name="connsiteX7" fmla="*/ 0 w 1927180"/>
                <a:gd name="connsiteY7" fmla="*/ 115088 h 1438599"/>
                <a:gd name="connsiteX8" fmla="*/ 115088 w 1927180"/>
                <a:gd name="connsiteY8" fmla="*/ 0 h 143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180" h="1438599">
                  <a:moveTo>
                    <a:pt x="115088" y="0"/>
                  </a:moveTo>
                  <a:lnTo>
                    <a:pt x="1812092" y="0"/>
                  </a:lnTo>
                  <a:cubicBezTo>
                    <a:pt x="1875653" y="0"/>
                    <a:pt x="1927180" y="51527"/>
                    <a:pt x="1927180" y="115088"/>
                  </a:cubicBezTo>
                  <a:lnTo>
                    <a:pt x="1927180" y="1438599"/>
                  </a:lnTo>
                  <a:lnTo>
                    <a:pt x="1927180" y="1438599"/>
                  </a:lnTo>
                  <a:lnTo>
                    <a:pt x="0" y="1438599"/>
                  </a:lnTo>
                  <a:lnTo>
                    <a:pt x="0" y="1438599"/>
                  </a:lnTo>
                  <a:lnTo>
                    <a:pt x="0" y="115088"/>
                  </a:lnTo>
                  <a:cubicBezTo>
                    <a:pt x="0" y="51527"/>
                    <a:pt x="51527" y="0"/>
                    <a:pt x="115088" y="0"/>
                  </a:cubicBezTo>
                  <a:close/>
                </a:path>
              </a:pathLst>
            </a:custGeom>
            <a:ln w="19050">
              <a:solidFill>
                <a:schemeClr val="accent1"/>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2000" tIns="0" rIns="72000" bIns="0" spcCol="1270" anchor="ctr"/>
            <a:lstStyle/>
            <a:p>
              <a:pPr marL="0" lvl="1" defTabSz="488950">
                <a:lnSpc>
                  <a:spcPct val="130000"/>
                </a:lnSpc>
                <a:spcAft>
                  <a:spcPct val="15000"/>
                </a:spcAft>
                <a:defRPr/>
              </a:pPr>
              <a:r>
                <a:rPr lang="zh-CN" altLang="en-US" sz="1200" b="0" dirty="0">
                  <a:ln/>
                  <a:solidFill>
                    <a:schemeClr val="tx1">
                      <a:lumMod val="50000"/>
                    </a:schemeClr>
                  </a:solidFill>
                  <a:latin typeface="微软雅黑" pitchFamily="34" charset="-122"/>
                  <a:ea typeface="微软雅黑" pitchFamily="34" charset="-122"/>
                  <a:cs typeface="Times New Roman" pitchFamily="18" charset="0"/>
                </a:rPr>
                <a:t>请在此处输入您的文本，或者将您的文本粘贴到此处。请在此处输入您的</a:t>
              </a:r>
            </a:p>
          </p:txBody>
        </p:sp>
        <p:sp>
          <p:nvSpPr>
            <p:cNvPr id="103" name="任意多边形 102"/>
            <p:cNvSpPr/>
            <p:nvPr/>
          </p:nvSpPr>
          <p:spPr>
            <a:xfrm>
              <a:off x="6753226" y="3623072"/>
              <a:ext cx="1692275" cy="464344"/>
            </a:xfrm>
            <a:custGeom>
              <a:avLst/>
              <a:gdLst>
                <a:gd name="connsiteX0" fmla="*/ 0 w 1710000"/>
                <a:gd name="connsiteY0" fmla="*/ 0 h 618597"/>
                <a:gd name="connsiteX1" fmla="*/ 1710000 w 1710000"/>
                <a:gd name="connsiteY1" fmla="*/ 0 h 618597"/>
                <a:gd name="connsiteX2" fmla="*/ 1710000 w 1710000"/>
                <a:gd name="connsiteY2" fmla="*/ 515495 h 618597"/>
                <a:gd name="connsiteX3" fmla="*/ 1606898 w 1710000"/>
                <a:gd name="connsiteY3" fmla="*/ 618597 h 618597"/>
                <a:gd name="connsiteX4" fmla="*/ 103102 w 1710000"/>
                <a:gd name="connsiteY4" fmla="*/ 618597 h 618597"/>
                <a:gd name="connsiteX5" fmla="*/ 0 w 1710000"/>
                <a:gd name="connsiteY5" fmla="*/ 515495 h 61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0000" h="618597">
                  <a:moveTo>
                    <a:pt x="0" y="0"/>
                  </a:moveTo>
                  <a:lnTo>
                    <a:pt x="1710000" y="0"/>
                  </a:lnTo>
                  <a:lnTo>
                    <a:pt x="1710000" y="515495"/>
                  </a:lnTo>
                  <a:cubicBezTo>
                    <a:pt x="1710000" y="572437"/>
                    <a:pt x="1663840" y="618597"/>
                    <a:pt x="1606898" y="618597"/>
                  </a:cubicBezTo>
                  <a:lnTo>
                    <a:pt x="103102" y="618597"/>
                  </a:lnTo>
                  <a:cubicBezTo>
                    <a:pt x="46160" y="618597"/>
                    <a:pt x="0" y="572437"/>
                    <a:pt x="0" y="515495"/>
                  </a:cubicBezTo>
                  <a:close/>
                </a:path>
              </a:pathLst>
            </a:custGeom>
            <a:solidFill>
              <a:srgbClr val="0070C0"/>
            </a:solidFill>
            <a:ln w="19050">
              <a:solidFill>
                <a:schemeClr val="accent1"/>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spcCol="1270" anchor="ctr"/>
            <a:lstStyle/>
            <a:p>
              <a:pPr algn="ctr" defTabSz="1066800">
                <a:lnSpc>
                  <a:spcPct val="90000"/>
                </a:lnSpc>
                <a:spcAft>
                  <a:spcPct val="35000"/>
                </a:spcAft>
                <a:defRPr/>
              </a:pPr>
              <a:r>
                <a:rPr lang="zh-CN" altLang="en-US" b="0" dirty="0">
                  <a:ln/>
                  <a:latin typeface="微软雅黑" pitchFamily="34" charset="-122"/>
                  <a:ea typeface="微软雅黑" pitchFamily="34" charset="-122"/>
                  <a:cs typeface="Times New Roman" pitchFamily="18" charset="0"/>
                </a:rPr>
                <a:t>文本内容</a:t>
              </a:r>
            </a:p>
          </p:txBody>
        </p:sp>
        <p:sp>
          <p:nvSpPr>
            <p:cNvPr id="104" name="椭圆 103"/>
            <p:cNvSpPr/>
            <p:nvPr/>
          </p:nvSpPr>
          <p:spPr>
            <a:xfrm>
              <a:off x="7329489" y="1851671"/>
              <a:ext cx="612775" cy="59744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b="0" dirty="0">
                  <a:ea typeface="微软雅黑" pitchFamily="34" charset="-122"/>
                </a:rPr>
                <a:t>4</a:t>
              </a:r>
              <a:endParaRPr lang="zh-CN" altLang="en-US" sz="2400" b="0" dirty="0">
                <a:ea typeface="微软雅黑" pitchFamily="34" charset="-122"/>
              </a:endParaRPr>
            </a:p>
          </p:txBody>
        </p:sp>
      </p:grpSp>
    </p:spTree>
    <p:extLst>
      <p:ext uri="{BB962C8B-B14F-4D97-AF65-F5344CB8AC3E}">
        <p14:creationId xmlns:p14="http://schemas.microsoft.com/office/powerpoint/2010/main" xmlns="" val="3441573554"/>
      </p:ext>
    </p:extLst>
  </p:cSld>
  <p:clrMapOvr>
    <a:masterClrMapping/>
  </p:clrMapOvr>
  <mc:AlternateContent xmlns:mc="http://schemas.openxmlformats.org/markup-compatibility/2006">
    <mc:Choice xmlns:p14="http://schemas.microsoft.com/office/powerpoint/2010/main" xmlns="" Requires="p14">
      <p:transition spd="slow" p14:dur="1200" advClick="0" advTm="6000">
        <p14:prism/>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up)">
                                      <p:cBhvr>
                                        <p:cTn id="7" dur="500"/>
                                        <p:tgtEl>
                                          <p:spTgt spid="8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wipe(down)">
                                      <p:cBhvr>
                                        <p:cTn id="11" dur="500"/>
                                        <p:tgtEl>
                                          <p:spTgt spid="9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wipe(up)">
                                      <p:cBhvr>
                                        <p:cTn id="15" dur="500"/>
                                        <p:tgtEl>
                                          <p:spTgt spid="9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wipe(down)">
                                      <p:cBhvr>
                                        <p:cTn id="19"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燕尾形 32"/>
          <p:cNvSpPr/>
          <p:nvPr/>
        </p:nvSpPr>
        <p:spPr>
          <a:xfrm>
            <a:off x="7201747"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34"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35"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36"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37"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38"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5. </a:t>
            </a:r>
            <a:r>
              <a:rPr lang="zh-CN" altLang="en-US" sz="1600" b="0" dirty="0" smtClean="0">
                <a:solidFill>
                  <a:schemeClr val="bg1"/>
                </a:solidFill>
                <a:latin typeface="Impact" pitchFamily="34" charset="0"/>
                <a:ea typeface="微软雅黑" pitchFamily="34" charset="-122"/>
              </a:rPr>
              <a:t>明年工作计划</a:t>
            </a:r>
            <a:endParaRPr lang="zh-CN" altLang="en-US" sz="1600" b="0" dirty="0">
              <a:solidFill>
                <a:schemeClr val="bg1"/>
              </a:solidFill>
              <a:latin typeface="微软雅黑" pitchFamily="34" charset="-122"/>
              <a:ea typeface="微软雅黑" pitchFamily="34" charset="-122"/>
            </a:endParaRPr>
          </a:p>
        </p:txBody>
      </p:sp>
      <p:grpSp>
        <p:nvGrpSpPr>
          <p:cNvPr id="40" name="组合 39"/>
          <p:cNvGrpSpPr/>
          <p:nvPr/>
        </p:nvGrpSpPr>
        <p:grpSpPr>
          <a:xfrm>
            <a:off x="4860032" y="1263284"/>
            <a:ext cx="4283967" cy="3074588"/>
            <a:chOff x="4860032" y="1273324"/>
            <a:chExt cx="4283967" cy="3416209"/>
          </a:xfrm>
          <a:solidFill>
            <a:srgbClr val="00B0F0"/>
          </a:solidFill>
        </p:grpSpPr>
        <p:sp>
          <p:nvSpPr>
            <p:cNvPr id="41" name="矩形 40"/>
            <p:cNvSpPr/>
            <p:nvPr/>
          </p:nvSpPr>
          <p:spPr>
            <a:xfrm>
              <a:off x="4860032" y="1273324"/>
              <a:ext cx="4283967" cy="34162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0"/>
            </a:p>
          </p:txBody>
        </p:sp>
        <p:sp>
          <p:nvSpPr>
            <p:cNvPr id="42" name="文本框 32"/>
            <p:cNvSpPr txBox="1"/>
            <p:nvPr/>
          </p:nvSpPr>
          <p:spPr>
            <a:xfrm>
              <a:off x="5045299" y="1482464"/>
              <a:ext cx="3630389" cy="471924"/>
            </a:xfrm>
            <a:prstGeom prst="rect">
              <a:avLst/>
            </a:prstGeom>
            <a:grpFill/>
          </p:spPr>
          <p:txBody>
            <a:bodyPr wrap="square" rtlCol="0">
              <a:spAutoFit/>
            </a:bodyPr>
            <a:lstStyle/>
            <a:p>
              <a:pPr>
                <a:lnSpc>
                  <a:spcPct val="120000"/>
                </a:lnSpc>
              </a:pPr>
              <a:endParaRPr lang="zh-CN" altLang="en-US" b="0" dirty="0">
                <a:solidFill>
                  <a:schemeClr val="bg1"/>
                </a:solidFill>
              </a:endParaRPr>
            </a:p>
          </p:txBody>
        </p:sp>
      </p:grpSp>
      <p:sp>
        <p:nvSpPr>
          <p:cNvPr id="43" name="任意多边形 42"/>
          <p:cNvSpPr/>
          <p:nvPr/>
        </p:nvSpPr>
        <p:spPr>
          <a:xfrm>
            <a:off x="623903" y="1266131"/>
            <a:ext cx="3228021" cy="324217"/>
          </a:xfrm>
          <a:custGeom>
            <a:avLst/>
            <a:gdLst>
              <a:gd name="connsiteX0" fmla="*/ 16062 w 4098963"/>
              <a:gd name="connsiteY0" fmla="*/ 0 h 340242"/>
              <a:gd name="connsiteX1" fmla="*/ 3928842 w 4098963"/>
              <a:gd name="connsiteY1" fmla="*/ 0 h 340242"/>
              <a:gd name="connsiteX2" fmla="*/ 4098963 w 4098963"/>
              <a:gd name="connsiteY2" fmla="*/ 170121 h 340242"/>
              <a:gd name="connsiteX3" fmla="*/ 3928842 w 4098963"/>
              <a:gd name="connsiteY3" fmla="*/ 340242 h 340242"/>
              <a:gd name="connsiteX4" fmla="*/ 16062 w 4098963"/>
              <a:gd name="connsiteY4" fmla="*/ 340242 h 340242"/>
              <a:gd name="connsiteX5" fmla="*/ 0 w 4098963"/>
              <a:gd name="connsiteY5" fmla="*/ 336999 h 340242"/>
              <a:gd name="connsiteX6" fmla="*/ 0 w 4098963"/>
              <a:gd name="connsiteY6" fmla="*/ 3243 h 3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963" h="340242">
                <a:moveTo>
                  <a:pt x="16062" y="0"/>
                </a:moveTo>
                <a:lnTo>
                  <a:pt x="3928842" y="0"/>
                </a:lnTo>
                <a:cubicBezTo>
                  <a:pt x="4022797" y="0"/>
                  <a:pt x="4098963" y="76166"/>
                  <a:pt x="4098963" y="170121"/>
                </a:cubicBezTo>
                <a:cubicBezTo>
                  <a:pt x="4098963" y="264076"/>
                  <a:pt x="4022797" y="340242"/>
                  <a:pt x="3928842" y="340242"/>
                </a:cubicBezTo>
                <a:lnTo>
                  <a:pt x="16062" y="340242"/>
                </a:lnTo>
                <a:lnTo>
                  <a:pt x="0" y="336999"/>
                </a:lnTo>
                <a:lnTo>
                  <a:pt x="0" y="324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0" dirty="0">
                <a:latin typeface="微软雅黑" panose="020B0503020204020204" pitchFamily="34" charset="-122"/>
                <a:ea typeface="微软雅黑" panose="020B0503020204020204" pitchFamily="34" charset="-122"/>
              </a:rPr>
              <a:t>单击此处添加标题</a:t>
            </a:r>
          </a:p>
        </p:txBody>
      </p:sp>
      <p:sp>
        <p:nvSpPr>
          <p:cNvPr id="44" name="任意多边形 43"/>
          <p:cNvSpPr/>
          <p:nvPr/>
        </p:nvSpPr>
        <p:spPr>
          <a:xfrm>
            <a:off x="623902" y="1812023"/>
            <a:ext cx="2402559" cy="324217"/>
          </a:xfrm>
          <a:custGeom>
            <a:avLst/>
            <a:gdLst>
              <a:gd name="connsiteX0" fmla="*/ 16062 w 4098963"/>
              <a:gd name="connsiteY0" fmla="*/ 0 h 340242"/>
              <a:gd name="connsiteX1" fmla="*/ 3928842 w 4098963"/>
              <a:gd name="connsiteY1" fmla="*/ 0 h 340242"/>
              <a:gd name="connsiteX2" fmla="*/ 4098963 w 4098963"/>
              <a:gd name="connsiteY2" fmla="*/ 170121 h 340242"/>
              <a:gd name="connsiteX3" fmla="*/ 3928842 w 4098963"/>
              <a:gd name="connsiteY3" fmla="*/ 340242 h 340242"/>
              <a:gd name="connsiteX4" fmla="*/ 16062 w 4098963"/>
              <a:gd name="connsiteY4" fmla="*/ 340242 h 340242"/>
              <a:gd name="connsiteX5" fmla="*/ 0 w 4098963"/>
              <a:gd name="connsiteY5" fmla="*/ 336999 h 340242"/>
              <a:gd name="connsiteX6" fmla="*/ 0 w 4098963"/>
              <a:gd name="connsiteY6" fmla="*/ 3243 h 3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963" h="340242">
                <a:moveTo>
                  <a:pt x="16062" y="0"/>
                </a:moveTo>
                <a:lnTo>
                  <a:pt x="3928842" y="0"/>
                </a:lnTo>
                <a:cubicBezTo>
                  <a:pt x="4022797" y="0"/>
                  <a:pt x="4098963" y="76166"/>
                  <a:pt x="4098963" y="170121"/>
                </a:cubicBezTo>
                <a:cubicBezTo>
                  <a:pt x="4098963" y="264076"/>
                  <a:pt x="4022797" y="340242"/>
                  <a:pt x="3928842" y="340242"/>
                </a:cubicBezTo>
                <a:lnTo>
                  <a:pt x="16062" y="340242"/>
                </a:lnTo>
                <a:lnTo>
                  <a:pt x="0" y="336999"/>
                </a:lnTo>
                <a:lnTo>
                  <a:pt x="0" y="324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0" dirty="0" smtClean="0">
                <a:latin typeface="微软雅黑" panose="020B0503020204020204" pitchFamily="34" charset="-122"/>
                <a:ea typeface="微软雅黑" panose="020B0503020204020204" pitchFamily="34" charset="-122"/>
              </a:rPr>
              <a:t>此处</a:t>
            </a:r>
            <a:r>
              <a:rPr lang="zh-CN" altLang="en-US" b="0" dirty="0">
                <a:latin typeface="微软雅黑" panose="020B0503020204020204" pitchFamily="34" charset="-122"/>
                <a:ea typeface="微软雅黑" panose="020B0503020204020204" pitchFamily="34" charset="-122"/>
              </a:rPr>
              <a:t>添加标题</a:t>
            </a:r>
          </a:p>
        </p:txBody>
      </p:sp>
      <p:sp>
        <p:nvSpPr>
          <p:cNvPr id="45" name="任意多边形 44"/>
          <p:cNvSpPr/>
          <p:nvPr/>
        </p:nvSpPr>
        <p:spPr>
          <a:xfrm>
            <a:off x="623903" y="2357916"/>
            <a:ext cx="2833785" cy="324217"/>
          </a:xfrm>
          <a:custGeom>
            <a:avLst/>
            <a:gdLst>
              <a:gd name="connsiteX0" fmla="*/ 16062 w 4098963"/>
              <a:gd name="connsiteY0" fmla="*/ 0 h 340242"/>
              <a:gd name="connsiteX1" fmla="*/ 3928842 w 4098963"/>
              <a:gd name="connsiteY1" fmla="*/ 0 h 340242"/>
              <a:gd name="connsiteX2" fmla="*/ 4098963 w 4098963"/>
              <a:gd name="connsiteY2" fmla="*/ 170121 h 340242"/>
              <a:gd name="connsiteX3" fmla="*/ 3928842 w 4098963"/>
              <a:gd name="connsiteY3" fmla="*/ 340242 h 340242"/>
              <a:gd name="connsiteX4" fmla="*/ 16062 w 4098963"/>
              <a:gd name="connsiteY4" fmla="*/ 340242 h 340242"/>
              <a:gd name="connsiteX5" fmla="*/ 0 w 4098963"/>
              <a:gd name="connsiteY5" fmla="*/ 336999 h 340242"/>
              <a:gd name="connsiteX6" fmla="*/ 0 w 4098963"/>
              <a:gd name="connsiteY6" fmla="*/ 3243 h 3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963" h="340242">
                <a:moveTo>
                  <a:pt x="16062" y="0"/>
                </a:moveTo>
                <a:lnTo>
                  <a:pt x="3928842" y="0"/>
                </a:lnTo>
                <a:cubicBezTo>
                  <a:pt x="4022797" y="0"/>
                  <a:pt x="4098963" y="76166"/>
                  <a:pt x="4098963" y="170121"/>
                </a:cubicBezTo>
                <a:cubicBezTo>
                  <a:pt x="4098963" y="264076"/>
                  <a:pt x="4022797" y="340242"/>
                  <a:pt x="3928842" y="340242"/>
                </a:cubicBezTo>
                <a:lnTo>
                  <a:pt x="16062" y="340242"/>
                </a:lnTo>
                <a:lnTo>
                  <a:pt x="0" y="336999"/>
                </a:lnTo>
                <a:lnTo>
                  <a:pt x="0" y="324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0" dirty="0">
                <a:latin typeface="微软雅黑" panose="020B0503020204020204" pitchFamily="34" charset="-122"/>
                <a:ea typeface="微软雅黑" panose="020B0503020204020204" pitchFamily="34" charset="-122"/>
              </a:rPr>
              <a:t>单击此处添加标题</a:t>
            </a:r>
          </a:p>
        </p:txBody>
      </p:sp>
      <p:sp>
        <p:nvSpPr>
          <p:cNvPr id="46" name="任意多边形 45"/>
          <p:cNvSpPr/>
          <p:nvPr/>
        </p:nvSpPr>
        <p:spPr>
          <a:xfrm>
            <a:off x="623898" y="2903808"/>
            <a:ext cx="1866664" cy="324217"/>
          </a:xfrm>
          <a:custGeom>
            <a:avLst/>
            <a:gdLst>
              <a:gd name="connsiteX0" fmla="*/ 16062 w 4098963"/>
              <a:gd name="connsiteY0" fmla="*/ 0 h 340242"/>
              <a:gd name="connsiteX1" fmla="*/ 3928842 w 4098963"/>
              <a:gd name="connsiteY1" fmla="*/ 0 h 340242"/>
              <a:gd name="connsiteX2" fmla="*/ 4098963 w 4098963"/>
              <a:gd name="connsiteY2" fmla="*/ 170121 h 340242"/>
              <a:gd name="connsiteX3" fmla="*/ 3928842 w 4098963"/>
              <a:gd name="connsiteY3" fmla="*/ 340242 h 340242"/>
              <a:gd name="connsiteX4" fmla="*/ 16062 w 4098963"/>
              <a:gd name="connsiteY4" fmla="*/ 340242 h 340242"/>
              <a:gd name="connsiteX5" fmla="*/ 0 w 4098963"/>
              <a:gd name="connsiteY5" fmla="*/ 336999 h 340242"/>
              <a:gd name="connsiteX6" fmla="*/ 0 w 4098963"/>
              <a:gd name="connsiteY6" fmla="*/ 3243 h 3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963" h="340242">
                <a:moveTo>
                  <a:pt x="16062" y="0"/>
                </a:moveTo>
                <a:lnTo>
                  <a:pt x="3928842" y="0"/>
                </a:lnTo>
                <a:cubicBezTo>
                  <a:pt x="4022797" y="0"/>
                  <a:pt x="4098963" y="76166"/>
                  <a:pt x="4098963" y="170121"/>
                </a:cubicBezTo>
                <a:cubicBezTo>
                  <a:pt x="4098963" y="264076"/>
                  <a:pt x="4022797" y="340242"/>
                  <a:pt x="3928842" y="340242"/>
                </a:cubicBezTo>
                <a:lnTo>
                  <a:pt x="16062" y="340242"/>
                </a:lnTo>
                <a:lnTo>
                  <a:pt x="0" y="336999"/>
                </a:lnTo>
                <a:lnTo>
                  <a:pt x="0" y="324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0" dirty="0" smtClean="0">
                <a:latin typeface="微软雅黑" panose="020B0503020204020204" pitchFamily="34" charset="-122"/>
                <a:ea typeface="微软雅黑" panose="020B0503020204020204" pitchFamily="34" charset="-122"/>
              </a:rPr>
              <a:t>此处</a:t>
            </a:r>
            <a:r>
              <a:rPr lang="zh-CN" altLang="en-US" b="0" dirty="0">
                <a:latin typeface="微软雅黑" panose="020B0503020204020204" pitchFamily="34" charset="-122"/>
                <a:ea typeface="微软雅黑" panose="020B0503020204020204" pitchFamily="34" charset="-122"/>
              </a:rPr>
              <a:t>添加标题</a:t>
            </a:r>
          </a:p>
        </p:txBody>
      </p:sp>
      <p:sp>
        <p:nvSpPr>
          <p:cNvPr id="47" name="任意多边形 46"/>
          <p:cNvSpPr/>
          <p:nvPr/>
        </p:nvSpPr>
        <p:spPr>
          <a:xfrm>
            <a:off x="623903" y="3449700"/>
            <a:ext cx="2486295" cy="324217"/>
          </a:xfrm>
          <a:custGeom>
            <a:avLst/>
            <a:gdLst>
              <a:gd name="connsiteX0" fmla="*/ 16062 w 4098963"/>
              <a:gd name="connsiteY0" fmla="*/ 0 h 340242"/>
              <a:gd name="connsiteX1" fmla="*/ 3928842 w 4098963"/>
              <a:gd name="connsiteY1" fmla="*/ 0 h 340242"/>
              <a:gd name="connsiteX2" fmla="*/ 4098963 w 4098963"/>
              <a:gd name="connsiteY2" fmla="*/ 170121 h 340242"/>
              <a:gd name="connsiteX3" fmla="*/ 3928842 w 4098963"/>
              <a:gd name="connsiteY3" fmla="*/ 340242 h 340242"/>
              <a:gd name="connsiteX4" fmla="*/ 16062 w 4098963"/>
              <a:gd name="connsiteY4" fmla="*/ 340242 h 340242"/>
              <a:gd name="connsiteX5" fmla="*/ 0 w 4098963"/>
              <a:gd name="connsiteY5" fmla="*/ 336999 h 340242"/>
              <a:gd name="connsiteX6" fmla="*/ 0 w 4098963"/>
              <a:gd name="connsiteY6" fmla="*/ 3243 h 3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963" h="340242">
                <a:moveTo>
                  <a:pt x="16062" y="0"/>
                </a:moveTo>
                <a:lnTo>
                  <a:pt x="3928842" y="0"/>
                </a:lnTo>
                <a:cubicBezTo>
                  <a:pt x="4022797" y="0"/>
                  <a:pt x="4098963" y="76166"/>
                  <a:pt x="4098963" y="170121"/>
                </a:cubicBezTo>
                <a:cubicBezTo>
                  <a:pt x="4098963" y="264076"/>
                  <a:pt x="4022797" y="340242"/>
                  <a:pt x="3928842" y="340242"/>
                </a:cubicBezTo>
                <a:lnTo>
                  <a:pt x="16062" y="340242"/>
                </a:lnTo>
                <a:lnTo>
                  <a:pt x="0" y="336999"/>
                </a:lnTo>
                <a:lnTo>
                  <a:pt x="0" y="324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0" dirty="0">
                <a:latin typeface="微软雅黑" panose="020B0503020204020204" pitchFamily="34" charset="-122"/>
                <a:ea typeface="微软雅黑" panose="020B0503020204020204" pitchFamily="34" charset="-122"/>
              </a:rPr>
              <a:t>单击此处添加标题</a:t>
            </a:r>
          </a:p>
        </p:txBody>
      </p:sp>
      <p:sp>
        <p:nvSpPr>
          <p:cNvPr id="48" name="任意多边形 47"/>
          <p:cNvSpPr/>
          <p:nvPr/>
        </p:nvSpPr>
        <p:spPr>
          <a:xfrm>
            <a:off x="623903" y="3995594"/>
            <a:ext cx="3052003" cy="324217"/>
          </a:xfrm>
          <a:custGeom>
            <a:avLst/>
            <a:gdLst>
              <a:gd name="connsiteX0" fmla="*/ 16062 w 4098963"/>
              <a:gd name="connsiteY0" fmla="*/ 0 h 340242"/>
              <a:gd name="connsiteX1" fmla="*/ 3928842 w 4098963"/>
              <a:gd name="connsiteY1" fmla="*/ 0 h 340242"/>
              <a:gd name="connsiteX2" fmla="*/ 4098963 w 4098963"/>
              <a:gd name="connsiteY2" fmla="*/ 170121 h 340242"/>
              <a:gd name="connsiteX3" fmla="*/ 3928842 w 4098963"/>
              <a:gd name="connsiteY3" fmla="*/ 340242 h 340242"/>
              <a:gd name="connsiteX4" fmla="*/ 16062 w 4098963"/>
              <a:gd name="connsiteY4" fmla="*/ 340242 h 340242"/>
              <a:gd name="connsiteX5" fmla="*/ 0 w 4098963"/>
              <a:gd name="connsiteY5" fmla="*/ 336999 h 340242"/>
              <a:gd name="connsiteX6" fmla="*/ 0 w 4098963"/>
              <a:gd name="connsiteY6" fmla="*/ 3243 h 3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963" h="340242">
                <a:moveTo>
                  <a:pt x="16062" y="0"/>
                </a:moveTo>
                <a:lnTo>
                  <a:pt x="3928842" y="0"/>
                </a:lnTo>
                <a:cubicBezTo>
                  <a:pt x="4022797" y="0"/>
                  <a:pt x="4098963" y="76166"/>
                  <a:pt x="4098963" y="170121"/>
                </a:cubicBezTo>
                <a:cubicBezTo>
                  <a:pt x="4098963" y="264076"/>
                  <a:pt x="4022797" y="340242"/>
                  <a:pt x="3928842" y="340242"/>
                </a:cubicBezTo>
                <a:lnTo>
                  <a:pt x="16062" y="340242"/>
                </a:lnTo>
                <a:lnTo>
                  <a:pt x="0" y="336999"/>
                </a:lnTo>
                <a:lnTo>
                  <a:pt x="0" y="324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0" dirty="0" smtClean="0">
                <a:latin typeface="微软雅黑" panose="020B0503020204020204" pitchFamily="34" charset="-122"/>
                <a:ea typeface="微软雅黑" panose="020B0503020204020204" pitchFamily="34" charset="-122"/>
              </a:rPr>
              <a:t>此处</a:t>
            </a:r>
            <a:r>
              <a:rPr lang="zh-CN" altLang="en-US" b="0" dirty="0">
                <a:latin typeface="微软雅黑" panose="020B0503020204020204" pitchFamily="34" charset="-122"/>
                <a:ea typeface="微软雅黑" panose="020B0503020204020204" pitchFamily="34" charset="-122"/>
              </a:rPr>
              <a:t>添加标题</a:t>
            </a:r>
          </a:p>
        </p:txBody>
      </p:sp>
      <p:cxnSp>
        <p:nvCxnSpPr>
          <p:cNvPr id="49" name="直接连接符 48"/>
          <p:cNvCxnSpPr/>
          <p:nvPr/>
        </p:nvCxnSpPr>
        <p:spPr>
          <a:xfrm>
            <a:off x="4716016" y="1263284"/>
            <a:ext cx="0" cy="3074588"/>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文本框 40"/>
          <p:cNvSpPr txBox="1"/>
          <p:nvPr/>
        </p:nvSpPr>
        <p:spPr>
          <a:xfrm>
            <a:off x="3799784" y="1263283"/>
            <a:ext cx="916237" cy="523220"/>
          </a:xfrm>
          <a:prstGeom prst="rect">
            <a:avLst/>
          </a:prstGeom>
          <a:noFill/>
        </p:spPr>
        <p:txBody>
          <a:bodyPr wrap="square" rtlCol="0">
            <a:spAutoFit/>
          </a:bodyPr>
          <a:lstStyle/>
          <a:p>
            <a:r>
              <a:rPr lang="en-US" altLang="zh-CN" sz="2800" b="0" dirty="0" smtClean="0">
                <a:latin typeface="微软雅黑" panose="020B0503020204020204" pitchFamily="34" charset="-122"/>
                <a:ea typeface="微软雅黑" panose="020B0503020204020204" pitchFamily="34" charset="-122"/>
              </a:rPr>
              <a:t>90%</a:t>
            </a:r>
            <a:endParaRPr lang="zh-CN" altLang="en-US" sz="2800" b="0" dirty="0">
              <a:latin typeface="微软雅黑" panose="020B0503020204020204" pitchFamily="34" charset="-122"/>
              <a:ea typeface="微软雅黑" panose="020B0503020204020204" pitchFamily="34" charset="-122"/>
            </a:endParaRPr>
          </a:p>
        </p:txBody>
      </p:sp>
      <p:sp>
        <p:nvSpPr>
          <p:cNvPr id="70" name="文本框 41"/>
          <p:cNvSpPr txBox="1"/>
          <p:nvPr/>
        </p:nvSpPr>
        <p:spPr>
          <a:xfrm>
            <a:off x="3079704" y="1809175"/>
            <a:ext cx="916237" cy="523220"/>
          </a:xfrm>
          <a:prstGeom prst="rect">
            <a:avLst/>
          </a:prstGeom>
          <a:noFill/>
        </p:spPr>
        <p:txBody>
          <a:bodyPr wrap="square" rtlCol="0">
            <a:spAutoFit/>
          </a:bodyPr>
          <a:lstStyle/>
          <a:p>
            <a:r>
              <a:rPr lang="en-US" altLang="zh-CN" sz="2800" b="0" dirty="0" smtClean="0">
                <a:latin typeface="微软雅黑" panose="020B0503020204020204" pitchFamily="34" charset="-122"/>
                <a:ea typeface="微软雅黑" panose="020B0503020204020204" pitchFamily="34" charset="-122"/>
              </a:rPr>
              <a:t>71%</a:t>
            </a:r>
            <a:endParaRPr lang="zh-CN" altLang="en-US" sz="2800" b="0" dirty="0">
              <a:latin typeface="微软雅黑" panose="020B0503020204020204" pitchFamily="34" charset="-122"/>
              <a:ea typeface="微软雅黑" panose="020B0503020204020204" pitchFamily="34" charset="-122"/>
            </a:endParaRPr>
          </a:p>
        </p:txBody>
      </p:sp>
      <p:sp>
        <p:nvSpPr>
          <p:cNvPr id="71" name="文本框 42"/>
          <p:cNvSpPr txBox="1"/>
          <p:nvPr/>
        </p:nvSpPr>
        <p:spPr>
          <a:xfrm>
            <a:off x="3511752" y="2355066"/>
            <a:ext cx="916237" cy="523220"/>
          </a:xfrm>
          <a:prstGeom prst="rect">
            <a:avLst/>
          </a:prstGeom>
          <a:noFill/>
        </p:spPr>
        <p:txBody>
          <a:bodyPr wrap="square" rtlCol="0">
            <a:spAutoFit/>
          </a:bodyPr>
          <a:lstStyle/>
          <a:p>
            <a:r>
              <a:rPr lang="en-US" altLang="zh-CN" sz="2800" b="0" dirty="0" smtClean="0">
                <a:latin typeface="微软雅黑" panose="020B0503020204020204" pitchFamily="34" charset="-122"/>
                <a:ea typeface="微软雅黑" panose="020B0503020204020204" pitchFamily="34" charset="-122"/>
              </a:rPr>
              <a:t>80%</a:t>
            </a:r>
            <a:endParaRPr lang="zh-CN" altLang="en-US" sz="2800" b="0" dirty="0">
              <a:latin typeface="微软雅黑" panose="020B0503020204020204" pitchFamily="34" charset="-122"/>
              <a:ea typeface="微软雅黑" panose="020B0503020204020204" pitchFamily="34" charset="-122"/>
            </a:endParaRPr>
          </a:p>
        </p:txBody>
      </p:sp>
      <p:sp>
        <p:nvSpPr>
          <p:cNvPr id="72" name="文本框 43"/>
          <p:cNvSpPr txBox="1"/>
          <p:nvPr/>
        </p:nvSpPr>
        <p:spPr>
          <a:xfrm>
            <a:off x="2575648" y="2900959"/>
            <a:ext cx="916237" cy="523220"/>
          </a:xfrm>
          <a:prstGeom prst="rect">
            <a:avLst/>
          </a:prstGeom>
          <a:noFill/>
        </p:spPr>
        <p:txBody>
          <a:bodyPr wrap="square" rtlCol="0">
            <a:spAutoFit/>
          </a:bodyPr>
          <a:lstStyle/>
          <a:p>
            <a:r>
              <a:rPr lang="en-US" altLang="zh-CN" sz="2800" b="0" dirty="0" smtClean="0">
                <a:latin typeface="微软雅黑" panose="020B0503020204020204" pitchFamily="34" charset="-122"/>
                <a:ea typeface="微软雅黑" panose="020B0503020204020204" pitchFamily="34" charset="-122"/>
              </a:rPr>
              <a:t>49%</a:t>
            </a:r>
            <a:endParaRPr lang="zh-CN" altLang="en-US" sz="2800" b="0" dirty="0">
              <a:latin typeface="微软雅黑" panose="020B0503020204020204" pitchFamily="34" charset="-122"/>
              <a:ea typeface="微软雅黑" panose="020B0503020204020204" pitchFamily="34" charset="-122"/>
            </a:endParaRPr>
          </a:p>
        </p:txBody>
      </p:sp>
      <p:sp>
        <p:nvSpPr>
          <p:cNvPr id="73" name="文本框 44"/>
          <p:cNvSpPr txBox="1"/>
          <p:nvPr/>
        </p:nvSpPr>
        <p:spPr>
          <a:xfrm>
            <a:off x="3151712" y="3446852"/>
            <a:ext cx="916237" cy="523220"/>
          </a:xfrm>
          <a:prstGeom prst="rect">
            <a:avLst/>
          </a:prstGeom>
          <a:noFill/>
        </p:spPr>
        <p:txBody>
          <a:bodyPr wrap="square" rtlCol="0">
            <a:spAutoFit/>
          </a:bodyPr>
          <a:lstStyle/>
          <a:p>
            <a:r>
              <a:rPr lang="en-US" altLang="zh-CN" sz="2800" b="0" dirty="0" smtClean="0">
                <a:latin typeface="微软雅黑" panose="020B0503020204020204" pitchFamily="34" charset="-122"/>
                <a:ea typeface="微软雅黑" panose="020B0503020204020204" pitchFamily="34" charset="-122"/>
              </a:rPr>
              <a:t>63%</a:t>
            </a:r>
            <a:endParaRPr lang="zh-CN" altLang="en-US" sz="2800" b="0" dirty="0">
              <a:latin typeface="微软雅黑" panose="020B0503020204020204" pitchFamily="34" charset="-122"/>
              <a:ea typeface="微软雅黑" panose="020B0503020204020204" pitchFamily="34" charset="-122"/>
            </a:endParaRPr>
          </a:p>
        </p:txBody>
      </p:sp>
      <p:sp>
        <p:nvSpPr>
          <p:cNvPr id="74" name="文本框 45"/>
          <p:cNvSpPr txBox="1"/>
          <p:nvPr/>
        </p:nvSpPr>
        <p:spPr>
          <a:xfrm>
            <a:off x="3583760" y="3992746"/>
            <a:ext cx="916237" cy="523220"/>
          </a:xfrm>
          <a:prstGeom prst="rect">
            <a:avLst/>
          </a:prstGeom>
          <a:noFill/>
        </p:spPr>
        <p:txBody>
          <a:bodyPr wrap="square" rtlCol="0">
            <a:spAutoFit/>
          </a:bodyPr>
          <a:lstStyle/>
          <a:p>
            <a:r>
              <a:rPr lang="en-US" altLang="zh-CN" sz="2800" b="0" dirty="0" smtClean="0">
                <a:latin typeface="微软雅黑" panose="020B0503020204020204" pitchFamily="34" charset="-122"/>
                <a:ea typeface="微软雅黑" panose="020B0503020204020204" pitchFamily="34" charset="-122"/>
              </a:rPr>
              <a:t>82%</a:t>
            </a:r>
            <a:endParaRPr lang="zh-CN" altLang="en-US" sz="2800" b="0" dirty="0">
              <a:latin typeface="微软雅黑" panose="020B0503020204020204" pitchFamily="34" charset="-122"/>
              <a:ea typeface="微软雅黑" panose="020B0503020204020204" pitchFamily="34" charset="-122"/>
            </a:endParaRPr>
          </a:p>
        </p:txBody>
      </p:sp>
      <p:sp>
        <p:nvSpPr>
          <p:cNvPr id="75" name="矩形 74"/>
          <p:cNvSpPr/>
          <p:nvPr/>
        </p:nvSpPr>
        <p:spPr>
          <a:xfrm>
            <a:off x="5025831" y="1451512"/>
            <a:ext cx="3649861" cy="2813078"/>
          </a:xfrm>
          <a:prstGeom prst="rect">
            <a:avLst/>
          </a:prstGeom>
        </p:spPr>
        <p:txBody>
          <a:bodyPr wrap="square">
            <a:spAutoFit/>
          </a:bodyPr>
          <a:lstStyle/>
          <a:p>
            <a:pPr>
              <a:lnSpc>
                <a:spcPct val="130000"/>
              </a:lnSpc>
            </a:pPr>
            <a:r>
              <a:rPr lang="zh-CN" altLang="en-US" sz="1700" b="0" dirty="0" smtClean="0">
                <a:solidFill>
                  <a:schemeClr val="bg1"/>
                </a:solidFill>
                <a:latin typeface="微软雅黑" panose="020B0503020204020204" pitchFamily="34" charset="-122"/>
                <a:ea typeface="微软雅黑" panose="020B0503020204020204" pitchFamily="34" charset="-122"/>
              </a:rPr>
              <a:t>       此处</a:t>
            </a:r>
            <a:r>
              <a:rPr lang="zh-CN" altLang="en-US" sz="1700" b="0" dirty="0">
                <a:solidFill>
                  <a:schemeClr val="bg1"/>
                </a:solidFill>
                <a:latin typeface="微软雅黑" panose="020B0503020204020204" pitchFamily="34" charset="-122"/>
                <a:ea typeface="微软雅黑" panose="020B0503020204020204" pitchFamily="34" charset="-122"/>
              </a:rPr>
              <a:t>添加详细文本描述，建议与标题相关并符合整体语言风格，语言描述尽量简洁生动。尽量将每页幻灯片的字数控制在</a:t>
            </a:r>
            <a:r>
              <a:rPr lang="en-US" altLang="zh-CN" sz="1700" b="0" dirty="0">
                <a:solidFill>
                  <a:schemeClr val="bg1"/>
                </a:solidFill>
                <a:latin typeface="微软雅黑" panose="020B0503020204020204" pitchFamily="34" charset="-122"/>
                <a:ea typeface="微软雅黑" panose="020B0503020204020204" pitchFamily="34" charset="-122"/>
              </a:rPr>
              <a:t>200</a:t>
            </a:r>
            <a:r>
              <a:rPr lang="zh-CN" altLang="en-US" sz="1700" b="0" dirty="0">
                <a:solidFill>
                  <a:schemeClr val="bg1"/>
                </a:solidFill>
                <a:latin typeface="微软雅黑" panose="020B0503020204020204" pitchFamily="34" charset="-122"/>
                <a:ea typeface="微软雅黑" panose="020B0503020204020204" pitchFamily="34" charset="-122"/>
              </a:rPr>
              <a:t>字以内，据统计每页幻灯片的最好控制在</a:t>
            </a:r>
            <a:r>
              <a:rPr lang="en-US" altLang="zh-CN" sz="1700" b="0" dirty="0">
                <a:solidFill>
                  <a:schemeClr val="bg1"/>
                </a:solidFill>
                <a:latin typeface="微软雅黑" panose="020B0503020204020204" pitchFamily="34" charset="-122"/>
                <a:ea typeface="微软雅黑" panose="020B0503020204020204" pitchFamily="34" charset="-122"/>
              </a:rPr>
              <a:t>5</a:t>
            </a:r>
            <a:r>
              <a:rPr lang="zh-CN" altLang="en-US" sz="1700" b="0" dirty="0">
                <a:solidFill>
                  <a:schemeClr val="bg1"/>
                </a:solidFill>
                <a:latin typeface="微软雅黑" panose="020B0503020204020204" pitchFamily="34" charset="-122"/>
                <a:ea typeface="微软雅黑" panose="020B0503020204020204" pitchFamily="34" charset="-122"/>
              </a:rPr>
              <a:t>分钟之内</a:t>
            </a:r>
            <a:r>
              <a:rPr lang="zh-CN" altLang="en-US" sz="1700" b="0" dirty="0" smtClean="0">
                <a:solidFill>
                  <a:schemeClr val="bg1"/>
                </a:solidFill>
                <a:latin typeface="微软雅黑" panose="020B0503020204020204" pitchFamily="34" charset="-122"/>
                <a:ea typeface="微软雅黑" panose="020B0503020204020204" pitchFamily="34" charset="-122"/>
              </a:rPr>
              <a:t>。</a:t>
            </a:r>
            <a:endParaRPr lang="en-US" altLang="zh-CN" sz="1700" b="0" dirty="0" smtClean="0">
              <a:solidFill>
                <a:schemeClr val="bg1"/>
              </a:solidFill>
              <a:latin typeface="微软雅黑" panose="020B0503020204020204" pitchFamily="34" charset="-122"/>
              <a:ea typeface="微软雅黑" panose="020B0503020204020204" pitchFamily="34" charset="-122"/>
            </a:endParaRPr>
          </a:p>
          <a:p>
            <a:pPr>
              <a:lnSpc>
                <a:spcPct val="130000"/>
              </a:lnSpc>
            </a:pPr>
            <a:r>
              <a:rPr lang="en-US" altLang="zh-CN" sz="1700" b="0" dirty="0">
                <a:solidFill>
                  <a:schemeClr val="bg1"/>
                </a:solidFill>
                <a:latin typeface="微软雅黑" panose="020B0503020204020204" pitchFamily="34" charset="-122"/>
                <a:ea typeface="微软雅黑" panose="020B0503020204020204" pitchFamily="34" charset="-122"/>
              </a:rPr>
              <a:t> </a:t>
            </a:r>
            <a:r>
              <a:rPr lang="en-US" altLang="zh-CN" sz="1700" b="0" dirty="0" smtClean="0">
                <a:solidFill>
                  <a:schemeClr val="bg1"/>
                </a:solidFill>
                <a:latin typeface="微软雅黑" panose="020B0503020204020204" pitchFamily="34" charset="-122"/>
                <a:ea typeface="微软雅黑" panose="020B0503020204020204" pitchFamily="34" charset="-122"/>
              </a:rPr>
              <a:t>         </a:t>
            </a:r>
            <a:r>
              <a:rPr lang="zh-CN" altLang="en-US" sz="1700" b="0" dirty="0" smtClean="0">
                <a:solidFill>
                  <a:schemeClr val="bg1"/>
                </a:solidFill>
                <a:latin typeface="微软雅黑" panose="020B0503020204020204" pitchFamily="34" charset="-122"/>
                <a:ea typeface="微软雅黑" panose="020B0503020204020204" pitchFamily="34" charset="-122"/>
              </a:rPr>
              <a:t>此处</a:t>
            </a:r>
            <a:r>
              <a:rPr lang="zh-CN" altLang="en-US" sz="1700" b="0" dirty="0">
                <a:solidFill>
                  <a:schemeClr val="bg1"/>
                </a:solidFill>
                <a:latin typeface="微软雅黑" panose="020B0503020204020204" pitchFamily="34" charset="-122"/>
                <a:ea typeface="微软雅黑" panose="020B0503020204020204" pitchFamily="34" charset="-122"/>
              </a:rPr>
              <a:t>添加详细文本描述，建议与标题相关并符合整体语言</a:t>
            </a:r>
            <a:r>
              <a:rPr lang="zh-CN" altLang="en-US" sz="1700" b="0" dirty="0" smtClean="0">
                <a:solidFill>
                  <a:schemeClr val="bg1"/>
                </a:solidFill>
                <a:latin typeface="微软雅黑" panose="020B0503020204020204" pitchFamily="34" charset="-122"/>
                <a:ea typeface="微软雅黑" panose="020B0503020204020204" pitchFamily="34" charset="-122"/>
              </a:rPr>
              <a:t>风格</a:t>
            </a:r>
            <a:r>
              <a:rPr lang="zh-CN" altLang="en-US" sz="1700" b="0" dirty="0">
                <a:solidFill>
                  <a:schemeClr val="bg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xmlns="" val="2270760078"/>
      </p:ext>
    </p:extLst>
  </p:cSld>
  <p:clrMapOvr>
    <a:masterClrMapping/>
  </p:clrMapOvr>
  <mc:AlternateContent xmlns:mc="http://schemas.openxmlformats.org/markup-compatibility/2006">
    <mc:Choice xmlns:p14="http://schemas.microsoft.com/office/powerpoint/2010/main" xmlns="" Requires="p14">
      <p:transition spd="slow" p14:dur="1200" advClick="0" advTm="8000">
        <p14:prism/>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left)">
                                      <p:cBhvr>
                                        <p:cTn id="14" dur="500"/>
                                        <p:tgtEl>
                                          <p:spTgt spid="44"/>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70"/>
                                        </p:tgtEl>
                                        <p:attrNameLst>
                                          <p:attrName>style.visibility</p:attrName>
                                        </p:attrNameLst>
                                      </p:cBhvr>
                                      <p:to>
                                        <p:strVal val="visible"/>
                                      </p:to>
                                    </p:se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left)">
                                      <p:cBhvr>
                                        <p:cTn id="21" dur="500"/>
                                        <p:tgtEl>
                                          <p:spTgt spid="45"/>
                                        </p:tgtEl>
                                      </p:cBhvr>
                                    </p:animEffec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left)">
                                      <p:cBhvr>
                                        <p:cTn id="28" dur="500"/>
                                        <p:tgtEl>
                                          <p:spTgt spid="46"/>
                                        </p:tgtEl>
                                      </p:cBhvr>
                                    </p:animEffec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2500"/>
                            </p:stCondLst>
                            <p:childTnLst>
                              <p:par>
                                <p:cTn id="37" presetID="1" presetClass="entr" presetSubtype="0"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childTnLst>
                                </p:cTn>
                              </p:par>
                            </p:childTnLst>
                          </p:cTn>
                        </p:par>
                        <p:par>
                          <p:cTn id="46" fill="hold">
                            <p:stCondLst>
                              <p:cond delay="3000"/>
                            </p:stCondLst>
                            <p:childTnLst>
                              <p:par>
                                <p:cTn id="47" presetID="22" presetClass="entr" presetSubtype="1" fill="hold"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3500"/>
                            </p:stCondLst>
                            <p:childTnLst>
                              <p:par>
                                <p:cTn id="51" presetID="10" presetClass="entr" presetSubtype="0"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50" grpId="0"/>
      <p:bldP spid="70" grpId="0"/>
      <p:bldP spid="71" grpId="0"/>
      <p:bldP spid="72" grpId="0"/>
      <p:bldP spid="73" grpId="0"/>
      <p:bldP spid="74" grpId="0"/>
      <p:bldP spid="7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2" descr="2786001_170328096000_2"/>
          <p:cNvSpPr>
            <a:spLocks noChangeArrowheads="1"/>
          </p:cNvSpPr>
          <p:nvPr/>
        </p:nvSpPr>
        <p:spPr bwMode="auto">
          <a:xfrm>
            <a:off x="395288" y="1203598"/>
            <a:ext cx="4022725" cy="3386137"/>
          </a:xfrm>
          <a:prstGeom prst="rect">
            <a:avLst/>
          </a:prstGeom>
          <a:blipFill dpi="0" rotWithShape="1">
            <a:blip r:embed="rId3" cstate="print"/>
            <a:srcRect/>
            <a:stretch>
              <a:fillRect r="-32608"/>
            </a:stretch>
          </a:bli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81" name="Freeform 3"/>
          <p:cNvSpPr>
            <a:spLocks/>
          </p:cNvSpPr>
          <p:nvPr/>
        </p:nvSpPr>
        <p:spPr bwMode="auto">
          <a:xfrm>
            <a:off x="4246563" y="1203598"/>
            <a:ext cx="4502150" cy="3387725"/>
          </a:xfrm>
          <a:custGeom>
            <a:avLst/>
            <a:gdLst>
              <a:gd name="T0" fmla="*/ 92 w 3198"/>
              <a:gd name="T1" fmla="*/ 0 h 2137"/>
              <a:gd name="T2" fmla="*/ 92 w 3198"/>
              <a:gd name="T3" fmla="*/ 241 h 2137"/>
              <a:gd name="T4" fmla="*/ 0 w 3198"/>
              <a:gd name="T5" fmla="*/ 340 h 2137"/>
              <a:gd name="T6" fmla="*/ 92 w 3198"/>
              <a:gd name="T7" fmla="*/ 429 h 2137"/>
              <a:gd name="T8" fmla="*/ 92 w 3198"/>
              <a:gd name="T9" fmla="*/ 2137 h 2137"/>
              <a:gd name="T10" fmla="*/ 3198 w 3198"/>
              <a:gd name="T11" fmla="*/ 2137 h 2137"/>
              <a:gd name="T12" fmla="*/ 3198 w 3198"/>
              <a:gd name="T13" fmla="*/ 0 h 2137"/>
              <a:gd name="T14" fmla="*/ 92 w 3198"/>
              <a:gd name="T15" fmla="*/ 0 h 2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8" h="2137">
                <a:moveTo>
                  <a:pt x="92" y="0"/>
                </a:moveTo>
                <a:lnTo>
                  <a:pt x="92" y="241"/>
                </a:lnTo>
                <a:lnTo>
                  <a:pt x="0" y="340"/>
                </a:lnTo>
                <a:lnTo>
                  <a:pt x="92" y="429"/>
                </a:lnTo>
                <a:lnTo>
                  <a:pt x="92" y="2137"/>
                </a:lnTo>
                <a:lnTo>
                  <a:pt x="3198" y="2137"/>
                </a:lnTo>
                <a:lnTo>
                  <a:pt x="3198" y="0"/>
                </a:lnTo>
                <a:lnTo>
                  <a:pt x="92" y="0"/>
                </a:lnTo>
                <a:close/>
              </a:path>
            </a:pathLst>
          </a:custGeom>
          <a:solidFill>
            <a:srgbClr val="0070C0"/>
          </a:solidFill>
          <a:ln>
            <a:noFill/>
          </a:ln>
          <a:extLst/>
        </p:spPr>
        <p:txBody>
          <a:bodyPr/>
          <a:lstStyle/>
          <a:p>
            <a:endParaRPr lang="zh-CN" altLang="en-US"/>
          </a:p>
        </p:txBody>
      </p:sp>
      <p:sp>
        <p:nvSpPr>
          <p:cNvPr id="82" name="Text Box 5"/>
          <p:cNvSpPr txBox="1">
            <a:spLocks noChangeArrowheads="1"/>
          </p:cNvSpPr>
          <p:nvPr/>
        </p:nvSpPr>
        <p:spPr bwMode="auto">
          <a:xfrm>
            <a:off x="5867400" y="1406798"/>
            <a:ext cx="2574925" cy="674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120000"/>
              </a:lnSpc>
              <a:buClr>
                <a:srgbClr val="FF6600"/>
              </a:buClr>
              <a:buFont typeface="Wingdings" pitchFamily="2" charset="2"/>
              <a:buNone/>
            </a:pPr>
            <a:r>
              <a:rPr lang="zh-CN" altLang="en-US" sz="1200" b="1">
                <a:solidFill>
                  <a:schemeClr val="bg1"/>
                </a:solidFill>
                <a:ea typeface="微软雅黑" pitchFamily="34" charset="-122"/>
              </a:rPr>
              <a:t>单击添加标题文本</a:t>
            </a:r>
          </a:p>
          <a:p>
            <a:pPr>
              <a:lnSpc>
                <a:spcPct val="120000"/>
              </a:lnSpc>
            </a:pPr>
            <a:r>
              <a:rPr lang="zh-CN" altLang="en-US" sz="1000">
                <a:solidFill>
                  <a:schemeClr val="bg1"/>
                </a:solidFill>
                <a:ea typeface="微软雅黑" pitchFamily="34" charset="-122"/>
              </a:rPr>
              <a:t>单击添加文本 单击添加文本 单击添加文本 </a:t>
            </a:r>
          </a:p>
          <a:p>
            <a:pPr>
              <a:lnSpc>
                <a:spcPct val="120000"/>
              </a:lnSpc>
            </a:pPr>
            <a:r>
              <a:rPr lang="zh-CN" altLang="en-US" sz="1000">
                <a:solidFill>
                  <a:schemeClr val="bg1"/>
                </a:solidFill>
                <a:ea typeface="微软雅黑" pitchFamily="34" charset="-122"/>
              </a:rPr>
              <a:t>单击添加文本 单击添加文本 单击添加文本</a:t>
            </a:r>
          </a:p>
        </p:txBody>
      </p:sp>
      <p:sp>
        <p:nvSpPr>
          <p:cNvPr id="83" name="Text Box 6"/>
          <p:cNvSpPr txBox="1">
            <a:spLocks noChangeArrowheads="1"/>
          </p:cNvSpPr>
          <p:nvPr/>
        </p:nvSpPr>
        <p:spPr bwMode="auto">
          <a:xfrm>
            <a:off x="5867400" y="2538685"/>
            <a:ext cx="2574925" cy="674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120000"/>
              </a:lnSpc>
              <a:buClr>
                <a:srgbClr val="FF6600"/>
              </a:buClr>
              <a:buFont typeface="Wingdings" pitchFamily="2" charset="2"/>
              <a:buNone/>
            </a:pPr>
            <a:r>
              <a:rPr lang="zh-CN" altLang="en-US" sz="1200" b="1">
                <a:solidFill>
                  <a:schemeClr val="bg1"/>
                </a:solidFill>
                <a:ea typeface="微软雅黑" pitchFamily="34" charset="-122"/>
              </a:rPr>
              <a:t>单击添加标题文本</a:t>
            </a:r>
          </a:p>
          <a:p>
            <a:pPr>
              <a:lnSpc>
                <a:spcPct val="120000"/>
              </a:lnSpc>
            </a:pPr>
            <a:r>
              <a:rPr lang="zh-CN" altLang="en-US" sz="1000">
                <a:solidFill>
                  <a:schemeClr val="bg1"/>
                </a:solidFill>
                <a:ea typeface="微软雅黑" pitchFamily="34" charset="-122"/>
              </a:rPr>
              <a:t>单击添加文本 单击添加文本 单击添加文本 </a:t>
            </a:r>
          </a:p>
          <a:p>
            <a:pPr>
              <a:lnSpc>
                <a:spcPct val="120000"/>
              </a:lnSpc>
            </a:pPr>
            <a:r>
              <a:rPr lang="zh-CN" altLang="en-US" sz="1000">
                <a:solidFill>
                  <a:schemeClr val="bg1"/>
                </a:solidFill>
                <a:ea typeface="微软雅黑" pitchFamily="34" charset="-122"/>
              </a:rPr>
              <a:t>单击添加文本 单击添加文本 单击添加文本</a:t>
            </a:r>
          </a:p>
        </p:txBody>
      </p:sp>
      <p:sp>
        <p:nvSpPr>
          <p:cNvPr id="84" name="Text Box 7"/>
          <p:cNvSpPr txBox="1">
            <a:spLocks noChangeArrowheads="1"/>
          </p:cNvSpPr>
          <p:nvPr/>
        </p:nvSpPr>
        <p:spPr bwMode="auto">
          <a:xfrm>
            <a:off x="5867400" y="3661048"/>
            <a:ext cx="257492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120000"/>
              </a:lnSpc>
              <a:buClr>
                <a:srgbClr val="FF6600"/>
              </a:buClr>
              <a:buFont typeface="Wingdings" pitchFamily="2" charset="2"/>
              <a:buNone/>
            </a:pPr>
            <a:r>
              <a:rPr lang="zh-CN" altLang="en-US" sz="1200" b="1">
                <a:solidFill>
                  <a:schemeClr val="bg1"/>
                </a:solidFill>
                <a:ea typeface="微软雅黑" pitchFamily="34" charset="-122"/>
              </a:rPr>
              <a:t>单击添加标题文本</a:t>
            </a:r>
          </a:p>
          <a:p>
            <a:pPr>
              <a:lnSpc>
                <a:spcPct val="120000"/>
              </a:lnSpc>
            </a:pPr>
            <a:r>
              <a:rPr lang="zh-CN" altLang="en-US" sz="1000">
                <a:solidFill>
                  <a:schemeClr val="bg1"/>
                </a:solidFill>
                <a:ea typeface="微软雅黑" pitchFamily="34" charset="-122"/>
              </a:rPr>
              <a:t>单击添加文本 单击添加文本 单击添加文本 </a:t>
            </a:r>
          </a:p>
          <a:p>
            <a:pPr>
              <a:lnSpc>
                <a:spcPct val="120000"/>
              </a:lnSpc>
            </a:pPr>
            <a:r>
              <a:rPr lang="zh-CN" altLang="en-US" sz="1000">
                <a:solidFill>
                  <a:schemeClr val="bg1"/>
                </a:solidFill>
                <a:ea typeface="微软雅黑" pitchFamily="34" charset="-122"/>
              </a:rPr>
              <a:t>单击添加文本 单击添加文本 单击添加文本</a:t>
            </a:r>
          </a:p>
        </p:txBody>
      </p:sp>
      <p:grpSp>
        <p:nvGrpSpPr>
          <p:cNvPr id="85" name="Group 8"/>
          <p:cNvGrpSpPr>
            <a:grpSpLocks/>
          </p:cNvGrpSpPr>
          <p:nvPr/>
        </p:nvGrpSpPr>
        <p:grpSpPr bwMode="auto">
          <a:xfrm>
            <a:off x="4787900" y="2497410"/>
            <a:ext cx="792163" cy="790575"/>
            <a:chOff x="0" y="0"/>
            <a:chExt cx="499" cy="499"/>
          </a:xfrm>
          <a:solidFill>
            <a:srgbClr val="0070C0"/>
          </a:solidFill>
        </p:grpSpPr>
        <p:sp>
          <p:nvSpPr>
            <p:cNvPr id="86" name="Oval 9"/>
            <p:cNvSpPr>
              <a:spLocks noChangeArrowheads="1"/>
            </p:cNvSpPr>
            <p:nvPr/>
          </p:nvSpPr>
          <p:spPr bwMode="auto">
            <a:xfrm>
              <a:off x="0" y="0"/>
              <a:ext cx="499" cy="499"/>
            </a:xfrm>
            <a:prstGeom prst="ellipse">
              <a:avLst/>
            </a:prstGeom>
            <a:solidFill>
              <a:schemeClr val="bg1"/>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87" name="Group 10"/>
            <p:cNvGrpSpPr>
              <a:grpSpLocks/>
            </p:cNvGrpSpPr>
            <p:nvPr/>
          </p:nvGrpSpPr>
          <p:grpSpPr bwMode="auto">
            <a:xfrm>
              <a:off x="104" y="107"/>
              <a:ext cx="292" cy="300"/>
              <a:chOff x="0" y="0"/>
              <a:chExt cx="399" cy="413"/>
            </a:xfrm>
            <a:grpFill/>
          </p:grpSpPr>
          <p:sp>
            <p:nvSpPr>
              <p:cNvPr id="88" name="Rectangle 11"/>
              <p:cNvSpPr>
                <a:spLocks noChangeArrowheads="1"/>
              </p:cNvSpPr>
              <p:nvPr/>
            </p:nvSpPr>
            <p:spPr bwMode="auto">
              <a:xfrm>
                <a:off x="148" y="343"/>
                <a:ext cx="104" cy="1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89" name="Freeform 12"/>
              <p:cNvSpPr>
                <a:spLocks/>
              </p:cNvSpPr>
              <p:nvPr/>
            </p:nvSpPr>
            <p:spPr bwMode="auto">
              <a:xfrm>
                <a:off x="148" y="376"/>
                <a:ext cx="104" cy="37"/>
              </a:xfrm>
              <a:custGeom>
                <a:avLst/>
                <a:gdLst>
                  <a:gd name="T0" fmla="*/ 0 w 104"/>
                  <a:gd name="T1" fmla="*/ 21 h 37"/>
                  <a:gd name="T2" fmla="*/ 29 w 104"/>
                  <a:gd name="T3" fmla="*/ 21 h 37"/>
                  <a:gd name="T4" fmla="*/ 29 w 104"/>
                  <a:gd name="T5" fmla="*/ 37 h 37"/>
                  <a:gd name="T6" fmla="*/ 76 w 104"/>
                  <a:gd name="T7" fmla="*/ 37 h 37"/>
                  <a:gd name="T8" fmla="*/ 76 w 104"/>
                  <a:gd name="T9" fmla="*/ 21 h 37"/>
                  <a:gd name="T10" fmla="*/ 104 w 104"/>
                  <a:gd name="T11" fmla="*/ 21 h 37"/>
                  <a:gd name="T12" fmla="*/ 104 w 104"/>
                  <a:gd name="T13" fmla="*/ 0 h 37"/>
                  <a:gd name="T14" fmla="*/ 0 w 104"/>
                  <a:gd name="T15" fmla="*/ 0 h 37"/>
                  <a:gd name="T16" fmla="*/ 0 w 104"/>
                  <a:gd name="T17"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37">
                    <a:moveTo>
                      <a:pt x="0" y="21"/>
                    </a:moveTo>
                    <a:lnTo>
                      <a:pt x="29" y="21"/>
                    </a:lnTo>
                    <a:lnTo>
                      <a:pt x="29" y="37"/>
                    </a:lnTo>
                    <a:lnTo>
                      <a:pt x="76" y="37"/>
                    </a:lnTo>
                    <a:lnTo>
                      <a:pt x="76" y="21"/>
                    </a:lnTo>
                    <a:lnTo>
                      <a:pt x="104" y="21"/>
                    </a:lnTo>
                    <a:lnTo>
                      <a:pt x="104" y="0"/>
                    </a:lnTo>
                    <a:lnTo>
                      <a:pt x="0" y="0"/>
                    </a:lnTo>
                    <a:lnTo>
                      <a:pt x="0"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90" name="Freeform 13"/>
              <p:cNvSpPr>
                <a:spLocks noEditPoints="1"/>
              </p:cNvSpPr>
              <p:nvPr/>
            </p:nvSpPr>
            <p:spPr bwMode="auto">
              <a:xfrm>
                <a:off x="87" y="92"/>
                <a:ext cx="227" cy="232"/>
              </a:xfrm>
              <a:custGeom>
                <a:avLst/>
                <a:gdLst>
                  <a:gd name="T0" fmla="*/ 48 w 96"/>
                  <a:gd name="T1" fmla="*/ 0 h 98"/>
                  <a:gd name="T2" fmla="*/ 0 w 96"/>
                  <a:gd name="T3" fmla="*/ 48 h 98"/>
                  <a:gd name="T4" fmla="*/ 25 w 96"/>
                  <a:gd name="T5" fmla="*/ 91 h 98"/>
                  <a:gd name="T6" fmla="*/ 25 w 96"/>
                  <a:gd name="T7" fmla="*/ 98 h 98"/>
                  <a:gd name="T8" fmla="*/ 69 w 96"/>
                  <a:gd name="T9" fmla="*/ 98 h 98"/>
                  <a:gd name="T10" fmla="*/ 69 w 96"/>
                  <a:gd name="T11" fmla="*/ 92 h 98"/>
                  <a:gd name="T12" fmla="*/ 96 w 96"/>
                  <a:gd name="T13" fmla="*/ 48 h 98"/>
                  <a:gd name="T14" fmla="*/ 48 w 96"/>
                  <a:gd name="T15" fmla="*/ 0 h 98"/>
                  <a:gd name="T16" fmla="*/ 48 w 96"/>
                  <a:gd name="T17" fmla="*/ 80 h 98"/>
                  <a:gd name="T18" fmla="*/ 48 w 96"/>
                  <a:gd name="T19" fmla="*/ 80 h 98"/>
                  <a:gd name="T20" fmla="*/ 48 w 96"/>
                  <a:gd name="T21" fmla="*/ 80 h 98"/>
                  <a:gd name="T22" fmla="*/ 26 w 96"/>
                  <a:gd name="T23" fmla="*/ 58 h 98"/>
                  <a:gd name="T24" fmla="*/ 33 w 96"/>
                  <a:gd name="T25" fmla="*/ 52 h 98"/>
                  <a:gd name="T26" fmla="*/ 48 w 96"/>
                  <a:gd name="T27" fmla="*/ 67 h 98"/>
                  <a:gd name="T28" fmla="*/ 63 w 96"/>
                  <a:gd name="T29" fmla="*/ 52 h 98"/>
                  <a:gd name="T30" fmla="*/ 70 w 96"/>
                  <a:gd name="T31" fmla="*/ 58 h 98"/>
                  <a:gd name="T32" fmla="*/ 48 w 96"/>
                  <a:gd name="T33" fmla="*/ 8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8">
                    <a:moveTo>
                      <a:pt x="48" y="0"/>
                    </a:moveTo>
                    <a:cubicBezTo>
                      <a:pt x="21" y="0"/>
                      <a:pt x="0" y="22"/>
                      <a:pt x="0" y="48"/>
                    </a:cubicBezTo>
                    <a:cubicBezTo>
                      <a:pt x="0" y="67"/>
                      <a:pt x="10" y="82"/>
                      <a:pt x="25" y="91"/>
                    </a:cubicBezTo>
                    <a:cubicBezTo>
                      <a:pt x="25" y="98"/>
                      <a:pt x="25" y="98"/>
                      <a:pt x="25" y="98"/>
                    </a:cubicBezTo>
                    <a:cubicBezTo>
                      <a:pt x="69" y="98"/>
                      <a:pt x="69" y="98"/>
                      <a:pt x="69" y="98"/>
                    </a:cubicBezTo>
                    <a:cubicBezTo>
                      <a:pt x="69" y="92"/>
                      <a:pt x="69" y="92"/>
                      <a:pt x="69" y="92"/>
                    </a:cubicBezTo>
                    <a:cubicBezTo>
                      <a:pt x="85" y="84"/>
                      <a:pt x="96" y="67"/>
                      <a:pt x="96" y="48"/>
                    </a:cubicBezTo>
                    <a:cubicBezTo>
                      <a:pt x="96" y="22"/>
                      <a:pt x="75" y="0"/>
                      <a:pt x="48" y="0"/>
                    </a:cubicBezTo>
                    <a:close/>
                    <a:moveTo>
                      <a:pt x="48" y="80"/>
                    </a:moveTo>
                    <a:cubicBezTo>
                      <a:pt x="48" y="80"/>
                      <a:pt x="48" y="80"/>
                      <a:pt x="48" y="80"/>
                    </a:cubicBezTo>
                    <a:cubicBezTo>
                      <a:pt x="48" y="80"/>
                      <a:pt x="48" y="80"/>
                      <a:pt x="48" y="80"/>
                    </a:cubicBezTo>
                    <a:cubicBezTo>
                      <a:pt x="26" y="58"/>
                      <a:pt x="26" y="58"/>
                      <a:pt x="26" y="58"/>
                    </a:cubicBezTo>
                    <a:cubicBezTo>
                      <a:pt x="33" y="52"/>
                      <a:pt x="33" y="52"/>
                      <a:pt x="33" y="52"/>
                    </a:cubicBezTo>
                    <a:cubicBezTo>
                      <a:pt x="48" y="67"/>
                      <a:pt x="48" y="67"/>
                      <a:pt x="48" y="67"/>
                    </a:cubicBezTo>
                    <a:cubicBezTo>
                      <a:pt x="63" y="52"/>
                      <a:pt x="63" y="52"/>
                      <a:pt x="63" y="52"/>
                    </a:cubicBezTo>
                    <a:cubicBezTo>
                      <a:pt x="70" y="58"/>
                      <a:pt x="70" y="58"/>
                      <a:pt x="70" y="58"/>
                    </a:cubicBezTo>
                    <a:lnTo>
                      <a:pt x="48"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91" name="Freeform 14"/>
              <p:cNvSpPr>
                <a:spLocks/>
              </p:cNvSpPr>
              <p:nvPr/>
            </p:nvSpPr>
            <p:spPr bwMode="auto">
              <a:xfrm>
                <a:off x="182" y="0"/>
                <a:ext cx="37" cy="69"/>
              </a:xfrm>
              <a:custGeom>
                <a:avLst/>
                <a:gdLst>
                  <a:gd name="T0" fmla="*/ 8 w 16"/>
                  <a:gd name="T1" fmla="*/ 29 h 29"/>
                  <a:gd name="T2" fmla="*/ 16 w 16"/>
                  <a:gd name="T3" fmla="*/ 21 h 29"/>
                  <a:gd name="T4" fmla="*/ 16 w 16"/>
                  <a:gd name="T5" fmla="*/ 9 h 29"/>
                  <a:gd name="T6" fmla="*/ 8 w 16"/>
                  <a:gd name="T7" fmla="*/ 0 h 29"/>
                  <a:gd name="T8" fmla="*/ 0 w 16"/>
                  <a:gd name="T9" fmla="*/ 9 h 29"/>
                  <a:gd name="T10" fmla="*/ 0 w 16"/>
                  <a:gd name="T11" fmla="*/ 21 h 29"/>
                  <a:gd name="T12" fmla="*/ 8 w 16"/>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6" h="29">
                    <a:moveTo>
                      <a:pt x="8" y="29"/>
                    </a:moveTo>
                    <a:cubicBezTo>
                      <a:pt x="13" y="29"/>
                      <a:pt x="16" y="25"/>
                      <a:pt x="16" y="21"/>
                    </a:cubicBezTo>
                    <a:cubicBezTo>
                      <a:pt x="16" y="9"/>
                      <a:pt x="16" y="9"/>
                      <a:pt x="16" y="9"/>
                    </a:cubicBezTo>
                    <a:cubicBezTo>
                      <a:pt x="16" y="4"/>
                      <a:pt x="13" y="0"/>
                      <a:pt x="8" y="0"/>
                    </a:cubicBezTo>
                    <a:cubicBezTo>
                      <a:pt x="3" y="0"/>
                      <a:pt x="0" y="4"/>
                      <a:pt x="0" y="9"/>
                    </a:cubicBezTo>
                    <a:cubicBezTo>
                      <a:pt x="0" y="21"/>
                      <a:pt x="0" y="21"/>
                      <a:pt x="0" y="21"/>
                    </a:cubicBezTo>
                    <a:cubicBezTo>
                      <a:pt x="0" y="25"/>
                      <a:pt x="3" y="29"/>
                      <a:pt x="8"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92" name="Freeform 15"/>
              <p:cNvSpPr>
                <a:spLocks/>
              </p:cNvSpPr>
              <p:nvPr/>
            </p:nvSpPr>
            <p:spPr bwMode="auto">
              <a:xfrm>
                <a:off x="255" y="24"/>
                <a:ext cx="59" cy="71"/>
              </a:xfrm>
              <a:custGeom>
                <a:avLst/>
                <a:gdLst>
                  <a:gd name="T0" fmla="*/ 5 w 25"/>
                  <a:gd name="T1" fmla="*/ 27 h 30"/>
                  <a:gd name="T2" fmla="*/ 17 w 25"/>
                  <a:gd name="T3" fmla="*/ 24 h 30"/>
                  <a:gd name="T4" fmla="*/ 23 w 25"/>
                  <a:gd name="T5" fmla="*/ 14 h 30"/>
                  <a:gd name="T6" fmla="*/ 20 w 25"/>
                  <a:gd name="T7" fmla="*/ 3 h 30"/>
                  <a:gd name="T8" fmla="*/ 9 w 25"/>
                  <a:gd name="T9" fmla="*/ 6 h 30"/>
                  <a:gd name="T10" fmla="*/ 2 w 25"/>
                  <a:gd name="T11" fmla="*/ 16 h 30"/>
                  <a:gd name="T12" fmla="*/ 5 w 25"/>
                  <a:gd name="T13" fmla="*/ 27 h 30"/>
                </a:gdLst>
                <a:ahLst/>
                <a:cxnLst>
                  <a:cxn ang="0">
                    <a:pos x="T0" y="T1"/>
                  </a:cxn>
                  <a:cxn ang="0">
                    <a:pos x="T2" y="T3"/>
                  </a:cxn>
                  <a:cxn ang="0">
                    <a:pos x="T4" y="T5"/>
                  </a:cxn>
                  <a:cxn ang="0">
                    <a:pos x="T6" y="T7"/>
                  </a:cxn>
                  <a:cxn ang="0">
                    <a:pos x="T8" y="T9"/>
                  </a:cxn>
                  <a:cxn ang="0">
                    <a:pos x="T10" y="T11"/>
                  </a:cxn>
                  <a:cxn ang="0">
                    <a:pos x="T12" y="T13"/>
                  </a:cxn>
                </a:cxnLst>
                <a:rect l="0" t="0" r="r" b="b"/>
                <a:pathLst>
                  <a:path w="25" h="30">
                    <a:moveTo>
                      <a:pt x="5" y="27"/>
                    </a:moveTo>
                    <a:cubicBezTo>
                      <a:pt x="9" y="30"/>
                      <a:pt x="15" y="28"/>
                      <a:pt x="17" y="24"/>
                    </a:cubicBezTo>
                    <a:cubicBezTo>
                      <a:pt x="23" y="14"/>
                      <a:pt x="23" y="14"/>
                      <a:pt x="23" y="14"/>
                    </a:cubicBezTo>
                    <a:cubicBezTo>
                      <a:pt x="25" y="10"/>
                      <a:pt x="24" y="5"/>
                      <a:pt x="20" y="3"/>
                    </a:cubicBezTo>
                    <a:cubicBezTo>
                      <a:pt x="16" y="0"/>
                      <a:pt x="11" y="2"/>
                      <a:pt x="9" y="6"/>
                    </a:cubicBezTo>
                    <a:cubicBezTo>
                      <a:pt x="2" y="16"/>
                      <a:pt x="2" y="16"/>
                      <a:pt x="2" y="16"/>
                    </a:cubicBezTo>
                    <a:cubicBezTo>
                      <a:pt x="0" y="20"/>
                      <a:pt x="1" y="25"/>
                      <a:pt x="5"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93" name="Freeform 16"/>
              <p:cNvSpPr>
                <a:spLocks/>
              </p:cNvSpPr>
              <p:nvPr/>
            </p:nvSpPr>
            <p:spPr bwMode="auto">
              <a:xfrm>
                <a:off x="309" y="95"/>
                <a:ext cx="71" cy="56"/>
              </a:xfrm>
              <a:custGeom>
                <a:avLst/>
                <a:gdLst>
                  <a:gd name="T0" fmla="*/ 14 w 30"/>
                  <a:gd name="T1" fmla="*/ 22 h 24"/>
                  <a:gd name="T2" fmla="*/ 25 w 30"/>
                  <a:gd name="T3" fmla="*/ 17 h 24"/>
                  <a:gd name="T4" fmla="*/ 28 w 30"/>
                  <a:gd name="T5" fmla="*/ 5 h 24"/>
                  <a:gd name="T6" fmla="*/ 16 w 30"/>
                  <a:gd name="T7" fmla="*/ 2 h 24"/>
                  <a:gd name="T8" fmla="*/ 6 w 30"/>
                  <a:gd name="T9" fmla="*/ 7 h 24"/>
                  <a:gd name="T10" fmla="*/ 3 w 30"/>
                  <a:gd name="T11" fmla="*/ 19 h 24"/>
                  <a:gd name="T12" fmla="*/ 14 w 30"/>
                  <a:gd name="T13" fmla="*/ 22 h 24"/>
                </a:gdLst>
                <a:ahLst/>
                <a:cxnLst>
                  <a:cxn ang="0">
                    <a:pos x="T0" y="T1"/>
                  </a:cxn>
                  <a:cxn ang="0">
                    <a:pos x="T2" y="T3"/>
                  </a:cxn>
                  <a:cxn ang="0">
                    <a:pos x="T4" y="T5"/>
                  </a:cxn>
                  <a:cxn ang="0">
                    <a:pos x="T6" y="T7"/>
                  </a:cxn>
                  <a:cxn ang="0">
                    <a:pos x="T8" y="T9"/>
                  </a:cxn>
                  <a:cxn ang="0">
                    <a:pos x="T10" y="T11"/>
                  </a:cxn>
                  <a:cxn ang="0">
                    <a:pos x="T12" y="T13"/>
                  </a:cxn>
                </a:cxnLst>
                <a:rect l="0" t="0" r="r" b="b"/>
                <a:pathLst>
                  <a:path w="30" h="24">
                    <a:moveTo>
                      <a:pt x="14" y="22"/>
                    </a:moveTo>
                    <a:cubicBezTo>
                      <a:pt x="25" y="17"/>
                      <a:pt x="25" y="17"/>
                      <a:pt x="25" y="17"/>
                    </a:cubicBezTo>
                    <a:cubicBezTo>
                      <a:pt x="29" y="14"/>
                      <a:pt x="30" y="9"/>
                      <a:pt x="28" y="5"/>
                    </a:cubicBezTo>
                    <a:cubicBezTo>
                      <a:pt x="26" y="1"/>
                      <a:pt x="21" y="0"/>
                      <a:pt x="16" y="2"/>
                    </a:cubicBezTo>
                    <a:cubicBezTo>
                      <a:pt x="6" y="7"/>
                      <a:pt x="6" y="7"/>
                      <a:pt x="6" y="7"/>
                    </a:cubicBezTo>
                    <a:cubicBezTo>
                      <a:pt x="2" y="10"/>
                      <a:pt x="0" y="15"/>
                      <a:pt x="3" y="19"/>
                    </a:cubicBezTo>
                    <a:cubicBezTo>
                      <a:pt x="5" y="23"/>
                      <a:pt x="10" y="24"/>
                      <a:pt x="14"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94" name="Freeform 17"/>
              <p:cNvSpPr>
                <a:spLocks/>
              </p:cNvSpPr>
              <p:nvPr/>
            </p:nvSpPr>
            <p:spPr bwMode="auto">
              <a:xfrm>
                <a:off x="330" y="187"/>
                <a:ext cx="69" cy="42"/>
              </a:xfrm>
              <a:custGeom>
                <a:avLst/>
                <a:gdLst>
                  <a:gd name="T0" fmla="*/ 21 w 29"/>
                  <a:gd name="T1" fmla="*/ 1 h 18"/>
                  <a:gd name="T2" fmla="*/ 9 w 29"/>
                  <a:gd name="T3" fmla="*/ 1 h 18"/>
                  <a:gd name="T4" fmla="*/ 0 w 29"/>
                  <a:gd name="T5" fmla="*/ 9 h 18"/>
                  <a:gd name="T6" fmla="*/ 8 w 29"/>
                  <a:gd name="T7" fmla="*/ 18 h 18"/>
                  <a:gd name="T8" fmla="*/ 20 w 29"/>
                  <a:gd name="T9" fmla="*/ 18 h 18"/>
                  <a:gd name="T10" fmla="*/ 29 w 29"/>
                  <a:gd name="T11" fmla="*/ 10 h 18"/>
                  <a:gd name="T12" fmla="*/ 21 w 29"/>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1" y="1"/>
                    </a:moveTo>
                    <a:cubicBezTo>
                      <a:pt x="9" y="1"/>
                      <a:pt x="9" y="1"/>
                      <a:pt x="9" y="1"/>
                    </a:cubicBezTo>
                    <a:cubicBezTo>
                      <a:pt x="4" y="0"/>
                      <a:pt x="0" y="4"/>
                      <a:pt x="0" y="9"/>
                    </a:cubicBezTo>
                    <a:cubicBezTo>
                      <a:pt x="0" y="13"/>
                      <a:pt x="3" y="17"/>
                      <a:pt x="8" y="18"/>
                    </a:cubicBezTo>
                    <a:cubicBezTo>
                      <a:pt x="20" y="18"/>
                      <a:pt x="20" y="18"/>
                      <a:pt x="20" y="18"/>
                    </a:cubicBezTo>
                    <a:cubicBezTo>
                      <a:pt x="25" y="18"/>
                      <a:pt x="29" y="15"/>
                      <a:pt x="29" y="10"/>
                    </a:cubicBezTo>
                    <a:cubicBezTo>
                      <a:pt x="29" y="5"/>
                      <a:pt x="25" y="1"/>
                      <a:pt x="2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95" name="Freeform 18"/>
              <p:cNvSpPr>
                <a:spLocks/>
              </p:cNvSpPr>
              <p:nvPr/>
            </p:nvSpPr>
            <p:spPr bwMode="auto">
              <a:xfrm>
                <a:off x="302" y="262"/>
                <a:ext cx="69" cy="62"/>
              </a:xfrm>
              <a:custGeom>
                <a:avLst/>
                <a:gdLst>
                  <a:gd name="T0" fmla="*/ 24 w 29"/>
                  <a:gd name="T1" fmla="*/ 9 h 26"/>
                  <a:gd name="T2" fmla="*/ 14 w 29"/>
                  <a:gd name="T3" fmla="*/ 2 h 26"/>
                  <a:gd name="T4" fmla="*/ 3 w 29"/>
                  <a:gd name="T5" fmla="*/ 5 h 26"/>
                  <a:gd name="T6" fmla="*/ 5 w 29"/>
                  <a:gd name="T7" fmla="*/ 17 h 26"/>
                  <a:gd name="T8" fmla="*/ 15 w 29"/>
                  <a:gd name="T9" fmla="*/ 23 h 26"/>
                  <a:gd name="T10" fmla="*/ 27 w 29"/>
                  <a:gd name="T11" fmla="*/ 20 h 26"/>
                  <a:gd name="T12" fmla="*/ 24 w 29"/>
                  <a:gd name="T13" fmla="*/ 9 h 26"/>
                </a:gdLst>
                <a:ahLst/>
                <a:cxnLst>
                  <a:cxn ang="0">
                    <a:pos x="T0" y="T1"/>
                  </a:cxn>
                  <a:cxn ang="0">
                    <a:pos x="T2" y="T3"/>
                  </a:cxn>
                  <a:cxn ang="0">
                    <a:pos x="T4" y="T5"/>
                  </a:cxn>
                  <a:cxn ang="0">
                    <a:pos x="T6" y="T7"/>
                  </a:cxn>
                  <a:cxn ang="0">
                    <a:pos x="T8" y="T9"/>
                  </a:cxn>
                  <a:cxn ang="0">
                    <a:pos x="T10" y="T11"/>
                  </a:cxn>
                  <a:cxn ang="0">
                    <a:pos x="T12" y="T13"/>
                  </a:cxn>
                </a:cxnLst>
                <a:rect l="0" t="0" r="r" b="b"/>
                <a:pathLst>
                  <a:path w="29" h="26">
                    <a:moveTo>
                      <a:pt x="24" y="9"/>
                    </a:moveTo>
                    <a:cubicBezTo>
                      <a:pt x="14" y="2"/>
                      <a:pt x="14" y="2"/>
                      <a:pt x="14" y="2"/>
                    </a:cubicBezTo>
                    <a:cubicBezTo>
                      <a:pt x="11" y="0"/>
                      <a:pt x="5" y="1"/>
                      <a:pt x="3" y="5"/>
                    </a:cubicBezTo>
                    <a:cubicBezTo>
                      <a:pt x="0" y="9"/>
                      <a:pt x="1" y="14"/>
                      <a:pt x="5" y="17"/>
                    </a:cubicBezTo>
                    <a:cubicBezTo>
                      <a:pt x="15" y="23"/>
                      <a:pt x="15" y="23"/>
                      <a:pt x="15" y="23"/>
                    </a:cubicBezTo>
                    <a:cubicBezTo>
                      <a:pt x="19" y="26"/>
                      <a:pt x="24" y="24"/>
                      <a:pt x="27" y="20"/>
                    </a:cubicBezTo>
                    <a:cubicBezTo>
                      <a:pt x="29" y="17"/>
                      <a:pt x="28" y="11"/>
                      <a:pt x="2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96" name="Freeform 19"/>
              <p:cNvSpPr>
                <a:spLocks/>
              </p:cNvSpPr>
              <p:nvPr/>
            </p:nvSpPr>
            <p:spPr bwMode="auto">
              <a:xfrm>
                <a:off x="85" y="24"/>
                <a:ext cx="59" cy="71"/>
              </a:xfrm>
              <a:custGeom>
                <a:avLst/>
                <a:gdLst>
                  <a:gd name="T0" fmla="*/ 8 w 25"/>
                  <a:gd name="T1" fmla="*/ 24 h 30"/>
                  <a:gd name="T2" fmla="*/ 20 w 25"/>
                  <a:gd name="T3" fmla="*/ 27 h 30"/>
                  <a:gd name="T4" fmla="*/ 23 w 25"/>
                  <a:gd name="T5" fmla="*/ 16 h 30"/>
                  <a:gd name="T6" fmla="*/ 16 w 25"/>
                  <a:gd name="T7" fmla="*/ 6 h 30"/>
                  <a:gd name="T8" fmla="*/ 5 w 25"/>
                  <a:gd name="T9" fmla="*/ 3 h 30"/>
                  <a:gd name="T10" fmla="*/ 2 w 25"/>
                  <a:gd name="T11" fmla="*/ 14 h 30"/>
                  <a:gd name="T12" fmla="*/ 8 w 25"/>
                  <a:gd name="T13" fmla="*/ 24 h 30"/>
                </a:gdLst>
                <a:ahLst/>
                <a:cxnLst>
                  <a:cxn ang="0">
                    <a:pos x="T0" y="T1"/>
                  </a:cxn>
                  <a:cxn ang="0">
                    <a:pos x="T2" y="T3"/>
                  </a:cxn>
                  <a:cxn ang="0">
                    <a:pos x="T4" y="T5"/>
                  </a:cxn>
                  <a:cxn ang="0">
                    <a:pos x="T6" y="T7"/>
                  </a:cxn>
                  <a:cxn ang="0">
                    <a:pos x="T8" y="T9"/>
                  </a:cxn>
                  <a:cxn ang="0">
                    <a:pos x="T10" y="T11"/>
                  </a:cxn>
                  <a:cxn ang="0">
                    <a:pos x="T12" y="T13"/>
                  </a:cxn>
                </a:cxnLst>
                <a:rect l="0" t="0" r="r" b="b"/>
                <a:pathLst>
                  <a:path w="25" h="30">
                    <a:moveTo>
                      <a:pt x="8" y="24"/>
                    </a:moveTo>
                    <a:cubicBezTo>
                      <a:pt x="10" y="28"/>
                      <a:pt x="16" y="30"/>
                      <a:pt x="20" y="27"/>
                    </a:cubicBezTo>
                    <a:cubicBezTo>
                      <a:pt x="24" y="25"/>
                      <a:pt x="25" y="20"/>
                      <a:pt x="23" y="16"/>
                    </a:cubicBezTo>
                    <a:cubicBezTo>
                      <a:pt x="16" y="6"/>
                      <a:pt x="16" y="6"/>
                      <a:pt x="16" y="6"/>
                    </a:cubicBezTo>
                    <a:cubicBezTo>
                      <a:pt x="14" y="2"/>
                      <a:pt x="9" y="0"/>
                      <a:pt x="5" y="3"/>
                    </a:cubicBezTo>
                    <a:cubicBezTo>
                      <a:pt x="1" y="5"/>
                      <a:pt x="0" y="10"/>
                      <a:pt x="2" y="14"/>
                    </a:cubicBezTo>
                    <a:lnTo>
                      <a:pt x="8"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97" name="Freeform 20"/>
              <p:cNvSpPr>
                <a:spLocks/>
              </p:cNvSpPr>
              <p:nvPr/>
            </p:nvSpPr>
            <p:spPr bwMode="auto">
              <a:xfrm>
                <a:off x="19" y="95"/>
                <a:ext cx="70" cy="56"/>
              </a:xfrm>
              <a:custGeom>
                <a:avLst/>
                <a:gdLst>
                  <a:gd name="T0" fmla="*/ 5 w 30"/>
                  <a:gd name="T1" fmla="*/ 17 h 24"/>
                  <a:gd name="T2" fmla="*/ 16 w 30"/>
                  <a:gd name="T3" fmla="*/ 22 h 24"/>
                  <a:gd name="T4" fmla="*/ 27 w 30"/>
                  <a:gd name="T5" fmla="*/ 19 h 24"/>
                  <a:gd name="T6" fmla="*/ 24 w 30"/>
                  <a:gd name="T7" fmla="*/ 7 h 24"/>
                  <a:gd name="T8" fmla="*/ 14 w 30"/>
                  <a:gd name="T9" fmla="*/ 2 h 24"/>
                  <a:gd name="T10" fmla="*/ 2 w 30"/>
                  <a:gd name="T11" fmla="*/ 5 h 24"/>
                  <a:gd name="T12" fmla="*/ 5 w 30"/>
                  <a:gd name="T13" fmla="*/ 17 h 24"/>
                </a:gdLst>
                <a:ahLst/>
                <a:cxnLst>
                  <a:cxn ang="0">
                    <a:pos x="T0" y="T1"/>
                  </a:cxn>
                  <a:cxn ang="0">
                    <a:pos x="T2" y="T3"/>
                  </a:cxn>
                  <a:cxn ang="0">
                    <a:pos x="T4" y="T5"/>
                  </a:cxn>
                  <a:cxn ang="0">
                    <a:pos x="T6" y="T7"/>
                  </a:cxn>
                  <a:cxn ang="0">
                    <a:pos x="T8" y="T9"/>
                  </a:cxn>
                  <a:cxn ang="0">
                    <a:pos x="T10" y="T11"/>
                  </a:cxn>
                  <a:cxn ang="0">
                    <a:pos x="T12" y="T13"/>
                  </a:cxn>
                </a:cxnLst>
                <a:rect l="0" t="0" r="r" b="b"/>
                <a:pathLst>
                  <a:path w="30" h="24">
                    <a:moveTo>
                      <a:pt x="5" y="17"/>
                    </a:moveTo>
                    <a:cubicBezTo>
                      <a:pt x="16" y="22"/>
                      <a:pt x="16" y="22"/>
                      <a:pt x="16" y="22"/>
                    </a:cubicBezTo>
                    <a:cubicBezTo>
                      <a:pt x="20" y="24"/>
                      <a:pt x="25" y="23"/>
                      <a:pt x="27" y="19"/>
                    </a:cubicBezTo>
                    <a:cubicBezTo>
                      <a:pt x="30" y="15"/>
                      <a:pt x="28" y="10"/>
                      <a:pt x="24" y="7"/>
                    </a:cubicBezTo>
                    <a:cubicBezTo>
                      <a:pt x="14" y="2"/>
                      <a:pt x="14" y="2"/>
                      <a:pt x="14" y="2"/>
                    </a:cubicBezTo>
                    <a:cubicBezTo>
                      <a:pt x="9" y="0"/>
                      <a:pt x="4" y="1"/>
                      <a:pt x="2" y="5"/>
                    </a:cubicBezTo>
                    <a:cubicBezTo>
                      <a:pt x="0" y="9"/>
                      <a:pt x="1" y="14"/>
                      <a:pt x="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98" name="Freeform 21"/>
              <p:cNvSpPr>
                <a:spLocks/>
              </p:cNvSpPr>
              <p:nvPr/>
            </p:nvSpPr>
            <p:spPr bwMode="auto">
              <a:xfrm>
                <a:off x="0" y="187"/>
                <a:ext cx="68" cy="42"/>
              </a:xfrm>
              <a:custGeom>
                <a:avLst/>
                <a:gdLst>
                  <a:gd name="T0" fmla="*/ 29 w 29"/>
                  <a:gd name="T1" fmla="*/ 9 h 18"/>
                  <a:gd name="T2" fmla="*/ 20 w 29"/>
                  <a:gd name="T3" fmla="*/ 1 h 18"/>
                  <a:gd name="T4" fmla="*/ 8 w 29"/>
                  <a:gd name="T5" fmla="*/ 1 h 18"/>
                  <a:gd name="T6" fmla="*/ 0 w 29"/>
                  <a:gd name="T7" fmla="*/ 10 h 18"/>
                  <a:gd name="T8" fmla="*/ 9 w 29"/>
                  <a:gd name="T9" fmla="*/ 18 h 18"/>
                  <a:gd name="T10" fmla="*/ 21 w 29"/>
                  <a:gd name="T11" fmla="*/ 18 h 18"/>
                  <a:gd name="T12" fmla="*/ 29 w 29"/>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9" y="9"/>
                    </a:moveTo>
                    <a:cubicBezTo>
                      <a:pt x="29" y="4"/>
                      <a:pt x="25" y="0"/>
                      <a:pt x="20" y="1"/>
                    </a:cubicBezTo>
                    <a:cubicBezTo>
                      <a:pt x="8" y="1"/>
                      <a:pt x="8" y="1"/>
                      <a:pt x="8" y="1"/>
                    </a:cubicBezTo>
                    <a:cubicBezTo>
                      <a:pt x="4" y="1"/>
                      <a:pt x="0" y="5"/>
                      <a:pt x="0" y="10"/>
                    </a:cubicBezTo>
                    <a:cubicBezTo>
                      <a:pt x="0" y="15"/>
                      <a:pt x="4" y="18"/>
                      <a:pt x="9" y="18"/>
                    </a:cubicBezTo>
                    <a:cubicBezTo>
                      <a:pt x="21" y="18"/>
                      <a:pt x="21" y="18"/>
                      <a:pt x="21" y="18"/>
                    </a:cubicBezTo>
                    <a:cubicBezTo>
                      <a:pt x="26" y="17"/>
                      <a:pt x="29" y="13"/>
                      <a:pt x="29"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99" name="Freeform 22"/>
              <p:cNvSpPr>
                <a:spLocks/>
              </p:cNvSpPr>
              <p:nvPr/>
            </p:nvSpPr>
            <p:spPr bwMode="auto">
              <a:xfrm>
                <a:off x="28" y="262"/>
                <a:ext cx="69" cy="62"/>
              </a:xfrm>
              <a:custGeom>
                <a:avLst/>
                <a:gdLst>
                  <a:gd name="T0" fmla="*/ 15 w 29"/>
                  <a:gd name="T1" fmla="*/ 2 h 26"/>
                  <a:gd name="T2" fmla="*/ 5 w 29"/>
                  <a:gd name="T3" fmla="*/ 9 h 26"/>
                  <a:gd name="T4" fmla="*/ 2 w 29"/>
                  <a:gd name="T5" fmla="*/ 20 h 26"/>
                  <a:gd name="T6" fmla="*/ 14 w 29"/>
                  <a:gd name="T7" fmla="*/ 23 h 26"/>
                  <a:gd name="T8" fmla="*/ 24 w 29"/>
                  <a:gd name="T9" fmla="*/ 17 h 26"/>
                  <a:gd name="T10" fmla="*/ 26 w 29"/>
                  <a:gd name="T11" fmla="*/ 5 h 26"/>
                  <a:gd name="T12" fmla="*/ 15 w 29"/>
                  <a:gd name="T13" fmla="*/ 2 h 26"/>
                </a:gdLst>
                <a:ahLst/>
                <a:cxnLst>
                  <a:cxn ang="0">
                    <a:pos x="T0" y="T1"/>
                  </a:cxn>
                  <a:cxn ang="0">
                    <a:pos x="T2" y="T3"/>
                  </a:cxn>
                  <a:cxn ang="0">
                    <a:pos x="T4" y="T5"/>
                  </a:cxn>
                  <a:cxn ang="0">
                    <a:pos x="T6" y="T7"/>
                  </a:cxn>
                  <a:cxn ang="0">
                    <a:pos x="T8" y="T9"/>
                  </a:cxn>
                  <a:cxn ang="0">
                    <a:pos x="T10" y="T11"/>
                  </a:cxn>
                  <a:cxn ang="0">
                    <a:pos x="T12" y="T13"/>
                  </a:cxn>
                </a:cxnLst>
                <a:rect l="0" t="0" r="r" b="b"/>
                <a:pathLst>
                  <a:path w="29" h="26">
                    <a:moveTo>
                      <a:pt x="15" y="2"/>
                    </a:moveTo>
                    <a:cubicBezTo>
                      <a:pt x="5" y="9"/>
                      <a:pt x="5" y="9"/>
                      <a:pt x="5" y="9"/>
                    </a:cubicBezTo>
                    <a:cubicBezTo>
                      <a:pt x="1" y="11"/>
                      <a:pt x="0" y="17"/>
                      <a:pt x="2" y="20"/>
                    </a:cubicBezTo>
                    <a:cubicBezTo>
                      <a:pt x="5" y="24"/>
                      <a:pt x="10" y="26"/>
                      <a:pt x="14" y="23"/>
                    </a:cubicBezTo>
                    <a:cubicBezTo>
                      <a:pt x="24" y="17"/>
                      <a:pt x="24" y="17"/>
                      <a:pt x="24" y="17"/>
                    </a:cubicBezTo>
                    <a:cubicBezTo>
                      <a:pt x="28" y="14"/>
                      <a:pt x="29" y="9"/>
                      <a:pt x="26" y="5"/>
                    </a:cubicBezTo>
                    <a:cubicBezTo>
                      <a:pt x="24" y="1"/>
                      <a:pt x="18" y="0"/>
                      <a:pt x="15"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grpSp>
        <p:nvGrpSpPr>
          <p:cNvPr id="100" name="Group 23"/>
          <p:cNvGrpSpPr>
            <a:grpSpLocks/>
          </p:cNvGrpSpPr>
          <p:nvPr/>
        </p:nvGrpSpPr>
        <p:grpSpPr bwMode="auto">
          <a:xfrm>
            <a:off x="4787900" y="3576910"/>
            <a:ext cx="792163" cy="790575"/>
            <a:chOff x="0" y="0"/>
            <a:chExt cx="499" cy="499"/>
          </a:xfrm>
          <a:solidFill>
            <a:srgbClr val="0070C0"/>
          </a:solidFill>
        </p:grpSpPr>
        <p:sp>
          <p:nvSpPr>
            <p:cNvPr id="101" name="Oval 24"/>
            <p:cNvSpPr>
              <a:spLocks noChangeArrowheads="1"/>
            </p:cNvSpPr>
            <p:nvPr/>
          </p:nvSpPr>
          <p:spPr bwMode="auto">
            <a:xfrm>
              <a:off x="0" y="0"/>
              <a:ext cx="499" cy="499"/>
            </a:xfrm>
            <a:prstGeom prst="ellipse">
              <a:avLst/>
            </a:prstGeom>
            <a:solidFill>
              <a:schemeClr val="bg1"/>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02" name="Freeform 25"/>
            <p:cNvSpPr>
              <a:spLocks noEditPoints="1"/>
            </p:cNvSpPr>
            <p:nvPr/>
          </p:nvSpPr>
          <p:spPr bwMode="auto">
            <a:xfrm>
              <a:off x="128" y="156"/>
              <a:ext cx="262" cy="240"/>
            </a:xfrm>
            <a:custGeom>
              <a:avLst/>
              <a:gdLst>
                <a:gd name="T0" fmla="*/ 140 w 167"/>
                <a:gd name="T1" fmla="*/ 0 h 153"/>
                <a:gd name="T2" fmla="*/ 27 w 167"/>
                <a:gd name="T3" fmla="*/ 0 h 153"/>
                <a:gd name="T4" fmla="*/ 0 w 167"/>
                <a:gd name="T5" fmla="*/ 28 h 153"/>
                <a:gd name="T6" fmla="*/ 0 w 167"/>
                <a:gd name="T7" fmla="*/ 92 h 153"/>
                <a:gd name="T8" fmla="*/ 27 w 167"/>
                <a:gd name="T9" fmla="*/ 121 h 153"/>
                <a:gd name="T10" fmla="*/ 49 w 167"/>
                <a:gd name="T11" fmla="*/ 121 h 153"/>
                <a:gd name="T12" fmla="*/ 49 w 167"/>
                <a:gd name="T13" fmla="*/ 153 h 153"/>
                <a:gd name="T14" fmla="*/ 112 w 167"/>
                <a:gd name="T15" fmla="*/ 122 h 153"/>
                <a:gd name="T16" fmla="*/ 111 w 167"/>
                <a:gd name="T17" fmla="*/ 121 h 153"/>
                <a:gd name="T18" fmla="*/ 140 w 167"/>
                <a:gd name="T19" fmla="*/ 121 h 153"/>
                <a:gd name="T20" fmla="*/ 167 w 167"/>
                <a:gd name="T21" fmla="*/ 92 h 153"/>
                <a:gd name="T22" fmla="*/ 167 w 167"/>
                <a:gd name="T23" fmla="*/ 28 h 153"/>
                <a:gd name="T24" fmla="*/ 140 w 167"/>
                <a:gd name="T25" fmla="*/ 0 h 153"/>
                <a:gd name="T26" fmla="*/ 47 w 167"/>
                <a:gd name="T27" fmla="*/ 77 h 153"/>
                <a:gd name="T28" fmla="*/ 30 w 167"/>
                <a:gd name="T29" fmla="*/ 60 h 153"/>
                <a:gd name="T30" fmla="*/ 47 w 167"/>
                <a:gd name="T31" fmla="*/ 44 h 153"/>
                <a:gd name="T32" fmla="*/ 63 w 167"/>
                <a:gd name="T33" fmla="*/ 60 h 153"/>
                <a:gd name="T34" fmla="*/ 47 w 167"/>
                <a:gd name="T35" fmla="*/ 77 h 153"/>
                <a:gd name="T36" fmla="*/ 84 w 167"/>
                <a:gd name="T37" fmla="*/ 77 h 153"/>
                <a:gd name="T38" fmla="*/ 68 w 167"/>
                <a:gd name="T39" fmla="*/ 60 h 153"/>
                <a:gd name="T40" fmla="*/ 84 w 167"/>
                <a:gd name="T41" fmla="*/ 44 h 153"/>
                <a:gd name="T42" fmla="*/ 101 w 167"/>
                <a:gd name="T43" fmla="*/ 60 h 153"/>
                <a:gd name="T44" fmla="*/ 84 w 167"/>
                <a:gd name="T45" fmla="*/ 77 h 153"/>
                <a:gd name="T46" fmla="*/ 122 w 167"/>
                <a:gd name="T47" fmla="*/ 77 h 153"/>
                <a:gd name="T48" fmla="*/ 105 w 167"/>
                <a:gd name="T49" fmla="*/ 60 h 153"/>
                <a:gd name="T50" fmla="*/ 122 w 167"/>
                <a:gd name="T51" fmla="*/ 44 h 153"/>
                <a:gd name="T52" fmla="*/ 138 w 167"/>
                <a:gd name="T53" fmla="*/ 60 h 153"/>
                <a:gd name="T54" fmla="*/ 122 w 167"/>
                <a:gd name="T55" fmla="*/ 7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7" h="153">
                  <a:moveTo>
                    <a:pt x="140" y="0"/>
                  </a:moveTo>
                  <a:cubicBezTo>
                    <a:pt x="27" y="0"/>
                    <a:pt x="27" y="0"/>
                    <a:pt x="27" y="0"/>
                  </a:cubicBezTo>
                  <a:cubicBezTo>
                    <a:pt x="12" y="0"/>
                    <a:pt x="0" y="12"/>
                    <a:pt x="0" y="28"/>
                  </a:cubicBezTo>
                  <a:cubicBezTo>
                    <a:pt x="0" y="92"/>
                    <a:pt x="0" y="92"/>
                    <a:pt x="0" y="92"/>
                  </a:cubicBezTo>
                  <a:cubicBezTo>
                    <a:pt x="0" y="108"/>
                    <a:pt x="12" y="121"/>
                    <a:pt x="27" y="121"/>
                  </a:cubicBezTo>
                  <a:cubicBezTo>
                    <a:pt x="49" y="121"/>
                    <a:pt x="49" y="121"/>
                    <a:pt x="49" y="121"/>
                  </a:cubicBezTo>
                  <a:cubicBezTo>
                    <a:pt x="49" y="153"/>
                    <a:pt x="49" y="153"/>
                    <a:pt x="49" y="153"/>
                  </a:cubicBezTo>
                  <a:cubicBezTo>
                    <a:pt x="112" y="122"/>
                    <a:pt x="112" y="122"/>
                    <a:pt x="112" y="122"/>
                  </a:cubicBezTo>
                  <a:cubicBezTo>
                    <a:pt x="111" y="121"/>
                    <a:pt x="111" y="121"/>
                    <a:pt x="111" y="121"/>
                  </a:cubicBezTo>
                  <a:cubicBezTo>
                    <a:pt x="140" y="121"/>
                    <a:pt x="140" y="121"/>
                    <a:pt x="140" y="121"/>
                  </a:cubicBezTo>
                  <a:cubicBezTo>
                    <a:pt x="155" y="121"/>
                    <a:pt x="167" y="108"/>
                    <a:pt x="167" y="92"/>
                  </a:cubicBezTo>
                  <a:cubicBezTo>
                    <a:pt x="167" y="28"/>
                    <a:pt x="167" y="28"/>
                    <a:pt x="167" y="28"/>
                  </a:cubicBezTo>
                  <a:cubicBezTo>
                    <a:pt x="167" y="12"/>
                    <a:pt x="155" y="0"/>
                    <a:pt x="140" y="0"/>
                  </a:cubicBezTo>
                  <a:close/>
                  <a:moveTo>
                    <a:pt x="47" y="77"/>
                  </a:moveTo>
                  <a:cubicBezTo>
                    <a:pt x="38" y="77"/>
                    <a:pt x="30" y="70"/>
                    <a:pt x="30" y="60"/>
                  </a:cubicBezTo>
                  <a:cubicBezTo>
                    <a:pt x="30" y="51"/>
                    <a:pt x="38" y="44"/>
                    <a:pt x="47" y="44"/>
                  </a:cubicBezTo>
                  <a:cubicBezTo>
                    <a:pt x="56" y="44"/>
                    <a:pt x="63" y="51"/>
                    <a:pt x="63" y="60"/>
                  </a:cubicBezTo>
                  <a:cubicBezTo>
                    <a:pt x="63" y="70"/>
                    <a:pt x="56" y="77"/>
                    <a:pt x="47" y="77"/>
                  </a:cubicBezTo>
                  <a:close/>
                  <a:moveTo>
                    <a:pt x="84" y="77"/>
                  </a:moveTo>
                  <a:cubicBezTo>
                    <a:pt x="75" y="77"/>
                    <a:pt x="68" y="70"/>
                    <a:pt x="68" y="60"/>
                  </a:cubicBezTo>
                  <a:cubicBezTo>
                    <a:pt x="68" y="51"/>
                    <a:pt x="75" y="44"/>
                    <a:pt x="84" y="44"/>
                  </a:cubicBezTo>
                  <a:cubicBezTo>
                    <a:pt x="93" y="44"/>
                    <a:pt x="101" y="51"/>
                    <a:pt x="101" y="60"/>
                  </a:cubicBezTo>
                  <a:cubicBezTo>
                    <a:pt x="101" y="70"/>
                    <a:pt x="93" y="77"/>
                    <a:pt x="84" y="77"/>
                  </a:cubicBezTo>
                  <a:close/>
                  <a:moveTo>
                    <a:pt x="122" y="77"/>
                  </a:moveTo>
                  <a:cubicBezTo>
                    <a:pt x="113" y="77"/>
                    <a:pt x="105" y="70"/>
                    <a:pt x="105" y="60"/>
                  </a:cubicBezTo>
                  <a:cubicBezTo>
                    <a:pt x="105" y="51"/>
                    <a:pt x="113" y="44"/>
                    <a:pt x="122" y="44"/>
                  </a:cubicBezTo>
                  <a:cubicBezTo>
                    <a:pt x="131" y="44"/>
                    <a:pt x="138" y="51"/>
                    <a:pt x="138" y="60"/>
                  </a:cubicBezTo>
                  <a:cubicBezTo>
                    <a:pt x="138" y="70"/>
                    <a:pt x="131" y="77"/>
                    <a:pt x="122" y="7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nvGrpSpPr>
          <p:cNvPr id="103" name="Group 26"/>
          <p:cNvGrpSpPr>
            <a:grpSpLocks/>
          </p:cNvGrpSpPr>
          <p:nvPr/>
        </p:nvGrpSpPr>
        <p:grpSpPr bwMode="auto">
          <a:xfrm>
            <a:off x="4787900" y="1346473"/>
            <a:ext cx="792163" cy="790575"/>
            <a:chOff x="0" y="0"/>
            <a:chExt cx="499" cy="499"/>
          </a:xfrm>
        </p:grpSpPr>
        <p:sp>
          <p:nvSpPr>
            <p:cNvPr id="104" name="Oval 27"/>
            <p:cNvSpPr>
              <a:spLocks noChangeArrowheads="1"/>
            </p:cNvSpPr>
            <p:nvPr/>
          </p:nvSpPr>
          <p:spPr bwMode="auto">
            <a:xfrm>
              <a:off x="0" y="0"/>
              <a:ext cx="499" cy="499"/>
            </a:xfrm>
            <a:prstGeom prst="ellipse">
              <a:avLst/>
            </a:prstGeom>
            <a:solidFill>
              <a:schemeClr val="bg1"/>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105" name="Group 28"/>
            <p:cNvGrpSpPr>
              <a:grpSpLocks/>
            </p:cNvGrpSpPr>
            <p:nvPr/>
          </p:nvGrpSpPr>
          <p:grpSpPr bwMode="auto">
            <a:xfrm>
              <a:off x="124" y="115"/>
              <a:ext cx="272" cy="258"/>
              <a:chOff x="0" y="0"/>
              <a:chExt cx="439" cy="416"/>
            </a:xfrm>
          </p:grpSpPr>
          <p:sp>
            <p:nvSpPr>
              <p:cNvPr id="106" name="Freeform 29"/>
              <p:cNvSpPr>
                <a:spLocks noEditPoints="1"/>
              </p:cNvSpPr>
              <p:nvPr/>
            </p:nvSpPr>
            <p:spPr bwMode="auto">
              <a:xfrm>
                <a:off x="203" y="179"/>
                <a:ext cx="236" cy="237"/>
              </a:xfrm>
              <a:custGeom>
                <a:avLst/>
                <a:gdLst>
                  <a:gd name="T0" fmla="*/ 50 w 100"/>
                  <a:gd name="T1" fmla="*/ 0 h 100"/>
                  <a:gd name="T2" fmla="*/ 0 w 100"/>
                  <a:gd name="T3" fmla="*/ 50 h 100"/>
                  <a:gd name="T4" fmla="*/ 50 w 100"/>
                  <a:gd name="T5" fmla="*/ 100 h 100"/>
                  <a:gd name="T6" fmla="*/ 100 w 100"/>
                  <a:gd name="T7" fmla="*/ 50 h 100"/>
                  <a:gd name="T8" fmla="*/ 50 w 100"/>
                  <a:gd name="T9" fmla="*/ 0 h 100"/>
                  <a:gd name="T10" fmla="*/ 82 w 100"/>
                  <a:gd name="T11" fmla="*/ 57 h 100"/>
                  <a:gd name="T12" fmla="*/ 51 w 100"/>
                  <a:gd name="T13" fmla="*/ 57 h 100"/>
                  <a:gd name="T14" fmla="*/ 45 w 100"/>
                  <a:gd name="T15" fmla="*/ 57 h 100"/>
                  <a:gd name="T16" fmla="*/ 45 w 100"/>
                  <a:gd name="T17" fmla="*/ 51 h 100"/>
                  <a:gd name="T18" fmla="*/ 45 w 100"/>
                  <a:gd name="T19" fmla="*/ 20 h 100"/>
                  <a:gd name="T20" fmla="*/ 51 w 100"/>
                  <a:gd name="T21" fmla="*/ 20 h 100"/>
                  <a:gd name="T22" fmla="*/ 51 w 100"/>
                  <a:gd name="T23" fmla="*/ 51 h 100"/>
                  <a:gd name="T24" fmla="*/ 82 w 100"/>
                  <a:gd name="T25" fmla="*/ 51 h 100"/>
                  <a:gd name="T26" fmla="*/ 82 w 100"/>
                  <a:gd name="T27" fmla="*/ 5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00">
                    <a:moveTo>
                      <a:pt x="50" y="0"/>
                    </a:moveTo>
                    <a:cubicBezTo>
                      <a:pt x="22" y="0"/>
                      <a:pt x="0" y="23"/>
                      <a:pt x="0" y="50"/>
                    </a:cubicBezTo>
                    <a:cubicBezTo>
                      <a:pt x="0" y="78"/>
                      <a:pt x="22" y="100"/>
                      <a:pt x="50" y="100"/>
                    </a:cubicBezTo>
                    <a:cubicBezTo>
                      <a:pt x="77" y="100"/>
                      <a:pt x="100" y="78"/>
                      <a:pt x="100" y="50"/>
                    </a:cubicBezTo>
                    <a:cubicBezTo>
                      <a:pt x="100" y="23"/>
                      <a:pt x="77" y="0"/>
                      <a:pt x="50" y="0"/>
                    </a:cubicBezTo>
                    <a:close/>
                    <a:moveTo>
                      <a:pt x="82" y="57"/>
                    </a:moveTo>
                    <a:cubicBezTo>
                      <a:pt x="51" y="57"/>
                      <a:pt x="51" y="57"/>
                      <a:pt x="51" y="57"/>
                    </a:cubicBezTo>
                    <a:cubicBezTo>
                      <a:pt x="45" y="57"/>
                      <a:pt x="45" y="57"/>
                      <a:pt x="45" y="57"/>
                    </a:cubicBezTo>
                    <a:cubicBezTo>
                      <a:pt x="45" y="51"/>
                      <a:pt x="45" y="51"/>
                      <a:pt x="45" y="51"/>
                    </a:cubicBezTo>
                    <a:cubicBezTo>
                      <a:pt x="45" y="20"/>
                      <a:pt x="45" y="20"/>
                      <a:pt x="45" y="20"/>
                    </a:cubicBezTo>
                    <a:cubicBezTo>
                      <a:pt x="51" y="20"/>
                      <a:pt x="51" y="20"/>
                      <a:pt x="51" y="20"/>
                    </a:cubicBezTo>
                    <a:cubicBezTo>
                      <a:pt x="51" y="51"/>
                      <a:pt x="51" y="51"/>
                      <a:pt x="51" y="51"/>
                    </a:cubicBezTo>
                    <a:cubicBezTo>
                      <a:pt x="82" y="51"/>
                      <a:pt x="82" y="51"/>
                      <a:pt x="82" y="51"/>
                    </a:cubicBezTo>
                    <a:lnTo>
                      <a:pt x="82" y="57"/>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07" name="Rectangle 30"/>
              <p:cNvSpPr>
                <a:spLocks noChangeArrowheads="1"/>
              </p:cNvSpPr>
              <p:nvPr/>
            </p:nvSpPr>
            <p:spPr bwMode="auto">
              <a:xfrm>
                <a:off x="114" y="0"/>
                <a:ext cx="35" cy="64"/>
              </a:xfrm>
              <a:prstGeom prst="rect">
                <a:avLst/>
              </a:prstGeom>
              <a:solidFill>
                <a:srgbClr val="007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08" name="Rectangle 31"/>
              <p:cNvSpPr>
                <a:spLocks noChangeArrowheads="1"/>
              </p:cNvSpPr>
              <p:nvPr/>
            </p:nvSpPr>
            <p:spPr bwMode="auto">
              <a:xfrm>
                <a:off x="239" y="0"/>
                <a:ext cx="35" cy="64"/>
              </a:xfrm>
              <a:prstGeom prst="rect">
                <a:avLst/>
              </a:prstGeom>
              <a:solidFill>
                <a:srgbClr val="007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09" name="Freeform 32"/>
              <p:cNvSpPr>
                <a:spLocks noEditPoints="1"/>
              </p:cNvSpPr>
              <p:nvPr/>
            </p:nvSpPr>
            <p:spPr bwMode="auto">
              <a:xfrm>
                <a:off x="0" y="47"/>
                <a:ext cx="390" cy="352"/>
              </a:xfrm>
              <a:custGeom>
                <a:avLst/>
                <a:gdLst>
                  <a:gd name="T0" fmla="*/ 76 w 165"/>
                  <a:gd name="T1" fmla="*/ 135 h 149"/>
                  <a:gd name="T2" fmla="*/ 78 w 165"/>
                  <a:gd name="T3" fmla="*/ 120 h 149"/>
                  <a:gd name="T4" fmla="*/ 76 w 165"/>
                  <a:gd name="T5" fmla="*/ 115 h 149"/>
                  <a:gd name="T6" fmla="*/ 76 w 165"/>
                  <a:gd name="T7" fmla="*/ 100 h 149"/>
                  <a:gd name="T8" fmla="*/ 76 w 165"/>
                  <a:gd name="T9" fmla="*/ 95 h 149"/>
                  <a:gd name="T10" fmla="*/ 82 w 165"/>
                  <a:gd name="T11" fmla="*/ 81 h 149"/>
                  <a:gd name="T12" fmla="*/ 76 w 165"/>
                  <a:gd name="T13" fmla="*/ 75 h 149"/>
                  <a:gd name="T14" fmla="*/ 90 w 165"/>
                  <a:gd name="T15" fmla="*/ 60 h 149"/>
                  <a:gd name="T16" fmla="*/ 96 w 165"/>
                  <a:gd name="T17" fmla="*/ 63 h 149"/>
                  <a:gd name="T18" fmla="*/ 99 w 165"/>
                  <a:gd name="T19" fmla="*/ 60 h 149"/>
                  <a:gd name="T20" fmla="*/ 165 w 165"/>
                  <a:gd name="T21" fmla="*/ 60 h 149"/>
                  <a:gd name="T22" fmla="*/ 165 w 165"/>
                  <a:gd name="T23" fmla="*/ 0 h 149"/>
                  <a:gd name="T24" fmla="*/ 150 w 165"/>
                  <a:gd name="T25" fmla="*/ 0 h 149"/>
                  <a:gd name="T26" fmla="*/ 135 w 165"/>
                  <a:gd name="T27" fmla="*/ 0 h 149"/>
                  <a:gd name="T28" fmla="*/ 109 w 165"/>
                  <a:gd name="T29" fmla="*/ 14 h 149"/>
                  <a:gd name="T30" fmla="*/ 89 w 165"/>
                  <a:gd name="T31" fmla="*/ 0 h 149"/>
                  <a:gd name="T32" fmla="*/ 74 w 165"/>
                  <a:gd name="T33" fmla="*/ 0 h 149"/>
                  <a:gd name="T34" fmla="*/ 70 w 165"/>
                  <a:gd name="T35" fmla="*/ 0 h 149"/>
                  <a:gd name="T36" fmla="*/ 42 w 165"/>
                  <a:gd name="T37" fmla="*/ 0 h 149"/>
                  <a:gd name="T38" fmla="*/ 28 w 165"/>
                  <a:gd name="T39" fmla="*/ 0 h 149"/>
                  <a:gd name="T40" fmla="*/ 16 w 165"/>
                  <a:gd name="T41" fmla="*/ 0 h 149"/>
                  <a:gd name="T42" fmla="*/ 0 w 165"/>
                  <a:gd name="T43" fmla="*/ 8 h 149"/>
                  <a:gd name="T44" fmla="*/ 96 w 165"/>
                  <a:gd name="T45" fmla="*/ 149 h 149"/>
                  <a:gd name="T46" fmla="*/ 15 w 165"/>
                  <a:gd name="T47" fmla="*/ 34 h 149"/>
                  <a:gd name="T48" fmla="*/ 150 w 165"/>
                  <a:gd name="T49" fmla="*/ 46 h 149"/>
                  <a:gd name="T50" fmla="*/ 15 w 165"/>
                  <a:gd name="T51" fmla="*/ 34 h 149"/>
                  <a:gd name="T52" fmla="*/ 15 w 165"/>
                  <a:gd name="T53" fmla="*/ 135 h 149"/>
                  <a:gd name="T54" fmla="*/ 29 w 165"/>
                  <a:gd name="T55" fmla="*/ 120 h 149"/>
                  <a:gd name="T56" fmla="*/ 29 w 165"/>
                  <a:gd name="T57" fmla="*/ 115 h 149"/>
                  <a:gd name="T58" fmla="*/ 15 w 165"/>
                  <a:gd name="T59" fmla="*/ 100 h 149"/>
                  <a:gd name="T60" fmla="*/ 29 w 165"/>
                  <a:gd name="T61" fmla="*/ 115 h 149"/>
                  <a:gd name="T62" fmla="*/ 15 w 165"/>
                  <a:gd name="T63" fmla="*/ 95 h 149"/>
                  <a:gd name="T64" fmla="*/ 29 w 165"/>
                  <a:gd name="T65" fmla="*/ 81 h 149"/>
                  <a:gd name="T66" fmla="*/ 50 w 165"/>
                  <a:gd name="T67" fmla="*/ 135 h 149"/>
                  <a:gd name="T68" fmla="*/ 35 w 165"/>
                  <a:gd name="T69" fmla="*/ 120 h 149"/>
                  <a:gd name="T70" fmla="*/ 50 w 165"/>
                  <a:gd name="T71" fmla="*/ 135 h 149"/>
                  <a:gd name="T72" fmla="*/ 35 w 165"/>
                  <a:gd name="T73" fmla="*/ 115 h 149"/>
                  <a:gd name="T74" fmla="*/ 50 w 165"/>
                  <a:gd name="T75" fmla="*/ 100 h 149"/>
                  <a:gd name="T76" fmla="*/ 50 w 165"/>
                  <a:gd name="T77" fmla="*/ 95 h 149"/>
                  <a:gd name="T78" fmla="*/ 35 w 165"/>
                  <a:gd name="T79" fmla="*/ 81 h 149"/>
                  <a:gd name="T80" fmla="*/ 50 w 165"/>
                  <a:gd name="T81" fmla="*/ 95 h 149"/>
                  <a:gd name="T82" fmla="*/ 55 w 165"/>
                  <a:gd name="T83" fmla="*/ 135 h 149"/>
                  <a:gd name="T84" fmla="*/ 70 w 165"/>
                  <a:gd name="T85" fmla="*/ 120 h 149"/>
                  <a:gd name="T86" fmla="*/ 70 w 165"/>
                  <a:gd name="T87" fmla="*/ 115 h 149"/>
                  <a:gd name="T88" fmla="*/ 55 w 165"/>
                  <a:gd name="T89" fmla="*/ 100 h 149"/>
                  <a:gd name="T90" fmla="*/ 70 w 165"/>
                  <a:gd name="T91" fmla="*/ 115 h 149"/>
                  <a:gd name="T92" fmla="*/ 55 w 165"/>
                  <a:gd name="T93" fmla="*/ 95 h 149"/>
                  <a:gd name="T94" fmla="*/ 70 w 165"/>
                  <a:gd name="T95" fmla="*/ 81 h 149"/>
                  <a:gd name="T96" fmla="*/ 70 w 165"/>
                  <a:gd name="T97" fmla="*/ 75 h 149"/>
                  <a:gd name="T98" fmla="*/ 55 w 165"/>
                  <a:gd name="T99" fmla="*/ 60 h 149"/>
                  <a:gd name="T100" fmla="*/ 70 w 165"/>
                  <a:gd name="T101" fmla="*/ 7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 h="149">
                    <a:moveTo>
                      <a:pt x="84" y="135"/>
                    </a:moveTo>
                    <a:cubicBezTo>
                      <a:pt x="76" y="135"/>
                      <a:pt x="76" y="135"/>
                      <a:pt x="76" y="135"/>
                    </a:cubicBezTo>
                    <a:cubicBezTo>
                      <a:pt x="76" y="120"/>
                      <a:pt x="76" y="120"/>
                      <a:pt x="76" y="120"/>
                    </a:cubicBezTo>
                    <a:cubicBezTo>
                      <a:pt x="78" y="120"/>
                      <a:pt x="78" y="120"/>
                      <a:pt x="78" y="120"/>
                    </a:cubicBezTo>
                    <a:cubicBezTo>
                      <a:pt x="77" y="118"/>
                      <a:pt x="77" y="117"/>
                      <a:pt x="77" y="115"/>
                    </a:cubicBezTo>
                    <a:cubicBezTo>
                      <a:pt x="76" y="115"/>
                      <a:pt x="76" y="115"/>
                      <a:pt x="76" y="115"/>
                    </a:cubicBezTo>
                    <a:cubicBezTo>
                      <a:pt x="76" y="100"/>
                      <a:pt x="76" y="100"/>
                      <a:pt x="76" y="100"/>
                    </a:cubicBezTo>
                    <a:cubicBezTo>
                      <a:pt x="76" y="100"/>
                      <a:pt x="76" y="100"/>
                      <a:pt x="76" y="100"/>
                    </a:cubicBezTo>
                    <a:cubicBezTo>
                      <a:pt x="76" y="99"/>
                      <a:pt x="77" y="97"/>
                      <a:pt x="77" y="95"/>
                    </a:cubicBezTo>
                    <a:cubicBezTo>
                      <a:pt x="76" y="95"/>
                      <a:pt x="76" y="95"/>
                      <a:pt x="76" y="95"/>
                    </a:cubicBezTo>
                    <a:cubicBezTo>
                      <a:pt x="76" y="81"/>
                      <a:pt x="76" y="81"/>
                      <a:pt x="76" y="81"/>
                    </a:cubicBezTo>
                    <a:cubicBezTo>
                      <a:pt x="82" y="81"/>
                      <a:pt x="82" y="81"/>
                      <a:pt x="82" y="81"/>
                    </a:cubicBezTo>
                    <a:cubicBezTo>
                      <a:pt x="83" y="79"/>
                      <a:pt x="84" y="77"/>
                      <a:pt x="85" y="75"/>
                    </a:cubicBezTo>
                    <a:cubicBezTo>
                      <a:pt x="76" y="75"/>
                      <a:pt x="76" y="75"/>
                      <a:pt x="76" y="75"/>
                    </a:cubicBezTo>
                    <a:cubicBezTo>
                      <a:pt x="76" y="60"/>
                      <a:pt x="76" y="60"/>
                      <a:pt x="76" y="60"/>
                    </a:cubicBezTo>
                    <a:cubicBezTo>
                      <a:pt x="90" y="60"/>
                      <a:pt x="90" y="60"/>
                      <a:pt x="90" y="60"/>
                    </a:cubicBezTo>
                    <a:cubicBezTo>
                      <a:pt x="90" y="68"/>
                      <a:pt x="90" y="68"/>
                      <a:pt x="90" y="68"/>
                    </a:cubicBezTo>
                    <a:cubicBezTo>
                      <a:pt x="92" y="66"/>
                      <a:pt x="94" y="65"/>
                      <a:pt x="96" y="63"/>
                    </a:cubicBezTo>
                    <a:cubicBezTo>
                      <a:pt x="96" y="60"/>
                      <a:pt x="96" y="60"/>
                      <a:pt x="96" y="60"/>
                    </a:cubicBezTo>
                    <a:cubicBezTo>
                      <a:pt x="99" y="60"/>
                      <a:pt x="99" y="60"/>
                      <a:pt x="99" y="60"/>
                    </a:cubicBezTo>
                    <a:cubicBezTo>
                      <a:pt x="109" y="54"/>
                      <a:pt x="120" y="50"/>
                      <a:pt x="132" y="50"/>
                    </a:cubicBezTo>
                    <a:cubicBezTo>
                      <a:pt x="145" y="50"/>
                      <a:pt x="156" y="54"/>
                      <a:pt x="165" y="60"/>
                    </a:cubicBezTo>
                    <a:cubicBezTo>
                      <a:pt x="165" y="8"/>
                      <a:pt x="165" y="8"/>
                      <a:pt x="165" y="8"/>
                    </a:cubicBezTo>
                    <a:cubicBezTo>
                      <a:pt x="165" y="0"/>
                      <a:pt x="165" y="0"/>
                      <a:pt x="165" y="0"/>
                    </a:cubicBezTo>
                    <a:cubicBezTo>
                      <a:pt x="150" y="0"/>
                      <a:pt x="150" y="0"/>
                      <a:pt x="150" y="0"/>
                    </a:cubicBezTo>
                    <a:cubicBezTo>
                      <a:pt x="150" y="0"/>
                      <a:pt x="150" y="0"/>
                      <a:pt x="150" y="0"/>
                    </a:cubicBezTo>
                    <a:cubicBezTo>
                      <a:pt x="135" y="0"/>
                      <a:pt x="135" y="0"/>
                      <a:pt x="135" y="0"/>
                    </a:cubicBezTo>
                    <a:cubicBezTo>
                      <a:pt x="135" y="0"/>
                      <a:pt x="135" y="0"/>
                      <a:pt x="135" y="0"/>
                    </a:cubicBezTo>
                    <a:cubicBezTo>
                      <a:pt x="124" y="0"/>
                      <a:pt x="124" y="0"/>
                      <a:pt x="124" y="0"/>
                    </a:cubicBezTo>
                    <a:cubicBezTo>
                      <a:pt x="122" y="8"/>
                      <a:pt x="116" y="14"/>
                      <a:pt x="109" y="14"/>
                    </a:cubicBezTo>
                    <a:cubicBezTo>
                      <a:pt x="103" y="14"/>
                      <a:pt x="97" y="8"/>
                      <a:pt x="95" y="0"/>
                    </a:cubicBezTo>
                    <a:cubicBezTo>
                      <a:pt x="89" y="0"/>
                      <a:pt x="89" y="0"/>
                      <a:pt x="89" y="0"/>
                    </a:cubicBezTo>
                    <a:cubicBezTo>
                      <a:pt x="89" y="0"/>
                      <a:pt x="89" y="0"/>
                      <a:pt x="89" y="0"/>
                    </a:cubicBezTo>
                    <a:cubicBezTo>
                      <a:pt x="74" y="0"/>
                      <a:pt x="74" y="0"/>
                      <a:pt x="74" y="0"/>
                    </a:cubicBezTo>
                    <a:cubicBezTo>
                      <a:pt x="74" y="0"/>
                      <a:pt x="74" y="0"/>
                      <a:pt x="74" y="0"/>
                    </a:cubicBezTo>
                    <a:cubicBezTo>
                      <a:pt x="70" y="0"/>
                      <a:pt x="70" y="0"/>
                      <a:pt x="70" y="0"/>
                    </a:cubicBezTo>
                    <a:cubicBezTo>
                      <a:pt x="69" y="8"/>
                      <a:pt x="63" y="14"/>
                      <a:pt x="56" y="14"/>
                    </a:cubicBezTo>
                    <a:cubicBezTo>
                      <a:pt x="49" y="14"/>
                      <a:pt x="43" y="8"/>
                      <a:pt x="42" y="0"/>
                    </a:cubicBezTo>
                    <a:cubicBezTo>
                      <a:pt x="28" y="0"/>
                      <a:pt x="28" y="0"/>
                      <a:pt x="28" y="0"/>
                    </a:cubicBezTo>
                    <a:cubicBezTo>
                      <a:pt x="28" y="0"/>
                      <a:pt x="28" y="0"/>
                      <a:pt x="28" y="0"/>
                    </a:cubicBezTo>
                    <a:cubicBezTo>
                      <a:pt x="16" y="0"/>
                      <a:pt x="16" y="0"/>
                      <a:pt x="16" y="0"/>
                    </a:cubicBezTo>
                    <a:cubicBezTo>
                      <a:pt x="16" y="0"/>
                      <a:pt x="16" y="0"/>
                      <a:pt x="16" y="0"/>
                    </a:cubicBezTo>
                    <a:cubicBezTo>
                      <a:pt x="0" y="0"/>
                      <a:pt x="0" y="0"/>
                      <a:pt x="0" y="0"/>
                    </a:cubicBezTo>
                    <a:cubicBezTo>
                      <a:pt x="0" y="8"/>
                      <a:pt x="0" y="8"/>
                      <a:pt x="0" y="8"/>
                    </a:cubicBezTo>
                    <a:cubicBezTo>
                      <a:pt x="0" y="149"/>
                      <a:pt x="0" y="149"/>
                      <a:pt x="0" y="149"/>
                    </a:cubicBezTo>
                    <a:cubicBezTo>
                      <a:pt x="96" y="149"/>
                      <a:pt x="96" y="149"/>
                      <a:pt x="96" y="149"/>
                    </a:cubicBezTo>
                    <a:cubicBezTo>
                      <a:pt x="91" y="145"/>
                      <a:pt x="87" y="140"/>
                      <a:pt x="84" y="135"/>
                    </a:cubicBezTo>
                    <a:close/>
                    <a:moveTo>
                      <a:pt x="15" y="34"/>
                    </a:moveTo>
                    <a:cubicBezTo>
                      <a:pt x="150" y="34"/>
                      <a:pt x="150" y="34"/>
                      <a:pt x="150" y="34"/>
                    </a:cubicBezTo>
                    <a:cubicBezTo>
                      <a:pt x="150" y="46"/>
                      <a:pt x="150" y="46"/>
                      <a:pt x="150" y="46"/>
                    </a:cubicBezTo>
                    <a:cubicBezTo>
                      <a:pt x="15" y="46"/>
                      <a:pt x="15" y="46"/>
                      <a:pt x="15" y="46"/>
                    </a:cubicBezTo>
                    <a:lnTo>
                      <a:pt x="15" y="34"/>
                    </a:lnTo>
                    <a:close/>
                    <a:moveTo>
                      <a:pt x="29" y="135"/>
                    </a:moveTo>
                    <a:cubicBezTo>
                      <a:pt x="15" y="135"/>
                      <a:pt x="15" y="135"/>
                      <a:pt x="15" y="135"/>
                    </a:cubicBezTo>
                    <a:cubicBezTo>
                      <a:pt x="15" y="120"/>
                      <a:pt x="15" y="120"/>
                      <a:pt x="15" y="120"/>
                    </a:cubicBezTo>
                    <a:cubicBezTo>
                      <a:pt x="29" y="120"/>
                      <a:pt x="29" y="120"/>
                      <a:pt x="29" y="120"/>
                    </a:cubicBezTo>
                    <a:lnTo>
                      <a:pt x="29" y="135"/>
                    </a:lnTo>
                    <a:close/>
                    <a:moveTo>
                      <a:pt x="29" y="115"/>
                    </a:moveTo>
                    <a:cubicBezTo>
                      <a:pt x="15" y="115"/>
                      <a:pt x="15" y="115"/>
                      <a:pt x="15" y="115"/>
                    </a:cubicBezTo>
                    <a:cubicBezTo>
                      <a:pt x="15" y="100"/>
                      <a:pt x="15" y="100"/>
                      <a:pt x="15" y="100"/>
                    </a:cubicBezTo>
                    <a:cubicBezTo>
                      <a:pt x="29" y="100"/>
                      <a:pt x="29" y="100"/>
                      <a:pt x="29" y="100"/>
                    </a:cubicBezTo>
                    <a:lnTo>
                      <a:pt x="29" y="115"/>
                    </a:lnTo>
                    <a:close/>
                    <a:moveTo>
                      <a:pt x="29" y="95"/>
                    </a:moveTo>
                    <a:cubicBezTo>
                      <a:pt x="15" y="95"/>
                      <a:pt x="15" y="95"/>
                      <a:pt x="15" y="95"/>
                    </a:cubicBezTo>
                    <a:cubicBezTo>
                      <a:pt x="15" y="81"/>
                      <a:pt x="15" y="81"/>
                      <a:pt x="15" y="81"/>
                    </a:cubicBezTo>
                    <a:cubicBezTo>
                      <a:pt x="29" y="81"/>
                      <a:pt x="29" y="81"/>
                      <a:pt x="29" y="81"/>
                    </a:cubicBezTo>
                    <a:lnTo>
                      <a:pt x="29" y="95"/>
                    </a:lnTo>
                    <a:close/>
                    <a:moveTo>
                      <a:pt x="50" y="135"/>
                    </a:moveTo>
                    <a:cubicBezTo>
                      <a:pt x="35" y="135"/>
                      <a:pt x="35" y="135"/>
                      <a:pt x="35" y="135"/>
                    </a:cubicBezTo>
                    <a:cubicBezTo>
                      <a:pt x="35" y="120"/>
                      <a:pt x="35" y="120"/>
                      <a:pt x="35" y="120"/>
                    </a:cubicBezTo>
                    <a:cubicBezTo>
                      <a:pt x="50" y="120"/>
                      <a:pt x="50" y="120"/>
                      <a:pt x="50" y="120"/>
                    </a:cubicBezTo>
                    <a:lnTo>
                      <a:pt x="50" y="135"/>
                    </a:lnTo>
                    <a:close/>
                    <a:moveTo>
                      <a:pt x="50" y="115"/>
                    </a:moveTo>
                    <a:cubicBezTo>
                      <a:pt x="35" y="115"/>
                      <a:pt x="35" y="115"/>
                      <a:pt x="35" y="115"/>
                    </a:cubicBezTo>
                    <a:cubicBezTo>
                      <a:pt x="35" y="100"/>
                      <a:pt x="35" y="100"/>
                      <a:pt x="35" y="100"/>
                    </a:cubicBezTo>
                    <a:cubicBezTo>
                      <a:pt x="50" y="100"/>
                      <a:pt x="50" y="100"/>
                      <a:pt x="50" y="100"/>
                    </a:cubicBezTo>
                    <a:lnTo>
                      <a:pt x="50" y="115"/>
                    </a:lnTo>
                    <a:close/>
                    <a:moveTo>
                      <a:pt x="50" y="95"/>
                    </a:moveTo>
                    <a:cubicBezTo>
                      <a:pt x="35" y="95"/>
                      <a:pt x="35" y="95"/>
                      <a:pt x="35" y="95"/>
                    </a:cubicBezTo>
                    <a:cubicBezTo>
                      <a:pt x="35" y="81"/>
                      <a:pt x="35" y="81"/>
                      <a:pt x="35" y="81"/>
                    </a:cubicBezTo>
                    <a:cubicBezTo>
                      <a:pt x="50" y="81"/>
                      <a:pt x="50" y="81"/>
                      <a:pt x="50" y="81"/>
                    </a:cubicBezTo>
                    <a:lnTo>
                      <a:pt x="50" y="95"/>
                    </a:lnTo>
                    <a:close/>
                    <a:moveTo>
                      <a:pt x="70" y="135"/>
                    </a:moveTo>
                    <a:cubicBezTo>
                      <a:pt x="55" y="135"/>
                      <a:pt x="55" y="135"/>
                      <a:pt x="55" y="135"/>
                    </a:cubicBezTo>
                    <a:cubicBezTo>
                      <a:pt x="55" y="120"/>
                      <a:pt x="55" y="120"/>
                      <a:pt x="55" y="120"/>
                    </a:cubicBezTo>
                    <a:cubicBezTo>
                      <a:pt x="70" y="120"/>
                      <a:pt x="70" y="120"/>
                      <a:pt x="70" y="120"/>
                    </a:cubicBezTo>
                    <a:lnTo>
                      <a:pt x="70" y="135"/>
                    </a:lnTo>
                    <a:close/>
                    <a:moveTo>
                      <a:pt x="70" y="115"/>
                    </a:moveTo>
                    <a:cubicBezTo>
                      <a:pt x="55" y="115"/>
                      <a:pt x="55" y="115"/>
                      <a:pt x="55" y="115"/>
                    </a:cubicBezTo>
                    <a:cubicBezTo>
                      <a:pt x="55" y="100"/>
                      <a:pt x="55" y="100"/>
                      <a:pt x="55" y="100"/>
                    </a:cubicBezTo>
                    <a:cubicBezTo>
                      <a:pt x="70" y="100"/>
                      <a:pt x="70" y="100"/>
                      <a:pt x="70" y="100"/>
                    </a:cubicBezTo>
                    <a:lnTo>
                      <a:pt x="70" y="115"/>
                    </a:lnTo>
                    <a:close/>
                    <a:moveTo>
                      <a:pt x="70" y="95"/>
                    </a:moveTo>
                    <a:cubicBezTo>
                      <a:pt x="55" y="95"/>
                      <a:pt x="55" y="95"/>
                      <a:pt x="55" y="95"/>
                    </a:cubicBezTo>
                    <a:cubicBezTo>
                      <a:pt x="55" y="81"/>
                      <a:pt x="55" y="81"/>
                      <a:pt x="55" y="81"/>
                    </a:cubicBezTo>
                    <a:cubicBezTo>
                      <a:pt x="70" y="81"/>
                      <a:pt x="70" y="81"/>
                      <a:pt x="70" y="81"/>
                    </a:cubicBezTo>
                    <a:lnTo>
                      <a:pt x="70" y="95"/>
                    </a:lnTo>
                    <a:close/>
                    <a:moveTo>
                      <a:pt x="70" y="75"/>
                    </a:moveTo>
                    <a:cubicBezTo>
                      <a:pt x="55" y="75"/>
                      <a:pt x="55" y="75"/>
                      <a:pt x="55" y="75"/>
                    </a:cubicBezTo>
                    <a:cubicBezTo>
                      <a:pt x="55" y="60"/>
                      <a:pt x="55" y="60"/>
                      <a:pt x="55" y="60"/>
                    </a:cubicBezTo>
                    <a:cubicBezTo>
                      <a:pt x="70" y="60"/>
                      <a:pt x="70" y="60"/>
                      <a:pt x="70" y="60"/>
                    </a:cubicBezTo>
                    <a:lnTo>
                      <a:pt x="70" y="75"/>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sp>
        <p:nvSpPr>
          <p:cNvPr id="33" name="燕尾形 32"/>
          <p:cNvSpPr/>
          <p:nvPr/>
        </p:nvSpPr>
        <p:spPr>
          <a:xfrm>
            <a:off x="7201747"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34" name="TextBox 6"/>
          <p:cNvSpPr txBox="1"/>
          <p:nvPr/>
        </p:nvSpPr>
        <p:spPr>
          <a:xfrm>
            <a:off x="615665" y="280115"/>
            <a:ext cx="1700114"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1 . </a:t>
            </a:r>
            <a:r>
              <a:rPr lang="zh-CN" altLang="en-US" sz="1600" b="0" dirty="0" smtClean="0">
                <a:solidFill>
                  <a:schemeClr val="bg1">
                    <a:lumMod val="50000"/>
                  </a:schemeClr>
                </a:solidFill>
                <a:latin typeface="Impact" pitchFamily="34" charset="0"/>
                <a:ea typeface="微软雅黑" pitchFamily="34" charset="-122"/>
              </a:rPr>
              <a:t>年度工作概述</a:t>
            </a:r>
            <a:endParaRPr lang="zh-CN" altLang="en-US" sz="1600" b="0" dirty="0">
              <a:solidFill>
                <a:schemeClr val="bg1">
                  <a:lumMod val="50000"/>
                </a:schemeClr>
              </a:solidFill>
              <a:latin typeface="微软雅黑" pitchFamily="34" charset="-122"/>
              <a:ea typeface="微软雅黑" pitchFamily="34" charset="-122"/>
            </a:endParaRPr>
          </a:p>
        </p:txBody>
      </p:sp>
      <p:sp>
        <p:nvSpPr>
          <p:cNvPr id="35"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36"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37"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38"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solidFill>
                <a:latin typeface="Impact" pitchFamily="34" charset="0"/>
                <a:ea typeface="微软雅黑" pitchFamily="34" charset="-122"/>
              </a:rPr>
              <a:t>5. </a:t>
            </a:r>
            <a:r>
              <a:rPr lang="zh-CN" altLang="en-US" sz="1600" b="0" dirty="0" smtClean="0">
                <a:solidFill>
                  <a:schemeClr val="bg1"/>
                </a:solidFill>
                <a:latin typeface="Impact" pitchFamily="34" charset="0"/>
                <a:ea typeface="微软雅黑" pitchFamily="34" charset="-122"/>
              </a:rPr>
              <a:t>明年工作计划</a:t>
            </a:r>
            <a:endParaRPr lang="zh-CN" altLang="en-US" sz="1600" b="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xmlns="" val="1228363348"/>
      </p:ext>
    </p:extLst>
  </p:cSld>
  <p:clrMapOvr>
    <a:masterClrMapping/>
  </p:clrMapOvr>
  <mc:AlternateContent xmlns:mc="http://schemas.openxmlformats.org/markup-compatibility/2006">
    <mc:Choice xmlns:p14="http://schemas.microsoft.com/office/powerpoint/2010/main" xmlns="" Requires="p14">
      <p:transition spd="slow" p14:dur="1200" advClick="0" advTm="6000">
        <p14:prism/>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right)">
                                      <p:cBhvr>
                                        <p:cTn id="7" dur="50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wipe(left)">
                                      <p:cBhvr>
                                        <p:cTn id="10" dur="500"/>
                                        <p:tgtEl>
                                          <p:spTgt spid="81"/>
                                        </p:tgtEl>
                                      </p:cBhvr>
                                    </p:animEffect>
                                  </p:childTnLst>
                                </p:cTn>
                              </p:par>
                              <p:par>
                                <p:cTn id="11" presetID="23" presetClass="entr" presetSubtype="16" fill="hold" nodeType="withEffect">
                                  <p:stCondLst>
                                    <p:cond delay="0"/>
                                  </p:stCondLst>
                                  <p:childTnLst>
                                    <p:set>
                                      <p:cBhvr>
                                        <p:cTn id="12" dur="1" fill="hold">
                                          <p:stCondLst>
                                            <p:cond delay="0"/>
                                          </p:stCondLst>
                                        </p:cTn>
                                        <p:tgtEl>
                                          <p:spTgt spid="103"/>
                                        </p:tgtEl>
                                        <p:attrNameLst>
                                          <p:attrName>style.visibility</p:attrName>
                                        </p:attrNameLst>
                                      </p:cBhvr>
                                      <p:to>
                                        <p:strVal val="visible"/>
                                      </p:to>
                                    </p:set>
                                    <p:anim calcmode="lin" valueType="num">
                                      <p:cBhvr>
                                        <p:cTn id="13" dur="300" fill="hold"/>
                                        <p:tgtEl>
                                          <p:spTgt spid="103"/>
                                        </p:tgtEl>
                                        <p:attrNameLst>
                                          <p:attrName>ppt_w</p:attrName>
                                        </p:attrNameLst>
                                      </p:cBhvr>
                                      <p:tavLst>
                                        <p:tav tm="0">
                                          <p:val>
                                            <p:fltVal val="0"/>
                                          </p:val>
                                        </p:tav>
                                        <p:tav tm="100000">
                                          <p:val>
                                            <p:strVal val="#ppt_w"/>
                                          </p:val>
                                        </p:tav>
                                      </p:tavLst>
                                    </p:anim>
                                    <p:anim calcmode="lin" valueType="num">
                                      <p:cBhvr>
                                        <p:cTn id="14" dur="300" fill="hold"/>
                                        <p:tgtEl>
                                          <p:spTgt spid="10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300"/>
                                  </p:stCondLst>
                                  <p:childTnLst>
                                    <p:animScale>
                                      <p:cBhvr>
                                        <p:cTn id="16" dur="150" fill="hold"/>
                                        <p:tgtEl>
                                          <p:spTgt spid="103"/>
                                        </p:tgtEl>
                                      </p:cBhvr>
                                      <p:by x="110000" y="110000"/>
                                    </p:animScale>
                                  </p:childTnLst>
                                </p:cTn>
                              </p:par>
                              <p:par>
                                <p:cTn id="17" presetID="12" presetClass="entr" presetSubtype="8" fill="hold" grpId="0" nodeType="withEffect">
                                  <p:stCondLst>
                                    <p:cond delay="300"/>
                                  </p:stCondLst>
                                  <p:childTnLst>
                                    <p:set>
                                      <p:cBhvr>
                                        <p:cTn id="18" dur="1" fill="hold">
                                          <p:stCondLst>
                                            <p:cond delay="0"/>
                                          </p:stCondLst>
                                        </p:cTn>
                                        <p:tgtEl>
                                          <p:spTgt spid="82"/>
                                        </p:tgtEl>
                                        <p:attrNameLst>
                                          <p:attrName>style.visibility</p:attrName>
                                        </p:attrNameLst>
                                      </p:cBhvr>
                                      <p:to>
                                        <p:strVal val="visible"/>
                                      </p:to>
                                    </p:set>
                                    <p:animEffect transition="in" filter="slide(fromLeft)">
                                      <p:cBhvr>
                                        <p:cTn id="19" dur="500"/>
                                        <p:tgtEl>
                                          <p:spTgt spid="82"/>
                                        </p:tgtEl>
                                      </p:cBhvr>
                                    </p:animEffect>
                                  </p:childTnLst>
                                </p:cTn>
                              </p:par>
                              <p:par>
                                <p:cTn id="20" presetID="23" presetClass="entr" presetSubtype="16" fill="hold" nodeType="withEffect">
                                  <p:stCondLst>
                                    <p:cond delay="100"/>
                                  </p:stCondLst>
                                  <p:childTnLst>
                                    <p:set>
                                      <p:cBhvr>
                                        <p:cTn id="21" dur="1" fill="hold">
                                          <p:stCondLst>
                                            <p:cond delay="0"/>
                                          </p:stCondLst>
                                        </p:cTn>
                                        <p:tgtEl>
                                          <p:spTgt spid="85"/>
                                        </p:tgtEl>
                                        <p:attrNameLst>
                                          <p:attrName>style.visibility</p:attrName>
                                        </p:attrNameLst>
                                      </p:cBhvr>
                                      <p:to>
                                        <p:strVal val="visible"/>
                                      </p:to>
                                    </p:set>
                                    <p:anim calcmode="lin" valueType="num">
                                      <p:cBhvr>
                                        <p:cTn id="22" dur="300" fill="hold"/>
                                        <p:tgtEl>
                                          <p:spTgt spid="85"/>
                                        </p:tgtEl>
                                        <p:attrNameLst>
                                          <p:attrName>ppt_w</p:attrName>
                                        </p:attrNameLst>
                                      </p:cBhvr>
                                      <p:tavLst>
                                        <p:tav tm="0">
                                          <p:val>
                                            <p:fltVal val="0"/>
                                          </p:val>
                                        </p:tav>
                                        <p:tav tm="100000">
                                          <p:val>
                                            <p:strVal val="#ppt_w"/>
                                          </p:val>
                                        </p:tav>
                                      </p:tavLst>
                                    </p:anim>
                                    <p:anim calcmode="lin" valueType="num">
                                      <p:cBhvr>
                                        <p:cTn id="23" dur="300" fill="hold"/>
                                        <p:tgtEl>
                                          <p:spTgt spid="85"/>
                                        </p:tgtEl>
                                        <p:attrNameLst>
                                          <p:attrName>ppt_h</p:attrName>
                                        </p:attrNameLst>
                                      </p:cBhvr>
                                      <p:tavLst>
                                        <p:tav tm="0">
                                          <p:val>
                                            <p:fltVal val="0"/>
                                          </p:val>
                                        </p:tav>
                                        <p:tav tm="100000">
                                          <p:val>
                                            <p:strVal val="#ppt_h"/>
                                          </p:val>
                                        </p:tav>
                                      </p:tavLst>
                                    </p:anim>
                                  </p:childTnLst>
                                </p:cTn>
                              </p:par>
                              <p:par>
                                <p:cTn id="24" presetID="6" presetClass="emph" presetSubtype="0" autoRev="1" fill="hold" nodeType="withEffect">
                                  <p:stCondLst>
                                    <p:cond delay="400"/>
                                  </p:stCondLst>
                                  <p:childTnLst>
                                    <p:animScale>
                                      <p:cBhvr>
                                        <p:cTn id="25" dur="150" fill="hold"/>
                                        <p:tgtEl>
                                          <p:spTgt spid="85"/>
                                        </p:tgtEl>
                                      </p:cBhvr>
                                      <p:by x="110000" y="110000"/>
                                    </p:animScale>
                                  </p:childTnLst>
                                </p:cTn>
                              </p:par>
                              <p:par>
                                <p:cTn id="26" presetID="12" presetClass="entr" presetSubtype="8" fill="hold" grpId="0" nodeType="withEffect">
                                  <p:stCondLst>
                                    <p:cond delay="400"/>
                                  </p:stCondLst>
                                  <p:childTnLst>
                                    <p:set>
                                      <p:cBhvr>
                                        <p:cTn id="27" dur="1" fill="hold">
                                          <p:stCondLst>
                                            <p:cond delay="0"/>
                                          </p:stCondLst>
                                        </p:cTn>
                                        <p:tgtEl>
                                          <p:spTgt spid="83"/>
                                        </p:tgtEl>
                                        <p:attrNameLst>
                                          <p:attrName>style.visibility</p:attrName>
                                        </p:attrNameLst>
                                      </p:cBhvr>
                                      <p:to>
                                        <p:strVal val="visible"/>
                                      </p:to>
                                    </p:set>
                                    <p:animEffect transition="in" filter="slide(fromLeft)">
                                      <p:cBhvr>
                                        <p:cTn id="28" dur="500"/>
                                        <p:tgtEl>
                                          <p:spTgt spid="83"/>
                                        </p:tgtEl>
                                      </p:cBhvr>
                                    </p:animEffect>
                                  </p:childTnLst>
                                </p:cTn>
                              </p:par>
                              <p:par>
                                <p:cTn id="29" presetID="23" presetClass="entr" presetSubtype="16" fill="hold" nodeType="withEffect">
                                  <p:stCondLst>
                                    <p:cond delay="200"/>
                                  </p:stCondLst>
                                  <p:childTnLst>
                                    <p:set>
                                      <p:cBhvr>
                                        <p:cTn id="30" dur="1" fill="hold">
                                          <p:stCondLst>
                                            <p:cond delay="0"/>
                                          </p:stCondLst>
                                        </p:cTn>
                                        <p:tgtEl>
                                          <p:spTgt spid="100"/>
                                        </p:tgtEl>
                                        <p:attrNameLst>
                                          <p:attrName>style.visibility</p:attrName>
                                        </p:attrNameLst>
                                      </p:cBhvr>
                                      <p:to>
                                        <p:strVal val="visible"/>
                                      </p:to>
                                    </p:set>
                                    <p:anim calcmode="lin" valueType="num">
                                      <p:cBhvr>
                                        <p:cTn id="31" dur="300" fill="hold"/>
                                        <p:tgtEl>
                                          <p:spTgt spid="100"/>
                                        </p:tgtEl>
                                        <p:attrNameLst>
                                          <p:attrName>ppt_w</p:attrName>
                                        </p:attrNameLst>
                                      </p:cBhvr>
                                      <p:tavLst>
                                        <p:tav tm="0">
                                          <p:val>
                                            <p:fltVal val="0"/>
                                          </p:val>
                                        </p:tav>
                                        <p:tav tm="100000">
                                          <p:val>
                                            <p:strVal val="#ppt_w"/>
                                          </p:val>
                                        </p:tav>
                                      </p:tavLst>
                                    </p:anim>
                                    <p:anim calcmode="lin" valueType="num">
                                      <p:cBhvr>
                                        <p:cTn id="32" dur="300" fill="hold"/>
                                        <p:tgtEl>
                                          <p:spTgt spid="100"/>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500"/>
                                  </p:stCondLst>
                                  <p:childTnLst>
                                    <p:animScale>
                                      <p:cBhvr>
                                        <p:cTn id="34" dur="150" fill="hold"/>
                                        <p:tgtEl>
                                          <p:spTgt spid="100"/>
                                        </p:tgtEl>
                                      </p:cBhvr>
                                      <p:by x="110000" y="110000"/>
                                    </p:animScale>
                                  </p:childTnLst>
                                </p:cTn>
                              </p:par>
                              <p:par>
                                <p:cTn id="35" presetID="12" presetClass="entr" presetSubtype="8" fill="hold" grpId="0" nodeType="withEffect">
                                  <p:stCondLst>
                                    <p:cond delay="500"/>
                                  </p:stCondLst>
                                  <p:childTnLst>
                                    <p:set>
                                      <p:cBhvr>
                                        <p:cTn id="36" dur="1" fill="hold">
                                          <p:stCondLst>
                                            <p:cond delay="0"/>
                                          </p:stCondLst>
                                        </p:cTn>
                                        <p:tgtEl>
                                          <p:spTgt spid="84"/>
                                        </p:tgtEl>
                                        <p:attrNameLst>
                                          <p:attrName>style.visibility</p:attrName>
                                        </p:attrNameLst>
                                      </p:cBhvr>
                                      <p:to>
                                        <p:strVal val="visible"/>
                                      </p:to>
                                    </p:set>
                                    <p:animEffect transition="in" filter="slide(fromLeft)">
                                      <p:cBhvr>
                                        <p:cTn id="3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utoUpdateAnimBg="0"/>
      <p:bldP spid="83" grpId="0" autoUpdateAnimBg="0"/>
      <p:bldP spid="8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2" descr="C:\Documents and Settings\tdz\桌面\新建文件夹\为高手鼓掌.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276" y="3476502"/>
            <a:ext cx="2181884" cy="1363500"/>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4" name="Picture 3" descr="C:\Documents and Settings\tdz\桌面\新建文件夹\2012128173230492030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44962" y="3476502"/>
            <a:ext cx="2181884" cy="1363500"/>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5" name="Picture 4" descr="C:\Documents and Settings\tdz\桌面\新建文件夹\201251185537155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17734" y="3476502"/>
            <a:ext cx="2181884" cy="1363500"/>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7" name="Oval 60">
            <a:hlinkClick r:id="rId6"/>
          </p:cNvPr>
          <p:cNvSpPr>
            <a:spLocks noChangeArrowheads="1"/>
          </p:cNvSpPr>
          <p:nvPr/>
        </p:nvSpPr>
        <p:spPr bwMode="auto">
          <a:xfrm>
            <a:off x="4476191" y="2067935"/>
            <a:ext cx="333051" cy="392906"/>
          </a:xfrm>
          <a:prstGeom prst="ellipse">
            <a:avLst/>
          </a:prstGeom>
          <a:solidFill>
            <a:srgbClr val="0079C5">
              <a:alpha val="0"/>
            </a:srgbClr>
          </a:solidFill>
          <a:ln w="33338">
            <a:noFill/>
            <a:miter lim="800000"/>
            <a:headEnd/>
            <a:tailEnd/>
          </a:ln>
        </p:spPr>
        <p:txBody>
          <a:bodyPr lIns="68563" tIns="34281" rIns="68563" bIns="34281"/>
          <a:lstStyle/>
          <a:p>
            <a:pPr fontAlgn="base">
              <a:spcBef>
                <a:spcPct val="0"/>
              </a:spcBef>
              <a:spcAft>
                <a:spcPct val="0"/>
              </a:spcAft>
            </a:pPr>
            <a:endParaRPr lang="zh-CN" altLang="en-US" smtClean="0">
              <a:solidFill>
                <a:srgbClr val="000000"/>
              </a:solidFill>
              <a:latin typeface="Arial" pitchFamily="34" charset="0"/>
            </a:endParaRPr>
          </a:p>
        </p:txBody>
      </p:sp>
      <p:sp>
        <p:nvSpPr>
          <p:cNvPr id="18" name="Oval 61">
            <a:hlinkClick r:id="rId7"/>
          </p:cNvPr>
          <p:cNvSpPr>
            <a:spLocks noChangeArrowheads="1"/>
          </p:cNvSpPr>
          <p:nvPr/>
        </p:nvSpPr>
        <p:spPr bwMode="auto">
          <a:xfrm>
            <a:off x="4485163" y="2674256"/>
            <a:ext cx="315106" cy="391121"/>
          </a:xfrm>
          <a:prstGeom prst="ellipse">
            <a:avLst/>
          </a:prstGeom>
          <a:solidFill>
            <a:srgbClr val="0079C5">
              <a:alpha val="0"/>
            </a:srgbClr>
          </a:solidFill>
          <a:ln w="33338">
            <a:noFill/>
            <a:miter lim="800000"/>
            <a:headEnd/>
            <a:tailEnd/>
          </a:ln>
        </p:spPr>
        <p:txBody>
          <a:bodyPr lIns="68563" tIns="34281" rIns="68563" bIns="34281"/>
          <a:lstStyle/>
          <a:p>
            <a:pPr fontAlgn="base">
              <a:spcBef>
                <a:spcPct val="0"/>
              </a:spcBef>
              <a:spcAft>
                <a:spcPct val="0"/>
              </a:spcAft>
            </a:pPr>
            <a:endParaRPr lang="zh-CN" altLang="en-US" smtClean="0">
              <a:solidFill>
                <a:srgbClr val="000000"/>
              </a:solidFill>
              <a:latin typeface="Arial" pitchFamily="34" charset="0"/>
            </a:endParaRPr>
          </a:p>
        </p:txBody>
      </p:sp>
      <p:sp>
        <p:nvSpPr>
          <p:cNvPr id="19" name="矩形​​ 5"/>
          <p:cNvSpPr>
            <a:spLocks noChangeArrowheads="1"/>
          </p:cNvSpPr>
          <p:nvPr/>
        </p:nvSpPr>
        <p:spPr bwMode="auto">
          <a:xfrm>
            <a:off x="1" y="304098"/>
            <a:ext cx="9143999" cy="3059422"/>
          </a:xfrm>
          <a:prstGeom prst="rect">
            <a:avLst/>
          </a:prstGeom>
          <a:solidFill>
            <a:srgbClr val="0070C0"/>
          </a:solidFill>
          <a:ln w="9525" cmpd="sng">
            <a:noFill/>
            <a:miter lim="800000"/>
            <a:headEnd/>
            <a:tailEnd/>
          </a:ln>
        </p:spPr>
        <p:txBody>
          <a:bodyPr lIns="215945" tIns="34281" rIns="68563" bIns="34281" anchor="b"/>
          <a:lstStyle/>
          <a:p>
            <a:pPr fontAlgn="base">
              <a:spcBef>
                <a:spcPct val="0"/>
              </a:spcBef>
              <a:spcAft>
                <a:spcPct val="0"/>
              </a:spcAft>
            </a:pPr>
            <a:endParaRPr lang="zh-CN" altLang="zh-CN" sz="2100" dirty="0">
              <a:solidFill>
                <a:prstClr val="white"/>
              </a:solidFill>
              <a:latin typeface="微软雅黑" pitchFamily="34" charset="-122"/>
              <a:ea typeface="微软雅黑" pitchFamily="34" charset="-122"/>
              <a:sym typeface="Arial" pitchFamily="34" charset="0"/>
            </a:endParaRPr>
          </a:p>
        </p:txBody>
      </p:sp>
      <p:sp>
        <p:nvSpPr>
          <p:cNvPr id="20" name="Line 33"/>
          <p:cNvSpPr>
            <a:spLocks noChangeShapeType="1"/>
          </p:cNvSpPr>
          <p:nvPr/>
        </p:nvSpPr>
        <p:spPr bwMode="auto">
          <a:xfrm flipV="1">
            <a:off x="4641526" y="1253542"/>
            <a:ext cx="1190" cy="2025254"/>
          </a:xfrm>
          <a:prstGeom prst="line">
            <a:avLst/>
          </a:prstGeom>
          <a:noFill/>
          <a:ln w="33338">
            <a:solidFill>
              <a:srgbClr val="FFFFFF"/>
            </a:solidFill>
            <a:miter lim="800000"/>
            <a:headEnd/>
            <a:tailEnd/>
          </a:ln>
        </p:spPr>
        <p:txBody>
          <a:bodyPr lIns="68563" tIns="34281" rIns="68563" bIns="34281"/>
          <a:lstStyle/>
          <a:p>
            <a:pPr fontAlgn="base">
              <a:spcBef>
                <a:spcPct val="0"/>
              </a:spcBef>
              <a:spcAft>
                <a:spcPct val="0"/>
              </a:spcAft>
            </a:pPr>
            <a:endParaRPr lang="zh-CN" altLang="en-US" smtClean="0">
              <a:solidFill>
                <a:srgbClr val="FFFFFF"/>
              </a:solidFill>
              <a:latin typeface="Arial" charset="0"/>
            </a:endParaRPr>
          </a:p>
        </p:txBody>
      </p:sp>
      <p:sp>
        <p:nvSpPr>
          <p:cNvPr id="21" name="Line 5"/>
          <p:cNvSpPr>
            <a:spLocks noChangeShapeType="1"/>
          </p:cNvSpPr>
          <p:nvPr/>
        </p:nvSpPr>
        <p:spPr bwMode="auto">
          <a:xfrm>
            <a:off x="0" y="2935008"/>
            <a:ext cx="1442423" cy="11608"/>
          </a:xfrm>
          <a:prstGeom prst="line">
            <a:avLst/>
          </a:prstGeom>
          <a:noFill/>
          <a:ln w="33338">
            <a:solidFill>
              <a:srgbClr val="FFFFFF"/>
            </a:solidFill>
            <a:miter lim="800000"/>
            <a:headEnd/>
            <a:tailEnd/>
          </a:ln>
        </p:spPr>
        <p:txBody>
          <a:bodyPr lIns="68563" tIns="34281" rIns="68563" bIns="34281"/>
          <a:lstStyle/>
          <a:p>
            <a:pPr fontAlgn="base">
              <a:spcBef>
                <a:spcPct val="0"/>
              </a:spcBef>
              <a:spcAft>
                <a:spcPct val="0"/>
              </a:spcAft>
            </a:pPr>
            <a:endParaRPr lang="zh-CN" altLang="en-US" smtClean="0">
              <a:solidFill>
                <a:srgbClr val="FFFFFF"/>
              </a:solidFill>
              <a:latin typeface="Arial" charset="0"/>
            </a:endParaRPr>
          </a:p>
        </p:txBody>
      </p:sp>
      <p:sp>
        <p:nvSpPr>
          <p:cNvPr id="22" name="Line 19"/>
          <p:cNvSpPr>
            <a:spLocks noChangeShapeType="1"/>
          </p:cNvSpPr>
          <p:nvPr/>
        </p:nvSpPr>
        <p:spPr bwMode="auto">
          <a:xfrm flipH="1">
            <a:off x="1442424" y="2055430"/>
            <a:ext cx="150038" cy="891183"/>
          </a:xfrm>
          <a:prstGeom prst="line">
            <a:avLst/>
          </a:prstGeom>
          <a:noFill/>
          <a:ln w="33338">
            <a:solidFill>
              <a:schemeClr val="bg1"/>
            </a:solidFill>
            <a:miter lim="800000"/>
            <a:headEnd/>
            <a:tailEnd/>
          </a:ln>
        </p:spPr>
        <p:txBody>
          <a:bodyPr lIns="68563" tIns="34281" rIns="68563" bIns="34281"/>
          <a:lstStyle/>
          <a:p>
            <a:pPr fontAlgn="base">
              <a:spcBef>
                <a:spcPct val="0"/>
              </a:spcBef>
              <a:spcAft>
                <a:spcPct val="0"/>
              </a:spcAft>
            </a:pPr>
            <a:endParaRPr lang="zh-CN" altLang="en-US" smtClean="0">
              <a:solidFill>
                <a:srgbClr val="FFFFFF"/>
              </a:solidFill>
              <a:latin typeface="Arial" charset="0"/>
            </a:endParaRPr>
          </a:p>
        </p:txBody>
      </p:sp>
      <p:sp>
        <p:nvSpPr>
          <p:cNvPr id="23" name="Line 21"/>
          <p:cNvSpPr>
            <a:spLocks noChangeShapeType="1"/>
          </p:cNvSpPr>
          <p:nvPr/>
        </p:nvSpPr>
        <p:spPr bwMode="auto">
          <a:xfrm>
            <a:off x="2352177" y="1921483"/>
            <a:ext cx="5954" cy="1354634"/>
          </a:xfrm>
          <a:prstGeom prst="line">
            <a:avLst/>
          </a:prstGeom>
          <a:noFill/>
          <a:ln w="33338">
            <a:solidFill>
              <a:schemeClr val="bg1"/>
            </a:solidFill>
            <a:miter lim="800000"/>
            <a:headEnd/>
            <a:tailEnd/>
          </a:ln>
        </p:spPr>
        <p:txBody>
          <a:bodyPr lIns="68563" tIns="34281" rIns="68563" bIns="34281"/>
          <a:lstStyle/>
          <a:p>
            <a:pPr fontAlgn="base">
              <a:spcBef>
                <a:spcPct val="0"/>
              </a:spcBef>
              <a:spcAft>
                <a:spcPct val="0"/>
              </a:spcAft>
            </a:pPr>
            <a:endParaRPr lang="zh-CN" altLang="en-US" smtClean="0">
              <a:solidFill>
                <a:srgbClr val="FFFFFF"/>
              </a:solidFill>
              <a:latin typeface="Arial" charset="0"/>
            </a:endParaRPr>
          </a:p>
        </p:txBody>
      </p:sp>
      <p:sp>
        <p:nvSpPr>
          <p:cNvPr id="24" name="Freeform 11"/>
          <p:cNvSpPr>
            <a:spLocks/>
          </p:cNvSpPr>
          <p:nvPr/>
        </p:nvSpPr>
        <p:spPr bwMode="auto">
          <a:xfrm>
            <a:off x="866089" y="2053642"/>
            <a:ext cx="735902" cy="149126"/>
          </a:xfrm>
          <a:custGeom>
            <a:avLst/>
            <a:gdLst>
              <a:gd name="T0" fmla="*/ 0 w 618"/>
              <a:gd name="T1" fmla="*/ 167 h 167"/>
              <a:gd name="T2" fmla="*/ 616 w 618"/>
              <a:gd name="T3" fmla="*/ 20 h 167"/>
              <a:gd name="T4" fmla="*/ 618 w 618"/>
              <a:gd name="T5" fmla="*/ 0 h 167"/>
              <a:gd name="T6" fmla="*/ 2 w 618"/>
              <a:gd name="T7" fmla="*/ 153 h 167"/>
              <a:gd name="T8" fmla="*/ 0 60000 65536"/>
              <a:gd name="T9" fmla="*/ 0 60000 65536"/>
              <a:gd name="T10" fmla="*/ 0 60000 65536"/>
              <a:gd name="T11" fmla="*/ 0 60000 65536"/>
              <a:gd name="T12" fmla="*/ 0 w 618"/>
              <a:gd name="T13" fmla="*/ 0 h 167"/>
              <a:gd name="T14" fmla="*/ 618 w 618"/>
              <a:gd name="T15" fmla="*/ 167 h 167"/>
            </a:gdLst>
            <a:ah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chemeClr val="bg1"/>
          </a:solidFill>
          <a:ln w="11113" cap="flat">
            <a:solidFill>
              <a:schemeClr val="bg1"/>
            </a:solidFill>
            <a:prstDash val="solid"/>
            <a:miter lim="800000"/>
            <a:headEnd/>
            <a:tailEnd/>
          </a:ln>
        </p:spPr>
        <p:txBody>
          <a:bodyPr lIns="68563" tIns="34281" rIns="68563" bIns="34281"/>
          <a:lstStyle/>
          <a:p>
            <a:pPr fontAlgn="base">
              <a:spcBef>
                <a:spcPct val="0"/>
              </a:spcBef>
              <a:spcAft>
                <a:spcPct val="0"/>
              </a:spcAft>
            </a:pPr>
            <a:endParaRPr lang="zh-CN" altLang="en-US" smtClean="0">
              <a:solidFill>
                <a:srgbClr val="FFFFFF"/>
              </a:solidFill>
              <a:latin typeface="Arial" charset="0"/>
            </a:endParaRPr>
          </a:p>
        </p:txBody>
      </p:sp>
      <p:sp>
        <p:nvSpPr>
          <p:cNvPr id="25" name="Freeform 13"/>
          <p:cNvSpPr>
            <a:spLocks/>
          </p:cNvSpPr>
          <p:nvPr/>
        </p:nvSpPr>
        <p:spPr bwMode="auto">
          <a:xfrm>
            <a:off x="1578171" y="1844692"/>
            <a:ext cx="1175300" cy="232172"/>
          </a:xfrm>
          <a:custGeom>
            <a:avLst/>
            <a:gdLst>
              <a:gd name="T0" fmla="*/ 0 w 987"/>
              <a:gd name="T1" fmla="*/ 260 h 260"/>
              <a:gd name="T2" fmla="*/ 985 w 987"/>
              <a:gd name="T3" fmla="*/ 19 h 260"/>
              <a:gd name="T4" fmla="*/ 987 w 987"/>
              <a:gd name="T5" fmla="*/ 0 h 260"/>
              <a:gd name="T6" fmla="*/ 8 w 987"/>
              <a:gd name="T7" fmla="*/ 238 h 260"/>
              <a:gd name="T8" fmla="*/ 0 60000 65536"/>
              <a:gd name="T9" fmla="*/ 0 60000 65536"/>
              <a:gd name="T10" fmla="*/ 0 60000 65536"/>
              <a:gd name="T11" fmla="*/ 0 60000 65536"/>
              <a:gd name="T12" fmla="*/ 0 w 987"/>
              <a:gd name="T13" fmla="*/ 0 h 260"/>
              <a:gd name="T14" fmla="*/ 987 w 987"/>
              <a:gd name="T15" fmla="*/ 260 h 260"/>
            </a:gdLst>
            <a:ahLst/>
            <a:cxnLst>
              <a:cxn ang="T8">
                <a:pos x="T0" y="T1"/>
              </a:cxn>
              <a:cxn ang="T9">
                <a:pos x="T2" y="T3"/>
              </a:cxn>
              <a:cxn ang="T10">
                <a:pos x="T4" y="T5"/>
              </a:cxn>
              <a:cxn ang="T11">
                <a:pos x="T6" y="T7"/>
              </a:cxn>
            </a:cxnLst>
            <a:rect l="T12" t="T13" r="T14" b="T15"/>
            <a:pathLst>
              <a:path w="987" h="260">
                <a:moveTo>
                  <a:pt x="0" y="260"/>
                </a:moveTo>
                <a:lnTo>
                  <a:pt x="985" y="19"/>
                </a:lnTo>
                <a:lnTo>
                  <a:pt x="987" y="0"/>
                </a:lnTo>
                <a:lnTo>
                  <a:pt x="8" y="238"/>
                </a:lnTo>
              </a:path>
            </a:pathLst>
          </a:custGeom>
          <a:solidFill>
            <a:schemeClr val="bg1"/>
          </a:solidFill>
          <a:ln w="11113" cap="flat" cmpd="sng">
            <a:solidFill>
              <a:schemeClr val="bg1"/>
            </a:solidFill>
            <a:prstDash val="solid"/>
            <a:miter lim="800000"/>
            <a:headEnd type="none" w="med" len="med"/>
            <a:tailEnd type="none" w="med" len="med"/>
          </a:ln>
        </p:spPr>
        <p:txBody>
          <a:bodyPr lIns="68563" tIns="34281" rIns="68563" bIns="34281"/>
          <a:lstStyle/>
          <a:p>
            <a:pPr fontAlgn="base">
              <a:spcBef>
                <a:spcPct val="0"/>
              </a:spcBef>
              <a:spcAft>
                <a:spcPct val="0"/>
              </a:spcAft>
            </a:pPr>
            <a:endParaRPr lang="zh-CN" altLang="en-US" smtClean="0">
              <a:solidFill>
                <a:srgbClr val="FFFFFF"/>
              </a:solidFill>
              <a:latin typeface="Arial" charset="0"/>
            </a:endParaRPr>
          </a:p>
        </p:txBody>
      </p:sp>
      <p:sp>
        <p:nvSpPr>
          <p:cNvPr id="26" name="Freeform 15"/>
          <p:cNvSpPr>
            <a:spLocks/>
          </p:cNvSpPr>
          <p:nvPr/>
        </p:nvSpPr>
        <p:spPr bwMode="auto">
          <a:xfrm>
            <a:off x="945871" y="709725"/>
            <a:ext cx="1906439" cy="634008"/>
          </a:xfrm>
          <a:custGeom>
            <a:avLst/>
            <a:gdLst>
              <a:gd name="T0" fmla="*/ 1002 w 1002"/>
              <a:gd name="T1" fmla="*/ 3 h 396"/>
              <a:gd name="T2" fmla="*/ 997 w 1002"/>
              <a:gd name="T3" fmla="*/ 12 h 396"/>
              <a:gd name="T4" fmla="*/ 993 w 1002"/>
              <a:gd name="T5" fmla="*/ 11 h 396"/>
              <a:gd name="T6" fmla="*/ 982 w 1002"/>
              <a:gd name="T7" fmla="*/ 9 h 396"/>
              <a:gd name="T8" fmla="*/ 967 w 1002"/>
              <a:gd name="T9" fmla="*/ 9 h 396"/>
              <a:gd name="T10" fmla="*/ 953 w 1002"/>
              <a:gd name="T11" fmla="*/ 11 h 396"/>
              <a:gd name="T12" fmla="*/ 939 w 1002"/>
              <a:gd name="T13" fmla="*/ 16 h 396"/>
              <a:gd name="T14" fmla="*/ 424 w 1002"/>
              <a:gd name="T15" fmla="*/ 224 h 396"/>
              <a:gd name="T16" fmla="*/ 376 w 1002"/>
              <a:gd name="T17" fmla="*/ 244 h 396"/>
              <a:gd name="T18" fmla="*/ 1 w 1002"/>
              <a:gd name="T19" fmla="*/ 396 h 396"/>
              <a:gd name="T20" fmla="*/ 0 w 1002"/>
              <a:gd name="T21" fmla="*/ 390 h 396"/>
              <a:gd name="T22" fmla="*/ 377 w 1002"/>
              <a:gd name="T23" fmla="*/ 237 h 396"/>
              <a:gd name="T24" fmla="*/ 424 w 1002"/>
              <a:gd name="T25" fmla="*/ 218 h 396"/>
              <a:gd name="T26" fmla="*/ 938 w 1002"/>
              <a:gd name="T27" fmla="*/ 8 h 396"/>
              <a:gd name="T28" fmla="*/ 954 w 1002"/>
              <a:gd name="T29" fmla="*/ 3 h 396"/>
              <a:gd name="T30" fmla="*/ 971 w 1002"/>
              <a:gd name="T31" fmla="*/ 1 h 396"/>
              <a:gd name="T32" fmla="*/ 987 w 1002"/>
              <a:gd name="T33" fmla="*/ 0 h 396"/>
              <a:gd name="T34" fmla="*/ 1000 w 1002"/>
              <a:gd name="T35" fmla="*/ 3 h 396"/>
              <a:gd name="T36" fmla="*/ 1002 w 1002"/>
              <a:gd name="T37" fmla="*/ 3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w="11113" cap="flat" cmpd="sng">
            <a:solidFill>
              <a:schemeClr val="bg1"/>
            </a:solidFill>
            <a:prstDash val="solid"/>
            <a:miter lim="800000"/>
            <a:headEnd type="none" w="med" len="med"/>
            <a:tailEnd type="none" w="med" len="med"/>
          </a:ln>
        </p:spPr>
        <p:txBody>
          <a:bodyPr lIns="68563" tIns="34281" rIns="68563" bIns="34281"/>
          <a:lstStyle/>
          <a:p>
            <a:pPr fontAlgn="base">
              <a:spcBef>
                <a:spcPct val="0"/>
              </a:spcBef>
              <a:spcAft>
                <a:spcPct val="0"/>
              </a:spcAft>
            </a:pPr>
            <a:endParaRPr lang="zh-CN" altLang="en-US" smtClean="0">
              <a:solidFill>
                <a:srgbClr val="FFFFFF"/>
              </a:solidFill>
              <a:latin typeface="Arial" charset="0"/>
            </a:endParaRPr>
          </a:p>
        </p:txBody>
      </p:sp>
      <p:sp>
        <p:nvSpPr>
          <p:cNvPr id="27" name="Freeform 16"/>
          <p:cNvSpPr>
            <a:spLocks/>
          </p:cNvSpPr>
          <p:nvPr/>
        </p:nvSpPr>
        <p:spPr bwMode="auto">
          <a:xfrm>
            <a:off x="704137" y="1333914"/>
            <a:ext cx="244110" cy="892969"/>
          </a:xfrm>
          <a:custGeom>
            <a:avLst/>
            <a:gdLst>
              <a:gd name="T0" fmla="*/ 128 w 128"/>
              <a:gd name="T1" fmla="*/ 6 h 558"/>
              <a:gd name="T2" fmla="*/ 124 w 128"/>
              <a:gd name="T3" fmla="*/ 7 h 558"/>
              <a:gd name="T4" fmla="*/ 118 w 128"/>
              <a:gd name="T5" fmla="*/ 11 h 558"/>
              <a:gd name="T6" fmla="*/ 112 w 128"/>
              <a:gd name="T7" fmla="*/ 17 h 558"/>
              <a:gd name="T8" fmla="*/ 108 w 128"/>
              <a:gd name="T9" fmla="*/ 24 h 558"/>
              <a:gd name="T10" fmla="*/ 106 w 128"/>
              <a:gd name="T11" fmla="*/ 31 h 558"/>
              <a:gd name="T12" fmla="*/ 64 w 128"/>
              <a:gd name="T13" fmla="*/ 240 h 558"/>
              <a:gd name="T14" fmla="*/ 55 w 128"/>
              <a:gd name="T15" fmla="*/ 287 h 558"/>
              <a:gd name="T16" fmla="*/ 7 w 128"/>
              <a:gd name="T17" fmla="*/ 530 h 558"/>
              <a:gd name="T18" fmla="*/ 6 w 128"/>
              <a:gd name="T19" fmla="*/ 539 h 558"/>
              <a:gd name="T20" fmla="*/ 8 w 128"/>
              <a:gd name="T21" fmla="*/ 545 h 558"/>
              <a:gd name="T22" fmla="*/ 13 w 128"/>
              <a:gd name="T23" fmla="*/ 549 h 558"/>
              <a:gd name="T24" fmla="*/ 19 w 128"/>
              <a:gd name="T25" fmla="*/ 550 h 558"/>
              <a:gd name="T26" fmla="*/ 86 w 128"/>
              <a:gd name="T27" fmla="*/ 535 h 558"/>
              <a:gd name="T28" fmla="*/ 85 w 128"/>
              <a:gd name="T29" fmla="*/ 543 h 558"/>
              <a:gd name="T30" fmla="*/ 17 w 128"/>
              <a:gd name="T31" fmla="*/ 558 h 558"/>
              <a:gd name="T32" fmla="*/ 9 w 128"/>
              <a:gd name="T33" fmla="*/ 557 h 558"/>
              <a:gd name="T34" fmla="*/ 3 w 128"/>
              <a:gd name="T35" fmla="*/ 552 h 558"/>
              <a:gd name="T36" fmla="*/ 0 w 128"/>
              <a:gd name="T37" fmla="*/ 543 h 558"/>
              <a:gd name="T38" fmla="*/ 1 w 128"/>
              <a:gd name="T39" fmla="*/ 531 h 558"/>
              <a:gd name="T40" fmla="*/ 49 w 128"/>
              <a:gd name="T41" fmla="*/ 289 h 558"/>
              <a:gd name="T42" fmla="*/ 58 w 128"/>
              <a:gd name="T43" fmla="*/ 242 h 558"/>
              <a:gd name="T44" fmla="*/ 100 w 128"/>
              <a:gd name="T45" fmla="*/ 33 h 558"/>
              <a:gd name="T46" fmla="*/ 104 w 128"/>
              <a:gd name="T47" fmla="*/ 23 h 558"/>
              <a:gd name="T48" fmla="*/ 110 w 128"/>
              <a:gd name="T49" fmla="*/ 14 h 558"/>
              <a:gd name="T50" fmla="*/ 117 w 128"/>
              <a:gd name="T51" fmla="*/ 6 h 558"/>
              <a:gd name="T52" fmla="*/ 126 w 128"/>
              <a:gd name="T53" fmla="*/ 1 h 558"/>
              <a:gd name="T54" fmla="*/ 127 w 128"/>
              <a:gd name="T55" fmla="*/ 0 h 558"/>
              <a:gd name="T56" fmla="*/ 128 w 128"/>
              <a:gd name="T57" fmla="*/ 6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w="11113" cap="flat">
            <a:solidFill>
              <a:schemeClr val="bg1"/>
            </a:solidFill>
            <a:prstDash val="solid"/>
            <a:miter lim="800000"/>
            <a:headEnd/>
            <a:tailEnd/>
          </a:ln>
        </p:spPr>
        <p:txBody>
          <a:bodyPr lIns="68563" tIns="34281" rIns="68563" bIns="34281"/>
          <a:lstStyle/>
          <a:p>
            <a:pPr fontAlgn="base">
              <a:spcBef>
                <a:spcPct val="0"/>
              </a:spcBef>
              <a:spcAft>
                <a:spcPct val="0"/>
              </a:spcAft>
            </a:pPr>
            <a:endParaRPr lang="zh-CN" altLang="en-US" smtClean="0">
              <a:solidFill>
                <a:srgbClr val="FFFFFF"/>
              </a:solidFill>
              <a:latin typeface="Arial" charset="0"/>
            </a:endParaRPr>
          </a:p>
        </p:txBody>
      </p:sp>
      <p:sp>
        <p:nvSpPr>
          <p:cNvPr id="28" name="Freeform 17"/>
          <p:cNvSpPr>
            <a:spLocks/>
          </p:cNvSpPr>
          <p:nvPr/>
        </p:nvSpPr>
        <p:spPr bwMode="auto">
          <a:xfrm>
            <a:off x="2755851" y="714192"/>
            <a:ext cx="981203" cy="1146572"/>
          </a:xfrm>
          <a:custGeom>
            <a:avLst/>
            <a:gdLst>
              <a:gd name="T0" fmla="*/ 46 w 516"/>
              <a:gd name="T1" fmla="*/ 9 h 716"/>
              <a:gd name="T2" fmla="*/ 485 w 516"/>
              <a:gd name="T3" fmla="*/ 148 h 716"/>
              <a:gd name="T4" fmla="*/ 496 w 516"/>
              <a:gd name="T5" fmla="*/ 154 h 716"/>
              <a:gd name="T6" fmla="*/ 501 w 516"/>
              <a:gd name="T7" fmla="*/ 164 h 716"/>
              <a:gd name="T8" fmla="*/ 501 w 516"/>
              <a:gd name="T9" fmla="*/ 175 h 716"/>
              <a:gd name="T10" fmla="*/ 494 w 516"/>
              <a:gd name="T11" fmla="*/ 187 h 716"/>
              <a:gd name="T12" fmla="*/ 113 w 516"/>
              <a:gd name="T13" fmla="*/ 656 h 716"/>
              <a:gd name="T14" fmla="*/ 100 w 516"/>
              <a:gd name="T15" fmla="*/ 668 h 716"/>
              <a:gd name="T16" fmla="*/ 84 w 516"/>
              <a:gd name="T17" fmla="*/ 679 h 716"/>
              <a:gd name="T18" fmla="*/ 66 w 516"/>
              <a:gd name="T19" fmla="*/ 689 h 716"/>
              <a:gd name="T20" fmla="*/ 49 w 516"/>
              <a:gd name="T21" fmla="*/ 694 h 716"/>
              <a:gd name="T22" fmla="*/ 0 w 516"/>
              <a:gd name="T23" fmla="*/ 705 h 716"/>
              <a:gd name="T24" fmla="*/ 0 w 516"/>
              <a:gd name="T25" fmla="*/ 716 h 716"/>
              <a:gd name="T26" fmla="*/ 50 w 516"/>
              <a:gd name="T27" fmla="*/ 705 h 716"/>
              <a:gd name="T28" fmla="*/ 69 w 516"/>
              <a:gd name="T29" fmla="*/ 699 h 716"/>
              <a:gd name="T30" fmla="*/ 89 w 516"/>
              <a:gd name="T31" fmla="*/ 689 h 716"/>
              <a:gd name="T32" fmla="*/ 108 w 516"/>
              <a:gd name="T33" fmla="*/ 676 h 716"/>
              <a:gd name="T34" fmla="*/ 122 w 516"/>
              <a:gd name="T35" fmla="*/ 661 h 716"/>
              <a:gd name="T36" fmla="*/ 506 w 516"/>
              <a:gd name="T37" fmla="*/ 190 h 716"/>
              <a:gd name="T38" fmla="*/ 515 w 516"/>
              <a:gd name="T39" fmla="*/ 174 h 716"/>
              <a:gd name="T40" fmla="*/ 515 w 516"/>
              <a:gd name="T41" fmla="*/ 159 h 716"/>
              <a:gd name="T42" fmla="*/ 508 w 516"/>
              <a:gd name="T43" fmla="*/ 147 h 716"/>
              <a:gd name="T44" fmla="*/ 493 w 516"/>
              <a:gd name="T45" fmla="*/ 138 h 716"/>
              <a:gd name="T46" fmla="*/ 51 w 516"/>
              <a:gd name="T47" fmla="*/ 0 h 716"/>
              <a:gd name="T48" fmla="*/ 46 w 516"/>
              <a:gd name="T49" fmla="*/ 9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w="11113" cap="flat" cmpd="sng">
            <a:solidFill>
              <a:schemeClr val="bg1"/>
            </a:solidFill>
            <a:prstDash val="solid"/>
            <a:miter lim="800000"/>
            <a:headEnd type="none" w="med" len="med"/>
            <a:tailEnd type="none" w="med" len="med"/>
          </a:ln>
        </p:spPr>
        <p:txBody>
          <a:bodyPr lIns="68563" tIns="34281" rIns="68563" bIns="34281"/>
          <a:lstStyle/>
          <a:p>
            <a:pPr fontAlgn="base">
              <a:spcBef>
                <a:spcPct val="0"/>
              </a:spcBef>
              <a:spcAft>
                <a:spcPct val="0"/>
              </a:spcAft>
            </a:pPr>
            <a:endParaRPr lang="zh-CN" altLang="en-US" smtClean="0">
              <a:solidFill>
                <a:srgbClr val="FFFFFF"/>
              </a:solidFill>
              <a:latin typeface="Arial" charset="0"/>
            </a:endParaRPr>
          </a:p>
        </p:txBody>
      </p:sp>
      <p:sp>
        <p:nvSpPr>
          <p:cNvPr id="29" name="Line 51"/>
          <p:cNvSpPr>
            <a:spLocks noChangeShapeType="1"/>
          </p:cNvSpPr>
          <p:nvPr/>
        </p:nvSpPr>
        <p:spPr bwMode="auto">
          <a:xfrm>
            <a:off x="2347417" y="3274332"/>
            <a:ext cx="2303702" cy="1785"/>
          </a:xfrm>
          <a:prstGeom prst="line">
            <a:avLst/>
          </a:prstGeom>
          <a:noFill/>
          <a:ln w="33338">
            <a:solidFill>
              <a:srgbClr val="FFFFFF"/>
            </a:solidFill>
            <a:miter lim="800000"/>
            <a:headEnd/>
            <a:tailEnd/>
          </a:ln>
        </p:spPr>
        <p:txBody>
          <a:bodyPr lIns="68563" tIns="34281" rIns="68563" bIns="34281"/>
          <a:lstStyle/>
          <a:p>
            <a:pPr fontAlgn="base">
              <a:spcBef>
                <a:spcPct val="0"/>
              </a:spcBef>
              <a:spcAft>
                <a:spcPct val="0"/>
              </a:spcAft>
            </a:pPr>
            <a:endParaRPr lang="zh-CN" altLang="en-US" smtClean="0">
              <a:solidFill>
                <a:srgbClr val="FFFFFF"/>
              </a:solidFill>
              <a:latin typeface="Arial" charset="0"/>
            </a:endParaRPr>
          </a:p>
        </p:txBody>
      </p:sp>
      <p:sp>
        <p:nvSpPr>
          <p:cNvPr id="30" name="TextBox 29"/>
          <p:cNvSpPr txBox="1"/>
          <p:nvPr/>
        </p:nvSpPr>
        <p:spPr>
          <a:xfrm rot="20445248">
            <a:off x="1030731" y="1115094"/>
            <a:ext cx="2241605" cy="700174"/>
          </a:xfrm>
          <a:prstGeom prst="rect">
            <a:avLst/>
          </a:prstGeom>
          <a:noFill/>
        </p:spPr>
        <p:txBody>
          <a:bodyPr wrap="none" lIns="68563" tIns="34281" rIns="68563" bIns="34281">
            <a:spAutoFit/>
          </a:bodyPr>
          <a:lstStyle/>
          <a:p>
            <a:pPr fontAlgn="base">
              <a:spcBef>
                <a:spcPct val="0"/>
              </a:spcBef>
              <a:spcAft>
                <a:spcPct val="0"/>
              </a:spcAft>
              <a:defRPr/>
            </a:pPr>
            <a:r>
              <a:rPr lang="zh-CN" altLang="en-US" sz="4100" b="1" dirty="0">
                <a:solidFill>
                  <a:srgbClr val="FFFFFF"/>
                </a:solidFill>
                <a:latin typeface="微软雅黑" pitchFamily="34" charset="-122"/>
                <a:ea typeface="微软雅黑" pitchFamily="34" charset="-122"/>
              </a:rPr>
              <a:t>谢谢观看</a:t>
            </a:r>
          </a:p>
        </p:txBody>
      </p:sp>
      <p:pic>
        <p:nvPicPr>
          <p:cNvPr id="31" name="Picture 4" descr="C:\Documents and Settings\tdz\桌面\新建文件夹\欢迎02.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896500" y="3476502"/>
            <a:ext cx="2181884" cy="1363500"/>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200" advClick="0" advTm="6000">
        <p:dissolve/>
      </p:transition>
    </mc:Choice>
    <mc:Fallback>
      <p:transition spd="slow" advClick="0" advTm="6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300"/>
                                        <p:tgtEl>
                                          <p:spTgt spid="19"/>
                                        </p:tgtEl>
                                      </p:cBhvr>
                                    </p:animEffect>
                                  </p:childTnLst>
                                </p:cTn>
                              </p:par>
                              <p:par>
                                <p:cTn id="8" presetID="2" presetClass="entr" presetSubtype="9" fill="hold" grpId="1"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1000" fill="hold"/>
                                        <p:tgtEl>
                                          <p:spTgt spid="19"/>
                                        </p:tgtEl>
                                        <p:attrNameLst>
                                          <p:attrName>ppt_x</p:attrName>
                                        </p:attrNameLst>
                                      </p:cBhvr>
                                      <p:tavLst>
                                        <p:tav tm="0">
                                          <p:val>
                                            <p:strVal val="0-#ppt_w/2"/>
                                          </p:val>
                                        </p:tav>
                                        <p:tav tm="100000">
                                          <p:val>
                                            <p:strVal val="#ppt_x"/>
                                          </p:val>
                                        </p:tav>
                                      </p:tavLst>
                                    </p:anim>
                                    <p:anim calcmode="lin" valueType="num">
                                      <p:cBhvr additive="base">
                                        <p:cTn id="11" dur="1000" fill="hold"/>
                                        <p:tgtEl>
                                          <p:spTgt spid="19"/>
                                        </p:tgtEl>
                                        <p:attrNameLst>
                                          <p:attrName>ppt_y</p:attrName>
                                        </p:attrNameLst>
                                      </p:cBhvr>
                                      <p:tavLst>
                                        <p:tav tm="0">
                                          <p:val>
                                            <p:strVal val="0-#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250"/>
                                        <p:tgtEl>
                                          <p:spTgt spid="9"/>
                                        </p:tgtEl>
                                      </p:cBhvr>
                                    </p:animEffect>
                                  </p:childTnLst>
                                </p:cTn>
                              </p:par>
                              <p:par>
                                <p:cTn id="15" presetID="2" presetClass="entr" presetSubtype="2"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1+#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par>
                                <p:cTn id="19" presetID="8" presetClass="emph" presetSubtype="0" fill="hold" nodeType="withEffect">
                                  <p:stCondLst>
                                    <p:cond delay="0"/>
                                  </p:stCondLst>
                                  <p:childTnLst>
                                    <p:animRot by="21600000">
                                      <p:cBhvr>
                                        <p:cTn id="20" dur="1000" fill="hold"/>
                                        <p:tgtEl>
                                          <p:spTgt spid="9"/>
                                        </p:tgtEl>
                                        <p:attrNameLst>
                                          <p:attrName>r</p:attrName>
                                        </p:attrNameLst>
                                      </p:cBhvr>
                                    </p:animRo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300"/>
                                        <p:tgtEl>
                                          <p:spTgt spid="14"/>
                                        </p:tgtEl>
                                      </p:cBhvr>
                                    </p:animEffect>
                                  </p:childTnLst>
                                </p:cTn>
                              </p:par>
                              <p:par>
                                <p:cTn id="24" presetID="2" presetClass="entr" presetSubtype="3"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1000" fill="hold"/>
                                        <p:tgtEl>
                                          <p:spTgt spid="14"/>
                                        </p:tgtEl>
                                        <p:attrNameLst>
                                          <p:attrName>ppt_x</p:attrName>
                                        </p:attrNameLst>
                                      </p:cBhvr>
                                      <p:tavLst>
                                        <p:tav tm="0">
                                          <p:val>
                                            <p:strVal val="1+#ppt_w/2"/>
                                          </p:val>
                                        </p:tav>
                                        <p:tav tm="100000">
                                          <p:val>
                                            <p:strVal val="#ppt_x"/>
                                          </p:val>
                                        </p:tav>
                                      </p:tavLst>
                                    </p:anim>
                                    <p:anim calcmode="lin" valueType="num">
                                      <p:cBhvr additive="base">
                                        <p:cTn id="27" dur="1000" fill="hold"/>
                                        <p:tgtEl>
                                          <p:spTgt spid="14"/>
                                        </p:tgtEl>
                                        <p:attrNameLst>
                                          <p:attrName>ppt_y</p:attrName>
                                        </p:attrNameLst>
                                      </p:cBhvr>
                                      <p:tavLst>
                                        <p:tav tm="0">
                                          <p:val>
                                            <p:strVal val="0-#ppt_h/2"/>
                                          </p:val>
                                        </p:tav>
                                        <p:tav tm="100000">
                                          <p:val>
                                            <p:strVal val="#ppt_y"/>
                                          </p:val>
                                        </p:tav>
                                      </p:tavLst>
                                    </p:anim>
                                  </p:childTnLst>
                                </p:cTn>
                              </p:par>
                              <p:par>
                                <p:cTn id="28" presetID="8" presetClass="emph" presetSubtype="0" fill="hold" nodeType="withEffect">
                                  <p:stCondLst>
                                    <p:cond delay="0"/>
                                  </p:stCondLst>
                                  <p:childTnLst>
                                    <p:animRot by="21600000">
                                      <p:cBhvr>
                                        <p:cTn id="29" dur="1000" fill="hold"/>
                                        <p:tgtEl>
                                          <p:spTgt spid="14"/>
                                        </p:tgtEl>
                                        <p:attrNameLst>
                                          <p:attrName>r</p:attrName>
                                        </p:attrNameLst>
                                      </p:cBhvr>
                                    </p:animRo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250"/>
                                        <p:tgtEl>
                                          <p:spTgt spid="15"/>
                                        </p:tgtEl>
                                      </p:cBhvr>
                                    </p:animEffect>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0-#ppt_w/2"/>
                                          </p:val>
                                        </p:tav>
                                        <p:tav tm="100000">
                                          <p:val>
                                            <p:strVal val="#ppt_x"/>
                                          </p:val>
                                        </p:tav>
                                      </p:tavLst>
                                    </p:anim>
                                    <p:anim calcmode="lin" valueType="num">
                                      <p:cBhvr additive="base">
                                        <p:cTn id="36" dur="1000" fill="hold"/>
                                        <p:tgtEl>
                                          <p:spTgt spid="15"/>
                                        </p:tgtEl>
                                        <p:attrNameLst>
                                          <p:attrName>ppt_y</p:attrName>
                                        </p:attrNameLst>
                                      </p:cBhvr>
                                      <p:tavLst>
                                        <p:tav tm="0">
                                          <p:val>
                                            <p:strVal val="0-#ppt_h/2"/>
                                          </p:val>
                                        </p:tav>
                                        <p:tav tm="100000">
                                          <p:val>
                                            <p:strVal val="#ppt_y"/>
                                          </p:val>
                                        </p:tav>
                                      </p:tavLst>
                                    </p:anim>
                                  </p:childTnLst>
                                </p:cTn>
                              </p:par>
                              <p:par>
                                <p:cTn id="37" presetID="8" presetClass="emph" presetSubtype="0" fill="hold" nodeType="withEffect">
                                  <p:stCondLst>
                                    <p:cond delay="0"/>
                                  </p:stCondLst>
                                  <p:childTnLst>
                                    <p:animRot by="21600000">
                                      <p:cBhvr>
                                        <p:cTn id="38" dur="1000" fill="hold"/>
                                        <p:tgtEl>
                                          <p:spTgt spid="15"/>
                                        </p:tgtEl>
                                        <p:attrNameLst>
                                          <p:attrName>r</p:attrName>
                                        </p:attrNameLst>
                                      </p:cBhvr>
                                    </p:animRot>
                                  </p:childTnLst>
                                </p:cTn>
                              </p:par>
                              <p:par>
                                <p:cTn id="39" presetID="10"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250"/>
                                        <p:tgtEl>
                                          <p:spTgt spid="31"/>
                                        </p:tgtEl>
                                      </p:cBhvr>
                                    </p:animEffect>
                                  </p:childTnLst>
                                </p:cTn>
                              </p:par>
                              <p:par>
                                <p:cTn id="42" presetID="2" presetClass="entr" presetSubtype="8"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1000" fill="hold"/>
                                        <p:tgtEl>
                                          <p:spTgt spid="31"/>
                                        </p:tgtEl>
                                        <p:attrNameLst>
                                          <p:attrName>ppt_x</p:attrName>
                                        </p:attrNameLst>
                                      </p:cBhvr>
                                      <p:tavLst>
                                        <p:tav tm="0">
                                          <p:val>
                                            <p:strVal val="0-#ppt_w/2"/>
                                          </p:val>
                                        </p:tav>
                                        <p:tav tm="100000">
                                          <p:val>
                                            <p:strVal val="#ppt_x"/>
                                          </p:val>
                                        </p:tav>
                                      </p:tavLst>
                                    </p:anim>
                                    <p:anim calcmode="lin" valueType="num">
                                      <p:cBhvr additive="base">
                                        <p:cTn id="45" dur="1000" fill="hold"/>
                                        <p:tgtEl>
                                          <p:spTgt spid="31"/>
                                        </p:tgtEl>
                                        <p:attrNameLst>
                                          <p:attrName>ppt_y</p:attrName>
                                        </p:attrNameLst>
                                      </p:cBhvr>
                                      <p:tavLst>
                                        <p:tav tm="0">
                                          <p:val>
                                            <p:strVal val="#ppt_y"/>
                                          </p:val>
                                        </p:tav>
                                        <p:tav tm="100000">
                                          <p:val>
                                            <p:strVal val="#ppt_y"/>
                                          </p:val>
                                        </p:tav>
                                      </p:tavLst>
                                    </p:anim>
                                  </p:childTnLst>
                                </p:cTn>
                              </p:par>
                              <p:par>
                                <p:cTn id="46" presetID="8" presetClass="emph" presetSubtype="0" fill="hold" nodeType="withEffect">
                                  <p:stCondLst>
                                    <p:cond delay="0"/>
                                  </p:stCondLst>
                                  <p:childTnLst>
                                    <p:animRot by="21600000">
                                      <p:cBhvr>
                                        <p:cTn id="47" dur="1000" fill="hold"/>
                                        <p:tgtEl>
                                          <p:spTgt spid="31"/>
                                        </p:tgtEl>
                                        <p:attrNameLst>
                                          <p:attrName>r</p:attrName>
                                        </p:attrNameLst>
                                      </p:cBhvr>
                                    </p:animRot>
                                  </p:childTnLst>
                                </p:cTn>
                              </p:par>
                            </p:childTnLst>
                          </p:cTn>
                        </p:par>
                        <p:par>
                          <p:cTn id="48" fill="hold">
                            <p:stCondLst>
                              <p:cond delay="13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1800"/>
                            </p:stCondLst>
                            <p:childTnLst>
                              <p:par>
                                <p:cTn id="53" presetID="22" presetClass="entr" presetSubtype="4"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00"/>
                                        <p:tgtEl>
                                          <p:spTgt spid="22"/>
                                        </p:tgtEl>
                                      </p:cBhvr>
                                    </p:animEffect>
                                  </p:childTnLst>
                                </p:cTn>
                              </p:par>
                            </p:childTnLst>
                          </p:cTn>
                        </p:par>
                        <p:par>
                          <p:cTn id="56" fill="hold">
                            <p:stCondLst>
                              <p:cond delay="2300"/>
                            </p:stCondLst>
                            <p:childTnLst>
                              <p:par>
                                <p:cTn id="57" presetID="22" presetClass="entr" presetSubtype="2"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right)">
                                      <p:cBhvr>
                                        <p:cTn id="59" dur="500"/>
                                        <p:tgtEl>
                                          <p:spTgt spid="24"/>
                                        </p:tgtEl>
                                      </p:cBhvr>
                                    </p:animEffect>
                                  </p:childTnLst>
                                </p:cTn>
                              </p:par>
                            </p:childTnLst>
                          </p:cTn>
                        </p:par>
                        <p:par>
                          <p:cTn id="60" fill="hold">
                            <p:stCondLst>
                              <p:cond delay="2800"/>
                            </p:stCondLst>
                            <p:childTnLst>
                              <p:par>
                                <p:cTn id="61" presetID="22" presetClass="entr" presetSubtype="4"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500"/>
                                        <p:tgtEl>
                                          <p:spTgt spid="27"/>
                                        </p:tgtEl>
                                      </p:cBhvr>
                                    </p:animEffect>
                                  </p:childTnLst>
                                </p:cTn>
                              </p:par>
                            </p:childTnLst>
                          </p:cTn>
                        </p:par>
                        <p:par>
                          <p:cTn id="64" fill="hold">
                            <p:stCondLst>
                              <p:cond delay="3300"/>
                            </p:stCondLst>
                            <p:childTnLst>
                              <p:par>
                                <p:cTn id="65" presetID="22" presetClass="entr" presetSubtype="4"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childTnLst>
                          </p:cTn>
                        </p:par>
                        <p:par>
                          <p:cTn id="68" fill="hold">
                            <p:stCondLst>
                              <p:cond delay="38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4300"/>
                            </p:stCondLst>
                            <p:childTnLst>
                              <p:par>
                                <p:cTn id="73" presetID="22" presetClass="entr" presetSubtype="1"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up)">
                                      <p:cBhvr>
                                        <p:cTn id="75" dur="500"/>
                                        <p:tgtEl>
                                          <p:spTgt spid="25"/>
                                        </p:tgtEl>
                                      </p:cBhvr>
                                    </p:animEffect>
                                  </p:childTnLst>
                                </p:cTn>
                              </p:par>
                            </p:childTnLst>
                          </p:cTn>
                        </p:par>
                        <p:par>
                          <p:cTn id="76" fill="hold">
                            <p:stCondLst>
                              <p:cond delay="4800"/>
                            </p:stCondLst>
                            <p:childTnLst>
                              <p:par>
                                <p:cTn id="77" presetID="22" presetClass="entr" presetSubtype="1"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up)">
                                      <p:cBhvr>
                                        <p:cTn id="79" dur="500"/>
                                        <p:tgtEl>
                                          <p:spTgt spid="23"/>
                                        </p:tgtEl>
                                      </p:cBhvr>
                                    </p:animEffect>
                                  </p:childTnLst>
                                </p:cTn>
                              </p:par>
                            </p:childTnLst>
                          </p:cTn>
                        </p:par>
                        <p:par>
                          <p:cTn id="80" fill="hold">
                            <p:stCondLst>
                              <p:cond delay="5300"/>
                            </p:stCondLst>
                            <p:childTnLst>
                              <p:par>
                                <p:cTn id="81" presetID="22" presetClass="entr" presetSubtype="8" fill="hold" nodeType="afterEffect">
                                  <p:stCondLst>
                                    <p:cond delay="0"/>
                                  </p:stCondLst>
                                  <p:childTnLst>
                                    <p:set>
                                      <p:cBhvr>
                                        <p:cTn id="82" dur="1" fill="hold">
                                          <p:stCondLst>
                                            <p:cond delay="0"/>
                                          </p:stCondLst>
                                        </p:cTn>
                                        <p:tgtEl>
                                          <p:spTgt spid="30">
                                            <p:txEl>
                                              <p:pRg st="0" end="0"/>
                                            </p:txEl>
                                          </p:spTgt>
                                        </p:tgtEl>
                                        <p:attrNameLst>
                                          <p:attrName>style.visibility</p:attrName>
                                        </p:attrNameLst>
                                      </p:cBhvr>
                                      <p:to>
                                        <p:strVal val="visible"/>
                                      </p:to>
                                    </p:set>
                                    <p:animEffect transition="in" filter="wipe(left)">
                                      <p:cBhvr>
                                        <p:cTn id="83" dur="500"/>
                                        <p:tgtEl>
                                          <p:spTgt spid="30">
                                            <p:txEl>
                                              <p:pRg st="0" end="0"/>
                                            </p:txEl>
                                          </p:spTgt>
                                        </p:tgtEl>
                                      </p:cBhvr>
                                    </p:animEffect>
                                  </p:childTnLst>
                                </p:cTn>
                              </p:par>
                            </p:childTnLst>
                          </p:cTn>
                        </p:par>
                        <p:par>
                          <p:cTn id="84" fill="hold">
                            <p:stCondLst>
                              <p:cond delay="58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par>
                          <p:cTn id="88" fill="hold">
                            <p:stCondLst>
                              <p:cond delay="630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燕尾形 56"/>
          <p:cNvSpPr/>
          <p:nvPr/>
        </p:nvSpPr>
        <p:spPr>
          <a:xfrm>
            <a:off x="611560"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59" name="TextBox 6"/>
          <p:cNvSpPr txBox="1"/>
          <p:nvPr/>
        </p:nvSpPr>
        <p:spPr>
          <a:xfrm>
            <a:off x="615665" y="250342"/>
            <a:ext cx="1700114" cy="305768"/>
          </a:xfrm>
          <a:prstGeom prst="rect">
            <a:avLst/>
          </a:prstGeom>
          <a:noFill/>
        </p:spPr>
        <p:txBody>
          <a:bodyPr vert="horz" wrap="square" lIns="0" tIns="0" rIns="0" bIns="0" rtlCol="0" anchor="ctr">
            <a:spAutoFit/>
          </a:bodyPr>
          <a:lstStyle/>
          <a:p>
            <a:pPr algn="ctr"/>
            <a:r>
              <a:rPr lang="en-US" altLang="zh-CN" sz="1600" dirty="0" smtClean="0">
                <a:solidFill>
                  <a:prstClr val="white"/>
                </a:solidFill>
                <a:latin typeface="Impact" pitchFamily="34" charset="0"/>
                <a:ea typeface="微软雅黑" pitchFamily="34" charset="-122"/>
              </a:rPr>
              <a:t>1 . </a:t>
            </a:r>
            <a:r>
              <a:rPr lang="zh-CN" altLang="en-US" sz="1600" b="0" dirty="0" smtClean="0">
                <a:solidFill>
                  <a:prstClr val="white"/>
                </a:solidFill>
                <a:latin typeface="Impact" pitchFamily="34" charset="0"/>
                <a:ea typeface="微软雅黑" pitchFamily="34" charset="-122"/>
              </a:rPr>
              <a:t>年度工作概述</a:t>
            </a:r>
            <a:endParaRPr lang="zh-CN" altLang="en-US" sz="1600" b="0" dirty="0">
              <a:solidFill>
                <a:prstClr val="white"/>
              </a:solidFill>
              <a:latin typeface="微软雅黑" pitchFamily="34" charset="-122"/>
              <a:ea typeface="微软雅黑" pitchFamily="34" charset="-122"/>
            </a:endParaRPr>
          </a:p>
        </p:txBody>
      </p:sp>
      <p:sp>
        <p:nvSpPr>
          <p:cNvPr id="62"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63"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64"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65"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grpSp>
        <p:nvGrpSpPr>
          <p:cNvPr id="29" name="组合 28"/>
          <p:cNvGrpSpPr/>
          <p:nvPr/>
        </p:nvGrpSpPr>
        <p:grpSpPr>
          <a:xfrm>
            <a:off x="2967651" y="1171703"/>
            <a:ext cx="2250763" cy="1094600"/>
            <a:chOff x="2862870" y="1133088"/>
            <a:chExt cx="2764517" cy="1344451"/>
          </a:xfrm>
        </p:grpSpPr>
        <p:grpSp>
          <p:nvGrpSpPr>
            <p:cNvPr id="30" name="组合 29"/>
            <p:cNvGrpSpPr/>
            <p:nvPr/>
          </p:nvGrpSpPr>
          <p:grpSpPr>
            <a:xfrm>
              <a:off x="2862870" y="1133088"/>
              <a:ext cx="2764517" cy="1344451"/>
              <a:chOff x="-170041" y="712948"/>
              <a:chExt cx="4348339" cy="2114702"/>
            </a:xfrm>
          </p:grpSpPr>
          <p:sp>
            <p:nvSpPr>
              <p:cNvPr id="32" name="矩形 14"/>
              <p:cNvSpPr/>
              <p:nvPr/>
            </p:nvSpPr>
            <p:spPr>
              <a:xfrm>
                <a:off x="1216291" y="712948"/>
                <a:ext cx="1237783" cy="2114702"/>
              </a:xfrm>
              <a:custGeom>
                <a:avLst/>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797918 h 2334439"/>
                  <a:gd name="connsiteX4" fmla="*/ 1224136 w 1237784"/>
                  <a:gd name="connsiteY4" fmla="*/ 0 h 2334439"/>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71424 h 2334439"/>
                  <a:gd name="connsiteX4" fmla="*/ 1224136 w 1237784"/>
                  <a:gd name="connsiteY4" fmla="*/ 0 h 2334439"/>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929311 h 2334439"/>
                  <a:gd name="connsiteX4" fmla="*/ 1224136 w 1237784"/>
                  <a:gd name="connsiteY4" fmla="*/ 0 h 2334439"/>
                  <a:gd name="connsiteX0" fmla="*/ 1224136 w 1237784"/>
                  <a:gd name="connsiteY0" fmla="*/ 0 h 2334439"/>
                  <a:gd name="connsiteX1" fmla="*/ 1237784 w 1237784"/>
                  <a:gd name="connsiteY1" fmla="*/ 1485835 h 2334439"/>
                  <a:gd name="connsiteX2" fmla="*/ 0 w 1237784"/>
                  <a:gd name="connsiteY2" fmla="*/ 2334439 h 2334439"/>
                  <a:gd name="connsiteX3" fmla="*/ 7492 w 1237784"/>
                  <a:gd name="connsiteY3" fmla="*/ 896233 h 2334439"/>
                  <a:gd name="connsiteX4" fmla="*/ 1224136 w 1237784"/>
                  <a:gd name="connsiteY4" fmla="*/ 0 h 2334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784" h="2334439">
                    <a:moveTo>
                      <a:pt x="1224136" y="0"/>
                    </a:moveTo>
                    <a:lnTo>
                      <a:pt x="1237784" y="1485835"/>
                    </a:lnTo>
                    <a:lnTo>
                      <a:pt x="0" y="2334439"/>
                    </a:lnTo>
                    <a:cubicBezTo>
                      <a:pt x="2497" y="1855037"/>
                      <a:pt x="4995" y="1375635"/>
                      <a:pt x="7492" y="896233"/>
                    </a:cubicBezTo>
                    <a:lnTo>
                      <a:pt x="1224136" y="0"/>
                    </a:lnTo>
                    <a:close/>
                  </a:path>
                </a:pathLst>
              </a:custGeom>
              <a:solidFill>
                <a:srgbClr val="0070C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0" kern="0">
                  <a:solidFill>
                    <a:sysClr val="window" lastClr="FFFFFF"/>
                  </a:solidFill>
                  <a:latin typeface="Calibri"/>
                  <a:ea typeface="宋体"/>
                </a:endParaRPr>
              </a:p>
            </p:txBody>
          </p:sp>
          <p:grpSp>
            <p:nvGrpSpPr>
              <p:cNvPr id="33" name="组合 32"/>
              <p:cNvGrpSpPr/>
              <p:nvPr/>
            </p:nvGrpSpPr>
            <p:grpSpPr>
              <a:xfrm rot="3364155">
                <a:off x="1819210" y="-967637"/>
                <a:ext cx="369838" cy="4348339"/>
                <a:chOff x="1601672" y="-1118831"/>
                <a:chExt cx="154347" cy="9144000"/>
              </a:xfrm>
            </p:grpSpPr>
            <p:pic>
              <p:nvPicPr>
                <p:cNvPr id="34" name="Picture 3"/>
                <p:cNvPicPr>
                  <a:picLocks noChangeAspect="1" noChangeArrowheads="1"/>
                </p:cNvPicPr>
                <p:nvPr/>
              </p:nvPicPr>
              <p:blipFill rotWithShape="1">
                <a:blip r:embed="rId3" cstate="print">
                  <a:duotone>
                    <a:prstClr val="black"/>
                    <a:schemeClr val="accent2">
                      <a:tint val="45000"/>
                      <a:satMod val="400000"/>
                    </a:schemeClr>
                  </a:duotone>
                  <a:extLst>
                    <a:ext uri="{28A0092B-C50C-407E-A947-70E740481C1C}">
                      <a14:useLocalDpi xmlns:a14="http://schemas.microsoft.com/office/drawing/2010/main" xmlns="" val="0"/>
                    </a:ext>
                  </a:extLst>
                </a:blip>
                <a:srcRect l="2767" r="7205" b="57679"/>
                <a:stretch/>
              </p:blipFill>
              <p:spPr bwMode="auto">
                <a:xfrm rot="5400000">
                  <a:off x="-2886388" y="3382761"/>
                  <a:ext cx="9144000" cy="1408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5" name="矩形 34"/>
                <p:cNvSpPr/>
                <p:nvPr/>
              </p:nvSpPr>
              <p:spPr>
                <a:xfrm rot="5400000">
                  <a:off x="-2127855" y="3519835"/>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grpSp>
        <p:sp>
          <p:nvSpPr>
            <p:cNvPr id="31" name="TextBox 30"/>
            <p:cNvSpPr txBox="1"/>
            <p:nvPr/>
          </p:nvSpPr>
          <p:spPr>
            <a:xfrm>
              <a:off x="3778779" y="1520305"/>
              <a:ext cx="770234" cy="642649"/>
            </a:xfrm>
            <a:prstGeom prst="rect">
              <a:avLst/>
            </a:prstGeom>
            <a:noFill/>
          </p:spPr>
          <p:txBody>
            <a:bodyPr wrap="none" rtlCol="0">
              <a:spAutoFit/>
            </a:bodyPr>
            <a:lstStyle/>
            <a:p>
              <a:r>
                <a:rPr lang="en-US" altLang="zh-CN" sz="2800" b="0" dirty="0" smtClean="0">
                  <a:solidFill>
                    <a:schemeClr val="bg1"/>
                  </a:solidFill>
                  <a:latin typeface="微软雅黑" panose="020B0503020204020204" pitchFamily="34" charset="-122"/>
                  <a:ea typeface="微软雅黑" panose="020B0503020204020204" pitchFamily="34" charset="-122"/>
                </a:rPr>
                <a:t>01</a:t>
              </a:r>
              <a:endParaRPr lang="zh-CN" altLang="en-US" sz="2800" b="0" dirty="0">
                <a:solidFill>
                  <a:schemeClr val="bg1"/>
                </a:solidFill>
                <a:latin typeface="微软雅黑" panose="020B0503020204020204" pitchFamily="34" charset="-122"/>
                <a:ea typeface="微软雅黑" panose="020B0503020204020204" pitchFamily="34" charset="-122"/>
              </a:endParaRPr>
            </a:p>
          </p:txBody>
        </p:sp>
      </p:grpSp>
      <p:sp>
        <p:nvSpPr>
          <p:cNvPr id="37" name="矩形 36"/>
          <p:cNvSpPr/>
          <p:nvPr/>
        </p:nvSpPr>
        <p:spPr>
          <a:xfrm>
            <a:off x="0" y="1505230"/>
            <a:ext cx="3001302" cy="1991934"/>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0"/>
          </a:p>
        </p:txBody>
      </p:sp>
      <p:sp>
        <p:nvSpPr>
          <p:cNvPr id="38" name="TextBox 37"/>
          <p:cNvSpPr txBox="1"/>
          <p:nvPr/>
        </p:nvSpPr>
        <p:spPr>
          <a:xfrm>
            <a:off x="4537007" y="1082027"/>
            <a:ext cx="4254568" cy="1212640"/>
          </a:xfrm>
          <a:prstGeom prst="rect">
            <a:avLst/>
          </a:prstGeom>
          <a:noFill/>
        </p:spPr>
        <p:txBody>
          <a:bodyPr wrap="square" rtlCol="0">
            <a:spAutoFit/>
          </a:bodyPr>
          <a:lstStyle/>
          <a:p>
            <a:pPr algn="just">
              <a:lnSpc>
                <a:spcPct val="130000"/>
              </a:lnSpc>
            </a:pPr>
            <a:r>
              <a:rPr lang="zh-CN" altLang="en-US" sz="1400" b="0" dirty="0">
                <a:latin typeface="微软雅黑" pitchFamily="34" charset="-122"/>
                <a:ea typeface="微软雅黑" pitchFamily="34" charset="-122"/>
              </a:rPr>
              <a:t>您的内容打在这里，或者通过复制您的文本后，在此框中选择粘贴，并选择只保留文字</a:t>
            </a:r>
            <a:r>
              <a:rPr lang="zh-CN" altLang="en-US" sz="1400" b="0" dirty="0" smtClean="0">
                <a:latin typeface="微软雅黑" pitchFamily="34" charset="-122"/>
                <a:ea typeface="微软雅黑" pitchFamily="34" charset="-122"/>
              </a:rPr>
              <a:t>。您的内容打在这里，或者通过复制您的文本后，在此框中选择粘贴，并选择只保留文字。</a:t>
            </a:r>
            <a:endParaRPr lang="en-US" altLang="zh-CN" sz="1400" b="0" dirty="0" smtClean="0">
              <a:latin typeface="微软雅黑" pitchFamily="34" charset="-122"/>
              <a:ea typeface="微软雅黑" pitchFamily="34" charset="-122"/>
            </a:endParaRPr>
          </a:p>
        </p:txBody>
      </p:sp>
      <p:grpSp>
        <p:nvGrpSpPr>
          <p:cNvPr id="39" name="组合 38"/>
          <p:cNvGrpSpPr/>
          <p:nvPr/>
        </p:nvGrpSpPr>
        <p:grpSpPr>
          <a:xfrm>
            <a:off x="2967651" y="2771903"/>
            <a:ext cx="2250763" cy="1094600"/>
            <a:chOff x="2862870" y="1133088"/>
            <a:chExt cx="2764517" cy="1344451"/>
          </a:xfrm>
        </p:grpSpPr>
        <p:grpSp>
          <p:nvGrpSpPr>
            <p:cNvPr id="40" name="组合 39"/>
            <p:cNvGrpSpPr/>
            <p:nvPr/>
          </p:nvGrpSpPr>
          <p:grpSpPr>
            <a:xfrm>
              <a:off x="2862870" y="1133088"/>
              <a:ext cx="2764517" cy="1344451"/>
              <a:chOff x="-170041" y="712948"/>
              <a:chExt cx="4348339" cy="2114702"/>
            </a:xfrm>
          </p:grpSpPr>
          <p:sp>
            <p:nvSpPr>
              <p:cNvPr id="42" name="矩形 14"/>
              <p:cNvSpPr/>
              <p:nvPr/>
            </p:nvSpPr>
            <p:spPr>
              <a:xfrm>
                <a:off x="1216291" y="712948"/>
                <a:ext cx="1237783" cy="2114702"/>
              </a:xfrm>
              <a:custGeom>
                <a:avLst/>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797918 h 2334439"/>
                  <a:gd name="connsiteX4" fmla="*/ 1224136 w 1237784"/>
                  <a:gd name="connsiteY4" fmla="*/ 0 h 2334439"/>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71424 h 2334439"/>
                  <a:gd name="connsiteX4" fmla="*/ 1224136 w 1237784"/>
                  <a:gd name="connsiteY4" fmla="*/ 0 h 2334439"/>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929311 h 2334439"/>
                  <a:gd name="connsiteX4" fmla="*/ 1224136 w 1237784"/>
                  <a:gd name="connsiteY4" fmla="*/ 0 h 2334439"/>
                  <a:gd name="connsiteX0" fmla="*/ 1224136 w 1237784"/>
                  <a:gd name="connsiteY0" fmla="*/ 0 h 2334439"/>
                  <a:gd name="connsiteX1" fmla="*/ 1237784 w 1237784"/>
                  <a:gd name="connsiteY1" fmla="*/ 1485835 h 2334439"/>
                  <a:gd name="connsiteX2" fmla="*/ 0 w 1237784"/>
                  <a:gd name="connsiteY2" fmla="*/ 2334439 h 2334439"/>
                  <a:gd name="connsiteX3" fmla="*/ 7492 w 1237784"/>
                  <a:gd name="connsiteY3" fmla="*/ 896233 h 2334439"/>
                  <a:gd name="connsiteX4" fmla="*/ 1224136 w 1237784"/>
                  <a:gd name="connsiteY4" fmla="*/ 0 h 2334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784" h="2334439">
                    <a:moveTo>
                      <a:pt x="1224136" y="0"/>
                    </a:moveTo>
                    <a:lnTo>
                      <a:pt x="1237784" y="1485835"/>
                    </a:lnTo>
                    <a:lnTo>
                      <a:pt x="0" y="2334439"/>
                    </a:lnTo>
                    <a:cubicBezTo>
                      <a:pt x="2497" y="1855037"/>
                      <a:pt x="4995" y="1375635"/>
                      <a:pt x="7492" y="896233"/>
                    </a:cubicBezTo>
                    <a:lnTo>
                      <a:pt x="1224136" y="0"/>
                    </a:lnTo>
                    <a:close/>
                  </a:path>
                </a:pathLst>
              </a:custGeom>
              <a:solidFill>
                <a:srgbClr val="0070C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0" kern="0">
                  <a:solidFill>
                    <a:sysClr val="window" lastClr="FFFFFF"/>
                  </a:solidFill>
                  <a:latin typeface="Calibri"/>
                  <a:ea typeface="宋体"/>
                </a:endParaRPr>
              </a:p>
            </p:txBody>
          </p:sp>
          <p:grpSp>
            <p:nvGrpSpPr>
              <p:cNvPr id="43" name="组合 42"/>
              <p:cNvGrpSpPr/>
              <p:nvPr/>
            </p:nvGrpSpPr>
            <p:grpSpPr>
              <a:xfrm rot="3364155">
                <a:off x="1819210" y="-967637"/>
                <a:ext cx="369838" cy="4348339"/>
                <a:chOff x="1601672" y="-1118831"/>
                <a:chExt cx="154347" cy="9144000"/>
              </a:xfrm>
            </p:grpSpPr>
            <p:pic>
              <p:nvPicPr>
                <p:cNvPr id="44" name="Picture 3"/>
                <p:cNvPicPr>
                  <a:picLocks noChangeAspect="1" noChangeArrowheads="1"/>
                </p:cNvPicPr>
                <p:nvPr/>
              </p:nvPicPr>
              <p:blipFill rotWithShape="1">
                <a:blip r:embed="rId3" cstate="print">
                  <a:duotone>
                    <a:prstClr val="black"/>
                    <a:schemeClr val="accent2">
                      <a:tint val="45000"/>
                      <a:satMod val="400000"/>
                    </a:schemeClr>
                  </a:duotone>
                  <a:extLst>
                    <a:ext uri="{28A0092B-C50C-407E-A947-70E740481C1C}">
                      <a14:useLocalDpi xmlns:a14="http://schemas.microsoft.com/office/drawing/2010/main" xmlns="" val="0"/>
                    </a:ext>
                  </a:extLst>
                </a:blip>
                <a:srcRect l="2767" r="7205" b="57679"/>
                <a:stretch/>
              </p:blipFill>
              <p:spPr bwMode="auto">
                <a:xfrm rot="5400000">
                  <a:off x="-2886388" y="3382761"/>
                  <a:ext cx="9144000" cy="1408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5" name="矩形 44"/>
                <p:cNvSpPr/>
                <p:nvPr/>
              </p:nvSpPr>
              <p:spPr>
                <a:xfrm rot="5400000">
                  <a:off x="-2127855" y="3519835"/>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grpSp>
        <p:sp>
          <p:nvSpPr>
            <p:cNvPr id="41" name="TextBox 40"/>
            <p:cNvSpPr txBox="1"/>
            <p:nvPr/>
          </p:nvSpPr>
          <p:spPr>
            <a:xfrm>
              <a:off x="3778779" y="1520305"/>
              <a:ext cx="770234" cy="642649"/>
            </a:xfrm>
            <a:prstGeom prst="rect">
              <a:avLst/>
            </a:prstGeom>
            <a:noFill/>
          </p:spPr>
          <p:txBody>
            <a:bodyPr wrap="none" rtlCol="0">
              <a:spAutoFit/>
            </a:bodyPr>
            <a:lstStyle/>
            <a:p>
              <a:r>
                <a:rPr lang="en-US" altLang="zh-CN" sz="2800" b="0" dirty="0" smtClean="0">
                  <a:solidFill>
                    <a:schemeClr val="bg1"/>
                  </a:solidFill>
                  <a:latin typeface="微软雅黑" panose="020B0503020204020204" pitchFamily="34" charset="-122"/>
                  <a:ea typeface="微软雅黑" panose="020B0503020204020204" pitchFamily="34" charset="-122"/>
                </a:rPr>
                <a:t>02</a:t>
              </a:r>
              <a:endParaRPr lang="zh-CN" altLang="en-US" sz="2800" b="0" dirty="0">
                <a:solidFill>
                  <a:schemeClr val="bg1"/>
                </a:solidFill>
                <a:latin typeface="微软雅黑" panose="020B0503020204020204" pitchFamily="34" charset="-122"/>
                <a:ea typeface="微软雅黑" panose="020B0503020204020204" pitchFamily="34" charset="-122"/>
              </a:endParaRPr>
            </a:p>
          </p:txBody>
        </p:sp>
      </p:grpSp>
      <p:sp>
        <p:nvSpPr>
          <p:cNvPr id="72" name="TextBox 71"/>
          <p:cNvSpPr txBox="1"/>
          <p:nvPr/>
        </p:nvSpPr>
        <p:spPr>
          <a:xfrm>
            <a:off x="4537007" y="2682227"/>
            <a:ext cx="4254568" cy="1212640"/>
          </a:xfrm>
          <a:prstGeom prst="rect">
            <a:avLst/>
          </a:prstGeom>
          <a:noFill/>
        </p:spPr>
        <p:txBody>
          <a:bodyPr wrap="square" rtlCol="0">
            <a:spAutoFit/>
          </a:bodyPr>
          <a:lstStyle/>
          <a:p>
            <a:pPr algn="just">
              <a:lnSpc>
                <a:spcPct val="130000"/>
              </a:lnSpc>
            </a:pPr>
            <a:r>
              <a:rPr lang="zh-CN" altLang="en-US" sz="1400" b="0" dirty="0">
                <a:latin typeface="微软雅黑" pitchFamily="34" charset="-122"/>
                <a:ea typeface="微软雅黑" pitchFamily="34" charset="-122"/>
              </a:rPr>
              <a:t>您的内容打在这里，或者通过复制您的文本后，在此框中选择粘贴，并选择只保留文字</a:t>
            </a:r>
            <a:r>
              <a:rPr lang="zh-CN" altLang="en-US" sz="1400" b="0" dirty="0" smtClean="0">
                <a:latin typeface="微软雅黑" pitchFamily="34" charset="-122"/>
                <a:ea typeface="微软雅黑" pitchFamily="34" charset="-122"/>
              </a:rPr>
              <a:t>。您的内容打在这里，或者通过复制您的文本后，在此框中选择粘贴，并选择只保留文字。</a:t>
            </a:r>
            <a:endParaRPr lang="en-US" altLang="zh-CN" sz="1400" b="0" dirty="0" smtClean="0">
              <a:latin typeface="微软雅黑" pitchFamily="34" charset="-122"/>
              <a:ea typeface="微软雅黑" pitchFamily="34" charset="-122"/>
            </a:endParaRPr>
          </a:p>
        </p:txBody>
      </p:sp>
      <p:sp>
        <p:nvSpPr>
          <p:cNvPr id="73" name="矩形 72"/>
          <p:cNvSpPr/>
          <p:nvPr/>
        </p:nvSpPr>
        <p:spPr>
          <a:xfrm>
            <a:off x="1331640" y="4210045"/>
            <a:ext cx="6336704" cy="3779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0" dirty="0" smtClean="0">
                <a:latin typeface="微软雅黑" pitchFamily="34" charset="-122"/>
                <a:ea typeface="微软雅黑" pitchFamily="34" charset="-122"/>
              </a:rPr>
              <a:t>您的内容打在这里您的内容打在这里您的内容打在这里</a:t>
            </a:r>
            <a:endParaRPr lang="zh-CN" altLang="en-US" sz="2000" b="0" dirty="0"/>
          </a:p>
        </p:txBody>
      </p:sp>
    </p:spTree>
    <p:extLst>
      <p:ext uri="{BB962C8B-B14F-4D97-AF65-F5344CB8AC3E}">
        <p14:creationId xmlns:p14="http://schemas.microsoft.com/office/powerpoint/2010/main" xmlns="" val="450011527"/>
      </p:ext>
    </p:extLst>
  </p:cSld>
  <p:clrMapOvr>
    <a:masterClrMapping/>
  </p:clrMapOvr>
  <mc:AlternateContent xmlns:mc="http://schemas.openxmlformats.org/markup-compatibility/2006">
    <mc:Choice xmlns:p14="http://schemas.microsoft.com/office/powerpoint/2010/main" xmlns="" Requires="p14">
      <p:transition spd="slow" p14:dur="1600" advClick="0" advTm="8000">
        <p:blinds dir="vert"/>
      </p:transition>
    </mc:Choice>
    <mc:Fallback>
      <p:transition spd="slow" advClick="0" advTm="8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ppt_x"/>
                                          </p:val>
                                        </p:tav>
                                        <p:tav tm="100000">
                                          <p:val>
                                            <p:strVal val="#ppt_x"/>
                                          </p:val>
                                        </p:tav>
                                      </p:tavLst>
                                    </p:anim>
                                    <p:anim calcmode="lin" valueType="num">
                                      <p:cBhvr additive="base">
                                        <p:cTn id="23" dur="500" fill="hold"/>
                                        <p:tgtEl>
                                          <p:spTgt spid="3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anim calcmode="lin" valueType="num">
                                      <p:cBhvr>
                                        <p:cTn id="32" dur="500" fill="hold"/>
                                        <p:tgtEl>
                                          <p:spTgt spid="73"/>
                                        </p:tgtEl>
                                        <p:attrNameLst>
                                          <p:attrName>ppt_x</p:attrName>
                                        </p:attrNameLst>
                                      </p:cBhvr>
                                      <p:tavLst>
                                        <p:tav tm="0">
                                          <p:val>
                                            <p:strVal val="#ppt_x"/>
                                          </p:val>
                                        </p:tav>
                                        <p:tav tm="100000">
                                          <p:val>
                                            <p:strVal val="#ppt_x"/>
                                          </p:val>
                                        </p:tav>
                                      </p:tavLst>
                                    </p:anim>
                                    <p:anim calcmode="lin" valueType="num">
                                      <p:cBhvr>
                                        <p:cTn id="33"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72" grpId="0"/>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燕尾形 25"/>
          <p:cNvSpPr/>
          <p:nvPr/>
        </p:nvSpPr>
        <p:spPr>
          <a:xfrm>
            <a:off x="611560"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27" name="TextBox 6"/>
          <p:cNvSpPr txBox="1"/>
          <p:nvPr/>
        </p:nvSpPr>
        <p:spPr>
          <a:xfrm>
            <a:off x="615665" y="250342"/>
            <a:ext cx="1700114" cy="305768"/>
          </a:xfrm>
          <a:prstGeom prst="rect">
            <a:avLst/>
          </a:prstGeom>
          <a:noFill/>
        </p:spPr>
        <p:txBody>
          <a:bodyPr vert="horz" wrap="square" lIns="0" tIns="0" rIns="0" bIns="0" rtlCol="0" anchor="ctr">
            <a:spAutoFit/>
          </a:bodyPr>
          <a:lstStyle/>
          <a:p>
            <a:pPr algn="ctr"/>
            <a:r>
              <a:rPr lang="en-US" altLang="zh-CN" sz="1600" dirty="0" smtClean="0">
                <a:solidFill>
                  <a:prstClr val="white"/>
                </a:solidFill>
                <a:latin typeface="Impact" pitchFamily="34" charset="0"/>
                <a:ea typeface="微软雅黑" pitchFamily="34" charset="-122"/>
              </a:rPr>
              <a:t>1 . </a:t>
            </a:r>
            <a:r>
              <a:rPr lang="zh-CN" altLang="en-US" sz="1600" b="0" dirty="0" smtClean="0">
                <a:solidFill>
                  <a:prstClr val="white"/>
                </a:solidFill>
                <a:latin typeface="Impact" pitchFamily="34" charset="0"/>
                <a:ea typeface="微软雅黑" pitchFamily="34" charset="-122"/>
              </a:rPr>
              <a:t>年度工作概述</a:t>
            </a:r>
            <a:endParaRPr lang="zh-CN" altLang="en-US" sz="1600" b="0" dirty="0">
              <a:solidFill>
                <a:prstClr val="white"/>
              </a:solidFill>
              <a:latin typeface="微软雅黑" pitchFamily="34" charset="-122"/>
              <a:ea typeface="微软雅黑" pitchFamily="34" charset="-122"/>
            </a:endParaRPr>
          </a:p>
        </p:txBody>
      </p:sp>
      <p:sp>
        <p:nvSpPr>
          <p:cNvPr id="32"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35"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44"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45"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cxnSp>
        <p:nvCxnSpPr>
          <p:cNvPr id="25" name="直接连接符 26"/>
          <p:cNvCxnSpPr>
            <a:cxnSpLocks noChangeShapeType="1"/>
          </p:cNvCxnSpPr>
          <p:nvPr/>
        </p:nvCxnSpPr>
        <p:spPr bwMode="auto">
          <a:xfrm>
            <a:off x="2316683" y="1431628"/>
            <a:ext cx="4489450" cy="0"/>
          </a:xfrm>
          <a:prstGeom prst="line">
            <a:avLst/>
          </a:prstGeom>
          <a:noFill/>
          <a:ln w="19050" algn="ctr">
            <a:solidFill>
              <a:srgbClr val="A6A6A6"/>
            </a:solidFill>
            <a:round/>
            <a:headEnd type="oval" w="med" len="med"/>
            <a:tailEnd type="oval" w="med" len="med"/>
          </a:ln>
          <a:extLst>
            <a:ext uri="{909E8E84-426E-40DD-AFC4-6F175D3DCCD1}">
              <a14:hiddenFill xmlns:a14="http://schemas.microsoft.com/office/drawing/2010/main" xmlns="">
                <a:noFill/>
              </a14:hiddenFill>
            </a:ext>
          </a:extLst>
        </p:spPr>
      </p:cxnSp>
      <p:cxnSp>
        <p:nvCxnSpPr>
          <p:cNvPr id="31" name="直接连接符 53"/>
          <p:cNvCxnSpPr>
            <a:cxnSpLocks noChangeShapeType="1"/>
          </p:cNvCxnSpPr>
          <p:nvPr/>
        </p:nvCxnSpPr>
        <p:spPr bwMode="auto">
          <a:xfrm>
            <a:off x="4301058" y="2681784"/>
            <a:ext cx="3943350" cy="0"/>
          </a:xfrm>
          <a:prstGeom prst="line">
            <a:avLst/>
          </a:prstGeom>
          <a:noFill/>
          <a:ln w="19050" algn="ctr">
            <a:solidFill>
              <a:srgbClr val="A6A6A6"/>
            </a:solidFill>
            <a:round/>
            <a:headEnd type="oval" w="med" len="med"/>
            <a:tailEnd type="oval" w="med" len="med"/>
          </a:ln>
          <a:extLst>
            <a:ext uri="{909E8E84-426E-40DD-AFC4-6F175D3DCCD1}">
              <a14:hiddenFill xmlns:a14="http://schemas.microsoft.com/office/drawing/2010/main" xmlns="">
                <a:noFill/>
              </a14:hiddenFill>
            </a:ext>
          </a:extLst>
        </p:spPr>
      </p:cxnSp>
      <p:cxnSp>
        <p:nvCxnSpPr>
          <p:cNvPr id="46" name="直接连接符 56"/>
          <p:cNvCxnSpPr>
            <a:cxnSpLocks noChangeShapeType="1"/>
          </p:cNvCxnSpPr>
          <p:nvPr/>
        </p:nvCxnSpPr>
        <p:spPr bwMode="auto">
          <a:xfrm>
            <a:off x="2789758" y="3899794"/>
            <a:ext cx="4138612" cy="0"/>
          </a:xfrm>
          <a:prstGeom prst="line">
            <a:avLst/>
          </a:prstGeom>
          <a:noFill/>
          <a:ln w="19050" algn="ctr">
            <a:solidFill>
              <a:srgbClr val="A6A6A6"/>
            </a:solidFill>
            <a:round/>
            <a:headEnd type="oval" w="med" len="med"/>
            <a:tailEnd type="oval" w="med" len="med"/>
          </a:ln>
          <a:extLst>
            <a:ext uri="{909E8E84-426E-40DD-AFC4-6F175D3DCCD1}">
              <a14:hiddenFill xmlns:a14="http://schemas.microsoft.com/office/drawing/2010/main" xmlns="">
                <a:noFill/>
              </a14:hiddenFill>
            </a:ext>
          </a:extLst>
        </p:spPr>
      </p:cxnSp>
      <p:sp>
        <p:nvSpPr>
          <p:cNvPr id="47" name="KSO_GT3"/>
          <p:cNvSpPr txBox="1"/>
          <p:nvPr/>
        </p:nvSpPr>
        <p:spPr>
          <a:xfrm>
            <a:off x="4783659" y="3606900"/>
            <a:ext cx="2073275" cy="290513"/>
          </a:xfrm>
          <a:prstGeom prst="rect">
            <a:avLst/>
          </a:prstGeom>
          <a:noFill/>
        </p:spPr>
        <p:txBody>
          <a:bodyPr lIns="0" tIns="0" rIns="0" bIns="0" anchor="ctr"/>
          <a:lstStyle/>
          <a:p>
            <a:pPr algn="r">
              <a:lnSpc>
                <a:spcPct val="80000"/>
              </a:lnSpc>
              <a:defRPr/>
            </a:pPr>
            <a:r>
              <a:rPr lang="zh-CN" altLang="en-US" b="0" kern="0" dirty="0">
                <a:solidFill>
                  <a:schemeClr val="accent1"/>
                </a:solidFill>
                <a:latin typeface="微软雅黑" panose="020B0503020204020204" pitchFamily="34" charset="-122"/>
                <a:ea typeface="微软雅黑" panose="020B0503020204020204" pitchFamily="34" charset="-122"/>
              </a:rPr>
              <a:t>点击添加小标题</a:t>
            </a:r>
          </a:p>
        </p:txBody>
      </p:sp>
      <p:sp>
        <p:nvSpPr>
          <p:cNvPr id="48" name="KSO_GT2"/>
          <p:cNvSpPr txBox="1"/>
          <p:nvPr/>
        </p:nvSpPr>
        <p:spPr>
          <a:xfrm>
            <a:off x="6060009" y="2391272"/>
            <a:ext cx="2073275" cy="290513"/>
          </a:xfrm>
          <a:prstGeom prst="rect">
            <a:avLst/>
          </a:prstGeom>
          <a:noFill/>
        </p:spPr>
        <p:txBody>
          <a:bodyPr lIns="0" tIns="0" rIns="0" bIns="0" anchor="ctr"/>
          <a:lstStyle/>
          <a:p>
            <a:pPr algn="r">
              <a:lnSpc>
                <a:spcPct val="80000"/>
              </a:lnSpc>
              <a:defRPr/>
            </a:pPr>
            <a:r>
              <a:rPr lang="zh-CN" altLang="en-US" b="0" kern="0" dirty="0">
                <a:solidFill>
                  <a:schemeClr val="accent1"/>
                </a:solidFill>
                <a:latin typeface="微软雅黑" panose="020B0503020204020204" pitchFamily="34" charset="-122"/>
                <a:ea typeface="微软雅黑" panose="020B0503020204020204" pitchFamily="34" charset="-122"/>
              </a:rPr>
              <a:t>点击添加小标题</a:t>
            </a:r>
          </a:p>
        </p:txBody>
      </p:sp>
      <p:sp>
        <p:nvSpPr>
          <p:cNvPr id="49" name="KSO_GT1"/>
          <p:cNvSpPr txBox="1"/>
          <p:nvPr/>
        </p:nvSpPr>
        <p:spPr>
          <a:xfrm>
            <a:off x="4670946" y="1131590"/>
            <a:ext cx="2074863" cy="290513"/>
          </a:xfrm>
          <a:prstGeom prst="rect">
            <a:avLst/>
          </a:prstGeom>
          <a:noFill/>
        </p:spPr>
        <p:txBody>
          <a:bodyPr lIns="0" tIns="0" rIns="0" bIns="0" anchor="ctr"/>
          <a:lstStyle/>
          <a:p>
            <a:pPr algn="r" eaLnBrk="1" fontAlgn="auto" hangingPunct="1">
              <a:lnSpc>
                <a:spcPct val="80000"/>
              </a:lnSpc>
              <a:spcBef>
                <a:spcPts val="0"/>
              </a:spcBef>
              <a:spcAft>
                <a:spcPts val="0"/>
              </a:spcAft>
              <a:defRPr/>
            </a:pPr>
            <a:r>
              <a:rPr lang="zh-CN" altLang="en-US" b="0" kern="0" dirty="0" smtClean="0">
                <a:solidFill>
                  <a:schemeClr val="accent1"/>
                </a:solidFill>
                <a:latin typeface="微软雅黑" panose="020B0503020204020204" pitchFamily="34" charset="-122"/>
                <a:ea typeface="微软雅黑" panose="020B0503020204020204" pitchFamily="34" charset="-122"/>
              </a:rPr>
              <a:t>点击添加小标题</a:t>
            </a:r>
            <a:endParaRPr lang="zh-CN" altLang="en-US" b="0" kern="0" dirty="0">
              <a:solidFill>
                <a:schemeClr val="accent1"/>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1662633" y="3065166"/>
            <a:ext cx="1163637" cy="1116806"/>
            <a:chOff x="1414463" y="3014663"/>
            <a:chExt cx="1163637" cy="1116806"/>
          </a:xfrm>
        </p:grpSpPr>
        <p:sp>
          <p:nvSpPr>
            <p:cNvPr id="51" name="圆角矩形 50"/>
            <p:cNvSpPr/>
            <p:nvPr/>
          </p:nvSpPr>
          <p:spPr>
            <a:xfrm rot="20248206">
              <a:off x="1414463" y="3014663"/>
              <a:ext cx="1014412" cy="1116806"/>
            </a:xfrm>
            <a:prstGeom prst="roundRect">
              <a:avLst>
                <a:gd name="adj" fmla="val 12132"/>
              </a:avLst>
            </a:prstGeom>
            <a:solidFill>
              <a:srgbClr val="0070C0"/>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b="0" kern="0" dirty="0">
                <a:solidFill>
                  <a:sysClr val="window" lastClr="FFFFFF"/>
                </a:solidFill>
                <a:latin typeface="Calibri"/>
                <a:ea typeface="微软雅黑" pitchFamily="34" charset="-122"/>
              </a:endParaRPr>
            </a:p>
          </p:txBody>
        </p:sp>
        <p:sp>
          <p:nvSpPr>
            <p:cNvPr id="52" name="圆角矩形 9"/>
            <p:cNvSpPr/>
            <p:nvPr/>
          </p:nvSpPr>
          <p:spPr>
            <a:xfrm rot="20248206">
              <a:off x="1563688" y="3574257"/>
              <a:ext cx="1014412" cy="541735"/>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b="0" kern="0" dirty="0">
                <a:solidFill>
                  <a:sysClr val="window" lastClr="FFFFFF"/>
                </a:solidFill>
                <a:latin typeface="Calibri"/>
                <a:ea typeface="微软雅黑" pitchFamily="34" charset="-122"/>
              </a:endParaRPr>
            </a:p>
          </p:txBody>
        </p:sp>
        <p:sp>
          <p:nvSpPr>
            <p:cNvPr id="53" name="KSO_GN3"/>
            <p:cNvSpPr/>
            <p:nvPr/>
          </p:nvSpPr>
          <p:spPr>
            <a:xfrm rot="20248206">
              <a:off x="1458914" y="3037285"/>
              <a:ext cx="930275" cy="1071563"/>
            </a:xfrm>
            <a:prstGeom prst="roundRect">
              <a:avLst>
                <a:gd name="adj" fmla="val 12132"/>
              </a:avLst>
            </a:prstGeom>
            <a:no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r>
                <a:rPr lang="en-US" altLang="zh-CN" sz="8800" b="0" kern="0" dirty="0">
                  <a:solidFill>
                    <a:sysClr val="window" lastClr="FFFFFF"/>
                  </a:solidFill>
                  <a:latin typeface="Gungsuh" panose="02030600000101010101" pitchFamily="18" charset="-127"/>
                  <a:ea typeface="Gungsuh" panose="02030600000101010101" pitchFamily="18" charset="-127"/>
                </a:rPr>
                <a:t>C</a:t>
              </a:r>
              <a:endParaRPr lang="zh-CN" altLang="en-US" sz="8800" b="0" kern="0" dirty="0">
                <a:solidFill>
                  <a:sysClr val="window" lastClr="FFFFFF"/>
                </a:solidFill>
                <a:latin typeface="Gungsuh" panose="02030600000101010101" pitchFamily="18" charset="-127"/>
                <a:ea typeface="Gungsuh" panose="02030600000101010101" pitchFamily="18" charset="-127"/>
              </a:endParaRPr>
            </a:p>
          </p:txBody>
        </p:sp>
      </p:grpSp>
      <p:grpSp>
        <p:nvGrpSpPr>
          <p:cNvPr id="54" name="组合 53"/>
          <p:cNvGrpSpPr/>
          <p:nvPr/>
        </p:nvGrpSpPr>
        <p:grpSpPr>
          <a:xfrm>
            <a:off x="3326333" y="2192437"/>
            <a:ext cx="1152526" cy="1117997"/>
            <a:chOff x="3078163" y="2141934"/>
            <a:chExt cx="1152526" cy="1117997"/>
          </a:xfrm>
        </p:grpSpPr>
        <p:sp>
          <p:nvSpPr>
            <p:cNvPr id="55" name="圆角矩形 54"/>
            <p:cNvSpPr/>
            <p:nvPr/>
          </p:nvSpPr>
          <p:spPr>
            <a:xfrm rot="1132031">
              <a:off x="3216276" y="2141934"/>
              <a:ext cx="1014413" cy="1117997"/>
            </a:xfrm>
            <a:prstGeom prst="roundRect">
              <a:avLst>
                <a:gd name="adj" fmla="val 12132"/>
              </a:avLst>
            </a:prstGeom>
            <a:solidFill>
              <a:srgbClr val="0070C0"/>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b="0" kern="0" dirty="0">
                <a:solidFill>
                  <a:sysClr val="window" lastClr="FFFFFF"/>
                </a:solidFill>
                <a:latin typeface="Calibri"/>
                <a:ea typeface="微软雅黑" pitchFamily="34" charset="-122"/>
              </a:endParaRPr>
            </a:p>
          </p:txBody>
        </p:sp>
        <p:sp>
          <p:nvSpPr>
            <p:cNvPr id="56" name="圆角矩形 26"/>
            <p:cNvSpPr/>
            <p:nvPr/>
          </p:nvSpPr>
          <p:spPr>
            <a:xfrm rot="1132031">
              <a:off x="3078163" y="2765822"/>
              <a:ext cx="1014412" cy="476250"/>
            </a:xfrm>
            <a:custGeom>
              <a:avLst/>
              <a:gdLst/>
              <a:ahLst/>
              <a:cxnLst/>
              <a:rect l="l" t="t" r="r" b="b"/>
              <a:pathLst>
                <a:path w="1321797" h="826698">
                  <a:moveTo>
                    <a:pt x="0" y="451707"/>
                  </a:moveTo>
                  <a:lnTo>
                    <a:pt x="1321797" y="0"/>
                  </a:lnTo>
                  <a:lnTo>
                    <a:pt x="1321797" y="666338"/>
                  </a:lnTo>
                  <a:cubicBezTo>
                    <a:pt x="1321797" y="754902"/>
                    <a:pt x="1250001" y="826698"/>
                    <a:pt x="1161437" y="826698"/>
                  </a:cubicBezTo>
                  <a:lnTo>
                    <a:pt x="160360" y="826698"/>
                  </a:lnTo>
                  <a:cubicBezTo>
                    <a:pt x="71796" y="826698"/>
                    <a:pt x="0" y="754902"/>
                    <a:pt x="0" y="666338"/>
                  </a:cubicBezTo>
                  <a:close/>
                </a:path>
              </a:pathLst>
            </a:custGeom>
            <a:solidFill>
              <a:srgbClr val="FFFFFF">
                <a:alpha val="67843"/>
              </a:srgbClr>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b="0" kern="0" dirty="0">
                <a:solidFill>
                  <a:sysClr val="window" lastClr="FFFFFF"/>
                </a:solidFill>
                <a:latin typeface="Calibri"/>
                <a:ea typeface="微软雅黑" pitchFamily="34" charset="-122"/>
              </a:endParaRPr>
            </a:p>
          </p:txBody>
        </p:sp>
        <p:sp>
          <p:nvSpPr>
            <p:cNvPr id="57" name="KSO_GN2"/>
            <p:cNvSpPr/>
            <p:nvPr/>
          </p:nvSpPr>
          <p:spPr>
            <a:xfrm rot="1132031">
              <a:off x="3259138" y="2165747"/>
              <a:ext cx="931862" cy="1070372"/>
            </a:xfrm>
            <a:prstGeom prst="roundRect">
              <a:avLst>
                <a:gd name="adj" fmla="val 12132"/>
              </a:avLst>
            </a:prstGeom>
            <a:no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r>
                <a:rPr lang="en-US" altLang="zh-CN" sz="8800" b="0" kern="0" dirty="0">
                  <a:solidFill>
                    <a:sysClr val="window" lastClr="FFFFFF"/>
                  </a:solidFill>
                  <a:latin typeface="Gungsuh" panose="02030600000101010101" pitchFamily="18" charset="-127"/>
                  <a:ea typeface="Gungsuh" panose="02030600000101010101" pitchFamily="18" charset="-127"/>
                </a:rPr>
                <a:t>B</a:t>
              </a:r>
              <a:endParaRPr lang="zh-CN" altLang="en-US" sz="8800" b="0" kern="0" dirty="0">
                <a:solidFill>
                  <a:sysClr val="window" lastClr="FFFFFF"/>
                </a:solidFill>
                <a:latin typeface="Gungsuh" panose="02030600000101010101" pitchFamily="18" charset="-127"/>
                <a:ea typeface="Gungsuh" panose="02030600000101010101" pitchFamily="18" charset="-127"/>
              </a:endParaRPr>
            </a:p>
          </p:txBody>
        </p:sp>
      </p:grpSp>
      <p:grpSp>
        <p:nvGrpSpPr>
          <p:cNvPr id="58" name="组合 57"/>
          <p:cNvGrpSpPr/>
          <p:nvPr/>
        </p:nvGrpSpPr>
        <p:grpSpPr>
          <a:xfrm>
            <a:off x="1576908" y="1374479"/>
            <a:ext cx="1162051" cy="1116806"/>
            <a:chOff x="1328738" y="1323976"/>
            <a:chExt cx="1162051" cy="1116806"/>
          </a:xfrm>
        </p:grpSpPr>
        <p:sp>
          <p:nvSpPr>
            <p:cNvPr id="59" name="圆角矩形 58"/>
            <p:cNvSpPr/>
            <p:nvPr/>
          </p:nvSpPr>
          <p:spPr>
            <a:xfrm rot="20248206">
              <a:off x="1328738" y="1323976"/>
              <a:ext cx="1014412" cy="1116806"/>
            </a:xfrm>
            <a:prstGeom prst="roundRect">
              <a:avLst>
                <a:gd name="adj" fmla="val 12132"/>
              </a:avLst>
            </a:prstGeom>
            <a:solidFill>
              <a:srgbClr val="0070C0"/>
            </a:solidFill>
            <a:ln w="25400" cap="flat" cmpd="sng" algn="ctr">
              <a:solidFill>
                <a:srgbClr val="0070C0"/>
              </a:solidFill>
              <a:prstDash val="solid"/>
            </a:ln>
            <a:effectLst/>
          </p:spPr>
          <p:txBody>
            <a:bodyPr anchor="ctr"/>
            <a:lstStyle/>
            <a:p>
              <a:pPr algn="ctr" eaLnBrk="1" fontAlgn="auto" hangingPunct="1">
                <a:spcBef>
                  <a:spcPts val="0"/>
                </a:spcBef>
                <a:spcAft>
                  <a:spcPts val="0"/>
                </a:spcAft>
                <a:defRPr/>
              </a:pPr>
              <a:r>
                <a:rPr lang="en-US" altLang="zh-CN" sz="8800" b="0" kern="0" dirty="0">
                  <a:solidFill>
                    <a:sysClr val="window" lastClr="FFFFFF"/>
                  </a:solidFill>
                  <a:latin typeface="Gungsuh" panose="02030600000101010101" pitchFamily="18" charset="-127"/>
                  <a:ea typeface="Gungsuh" panose="02030600000101010101" pitchFamily="18" charset="-127"/>
                </a:rPr>
                <a:t>A</a:t>
              </a:r>
              <a:endParaRPr lang="zh-CN" altLang="en-US" sz="8800" b="0" kern="0" dirty="0">
                <a:solidFill>
                  <a:sysClr val="window" lastClr="FFFFFF"/>
                </a:solidFill>
                <a:latin typeface="Gungsuh" panose="02030600000101010101" pitchFamily="18" charset="-127"/>
                <a:ea typeface="Gungsuh" panose="02030600000101010101" pitchFamily="18" charset="-127"/>
              </a:endParaRPr>
            </a:p>
          </p:txBody>
        </p:sp>
        <p:sp>
          <p:nvSpPr>
            <p:cNvPr id="60" name="圆角矩形 9"/>
            <p:cNvSpPr/>
            <p:nvPr/>
          </p:nvSpPr>
          <p:spPr>
            <a:xfrm rot="20248206">
              <a:off x="1476376" y="1883569"/>
              <a:ext cx="1014413" cy="541735"/>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b="0" kern="0" dirty="0">
                <a:solidFill>
                  <a:sysClr val="window" lastClr="FFFFFF"/>
                </a:solidFill>
                <a:latin typeface="Calibri"/>
                <a:ea typeface="微软雅黑" pitchFamily="34" charset="-122"/>
              </a:endParaRPr>
            </a:p>
          </p:txBody>
        </p:sp>
        <p:sp>
          <p:nvSpPr>
            <p:cNvPr id="61" name="KSO_GN1"/>
            <p:cNvSpPr/>
            <p:nvPr/>
          </p:nvSpPr>
          <p:spPr>
            <a:xfrm rot="20248206">
              <a:off x="1371601" y="1346597"/>
              <a:ext cx="931863" cy="1071563"/>
            </a:xfrm>
            <a:prstGeom prst="roundRect">
              <a:avLst>
                <a:gd name="adj" fmla="val 12132"/>
              </a:avLst>
            </a:prstGeom>
            <a:no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zh-CN" altLang="en-US" sz="1400" b="0" kern="0" dirty="0">
                <a:solidFill>
                  <a:sysClr val="window" lastClr="FFFFFF"/>
                </a:solidFill>
                <a:latin typeface="Calibri"/>
                <a:ea typeface="微软雅黑" pitchFamily="34" charset="-122"/>
              </a:endParaRPr>
            </a:p>
          </p:txBody>
        </p:sp>
      </p:grpSp>
      <p:sp>
        <p:nvSpPr>
          <p:cNvPr id="62" name="KSO_GT3.1"/>
          <p:cNvSpPr txBox="1"/>
          <p:nvPr/>
        </p:nvSpPr>
        <p:spPr>
          <a:xfrm>
            <a:off x="3496195" y="4011638"/>
            <a:ext cx="3354388" cy="554831"/>
          </a:xfrm>
          <a:prstGeom prst="rect">
            <a:avLst/>
          </a:prstGeom>
          <a:noFill/>
        </p:spPr>
        <p:txBody>
          <a:bodyPr lIns="0" tIns="0" rIns="0" bIns="0" anchor="ctr"/>
          <a:lstStyle/>
          <a:p>
            <a:pPr algn="just">
              <a:lnSpc>
                <a:spcPct val="130000"/>
              </a:lnSpc>
              <a:defRPr/>
            </a:pPr>
            <a:r>
              <a:rPr lang="zh-CN" altLang="en-US" sz="1400" b="0" kern="0" dirty="0">
                <a:solidFill>
                  <a:schemeClr val="tx1">
                    <a:lumMod val="50000"/>
                  </a:schemeClr>
                </a:solidFill>
                <a:latin typeface="微软雅黑" pitchFamily="34" charset="-122"/>
                <a:ea typeface="微软雅黑" pitchFamily="34" charset="-122"/>
                <a:cs typeface="Arial" pitchFamily="34" charset="0"/>
              </a:rPr>
              <a:t>请在此处输入您的文本，或者将您的文本粘贴到此处。</a:t>
            </a:r>
          </a:p>
        </p:txBody>
      </p:sp>
      <p:sp>
        <p:nvSpPr>
          <p:cNvPr id="63" name="KSO_GT2.1"/>
          <p:cNvSpPr txBox="1"/>
          <p:nvPr/>
        </p:nvSpPr>
        <p:spPr>
          <a:xfrm>
            <a:off x="4891608" y="2794819"/>
            <a:ext cx="3276600" cy="553640"/>
          </a:xfrm>
          <a:prstGeom prst="rect">
            <a:avLst/>
          </a:prstGeom>
          <a:noFill/>
        </p:spPr>
        <p:txBody>
          <a:bodyPr lIns="0" tIns="0" rIns="0" bIns="0" anchor="ctr"/>
          <a:lstStyle/>
          <a:p>
            <a:pPr algn="just">
              <a:lnSpc>
                <a:spcPct val="130000"/>
              </a:lnSpc>
              <a:defRPr/>
            </a:pPr>
            <a:r>
              <a:rPr lang="zh-CN" altLang="en-US" sz="1400" b="0" kern="0" dirty="0">
                <a:solidFill>
                  <a:schemeClr val="tx1">
                    <a:lumMod val="50000"/>
                  </a:schemeClr>
                </a:solidFill>
                <a:latin typeface="微软雅黑" pitchFamily="34" charset="-122"/>
                <a:ea typeface="微软雅黑" pitchFamily="34" charset="-122"/>
                <a:cs typeface="Arial" pitchFamily="34" charset="0"/>
              </a:rPr>
              <a:t>请在此处输入您的文本，或者将您的文本粘贴到此处。</a:t>
            </a:r>
          </a:p>
        </p:txBody>
      </p:sp>
      <p:sp>
        <p:nvSpPr>
          <p:cNvPr id="64" name="KSO_GT1.1"/>
          <p:cNvSpPr txBox="1"/>
          <p:nvPr/>
        </p:nvSpPr>
        <p:spPr>
          <a:xfrm>
            <a:off x="3132658" y="1537519"/>
            <a:ext cx="3613150" cy="553640"/>
          </a:xfrm>
          <a:prstGeom prst="rect">
            <a:avLst/>
          </a:prstGeom>
          <a:noFill/>
        </p:spPr>
        <p:txBody>
          <a:bodyPr lIns="0" tIns="0" rIns="0" bIns="0" anchor="ctr"/>
          <a:lstStyle/>
          <a:p>
            <a:pPr algn="just">
              <a:lnSpc>
                <a:spcPct val="130000"/>
              </a:lnSpc>
              <a:defRPr/>
            </a:pPr>
            <a:r>
              <a:rPr lang="zh-CN" altLang="en-US" sz="1400" b="0" kern="0" dirty="0">
                <a:solidFill>
                  <a:schemeClr val="tx1">
                    <a:lumMod val="50000"/>
                  </a:schemeClr>
                </a:solidFill>
                <a:latin typeface="微软雅黑" pitchFamily="34" charset="-122"/>
                <a:ea typeface="微软雅黑" pitchFamily="34" charset="-122"/>
                <a:cs typeface="Arial" pitchFamily="34" charset="0"/>
              </a:rPr>
              <a:t>请在此处输入您的文本，或者将您的文本粘贴到此处。</a:t>
            </a:r>
          </a:p>
        </p:txBody>
      </p:sp>
    </p:spTree>
    <p:extLst>
      <p:ext uri="{BB962C8B-B14F-4D97-AF65-F5344CB8AC3E}">
        <p14:creationId xmlns:p14="http://schemas.microsoft.com/office/powerpoint/2010/main" xmlns="" val="251008193"/>
      </p:ext>
    </p:extLst>
  </p:cSld>
  <p:clrMapOvr>
    <a:masterClrMapping/>
  </p:clrMapOvr>
  <mc:AlternateContent xmlns:mc="http://schemas.openxmlformats.org/markup-compatibility/2006">
    <mc:Choice xmlns:p14="http://schemas.microsoft.com/office/powerpoint/2010/main" xmlns="" Requires="p14">
      <p:transition spd="slow" p14:dur="900" advClick="0" advTm="10000">
        <p14:warp dir="in"/>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9"/>
                                        </p:tgtEl>
                                        <p:attrNameLst>
                                          <p:attrName>style.visibility</p:attrName>
                                        </p:attrNameLst>
                                      </p:cBhvr>
                                      <p:to>
                                        <p:strVal val="visible"/>
                                      </p:to>
                                    </p:set>
                                    <p:anim calcmode="lin" valueType="num">
                                      <p:cBhvr>
                                        <p:cTn id="16"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9"/>
                                        </p:tgtEl>
                                        <p:attrNameLst>
                                          <p:attrName>ppt_y</p:attrName>
                                        </p:attrNameLst>
                                      </p:cBhvr>
                                      <p:tavLst>
                                        <p:tav tm="0">
                                          <p:val>
                                            <p:strVal val="#ppt_y"/>
                                          </p:val>
                                        </p:tav>
                                        <p:tav tm="100000">
                                          <p:val>
                                            <p:strVal val="#ppt_y"/>
                                          </p:val>
                                        </p:tav>
                                      </p:tavLst>
                                    </p:anim>
                                    <p:anim calcmode="lin" valueType="num">
                                      <p:cBhvr>
                                        <p:cTn id="18"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9"/>
                                        </p:tgtEl>
                                      </p:cBhvr>
                                    </p:animEffect>
                                  </p:childTnLst>
                                </p:cTn>
                              </p:par>
                            </p:childTnLst>
                          </p:cTn>
                        </p:par>
                        <p:par>
                          <p:cTn id="21" fill="hold">
                            <p:stCondLst>
                              <p:cond delay="1800"/>
                            </p:stCondLst>
                            <p:childTnLst>
                              <p:par>
                                <p:cTn id="22" presetID="2" presetClass="entr" presetSubtype="2"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 calcmode="lin" valueType="num">
                                      <p:cBhvr additive="base">
                                        <p:cTn id="24" dur="500" fill="hold"/>
                                        <p:tgtEl>
                                          <p:spTgt spid="64"/>
                                        </p:tgtEl>
                                        <p:attrNameLst>
                                          <p:attrName>ppt_x</p:attrName>
                                        </p:attrNameLst>
                                      </p:cBhvr>
                                      <p:tavLst>
                                        <p:tav tm="0">
                                          <p:val>
                                            <p:strVal val="1+#ppt_w/2"/>
                                          </p:val>
                                        </p:tav>
                                        <p:tav tm="100000">
                                          <p:val>
                                            <p:strVal val="#ppt_x"/>
                                          </p:val>
                                        </p:tav>
                                      </p:tavLst>
                                    </p:anim>
                                    <p:anim calcmode="lin" valueType="num">
                                      <p:cBhvr additive="base">
                                        <p:cTn id="25" dur="500" fill="hold"/>
                                        <p:tgtEl>
                                          <p:spTgt spid="64"/>
                                        </p:tgtEl>
                                        <p:attrNameLst>
                                          <p:attrName>ppt_y</p:attrName>
                                        </p:attrNameLst>
                                      </p:cBhvr>
                                      <p:tavLst>
                                        <p:tav tm="0">
                                          <p:val>
                                            <p:strVal val="#ppt_y"/>
                                          </p:val>
                                        </p:tav>
                                        <p:tav tm="100000">
                                          <p:val>
                                            <p:strVal val="#ppt_y"/>
                                          </p:val>
                                        </p:tav>
                                      </p:tavLst>
                                    </p:anim>
                                  </p:childTnLst>
                                </p:cTn>
                              </p:par>
                            </p:childTnLst>
                          </p:cTn>
                        </p:par>
                        <p:par>
                          <p:cTn id="26" fill="hold">
                            <p:stCondLst>
                              <p:cond delay="2300"/>
                            </p:stCondLst>
                            <p:childTnLst>
                              <p:par>
                                <p:cTn id="27" presetID="2" presetClass="entr" presetSubtype="8"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500" fill="hold"/>
                                        <p:tgtEl>
                                          <p:spTgt spid="54"/>
                                        </p:tgtEl>
                                        <p:attrNameLst>
                                          <p:attrName>ppt_x</p:attrName>
                                        </p:attrNameLst>
                                      </p:cBhvr>
                                      <p:tavLst>
                                        <p:tav tm="0">
                                          <p:val>
                                            <p:strVal val="0-#ppt_w/2"/>
                                          </p:val>
                                        </p:tav>
                                        <p:tav tm="100000">
                                          <p:val>
                                            <p:strVal val="#ppt_x"/>
                                          </p:val>
                                        </p:tav>
                                      </p:tavLst>
                                    </p:anim>
                                    <p:anim calcmode="lin" valueType="num">
                                      <p:cBhvr additive="base">
                                        <p:cTn id="30" dur="500" fill="hold"/>
                                        <p:tgtEl>
                                          <p:spTgt spid="54"/>
                                        </p:tgtEl>
                                        <p:attrNameLst>
                                          <p:attrName>ppt_y</p:attrName>
                                        </p:attrNameLst>
                                      </p:cBhvr>
                                      <p:tavLst>
                                        <p:tav tm="0">
                                          <p:val>
                                            <p:strVal val="#ppt_y"/>
                                          </p:val>
                                        </p:tav>
                                        <p:tav tm="100000">
                                          <p:val>
                                            <p:strVal val="#ppt_y"/>
                                          </p:val>
                                        </p:tav>
                                      </p:tavLst>
                                    </p:anim>
                                  </p:childTnLst>
                                </p:cTn>
                              </p:par>
                            </p:childTnLst>
                          </p:cTn>
                        </p:par>
                        <p:par>
                          <p:cTn id="31" fill="hold">
                            <p:stCondLst>
                              <p:cond delay="2800"/>
                            </p:stCondLst>
                            <p:childTnLst>
                              <p:par>
                                <p:cTn id="32" presetID="22" presetClass="entr" presetSubtype="8"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par>
                          <p:cTn id="35" fill="hold">
                            <p:stCondLst>
                              <p:cond delay="330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48"/>
                                        </p:tgtEl>
                                        <p:attrNameLst>
                                          <p:attrName>ppt_y</p:attrName>
                                        </p:attrNameLst>
                                      </p:cBhvr>
                                      <p:tavLst>
                                        <p:tav tm="0">
                                          <p:val>
                                            <p:strVal val="#ppt_y"/>
                                          </p:val>
                                        </p:tav>
                                        <p:tav tm="100000">
                                          <p:val>
                                            <p:strVal val="#ppt_y"/>
                                          </p:val>
                                        </p:tav>
                                      </p:tavLst>
                                    </p:anim>
                                    <p:anim calcmode="lin" valueType="num">
                                      <p:cBhvr>
                                        <p:cTn id="40"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48"/>
                                        </p:tgtEl>
                                      </p:cBhvr>
                                    </p:animEffect>
                                  </p:childTnLst>
                                </p:cTn>
                              </p:par>
                            </p:childTnLst>
                          </p:cTn>
                        </p:par>
                        <p:par>
                          <p:cTn id="43" fill="hold">
                            <p:stCondLst>
                              <p:cond delay="4100"/>
                            </p:stCondLst>
                            <p:childTnLst>
                              <p:par>
                                <p:cTn id="44" presetID="2" presetClass="entr" presetSubtype="2" fill="hold" grpId="0"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1+#ppt_w/2"/>
                                          </p:val>
                                        </p:tav>
                                        <p:tav tm="100000">
                                          <p:val>
                                            <p:strVal val="#ppt_x"/>
                                          </p:val>
                                        </p:tav>
                                      </p:tavLst>
                                    </p:anim>
                                    <p:anim calcmode="lin" valueType="num">
                                      <p:cBhvr additive="base">
                                        <p:cTn id="47" dur="500" fill="hold"/>
                                        <p:tgtEl>
                                          <p:spTgt spid="63"/>
                                        </p:tgtEl>
                                        <p:attrNameLst>
                                          <p:attrName>ppt_y</p:attrName>
                                        </p:attrNameLst>
                                      </p:cBhvr>
                                      <p:tavLst>
                                        <p:tav tm="0">
                                          <p:val>
                                            <p:strVal val="#ppt_y"/>
                                          </p:val>
                                        </p:tav>
                                        <p:tav tm="100000">
                                          <p:val>
                                            <p:strVal val="#ppt_y"/>
                                          </p:val>
                                        </p:tav>
                                      </p:tavLst>
                                    </p:anim>
                                  </p:childTnLst>
                                </p:cTn>
                              </p:par>
                            </p:childTnLst>
                          </p:cTn>
                        </p:par>
                        <p:par>
                          <p:cTn id="48" fill="hold">
                            <p:stCondLst>
                              <p:cond delay="4600"/>
                            </p:stCondLst>
                            <p:childTnLst>
                              <p:par>
                                <p:cTn id="49" presetID="2" presetClass="entr" presetSubtype="8" fill="hold"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500" fill="hold"/>
                                        <p:tgtEl>
                                          <p:spTgt spid="50"/>
                                        </p:tgtEl>
                                        <p:attrNameLst>
                                          <p:attrName>ppt_x</p:attrName>
                                        </p:attrNameLst>
                                      </p:cBhvr>
                                      <p:tavLst>
                                        <p:tav tm="0">
                                          <p:val>
                                            <p:strVal val="0-#ppt_w/2"/>
                                          </p:val>
                                        </p:tav>
                                        <p:tav tm="100000">
                                          <p:val>
                                            <p:strVal val="#ppt_x"/>
                                          </p:val>
                                        </p:tav>
                                      </p:tavLst>
                                    </p:anim>
                                    <p:anim calcmode="lin" valueType="num">
                                      <p:cBhvr additive="base">
                                        <p:cTn id="52" dur="500" fill="hold"/>
                                        <p:tgtEl>
                                          <p:spTgt spid="50"/>
                                        </p:tgtEl>
                                        <p:attrNameLst>
                                          <p:attrName>ppt_y</p:attrName>
                                        </p:attrNameLst>
                                      </p:cBhvr>
                                      <p:tavLst>
                                        <p:tav tm="0">
                                          <p:val>
                                            <p:strVal val="#ppt_y"/>
                                          </p:val>
                                        </p:tav>
                                        <p:tav tm="100000">
                                          <p:val>
                                            <p:strVal val="#ppt_y"/>
                                          </p:val>
                                        </p:tav>
                                      </p:tavLst>
                                    </p:anim>
                                  </p:childTnLst>
                                </p:cTn>
                              </p:par>
                            </p:childTnLst>
                          </p:cTn>
                        </p:par>
                        <p:par>
                          <p:cTn id="53" fill="hold">
                            <p:stCondLst>
                              <p:cond delay="5100"/>
                            </p:stCondLst>
                            <p:childTnLst>
                              <p:par>
                                <p:cTn id="54" presetID="22" presetClass="entr" presetSubtype="8" fill="hold"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left)">
                                      <p:cBhvr>
                                        <p:cTn id="56" dur="500"/>
                                        <p:tgtEl>
                                          <p:spTgt spid="46"/>
                                        </p:tgtEl>
                                      </p:cBhvr>
                                    </p:animEffect>
                                  </p:childTnLst>
                                </p:cTn>
                              </p:par>
                            </p:childTnLst>
                          </p:cTn>
                        </p:par>
                        <p:par>
                          <p:cTn id="57" fill="hold">
                            <p:stCondLst>
                              <p:cond delay="560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47"/>
                                        </p:tgtEl>
                                        <p:attrNameLst>
                                          <p:attrName>style.visibility</p:attrName>
                                        </p:attrNameLst>
                                      </p:cBhvr>
                                      <p:to>
                                        <p:strVal val="visible"/>
                                      </p:to>
                                    </p:set>
                                    <p:anim calcmode="lin" valueType="num">
                                      <p:cBhvr>
                                        <p:cTn id="60"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47"/>
                                        </p:tgtEl>
                                        <p:attrNameLst>
                                          <p:attrName>ppt_y</p:attrName>
                                        </p:attrNameLst>
                                      </p:cBhvr>
                                      <p:tavLst>
                                        <p:tav tm="0">
                                          <p:val>
                                            <p:strVal val="#ppt_y"/>
                                          </p:val>
                                        </p:tav>
                                        <p:tav tm="100000">
                                          <p:val>
                                            <p:strVal val="#ppt_y"/>
                                          </p:val>
                                        </p:tav>
                                      </p:tavLst>
                                    </p:anim>
                                    <p:anim calcmode="lin" valueType="num">
                                      <p:cBhvr>
                                        <p:cTn id="62"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47"/>
                                        </p:tgtEl>
                                      </p:cBhvr>
                                    </p:animEffect>
                                  </p:childTnLst>
                                </p:cTn>
                              </p:par>
                            </p:childTnLst>
                          </p:cTn>
                        </p:par>
                        <p:par>
                          <p:cTn id="65" fill="hold">
                            <p:stCondLst>
                              <p:cond delay="6400"/>
                            </p:stCondLst>
                            <p:childTnLst>
                              <p:par>
                                <p:cTn id="66" presetID="2" presetClass="entr" presetSubtype="2"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additive="base">
                                        <p:cTn id="68" dur="500" fill="hold"/>
                                        <p:tgtEl>
                                          <p:spTgt spid="62"/>
                                        </p:tgtEl>
                                        <p:attrNameLst>
                                          <p:attrName>ppt_x</p:attrName>
                                        </p:attrNameLst>
                                      </p:cBhvr>
                                      <p:tavLst>
                                        <p:tav tm="0">
                                          <p:val>
                                            <p:strVal val="1+#ppt_w/2"/>
                                          </p:val>
                                        </p:tav>
                                        <p:tav tm="100000">
                                          <p:val>
                                            <p:strVal val="#ppt_x"/>
                                          </p:val>
                                        </p:tav>
                                      </p:tavLst>
                                    </p:anim>
                                    <p:anim calcmode="lin" valueType="num">
                                      <p:cBhvr additive="base">
                                        <p:cTn id="69"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燕尾形 28"/>
          <p:cNvSpPr/>
          <p:nvPr/>
        </p:nvSpPr>
        <p:spPr>
          <a:xfrm>
            <a:off x="611560"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30" name="TextBox 6"/>
          <p:cNvSpPr txBox="1"/>
          <p:nvPr/>
        </p:nvSpPr>
        <p:spPr>
          <a:xfrm>
            <a:off x="615665" y="250342"/>
            <a:ext cx="1700114" cy="305768"/>
          </a:xfrm>
          <a:prstGeom prst="rect">
            <a:avLst/>
          </a:prstGeom>
          <a:noFill/>
        </p:spPr>
        <p:txBody>
          <a:bodyPr vert="horz" wrap="square" lIns="0" tIns="0" rIns="0" bIns="0" rtlCol="0" anchor="ctr">
            <a:spAutoFit/>
          </a:bodyPr>
          <a:lstStyle/>
          <a:p>
            <a:pPr algn="ctr"/>
            <a:r>
              <a:rPr lang="en-US" altLang="zh-CN" sz="1600" dirty="0" smtClean="0">
                <a:solidFill>
                  <a:prstClr val="white"/>
                </a:solidFill>
                <a:latin typeface="Impact" pitchFamily="34" charset="0"/>
                <a:ea typeface="微软雅黑" pitchFamily="34" charset="-122"/>
              </a:rPr>
              <a:t>1 . </a:t>
            </a:r>
            <a:r>
              <a:rPr lang="zh-CN" altLang="en-US" sz="1600" b="0" dirty="0" smtClean="0">
                <a:solidFill>
                  <a:prstClr val="white"/>
                </a:solidFill>
                <a:latin typeface="Impact" pitchFamily="34" charset="0"/>
                <a:ea typeface="微软雅黑" pitchFamily="34" charset="-122"/>
              </a:rPr>
              <a:t>年度工作概述</a:t>
            </a:r>
            <a:endParaRPr lang="zh-CN" altLang="en-US" sz="1600" b="0" dirty="0">
              <a:solidFill>
                <a:prstClr val="white"/>
              </a:solidFill>
              <a:latin typeface="微软雅黑" pitchFamily="34" charset="-122"/>
              <a:ea typeface="微软雅黑" pitchFamily="34" charset="-122"/>
            </a:endParaRPr>
          </a:p>
        </p:txBody>
      </p:sp>
      <p:sp>
        <p:nvSpPr>
          <p:cNvPr id="31"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32"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33"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34"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cxnSp>
        <p:nvCxnSpPr>
          <p:cNvPr id="21" name="直接连接符 20"/>
          <p:cNvCxnSpPr/>
          <p:nvPr/>
        </p:nvCxnSpPr>
        <p:spPr>
          <a:xfrm flipH="1">
            <a:off x="1802902" y="2849663"/>
            <a:ext cx="647700" cy="810815"/>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KSO_GT3.1"/>
          <p:cNvSpPr txBox="1"/>
          <p:nvPr/>
        </p:nvSpPr>
        <p:spPr>
          <a:xfrm>
            <a:off x="2450603" y="3140175"/>
            <a:ext cx="5865813" cy="454819"/>
          </a:xfrm>
          <a:prstGeom prst="rect">
            <a:avLst/>
          </a:prstGeom>
          <a:noFill/>
        </p:spPr>
        <p:txBody>
          <a:bodyPr anchor="ctr"/>
          <a:lstStyle/>
          <a:p>
            <a:pPr algn="just">
              <a:lnSpc>
                <a:spcPct val="130000"/>
              </a:lnSpc>
              <a:defRPr/>
            </a:pPr>
            <a:r>
              <a:rPr lang="zh-CN" altLang="en-US" sz="1300" b="0" dirty="0">
                <a:solidFill>
                  <a:schemeClr val="tx1">
                    <a:lumMod val="50000"/>
                  </a:schemeClr>
                </a:solidFill>
                <a:latin typeface="微软雅黑" pitchFamily="34" charset="-122"/>
                <a:ea typeface="微软雅黑" pitchFamily="34" charset="-122"/>
              </a:rPr>
              <a:t>请在此处输入您的文字，或者复制您的文字粘贴到此处，并且在粘贴后选择“仅文字”。</a:t>
            </a:r>
          </a:p>
        </p:txBody>
      </p:sp>
      <p:sp>
        <p:nvSpPr>
          <p:cNvPr id="36" name="KSO_GT3"/>
          <p:cNvSpPr txBox="1">
            <a:spLocks noChangeArrowheads="1"/>
          </p:cNvSpPr>
          <p:nvPr/>
        </p:nvSpPr>
        <p:spPr bwMode="auto">
          <a:xfrm>
            <a:off x="2450603" y="2908002"/>
            <a:ext cx="5865813" cy="253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Arial Narrow" pitchFamily="34" charset="0"/>
                <a:ea typeface="微软雅黑" pitchFamily="34" charset="-122"/>
              </a:defRPr>
            </a:lvl1pPr>
            <a:lvl2pPr marL="742950" indent="-285750">
              <a:spcBef>
                <a:spcPct val="20000"/>
              </a:spcBef>
              <a:buFont typeface="Arial" charset="0"/>
              <a:buChar char="–"/>
              <a:defRPr sz="2800">
                <a:solidFill>
                  <a:schemeClr val="tx1"/>
                </a:solidFill>
                <a:latin typeface="Arial Narrow" pitchFamily="34" charset="0"/>
                <a:ea typeface="微软雅黑" pitchFamily="34" charset="-122"/>
              </a:defRPr>
            </a:lvl2pPr>
            <a:lvl3pPr marL="1143000" indent="-228600">
              <a:spcBef>
                <a:spcPct val="20000"/>
              </a:spcBef>
              <a:buFont typeface="Arial" charset="0"/>
              <a:buChar char="•"/>
              <a:defRPr sz="2400">
                <a:solidFill>
                  <a:schemeClr val="tx1"/>
                </a:solidFill>
                <a:latin typeface="Arial Narrow" pitchFamily="34" charset="0"/>
                <a:ea typeface="微软雅黑" pitchFamily="34" charset="-122"/>
              </a:defRPr>
            </a:lvl3pPr>
            <a:lvl4pPr marL="1600200" indent="-228600">
              <a:spcBef>
                <a:spcPct val="20000"/>
              </a:spcBef>
              <a:buFont typeface="Arial" charset="0"/>
              <a:buChar char="–"/>
              <a:defRPr sz="2000">
                <a:solidFill>
                  <a:schemeClr val="tx1"/>
                </a:solidFill>
                <a:latin typeface="Arial Narrow" pitchFamily="34" charset="0"/>
                <a:ea typeface="微软雅黑" pitchFamily="34" charset="-122"/>
              </a:defRPr>
            </a:lvl4pPr>
            <a:lvl5pPr marL="2057400" indent="-228600">
              <a:spcBef>
                <a:spcPct val="20000"/>
              </a:spcBef>
              <a:buFont typeface="Arial" charset="0"/>
              <a:buChar char="»"/>
              <a:defRPr sz="2000">
                <a:solidFill>
                  <a:schemeClr val="tx1"/>
                </a:solidFill>
                <a:latin typeface="Arial Narrow" pitchFamily="34" charset="0"/>
                <a:ea typeface="微软雅黑" pitchFamily="34" charset="-122"/>
              </a:defRPr>
            </a:lvl5pPr>
            <a:lvl6pPr marL="25146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6pPr>
            <a:lvl7pPr marL="29718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7pPr>
            <a:lvl8pPr marL="34290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8pPr>
            <a:lvl9pPr marL="38862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9pPr>
          </a:lstStyle>
          <a:p>
            <a:pPr>
              <a:spcBef>
                <a:spcPct val="0"/>
              </a:spcBef>
              <a:buFontTx/>
              <a:buNone/>
            </a:pPr>
            <a:r>
              <a:rPr lang="zh-CN" altLang="en-US" sz="1600" b="0" dirty="0">
                <a:solidFill>
                  <a:srgbClr val="046FB6"/>
                </a:solidFill>
                <a:latin typeface="微软雅黑" pitchFamily="34" charset="-122"/>
              </a:rPr>
              <a:t>请在此处输入您的小标题</a:t>
            </a:r>
          </a:p>
        </p:txBody>
      </p:sp>
      <p:sp>
        <p:nvSpPr>
          <p:cNvPr id="37" name="KSO_GN3"/>
          <p:cNvSpPr txBox="1">
            <a:spLocks noChangeArrowheads="1"/>
          </p:cNvSpPr>
          <p:nvPr/>
        </p:nvSpPr>
        <p:spPr bwMode="auto">
          <a:xfrm>
            <a:off x="1044077" y="2849662"/>
            <a:ext cx="954088" cy="692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Arial Narrow" pitchFamily="34" charset="0"/>
                <a:ea typeface="微软雅黑" pitchFamily="34" charset="-122"/>
              </a:defRPr>
            </a:lvl1pPr>
            <a:lvl2pPr marL="742950" indent="-285750">
              <a:spcBef>
                <a:spcPct val="20000"/>
              </a:spcBef>
              <a:buFont typeface="Arial" charset="0"/>
              <a:buChar char="–"/>
              <a:defRPr sz="2800">
                <a:solidFill>
                  <a:schemeClr val="tx1"/>
                </a:solidFill>
                <a:latin typeface="Arial Narrow" pitchFamily="34" charset="0"/>
                <a:ea typeface="微软雅黑" pitchFamily="34" charset="-122"/>
              </a:defRPr>
            </a:lvl2pPr>
            <a:lvl3pPr marL="1143000" indent="-228600">
              <a:spcBef>
                <a:spcPct val="20000"/>
              </a:spcBef>
              <a:buFont typeface="Arial" charset="0"/>
              <a:buChar char="•"/>
              <a:defRPr sz="2400">
                <a:solidFill>
                  <a:schemeClr val="tx1"/>
                </a:solidFill>
                <a:latin typeface="Arial Narrow" pitchFamily="34" charset="0"/>
                <a:ea typeface="微软雅黑" pitchFamily="34" charset="-122"/>
              </a:defRPr>
            </a:lvl3pPr>
            <a:lvl4pPr marL="1600200" indent="-228600">
              <a:spcBef>
                <a:spcPct val="20000"/>
              </a:spcBef>
              <a:buFont typeface="Arial" charset="0"/>
              <a:buChar char="–"/>
              <a:defRPr sz="2000">
                <a:solidFill>
                  <a:schemeClr val="tx1"/>
                </a:solidFill>
                <a:latin typeface="Arial Narrow" pitchFamily="34" charset="0"/>
                <a:ea typeface="微软雅黑" pitchFamily="34" charset="-122"/>
              </a:defRPr>
            </a:lvl4pPr>
            <a:lvl5pPr marL="2057400" indent="-228600">
              <a:spcBef>
                <a:spcPct val="20000"/>
              </a:spcBef>
              <a:buFont typeface="Arial" charset="0"/>
              <a:buChar char="»"/>
              <a:defRPr sz="2000">
                <a:solidFill>
                  <a:schemeClr val="tx1"/>
                </a:solidFill>
                <a:latin typeface="Arial Narrow" pitchFamily="34" charset="0"/>
                <a:ea typeface="微软雅黑" pitchFamily="34" charset="-122"/>
              </a:defRPr>
            </a:lvl5pPr>
            <a:lvl6pPr marL="25146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6pPr>
            <a:lvl7pPr marL="29718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7pPr>
            <a:lvl8pPr marL="34290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8pPr>
            <a:lvl9pPr marL="38862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9pPr>
          </a:lstStyle>
          <a:p>
            <a:pPr algn="ctr">
              <a:spcBef>
                <a:spcPct val="0"/>
              </a:spcBef>
              <a:buFontTx/>
              <a:buNone/>
            </a:pPr>
            <a:r>
              <a:rPr lang="en-US" altLang="zh-CN" sz="4800" dirty="0">
                <a:solidFill>
                  <a:srgbClr val="046FB6"/>
                </a:solidFill>
                <a:latin typeface="Arial" charset="0"/>
                <a:cs typeface="Arial" charset="0"/>
              </a:rPr>
              <a:t>03</a:t>
            </a:r>
            <a:endParaRPr lang="zh-CN" altLang="en-US" sz="4800" dirty="0">
              <a:solidFill>
                <a:srgbClr val="046FB6"/>
              </a:solidFill>
              <a:latin typeface="Arial" charset="0"/>
              <a:cs typeface="Arial" charset="0"/>
            </a:endParaRPr>
          </a:p>
        </p:txBody>
      </p:sp>
      <p:cxnSp>
        <p:nvCxnSpPr>
          <p:cNvPr id="38" name="直接连接符 37"/>
          <p:cNvCxnSpPr/>
          <p:nvPr/>
        </p:nvCxnSpPr>
        <p:spPr>
          <a:xfrm flipH="1">
            <a:off x="1802902" y="1991221"/>
            <a:ext cx="647700" cy="809625"/>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KSO_GT2.1"/>
          <p:cNvSpPr txBox="1"/>
          <p:nvPr/>
        </p:nvSpPr>
        <p:spPr>
          <a:xfrm>
            <a:off x="2450603" y="2280544"/>
            <a:ext cx="5865813" cy="456009"/>
          </a:xfrm>
          <a:prstGeom prst="rect">
            <a:avLst/>
          </a:prstGeom>
          <a:noFill/>
        </p:spPr>
        <p:txBody>
          <a:bodyPr anchor="ctr"/>
          <a:lstStyle/>
          <a:p>
            <a:pPr algn="just">
              <a:lnSpc>
                <a:spcPct val="130000"/>
              </a:lnSpc>
              <a:defRPr/>
            </a:pPr>
            <a:r>
              <a:rPr lang="zh-CN" altLang="en-US" sz="1300" b="0" dirty="0">
                <a:solidFill>
                  <a:schemeClr val="tx1">
                    <a:lumMod val="50000"/>
                  </a:schemeClr>
                </a:solidFill>
                <a:latin typeface="微软雅黑" pitchFamily="34" charset="-122"/>
                <a:ea typeface="微软雅黑" pitchFamily="34" charset="-122"/>
              </a:rPr>
              <a:t>请在此处输入您的文字，或者复制您的文字粘贴到此处，并且在粘贴后选择“仅文字”。</a:t>
            </a:r>
          </a:p>
        </p:txBody>
      </p:sp>
      <p:sp>
        <p:nvSpPr>
          <p:cNvPr id="40" name="KSO_GT2"/>
          <p:cNvSpPr txBox="1">
            <a:spLocks noChangeArrowheads="1"/>
          </p:cNvSpPr>
          <p:nvPr/>
        </p:nvSpPr>
        <p:spPr bwMode="auto">
          <a:xfrm>
            <a:off x="2450603" y="2048371"/>
            <a:ext cx="5865813" cy="253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Arial Narrow" pitchFamily="34" charset="0"/>
                <a:ea typeface="微软雅黑" pitchFamily="34" charset="-122"/>
              </a:defRPr>
            </a:lvl1pPr>
            <a:lvl2pPr marL="742950" indent="-285750">
              <a:spcBef>
                <a:spcPct val="20000"/>
              </a:spcBef>
              <a:buFont typeface="Arial" charset="0"/>
              <a:buChar char="–"/>
              <a:defRPr sz="2800">
                <a:solidFill>
                  <a:schemeClr val="tx1"/>
                </a:solidFill>
                <a:latin typeface="Arial Narrow" pitchFamily="34" charset="0"/>
                <a:ea typeface="微软雅黑" pitchFamily="34" charset="-122"/>
              </a:defRPr>
            </a:lvl2pPr>
            <a:lvl3pPr marL="1143000" indent="-228600">
              <a:spcBef>
                <a:spcPct val="20000"/>
              </a:spcBef>
              <a:buFont typeface="Arial" charset="0"/>
              <a:buChar char="•"/>
              <a:defRPr sz="2400">
                <a:solidFill>
                  <a:schemeClr val="tx1"/>
                </a:solidFill>
                <a:latin typeface="Arial Narrow" pitchFamily="34" charset="0"/>
                <a:ea typeface="微软雅黑" pitchFamily="34" charset="-122"/>
              </a:defRPr>
            </a:lvl3pPr>
            <a:lvl4pPr marL="1600200" indent="-228600">
              <a:spcBef>
                <a:spcPct val="20000"/>
              </a:spcBef>
              <a:buFont typeface="Arial" charset="0"/>
              <a:buChar char="–"/>
              <a:defRPr sz="2000">
                <a:solidFill>
                  <a:schemeClr val="tx1"/>
                </a:solidFill>
                <a:latin typeface="Arial Narrow" pitchFamily="34" charset="0"/>
                <a:ea typeface="微软雅黑" pitchFamily="34" charset="-122"/>
              </a:defRPr>
            </a:lvl4pPr>
            <a:lvl5pPr marL="2057400" indent="-228600">
              <a:spcBef>
                <a:spcPct val="20000"/>
              </a:spcBef>
              <a:buFont typeface="Arial" charset="0"/>
              <a:buChar char="»"/>
              <a:defRPr sz="2000">
                <a:solidFill>
                  <a:schemeClr val="tx1"/>
                </a:solidFill>
                <a:latin typeface="Arial Narrow" pitchFamily="34" charset="0"/>
                <a:ea typeface="微软雅黑" pitchFamily="34" charset="-122"/>
              </a:defRPr>
            </a:lvl5pPr>
            <a:lvl6pPr marL="25146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6pPr>
            <a:lvl7pPr marL="29718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7pPr>
            <a:lvl8pPr marL="34290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8pPr>
            <a:lvl9pPr marL="38862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9pPr>
          </a:lstStyle>
          <a:p>
            <a:pPr>
              <a:spcBef>
                <a:spcPct val="0"/>
              </a:spcBef>
              <a:buFontTx/>
              <a:buNone/>
            </a:pPr>
            <a:r>
              <a:rPr lang="zh-CN" altLang="en-US" sz="1600" b="0" dirty="0">
                <a:solidFill>
                  <a:srgbClr val="22B1DE"/>
                </a:solidFill>
                <a:latin typeface="微软雅黑" pitchFamily="34" charset="-122"/>
              </a:rPr>
              <a:t>请在此处输入您的小标题</a:t>
            </a:r>
          </a:p>
        </p:txBody>
      </p:sp>
      <p:sp>
        <p:nvSpPr>
          <p:cNvPr id="41" name="KSO_GN2"/>
          <p:cNvSpPr txBox="1">
            <a:spLocks noChangeArrowheads="1"/>
          </p:cNvSpPr>
          <p:nvPr/>
        </p:nvSpPr>
        <p:spPr bwMode="auto">
          <a:xfrm>
            <a:off x="1044077" y="1991221"/>
            <a:ext cx="954088" cy="691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Arial Narrow" pitchFamily="34" charset="0"/>
                <a:ea typeface="微软雅黑" pitchFamily="34" charset="-122"/>
              </a:defRPr>
            </a:lvl1pPr>
            <a:lvl2pPr marL="742950" indent="-285750">
              <a:spcBef>
                <a:spcPct val="20000"/>
              </a:spcBef>
              <a:buFont typeface="Arial" charset="0"/>
              <a:buChar char="–"/>
              <a:defRPr sz="2800">
                <a:solidFill>
                  <a:schemeClr val="tx1"/>
                </a:solidFill>
                <a:latin typeface="Arial Narrow" pitchFamily="34" charset="0"/>
                <a:ea typeface="微软雅黑" pitchFamily="34" charset="-122"/>
              </a:defRPr>
            </a:lvl2pPr>
            <a:lvl3pPr marL="1143000" indent="-228600">
              <a:spcBef>
                <a:spcPct val="20000"/>
              </a:spcBef>
              <a:buFont typeface="Arial" charset="0"/>
              <a:buChar char="•"/>
              <a:defRPr sz="2400">
                <a:solidFill>
                  <a:schemeClr val="tx1"/>
                </a:solidFill>
                <a:latin typeface="Arial Narrow" pitchFamily="34" charset="0"/>
                <a:ea typeface="微软雅黑" pitchFamily="34" charset="-122"/>
              </a:defRPr>
            </a:lvl3pPr>
            <a:lvl4pPr marL="1600200" indent="-228600">
              <a:spcBef>
                <a:spcPct val="20000"/>
              </a:spcBef>
              <a:buFont typeface="Arial" charset="0"/>
              <a:buChar char="–"/>
              <a:defRPr sz="2000">
                <a:solidFill>
                  <a:schemeClr val="tx1"/>
                </a:solidFill>
                <a:latin typeface="Arial Narrow" pitchFamily="34" charset="0"/>
                <a:ea typeface="微软雅黑" pitchFamily="34" charset="-122"/>
              </a:defRPr>
            </a:lvl4pPr>
            <a:lvl5pPr marL="2057400" indent="-228600">
              <a:spcBef>
                <a:spcPct val="20000"/>
              </a:spcBef>
              <a:buFont typeface="Arial" charset="0"/>
              <a:buChar char="»"/>
              <a:defRPr sz="2000">
                <a:solidFill>
                  <a:schemeClr val="tx1"/>
                </a:solidFill>
                <a:latin typeface="Arial Narrow" pitchFamily="34" charset="0"/>
                <a:ea typeface="微软雅黑" pitchFamily="34" charset="-122"/>
              </a:defRPr>
            </a:lvl5pPr>
            <a:lvl6pPr marL="25146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6pPr>
            <a:lvl7pPr marL="29718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7pPr>
            <a:lvl8pPr marL="34290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8pPr>
            <a:lvl9pPr marL="38862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9pPr>
          </a:lstStyle>
          <a:p>
            <a:pPr algn="ctr">
              <a:spcBef>
                <a:spcPct val="0"/>
              </a:spcBef>
              <a:buFontTx/>
              <a:buNone/>
            </a:pPr>
            <a:r>
              <a:rPr lang="en-US" altLang="zh-CN" sz="4800" dirty="0">
                <a:solidFill>
                  <a:srgbClr val="22B1DE"/>
                </a:solidFill>
                <a:latin typeface="Arial" charset="0"/>
                <a:cs typeface="Arial" charset="0"/>
              </a:rPr>
              <a:t>02</a:t>
            </a:r>
            <a:endParaRPr lang="zh-CN" altLang="en-US" sz="4800" dirty="0">
              <a:solidFill>
                <a:srgbClr val="22B1DE"/>
              </a:solidFill>
              <a:latin typeface="Arial" charset="0"/>
              <a:cs typeface="Arial" charset="0"/>
            </a:endParaRPr>
          </a:p>
        </p:txBody>
      </p:sp>
      <p:cxnSp>
        <p:nvCxnSpPr>
          <p:cNvPr id="48" name="直接连接符 47"/>
          <p:cNvCxnSpPr/>
          <p:nvPr/>
        </p:nvCxnSpPr>
        <p:spPr>
          <a:xfrm flipH="1">
            <a:off x="1802902" y="1131590"/>
            <a:ext cx="647700" cy="810816"/>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9" name="KSO_GT1.1"/>
          <p:cNvSpPr txBox="1"/>
          <p:nvPr/>
        </p:nvSpPr>
        <p:spPr>
          <a:xfrm>
            <a:off x="2450603" y="1422103"/>
            <a:ext cx="5865813" cy="441722"/>
          </a:xfrm>
          <a:prstGeom prst="rect">
            <a:avLst/>
          </a:prstGeom>
          <a:noFill/>
        </p:spPr>
        <p:txBody>
          <a:bodyPr anchor="ctr"/>
          <a:lstStyle/>
          <a:p>
            <a:pPr algn="just">
              <a:lnSpc>
                <a:spcPct val="130000"/>
              </a:lnSpc>
              <a:defRPr/>
            </a:pPr>
            <a:r>
              <a:rPr lang="zh-CN" altLang="en-US" sz="1300" b="0" dirty="0">
                <a:solidFill>
                  <a:schemeClr val="tx1">
                    <a:lumMod val="50000"/>
                  </a:schemeClr>
                </a:solidFill>
                <a:latin typeface="微软雅黑" pitchFamily="34" charset="-122"/>
                <a:ea typeface="微软雅黑" pitchFamily="34" charset="-122"/>
              </a:rPr>
              <a:t>请在此处输入您的文字，或者复制您的文字粘贴到此处，并且在粘贴后选择“仅文字”。</a:t>
            </a:r>
          </a:p>
        </p:txBody>
      </p:sp>
      <p:sp>
        <p:nvSpPr>
          <p:cNvPr id="50" name="KSO_GT1"/>
          <p:cNvSpPr txBox="1">
            <a:spLocks noChangeArrowheads="1"/>
          </p:cNvSpPr>
          <p:nvPr/>
        </p:nvSpPr>
        <p:spPr bwMode="auto">
          <a:xfrm>
            <a:off x="2450603" y="1189931"/>
            <a:ext cx="5865813" cy="253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Arial Narrow" pitchFamily="34" charset="0"/>
                <a:ea typeface="微软雅黑" pitchFamily="34" charset="-122"/>
              </a:defRPr>
            </a:lvl1pPr>
            <a:lvl2pPr marL="742950" indent="-285750">
              <a:spcBef>
                <a:spcPct val="20000"/>
              </a:spcBef>
              <a:buFont typeface="Arial" charset="0"/>
              <a:buChar char="–"/>
              <a:defRPr sz="2800">
                <a:solidFill>
                  <a:schemeClr val="tx1"/>
                </a:solidFill>
                <a:latin typeface="Arial Narrow" pitchFamily="34" charset="0"/>
                <a:ea typeface="微软雅黑" pitchFamily="34" charset="-122"/>
              </a:defRPr>
            </a:lvl2pPr>
            <a:lvl3pPr marL="1143000" indent="-228600">
              <a:spcBef>
                <a:spcPct val="20000"/>
              </a:spcBef>
              <a:buFont typeface="Arial" charset="0"/>
              <a:buChar char="•"/>
              <a:defRPr sz="2400">
                <a:solidFill>
                  <a:schemeClr val="tx1"/>
                </a:solidFill>
                <a:latin typeface="Arial Narrow" pitchFamily="34" charset="0"/>
                <a:ea typeface="微软雅黑" pitchFamily="34" charset="-122"/>
              </a:defRPr>
            </a:lvl3pPr>
            <a:lvl4pPr marL="1600200" indent="-228600">
              <a:spcBef>
                <a:spcPct val="20000"/>
              </a:spcBef>
              <a:buFont typeface="Arial" charset="0"/>
              <a:buChar char="–"/>
              <a:defRPr sz="2000">
                <a:solidFill>
                  <a:schemeClr val="tx1"/>
                </a:solidFill>
                <a:latin typeface="Arial Narrow" pitchFamily="34" charset="0"/>
                <a:ea typeface="微软雅黑" pitchFamily="34" charset="-122"/>
              </a:defRPr>
            </a:lvl4pPr>
            <a:lvl5pPr marL="2057400" indent="-228600">
              <a:spcBef>
                <a:spcPct val="20000"/>
              </a:spcBef>
              <a:buFont typeface="Arial" charset="0"/>
              <a:buChar char="»"/>
              <a:defRPr sz="2000">
                <a:solidFill>
                  <a:schemeClr val="tx1"/>
                </a:solidFill>
                <a:latin typeface="Arial Narrow" pitchFamily="34" charset="0"/>
                <a:ea typeface="微软雅黑" pitchFamily="34" charset="-122"/>
              </a:defRPr>
            </a:lvl5pPr>
            <a:lvl6pPr marL="25146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6pPr>
            <a:lvl7pPr marL="29718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7pPr>
            <a:lvl8pPr marL="34290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8pPr>
            <a:lvl9pPr marL="38862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9pPr>
          </a:lstStyle>
          <a:p>
            <a:pPr>
              <a:spcBef>
                <a:spcPct val="0"/>
              </a:spcBef>
              <a:buFontTx/>
              <a:buNone/>
            </a:pPr>
            <a:r>
              <a:rPr lang="zh-CN" altLang="en-US" sz="1600" b="0" dirty="0">
                <a:solidFill>
                  <a:srgbClr val="046FB6"/>
                </a:solidFill>
                <a:latin typeface="微软雅黑" pitchFamily="34" charset="-122"/>
              </a:rPr>
              <a:t>请在此处输入您的小标题</a:t>
            </a:r>
          </a:p>
        </p:txBody>
      </p:sp>
      <p:sp>
        <p:nvSpPr>
          <p:cNvPr id="51" name="KSO_GN1"/>
          <p:cNvSpPr txBox="1">
            <a:spLocks noChangeArrowheads="1"/>
          </p:cNvSpPr>
          <p:nvPr/>
        </p:nvSpPr>
        <p:spPr bwMode="auto">
          <a:xfrm>
            <a:off x="1044077" y="1131590"/>
            <a:ext cx="954088" cy="692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Arial Narrow" pitchFamily="34" charset="0"/>
                <a:ea typeface="微软雅黑" pitchFamily="34" charset="-122"/>
              </a:defRPr>
            </a:lvl1pPr>
            <a:lvl2pPr marL="742950" indent="-285750">
              <a:spcBef>
                <a:spcPct val="20000"/>
              </a:spcBef>
              <a:buFont typeface="Arial" charset="0"/>
              <a:buChar char="–"/>
              <a:defRPr sz="2800">
                <a:solidFill>
                  <a:schemeClr val="tx1"/>
                </a:solidFill>
                <a:latin typeface="Arial Narrow" pitchFamily="34" charset="0"/>
                <a:ea typeface="微软雅黑" pitchFamily="34" charset="-122"/>
              </a:defRPr>
            </a:lvl2pPr>
            <a:lvl3pPr marL="1143000" indent="-228600">
              <a:spcBef>
                <a:spcPct val="20000"/>
              </a:spcBef>
              <a:buFont typeface="Arial" charset="0"/>
              <a:buChar char="•"/>
              <a:defRPr sz="2400">
                <a:solidFill>
                  <a:schemeClr val="tx1"/>
                </a:solidFill>
                <a:latin typeface="Arial Narrow" pitchFamily="34" charset="0"/>
                <a:ea typeface="微软雅黑" pitchFamily="34" charset="-122"/>
              </a:defRPr>
            </a:lvl3pPr>
            <a:lvl4pPr marL="1600200" indent="-228600">
              <a:spcBef>
                <a:spcPct val="20000"/>
              </a:spcBef>
              <a:buFont typeface="Arial" charset="0"/>
              <a:buChar char="–"/>
              <a:defRPr sz="2000">
                <a:solidFill>
                  <a:schemeClr val="tx1"/>
                </a:solidFill>
                <a:latin typeface="Arial Narrow" pitchFamily="34" charset="0"/>
                <a:ea typeface="微软雅黑" pitchFamily="34" charset="-122"/>
              </a:defRPr>
            </a:lvl4pPr>
            <a:lvl5pPr marL="2057400" indent="-228600">
              <a:spcBef>
                <a:spcPct val="20000"/>
              </a:spcBef>
              <a:buFont typeface="Arial" charset="0"/>
              <a:buChar char="»"/>
              <a:defRPr sz="2000">
                <a:solidFill>
                  <a:schemeClr val="tx1"/>
                </a:solidFill>
                <a:latin typeface="Arial Narrow" pitchFamily="34" charset="0"/>
                <a:ea typeface="微软雅黑" pitchFamily="34" charset="-122"/>
              </a:defRPr>
            </a:lvl5pPr>
            <a:lvl6pPr marL="25146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6pPr>
            <a:lvl7pPr marL="29718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7pPr>
            <a:lvl8pPr marL="34290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8pPr>
            <a:lvl9pPr marL="38862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9pPr>
          </a:lstStyle>
          <a:p>
            <a:pPr algn="ctr">
              <a:spcBef>
                <a:spcPct val="0"/>
              </a:spcBef>
              <a:buFontTx/>
              <a:buNone/>
            </a:pPr>
            <a:r>
              <a:rPr lang="en-US" altLang="zh-CN" sz="4800" dirty="0">
                <a:solidFill>
                  <a:srgbClr val="046FB6"/>
                </a:solidFill>
                <a:latin typeface="Arial" charset="0"/>
                <a:cs typeface="Arial" charset="0"/>
              </a:rPr>
              <a:t>01</a:t>
            </a:r>
            <a:endParaRPr lang="zh-CN" altLang="en-US" sz="4800" dirty="0">
              <a:solidFill>
                <a:srgbClr val="046FB6"/>
              </a:solidFill>
              <a:latin typeface="Arial" charset="0"/>
              <a:cs typeface="Arial" charset="0"/>
            </a:endParaRPr>
          </a:p>
        </p:txBody>
      </p:sp>
      <p:cxnSp>
        <p:nvCxnSpPr>
          <p:cNvPr id="52" name="直接连接符 51"/>
          <p:cNvCxnSpPr/>
          <p:nvPr/>
        </p:nvCxnSpPr>
        <p:spPr>
          <a:xfrm flipH="1">
            <a:off x="1802902" y="3709294"/>
            <a:ext cx="647700" cy="809625"/>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KSO_GT3.1"/>
          <p:cNvSpPr txBox="1"/>
          <p:nvPr/>
        </p:nvSpPr>
        <p:spPr>
          <a:xfrm>
            <a:off x="2450603" y="3998615"/>
            <a:ext cx="5865813" cy="456010"/>
          </a:xfrm>
          <a:prstGeom prst="rect">
            <a:avLst/>
          </a:prstGeom>
          <a:noFill/>
        </p:spPr>
        <p:txBody>
          <a:bodyPr anchor="ctr"/>
          <a:lstStyle/>
          <a:p>
            <a:pPr algn="just">
              <a:lnSpc>
                <a:spcPct val="130000"/>
              </a:lnSpc>
              <a:defRPr/>
            </a:pPr>
            <a:r>
              <a:rPr lang="zh-CN" altLang="en-US" sz="1300" b="0" dirty="0">
                <a:solidFill>
                  <a:schemeClr val="tx1">
                    <a:lumMod val="50000"/>
                  </a:schemeClr>
                </a:solidFill>
                <a:latin typeface="微软雅黑" pitchFamily="34" charset="-122"/>
                <a:ea typeface="微软雅黑" pitchFamily="34" charset="-122"/>
              </a:rPr>
              <a:t>请在此处输入您的文字，或者复制您的文字粘贴到此处，并且在粘贴后选择“仅文字”。</a:t>
            </a:r>
          </a:p>
        </p:txBody>
      </p:sp>
      <p:sp>
        <p:nvSpPr>
          <p:cNvPr id="54" name="KSO_GT3"/>
          <p:cNvSpPr txBox="1">
            <a:spLocks noChangeArrowheads="1"/>
          </p:cNvSpPr>
          <p:nvPr/>
        </p:nvSpPr>
        <p:spPr bwMode="auto">
          <a:xfrm>
            <a:off x="2450603" y="3766444"/>
            <a:ext cx="5865813" cy="253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Arial Narrow" pitchFamily="34" charset="0"/>
                <a:ea typeface="微软雅黑" pitchFamily="34" charset="-122"/>
              </a:defRPr>
            </a:lvl1pPr>
            <a:lvl2pPr marL="742950" indent="-285750">
              <a:spcBef>
                <a:spcPct val="20000"/>
              </a:spcBef>
              <a:buFont typeface="Arial" charset="0"/>
              <a:buChar char="–"/>
              <a:defRPr sz="2800">
                <a:solidFill>
                  <a:schemeClr val="tx1"/>
                </a:solidFill>
                <a:latin typeface="Arial Narrow" pitchFamily="34" charset="0"/>
                <a:ea typeface="微软雅黑" pitchFamily="34" charset="-122"/>
              </a:defRPr>
            </a:lvl2pPr>
            <a:lvl3pPr marL="1143000" indent="-228600">
              <a:spcBef>
                <a:spcPct val="20000"/>
              </a:spcBef>
              <a:buFont typeface="Arial" charset="0"/>
              <a:buChar char="•"/>
              <a:defRPr sz="2400">
                <a:solidFill>
                  <a:schemeClr val="tx1"/>
                </a:solidFill>
                <a:latin typeface="Arial Narrow" pitchFamily="34" charset="0"/>
                <a:ea typeface="微软雅黑" pitchFamily="34" charset="-122"/>
              </a:defRPr>
            </a:lvl3pPr>
            <a:lvl4pPr marL="1600200" indent="-228600">
              <a:spcBef>
                <a:spcPct val="20000"/>
              </a:spcBef>
              <a:buFont typeface="Arial" charset="0"/>
              <a:buChar char="–"/>
              <a:defRPr sz="2000">
                <a:solidFill>
                  <a:schemeClr val="tx1"/>
                </a:solidFill>
                <a:latin typeface="Arial Narrow" pitchFamily="34" charset="0"/>
                <a:ea typeface="微软雅黑" pitchFamily="34" charset="-122"/>
              </a:defRPr>
            </a:lvl4pPr>
            <a:lvl5pPr marL="2057400" indent="-228600">
              <a:spcBef>
                <a:spcPct val="20000"/>
              </a:spcBef>
              <a:buFont typeface="Arial" charset="0"/>
              <a:buChar char="»"/>
              <a:defRPr sz="2000">
                <a:solidFill>
                  <a:schemeClr val="tx1"/>
                </a:solidFill>
                <a:latin typeface="Arial Narrow" pitchFamily="34" charset="0"/>
                <a:ea typeface="微软雅黑" pitchFamily="34" charset="-122"/>
              </a:defRPr>
            </a:lvl5pPr>
            <a:lvl6pPr marL="25146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6pPr>
            <a:lvl7pPr marL="29718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7pPr>
            <a:lvl8pPr marL="34290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8pPr>
            <a:lvl9pPr marL="38862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9pPr>
          </a:lstStyle>
          <a:p>
            <a:pPr>
              <a:spcBef>
                <a:spcPct val="0"/>
              </a:spcBef>
              <a:buFontTx/>
              <a:buNone/>
            </a:pPr>
            <a:r>
              <a:rPr lang="zh-CN" altLang="en-US" sz="1600" b="0">
                <a:solidFill>
                  <a:srgbClr val="22B1DE"/>
                </a:solidFill>
                <a:latin typeface="微软雅黑" pitchFamily="34" charset="-122"/>
              </a:rPr>
              <a:t>请在此处输入您的小标题</a:t>
            </a:r>
          </a:p>
        </p:txBody>
      </p:sp>
      <p:sp>
        <p:nvSpPr>
          <p:cNvPr id="55" name="KSO_GN3"/>
          <p:cNvSpPr txBox="1">
            <a:spLocks noChangeArrowheads="1"/>
          </p:cNvSpPr>
          <p:nvPr/>
        </p:nvSpPr>
        <p:spPr bwMode="auto">
          <a:xfrm>
            <a:off x="1044077" y="3709294"/>
            <a:ext cx="954088" cy="691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Arial Narrow" pitchFamily="34" charset="0"/>
                <a:ea typeface="微软雅黑" pitchFamily="34" charset="-122"/>
              </a:defRPr>
            </a:lvl1pPr>
            <a:lvl2pPr marL="742950" indent="-285750">
              <a:spcBef>
                <a:spcPct val="20000"/>
              </a:spcBef>
              <a:buFont typeface="Arial" charset="0"/>
              <a:buChar char="–"/>
              <a:defRPr sz="2800">
                <a:solidFill>
                  <a:schemeClr val="tx1"/>
                </a:solidFill>
                <a:latin typeface="Arial Narrow" pitchFamily="34" charset="0"/>
                <a:ea typeface="微软雅黑" pitchFamily="34" charset="-122"/>
              </a:defRPr>
            </a:lvl2pPr>
            <a:lvl3pPr marL="1143000" indent="-228600">
              <a:spcBef>
                <a:spcPct val="20000"/>
              </a:spcBef>
              <a:buFont typeface="Arial" charset="0"/>
              <a:buChar char="•"/>
              <a:defRPr sz="2400">
                <a:solidFill>
                  <a:schemeClr val="tx1"/>
                </a:solidFill>
                <a:latin typeface="Arial Narrow" pitchFamily="34" charset="0"/>
                <a:ea typeface="微软雅黑" pitchFamily="34" charset="-122"/>
              </a:defRPr>
            </a:lvl3pPr>
            <a:lvl4pPr marL="1600200" indent="-228600">
              <a:spcBef>
                <a:spcPct val="20000"/>
              </a:spcBef>
              <a:buFont typeface="Arial" charset="0"/>
              <a:buChar char="–"/>
              <a:defRPr sz="2000">
                <a:solidFill>
                  <a:schemeClr val="tx1"/>
                </a:solidFill>
                <a:latin typeface="Arial Narrow" pitchFamily="34" charset="0"/>
                <a:ea typeface="微软雅黑" pitchFamily="34" charset="-122"/>
              </a:defRPr>
            </a:lvl4pPr>
            <a:lvl5pPr marL="2057400" indent="-228600">
              <a:spcBef>
                <a:spcPct val="20000"/>
              </a:spcBef>
              <a:buFont typeface="Arial" charset="0"/>
              <a:buChar char="»"/>
              <a:defRPr sz="2000">
                <a:solidFill>
                  <a:schemeClr val="tx1"/>
                </a:solidFill>
                <a:latin typeface="Arial Narrow" pitchFamily="34" charset="0"/>
                <a:ea typeface="微软雅黑" pitchFamily="34" charset="-122"/>
              </a:defRPr>
            </a:lvl5pPr>
            <a:lvl6pPr marL="25146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6pPr>
            <a:lvl7pPr marL="29718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7pPr>
            <a:lvl8pPr marL="34290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8pPr>
            <a:lvl9pPr marL="38862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9pPr>
          </a:lstStyle>
          <a:p>
            <a:pPr algn="ctr">
              <a:spcBef>
                <a:spcPct val="0"/>
              </a:spcBef>
              <a:buFontTx/>
              <a:buNone/>
            </a:pPr>
            <a:r>
              <a:rPr lang="en-US" altLang="zh-CN" sz="4800" dirty="0">
                <a:solidFill>
                  <a:srgbClr val="22B1DE"/>
                </a:solidFill>
                <a:latin typeface="Arial" charset="0"/>
                <a:cs typeface="Arial" charset="0"/>
              </a:rPr>
              <a:t>04</a:t>
            </a:r>
            <a:endParaRPr lang="zh-CN" altLang="en-US" sz="4800" dirty="0">
              <a:solidFill>
                <a:srgbClr val="22B1DE"/>
              </a:solidFill>
              <a:latin typeface="Arial" charset="0"/>
              <a:cs typeface="Arial" charset="0"/>
            </a:endParaRPr>
          </a:p>
        </p:txBody>
      </p:sp>
    </p:spTree>
    <p:extLst>
      <p:ext uri="{BB962C8B-B14F-4D97-AF65-F5344CB8AC3E}">
        <p14:creationId xmlns:p14="http://schemas.microsoft.com/office/powerpoint/2010/main" xmlns="" val="318336312"/>
      </p:ext>
    </p:extLst>
  </p:cSld>
  <p:clrMapOvr>
    <a:masterClrMapping/>
  </p:clrMapOvr>
  <mc:AlternateContent xmlns:mc="http://schemas.openxmlformats.org/markup-compatibility/2006">
    <mc:Choice xmlns:p14="http://schemas.microsoft.com/office/powerpoint/2010/main" xmlns="" Requires="p14">
      <p:transition spd="slow" p14:dur="1200" advClick="0" advTm="15000">
        <p14:flip dir="r"/>
      </p:transition>
    </mc:Choice>
    <mc:Fallback>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1"/>
                                        </p:tgtEl>
                                        <p:attrNameLst>
                                          <p:attrName>style.visibility</p:attrName>
                                        </p:attrNameLst>
                                      </p:cBhvr>
                                      <p:to>
                                        <p:strVal val="visible"/>
                                      </p:to>
                                    </p:set>
                                    <p:anim by="(-#ppt_w*2)" calcmode="lin" valueType="num">
                                      <p:cBhvr rctx="PPT">
                                        <p:cTn id="7" dur="500" autoRev="1" fill="hold">
                                          <p:stCondLst>
                                            <p:cond delay="0"/>
                                          </p:stCondLst>
                                        </p:cTn>
                                        <p:tgtEl>
                                          <p:spTgt spid="51"/>
                                        </p:tgtEl>
                                        <p:attrNameLst>
                                          <p:attrName>ppt_w</p:attrName>
                                        </p:attrNameLst>
                                      </p:cBhvr>
                                    </p:anim>
                                    <p:anim by="(#ppt_w*0.50)" calcmode="lin" valueType="num">
                                      <p:cBhvr>
                                        <p:cTn id="8" dur="500" decel="50000" autoRev="1" fill="hold">
                                          <p:stCondLst>
                                            <p:cond delay="0"/>
                                          </p:stCondLst>
                                        </p:cTn>
                                        <p:tgtEl>
                                          <p:spTgt spid="51"/>
                                        </p:tgtEl>
                                        <p:attrNameLst>
                                          <p:attrName>ppt_x</p:attrName>
                                        </p:attrNameLst>
                                      </p:cBhvr>
                                    </p:anim>
                                    <p:anim from="(-#ppt_h/2)" to="(#ppt_y)" calcmode="lin" valueType="num">
                                      <p:cBhvr>
                                        <p:cTn id="9" dur="1000" fill="hold">
                                          <p:stCondLst>
                                            <p:cond delay="0"/>
                                          </p:stCondLst>
                                        </p:cTn>
                                        <p:tgtEl>
                                          <p:spTgt spid="51"/>
                                        </p:tgtEl>
                                        <p:attrNameLst>
                                          <p:attrName>ppt_y</p:attrName>
                                        </p:attrNameLst>
                                      </p:cBhvr>
                                    </p:anim>
                                    <p:animRot by="21600000">
                                      <p:cBhvr>
                                        <p:cTn id="10" dur="1000" fill="hold">
                                          <p:stCondLst>
                                            <p:cond delay="0"/>
                                          </p:stCondLst>
                                        </p:cTn>
                                        <p:tgtEl>
                                          <p:spTgt spid="51"/>
                                        </p:tgtEl>
                                        <p:attrNameLst>
                                          <p:attrName>r</p:attrName>
                                        </p:attrNameLst>
                                      </p:cBhvr>
                                    </p:animRot>
                                  </p:childTnLst>
                                </p:cTn>
                              </p:par>
                            </p:childTnLst>
                          </p:cTn>
                        </p:par>
                        <p:par>
                          <p:cTn id="11" fill="hold">
                            <p:stCondLst>
                              <p:cond delay="1100"/>
                            </p:stCondLst>
                            <p:childTnLst>
                              <p:par>
                                <p:cTn id="12" presetID="22" presetClass="entr" presetSubtype="4"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down)">
                                      <p:cBhvr>
                                        <p:cTn id="14" dur="500"/>
                                        <p:tgtEl>
                                          <p:spTgt spid="48"/>
                                        </p:tgtEl>
                                      </p:cBhvr>
                                    </p:animEffect>
                                  </p:childTnLst>
                                </p:cTn>
                              </p:par>
                            </p:childTnLst>
                          </p:cTn>
                        </p:par>
                        <p:par>
                          <p:cTn id="15" fill="hold">
                            <p:stCondLst>
                              <p:cond delay="16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0"/>
                                        </p:tgtEl>
                                        <p:attrNameLst>
                                          <p:attrName>ppt_y</p:attrName>
                                        </p:attrNameLst>
                                      </p:cBhvr>
                                      <p:tavLst>
                                        <p:tav tm="0">
                                          <p:val>
                                            <p:strVal val="#ppt_y"/>
                                          </p:val>
                                        </p:tav>
                                        <p:tav tm="100000">
                                          <p:val>
                                            <p:strVal val="#ppt_y"/>
                                          </p:val>
                                        </p:tav>
                                      </p:tavLst>
                                    </p:anim>
                                    <p:anim calcmode="lin" valueType="num">
                                      <p:cBhvr>
                                        <p:cTn id="20"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0"/>
                                        </p:tgtEl>
                                      </p:cBhvr>
                                    </p:animEffect>
                                  </p:childTnLst>
                                </p:cTn>
                              </p:par>
                            </p:childTnLst>
                          </p:cTn>
                        </p:par>
                        <p:par>
                          <p:cTn id="23" fill="hold">
                            <p:stCondLst>
                              <p:cond delay="2600"/>
                            </p:stCondLst>
                            <p:childTnLst>
                              <p:par>
                                <p:cTn id="24" presetID="42" presetClass="entr" presetSubtype="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1000"/>
                                        <p:tgtEl>
                                          <p:spTgt spid="49"/>
                                        </p:tgtEl>
                                      </p:cBhvr>
                                    </p:animEffect>
                                    <p:anim calcmode="lin" valueType="num">
                                      <p:cBhvr>
                                        <p:cTn id="27" dur="1000" fill="hold"/>
                                        <p:tgtEl>
                                          <p:spTgt spid="49"/>
                                        </p:tgtEl>
                                        <p:attrNameLst>
                                          <p:attrName>ppt_x</p:attrName>
                                        </p:attrNameLst>
                                      </p:cBhvr>
                                      <p:tavLst>
                                        <p:tav tm="0">
                                          <p:val>
                                            <p:strVal val="#ppt_x"/>
                                          </p:val>
                                        </p:tav>
                                        <p:tav tm="100000">
                                          <p:val>
                                            <p:strVal val="#ppt_x"/>
                                          </p:val>
                                        </p:tav>
                                      </p:tavLst>
                                    </p:anim>
                                    <p:anim calcmode="lin" valueType="num">
                                      <p:cBhvr>
                                        <p:cTn id="28" dur="1000" fill="hold"/>
                                        <p:tgtEl>
                                          <p:spTgt spid="49"/>
                                        </p:tgtEl>
                                        <p:attrNameLst>
                                          <p:attrName>ppt_y</p:attrName>
                                        </p:attrNameLst>
                                      </p:cBhvr>
                                      <p:tavLst>
                                        <p:tav tm="0">
                                          <p:val>
                                            <p:strVal val="#ppt_y+.1"/>
                                          </p:val>
                                        </p:tav>
                                        <p:tav tm="100000">
                                          <p:val>
                                            <p:strVal val="#ppt_y"/>
                                          </p:val>
                                        </p:tav>
                                      </p:tavLst>
                                    </p:anim>
                                  </p:childTnLst>
                                </p:cTn>
                              </p:par>
                            </p:childTnLst>
                          </p:cTn>
                        </p:par>
                        <p:par>
                          <p:cTn id="29" fill="hold">
                            <p:stCondLst>
                              <p:cond delay="3600"/>
                            </p:stCondLst>
                            <p:childTnLst>
                              <p:par>
                                <p:cTn id="30" presetID="56" presetClass="entr" presetSubtype="0" fill="hold" grpId="0" nodeType="afterEffect">
                                  <p:stCondLst>
                                    <p:cond delay="0"/>
                                  </p:stCondLst>
                                  <p:iterate type="lt">
                                    <p:tmPct val="10000"/>
                                  </p:iterate>
                                  <p:childTnLst>
                                    <p:set>
                                      <p:cBhvr>
                                        <p:cTn id="31" dur="1" fill="hold">
                                          <p:stCondLst>
                                            <p:cond delay="0"/>
                                          </p:stCondLst>
                                        </p:cTn>
                                        <p:tgtEl>
                                          <p:spTgt spid="41"/>
                                        </p:tgtEl>
                                        <p:attrNameLst>
                                          <p:attrName>style.visibility</p:attrName>
                                        </p:attrNameLst>
                                      </p:cBhvr>
                                      <p:to>
                                        <p:strVal val="visible"/>
                                      </p:to>
                                    </p:set>
                                    <p:anim by="(-#ppt_w*2)" calcmode="lin" valueType="num">
                                      <p:cBhvr rctx="PPT">
                                        <p:cTn id="32" dur="500" autoRev="1" fill="hold">
                                          <p:stCondLst>
                                            <p:cond delay="0"/>
                                          </p:stCondLst>
                                        </p:cTn>
                                        <p:tgtEl>
                                          <p:spTgt spid="41"/>
                                        </p:tgtEl>
                                        <p:attrNameLst>
                                          <p:attrName>ppt_w</p:attrName>
                                        </p:attrNameLst>
                                      </p:cBhvr>
                                    </p:anim>
                                    <p:anim by="(#ppt_w*0.50)" calcmode="lin" valueType="num">
                                      <p:cBhvr>
                                        <p:cTn id="33" dur="500" decel="50000" autoRev="1" fill="hold">
                                          <p:stCondLst>
                                            <p:cond delay="0"/>
                                          </p:stCondLst>
                                        </p:cTn>
                                        <p:tgtEl>
                                          <p:spTgt spid="41"/>
                                        </p:tgtEl>
                                        <p:attrNameLst>
                                          <p:attrName>ppt_x</p:attrName>
                                        </p:attrNameLst>
                                      </p:cBhvr>
                                    </p:anim>
                                    <p:anim from="(-#ppt_h/2)" to="(#ppt_y)" calcmode="lin" valueType="num">
                                      <p:cBhvr>
                                        <p:cTn id="34" dur="1000" fill="hold">
                                          <p:stCondLst>
                                            <p:cond delay="0"/>
                                          </p:stCondLst>
                                        </p:cTn>
                                        <p:tgtEl>
                                          <p:spTgt spid="41"/>
                                        </p:tgtEl>
                                        <p:attrNameLst>
                                          <p:attrName>ppt_y</p:attrName>
                                        </p:attrNameLst>
                                      </p:cBhvr>
                                    </p:anim>
                                    <p:animRot by="21600000">
                                      <p:cBhvr>
                                        <p:cTn id="35" dur="1000" fill="hold">
                                          <p:stCondLst>
                                            <p:cond delay="0"/>
                                          </p:stCondLst>
                                        </p:cTn>
                                        <p:tgtEl>
                                          <p:spTgt spid="41"/>
                                        </p:tgtEl>
                                        <p:attrNameLst>
                                          <p:attrName>r</p:attrName>
                                        </p:attrNameLst>
                                      </p:cBhvr>
                                    </p:animRot>
                                  </p:childTnLst>
                                </p:cTn>
                              </p:par>
                            </p:childTnLst>
                          </p:cTn>
                        </p:par>
                        <p:par>
                          <p:cTn id="36" fill="hold">
                            <p:stCondLst>
                              <p:cond delay="4700"/>
                            </p:stCondLst>
                            <p:childTnLst>
                              <p:par>
                                <p:cTn id="37" presetID="22" presetClass="entr" presetSubtype="4"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childTnLst>
                          </p:cTn>
                        </p:par>
                        <p:par>
                          <p:cTn id="40" fill="hold">
                            <p:stCondLst>
                              <p:cond delay="52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40"/>
                                        </p:tgtEl>
                                        <p:attrNameLst>
                                          <p:attrName>ppt_y</p:attrName>
                                        </p:attrNameLst>
                                      </p:cBhvr>
                                      <p:tavLst>
                                        <p:tav tm="0">
                                          <p:val>
                                            <p:strVal val="#ppt_y"/>
                                          </p:val>
                                        </p:tav>
                                        <p:tav tm="100000">
                                          <p:val>
                                            <p:strVal val="#ppt_y"/>
                                          </p:val>
                                        </p:tav>
                                      </p:tavLst>
                                    </p:anim>
                                    <p:anim calcmode="lin" valueType="num">
                                      <p:cBhvr>
                                        <p:cTn id="45"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40"/>
                                        </p:tgtEl>
                                      </p:cBhvr>
                                    </p:animEffect>
                                  </p:childTnLst>
                                </p:cTn>
                              </p:par>
                            </p:childTnLst>
                          </p:cTn>
                        </p:par>
                        <p:par>
                          <p:cTn id="48" fill="hold">
                            <p:stCondLst>
                              <p:cond delay="62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7200"/>
                            </p:stCondLst>
                            <p:childTnLst>
                              <p:par>
                                <p:cTn id="55" presetID="56" presetClass="entr" presetSubtype="0" fill="hold" grpId="0" nodeType="afterEffect">
                                  <p:stCondLst>
                                    <p:cond delay="0"/>
                                  </p:stCondLst>
                                  <p:iterate type="lt">
                                    <p:tmPct val="10000"/>
                                  </p:iterate>
                                  <p:childTnLst>
                                    <p:set>
                                      <p:cBhvr>
                                        <p:cTn id="56" dur="1" fill="hold">
                                          <p:stCondLst>
                                            <p:cond delay="0"/>
                                          </p:stCondLst>
                                        </p:cTn>
                                        <p:tgtEl>
                                          <p:spTgt spid="37"/>
                                        </p:tgtEl>
                                        <p:attrNameLst>
                                          <p:attrName>style.visibility</p:attrName>
                                        </p:attrNameLst>
                                      </p:cBhvr>
                                      <p:to>
                                        <p:strVal val="visible"/>
                                      </p:to>
                                    </p:set>
                                    <p:anim by="(-#ppt_w*2)" calcmode="lin" valueType="num">
                                      <p:cBhvr rctx="PPT">
                                        <p:cTn id="57" dur="500" autoRev="1" fill="hold">
                                          <p:stCondLst>
                                            <p:cond delay="0"/>
                                          </p:stCondLst>
                                        </p:cTn>
                                        <p:tgtEl>
                                          <p:spTgt spid="37"/>
                                        </p:tgtEl>
                                        <p:attrNameLst>
                                          <p:attrName>ppt_w</p:attrName>
                                        </p:attrNameLst>
                                      </p:cBhvr>
                                    </p:anim>
                                    <p:anim by="(#ppt_w*0.50)" calcmode="lin" valueType="num">
                                      <p:cBhvr>
                                        <p:cTn id="58" dur="500" decel="50000" autoRev="1" fill="hold">
                                          <p:stCondLst>
                                            <p:cond delay="0"/>
                                          </p:stCondLst>
                                        </p:cTn>
                                        <p:tgtEl>
                                          <p:spTgt spid="37"/>
                                        </p:tgtEl>
                                        <p:attrNameLst>
                                          <p:attrName>ppt_x</p:attrName>
                                        </p:attrNameLst>
                                      </p:cBhvr>
                                    </p:anim>
                                    <p:anim from="(-#ppt_h/2)" to="(#ppt_y)" calcmode="lin" valueType="num">
                                      <p:cBhvr>
                                        <p:cTn id="59" dur="1000" fill="hold">
                                          <p:stCondLst>
                                            <p:cond delay="0"/>
                                          </p:stCondLst>
                                        </p:cTn>
                                        <p:tgtEl>
                                          <p:spTgt spid="37"/>
                                        </p:tgtEl>
                                        <p:attrNameLst>
                                          <p:attrName>ppt_y</p:attrName>
                                        </p:attrNameLst>
                                      </p:cBhvr>
                                    </p:anim>
                                    <p:animRot by="21600000">
                                      <p:cBhvr>
                                        <p:cTn id="60" dur="1000" fill="hold">
                                          <p:stCondLst>
                                            <p:cond delay="0"/>
                                          </p:stCondLst>
                                        </p:cTn>
                                        <p:tgtEl>
                                          <p:spTgt spid="37"/>
                                        </p:tgtEl>
                                        <p:attrNameLst>
                                          <p:attrName>r</p:attrName>
                                        </p:attrNameLst>
                                      </p:cBhvr>
                                    </p:animRot>
                                  </p:childTnLst>
                                </p:cTn>
                              </p:par>
                            </p:childTnLst>
                          </p:cTn>
                        </p:par>
                        <p:par>
                          <p:cTn id="61" fill="hold">
                            <p:stCondLst>
                              <p:cond delay="8300"/>
                            </p:stCondLst>
                            <p:childTnLst>
                              <p:par>
                                <p:cTn id="62" presetID="22" presetClass="entr" presetSubtype="4"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down)">
                                      <p:cBhvr>
                                        <p:cTn id="64" dur="500"/>
                                        <p:tgtEl>
                                          <p:spTgt spid="21"/>
                                        </p:tgtEl>
                                      </p:cBhvr>
                                    </p:animEffect>
                                  </p:childTnLst>
                                </p:cTn>
                              </p:par>
                            </p:childTnLst>
                          </p:cTn>
                        </p:par>
                        <p:par>
                          <p:cTn id="65" fill="hold">
                            <p:stCondLst>
                              <p:cond delay="88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36"/>
                                        </p:tgtEl>
                                        <p:attrNameLst>
                                          <p:attrName>ppt_y</p:attrName>
                                        </p:attrNameLst>
                                      </p:cBhvr>
                                      <p:tavLst>
                                        <p:tav tm="0">
                                          <p:val>
                                            <p:strVal val="#ppt_y"/>
                                          </p:val>
                                        </p:tav>
                                        <p:tav tm="100000">
                                          <p:val>
                                            <p:strVal val="#ppt_y"/>
                                          </p:val>
                                        </p:tav>
                                      </p:tavLst>
                                    </p:anim>
                                    <p:anim calcmode="lin" valueType="num">
                                      <p:cBhvr>
                                        <p:cTn id="70"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36"/>
                                        </p:tgtEl>
                                      </p:cBhvr>
                                    </p:animEffect>
                                  </p:childTnLst>
                                </p:cTn>
                              </p:par>
                            </p:childTnLst>
                          </p:cTn>
                        </p:par>
                        <p:par>
                          <p:cTn id="73" fill="hold">
                            <p:stCondLst>
                              <p:cond delay="9800"/>
                            </p:stCondLst>
                            <p:childTnLst>
                              <p:par>
                                <p:cTn id="74" presetID="42"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10800"/>
                            </p:stCondLst>
                            <p:childTnLst>
                              <p:par>
                                <p:cTn id="80" presetID="56" presetClass="entr" presetSubtype="0" fill="hold" grpId="0" nodeType="afterEffect">
                                  <p:stCondLst>
                                    <p:cond delay="0"/>
                                  </p:stCondLst>
                                  <p:iterate type="lt">
                                    <p:tmPct val="10000"/>
                                  </p:iterate>
                                  <p:childTnLst>
                                    <p:set>
                                      <p:cBhvr>
                                        <p:cTn id="81" dur="1" fill="hold">
                                          <p:stCondLst>
                                            <p:cond delay="0"/>
                                          </p:stCondLst>
                                        </p:cTn>
                                        <p:tgtEl>
                                          <p:spTgt spid="55"/>
                                        </p:tgtEl>
                                        <p:attrNameLst>
                                          <p:attrName>style.visibility</p:attrName>
                                        </p:attrNameLst>
                                      </p:cBhvr>
                                      <p:to>
                                        <p:strVal val="visible"/>
                                      </p:to>
                                    </p:set>
                                    <p:anim by="(-#ppt_w*2)" calcmode="lin" valueType="num">
                                      <p:cBhvr rctx="PPT">
                                        <p:cTn id="82" dur="500" autoRev="1" fill="hold">
                                          <p:stCondLst>
                                            <p:cond delay="0"/>
                                          </p:stCondLst>
                                        </p:cTn>
                                        <p:tgtEl>
                                          <p:spTgt spid="55"/>
                                        </p:tgtEl>
                                        <p:attrNameLst>
                                          <p:attrName>ppt_w</p:attrName>
                                        </p:attrNameLst>
                                      </p:cBhvr>
                                    </p:anim>
                                    <p:anim by="(#ppt_w*0.50)" calcmode="lin" valueType="num">
                                      <p:cBhvr>
                                        <p:cTn id="83" dur="500" decel="50000" autoRev="1" fill="hold">
                                          <p:stCondLst>
                                            <p:cond delay="0"/>
                                          </p:stCondLst>
                                        </p:cTn>
                                        <p:tgtEl>
                                          <p:spTgt spid="55"/>
                                        </p:tgtEl>
                                        <p:attrNameLst>
                                          <p:attrName>ppt_x</p:attrName>
                                        </p:attrNameLst>
                                      </p:cBhvr>
                                    </p:anim>
                                    <p:anim from="(-#ppt_h/2)" to="(#ppt_y)" calcmode="lin" valueType="num">
                                      <p:cBhvr>
                                        <p:cTn id="84" dur="1000" fill="hold">
                                          <p:stCondLst>
                                            <p:cond delay="0"/>
                                          </p:stCondLst>
                                        </p:cTn>
                                        <p:tgtEl>
                                          <p:spTgt spid="55"/>
                                        </p:tgtEl>
                                        <p:attrNameLst>
                                          <p:attrName>ppt_y</p:attrName>
                                        </p:attrNameLst>
                                      </p:cBhvr>
                                    </p:anim>
                                    <p:animRot by="21600000">
                                      <p:cBhvr>
                                        <p:cTn id="85" dur="1000" fill="hold">
                                          <p:stCondLst>
                                            <p:cond delay="0"/>
                                          </p:stCondLst>
                                        </p:cTn>
                                        <p:tgtEl>
                                          <p:spTgt spid="55"/>
                                        </p:tgtEl>
                                        <p:attrNameLst>
                                          <p:attrName>r</p:attrName>
                                        </p:attrNameLst>
                                      </p:cBhvr>
                                    </p:animRot>
                                  </p:childTnLst>
                                </p:cTn>
                              </p:par>
                            </p:childTnLst>
                          </p:cTn>
                        </p:par>
                        <p:par>
                          <p:cTn id="86" fill="hold">
                            <p:stCondLst>
                              <p:cond delay="11900"/>
                            </p:stCondLst>
                            <p:childTnLst>
                              <p:par>
                                <p:cTn id="87" presetID="22" presetClass="entr" presetSubtype="4" fill="hold"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down)">
                                      <p:cBhvr>
                                        <p:cTn id="89" dur="500"/>
                                        <p:tgtEl>
                                          <p:spTgt spid="52"/>
                                        </p:tgtEl>
                                      </p:cBhvr>
                                    </p:animEffect>
                                  </p:childTnLst>
                                </p:cTn>
                              </p:par>
                            </p:childTnLst>
                          </p:cTn>
                        </p:par>
                        <p:par>
                          <p:cTn id="90" fill="hold">
                            <p:stCondLst>
                              <p:cond delay="1240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54"/>
                                        </p:tgtEl>
                                        <p:attrNameLst>
                                          <p:attrName>style.visibility</p:attrName>
                                        </p:attrNameLst>
                                      </p:cBhvr>
                                      <p:to>
                                        <p:strVal val="visible"/>
                                      </p:to>
                                    </p:set>
                                    <p:anim calcmode="lin" valueType="num">
                                      <p:cBhvr>
                                        <p:cTn id="93"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54"/>
                                        </p:tgtEl>
                                        <p:attrNameLst>
                                          <p:attrName>ppt_y</p:attrName>
                                        </p:attrNameLst>
                                      </p:cBhvr>
                                      <p:tavLst>
                                        <p:tav tm="0">
                                          <p:val>
                                            <p:strVal val="#ppt_y"/>
                                          </p:val>
                                        </p:tav>
                                        <p:tav tm="100000">
                                          <p:val>
                                            <p:strVal val="#ppt_y"/>
                                          </p:val>
                                        </p:tav>
                                      </p:tavLst>
                                    </p:anim>
                                    <p:anim calcmode="lin" valueType="num">
                                      <p:cBhvr>
                                        <p:cTn id="95"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54"/>
                                        </p:tgtEl>
                                      </p:cBhvr>
                                    </p:animEffect>
                                  </p:childTnLst>
                                </p:cTn>
                              </p:par>
                            </p:childTnLst>
                          </p:cTn>
                        </p:par>
                        <p:par>
                          <p:cTn id="98" fill="hold">
                            <p:stCondLst>
                              <p:cond delay="13400"/>
                            </p:stCondLst>
                            <p:childTnLst>
                              <p:par>
                                <p:cTn id="99" presetID="42" presetClass="entr" presetSubtype="0"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fade">
                                      <p:cBhvr>
                                        <p:cTn id="101" dur="1000"/>
                                        <p:tgtEl>
                                          <p:spTgt spid="53"/>
                                        </p:tgtEl>
                                      </p:cBhvr>
                                    </p:animEffect>
                                    <p:anim calcmode="lin" valueType="num">
                                      <p:cBhvr>
                                        <p:cTn id="102" dur="1000" fill="hold"/>
                                        <p:tgtEl>
                                          <p:spTgt spid="53"/>
                                        </p:tgtEl>
                                        <p:attrNameLst>
                                          <p:attrName>ppt_x</p:attrName>
                                        </p:attrNameLst>
                                      </p:cBhvr>
                                      <p:tavLst>
                                        <p:tav tm="0">
                                          <p:val>
                                            <p:strVal val="#ppt_x"/>
                                          </p:val>
                                        </p:tav>
                                        <p:tav tm="100000">
                                          <p:val>
                                            <p:strVal val="#ppt_x"/>
                                          </p:val>
                                        </p:tav>
                                      </p:tavLst>
                                    </p:anim>
                                    <p:anim calcmode="lin" valueType="num">
                                      <p:cBhvr>
                                        <p:cTn id="10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6" grpId="0"/>
      <p:bldP spid="37" grpId="0"/>
      <p:bldP spid="39" grpId="0"/>
      <p:bldP spid="40" grpId="0"/>
      <p:bldP spid="41" grpId="0"/>
      <p:bldP spid="49" grpId="0"/>
      <p:bldP spid="50" grpId="0"/>
      <p:bldP spid="51" grpId="0"/>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燕尾形 38"/>
          <p:cNvSpPr/>
          <p:nvPr/>
        </p:nvSpPr>
        <p:spPr>
          <a:xfrm>
            <a:off x="611560"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40" name="TextBox 6"/>
          <p:cNvSpPr txBox="1"/>
          <p:nvPr/>
        </p:nvSpPr>
        <p:spPr>
          <a:xfrm>
            <a:off x="615665" y="250342"/>
            <a:ext cx="1700114" cy="305768"/>
          </a:xfrm>
          <a:prstGeom prst="rect">
            <a:avLst/>
          </a:prstGeom>
          <a:noFill/>
        </p:spPr>
        <p:txBody>
          <a:bodyPr vert="horz" wrap="square" lIns="0" tIns="0" rIns="0" bIns="0" rtlCol="0" anchor="ctr">
            <a:spAutoFit/>
          </a:bodyPr>
          <a:lstStyle/>
          <a:p>
            <a:pPr algn="ctr"/>
            <a:r>
              <a:rPr lang="en-US" altLang="zh-CN" sz="1600" dirty="0" smtClean="0">
                <a:solidFill>
                  <a:prstClr val="white"/>
                </a:solidFill>
                <a:latin typeface="Impact" pitchFamily="34" charset="0"/>
                <a:ea typeface="微软雅黑" pitchFamily="34" charset="-122"/>
              </a:rPr>
              <a:t>1 . </a:t>
            </a:r>
            <a:r>
              <a:rPr lang="zh-CN" altLang="en-US" sz="1600" b="0" dirty="0" smtClean="0">
                <a:solidFill>
                  <a:prstClr val="white"/>
                </a:solidFill>
                <a:latin typeface="Impact" pitchFamily="34" charset="0"/>
                <a:ea typeface="微软雅黑" pitchFamily="34" charset="-122"/>
              </a:rPr>
              <a:t>年度工作概述</a:t>
            </a:r>
            <a:endParaRPr lang="zh-CN" altLang="en-US" sz="1600" b="0" dirty="0">
              <a:solidFill>
                <a:prstClr val="white"/>
              </a:solidFill>
              <a:latin typeface="微软雅黑" pitchFamily="34" charset="-122"/>
              <a:ea typeface="微软雅黑" pitchFamily="34" charset="-122"/>
            </a:endParaRPr>
          </a:p>
        </p:txBody>
      </p:sp>
      <p:sp>
        <p:nvSpPr>
          <p:cNvPr id="41"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42"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43"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44"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grpSp>
        <p:nvGrpSpPr>
          <p:cNvPr id="57" name="组合 56"/>
          <p:cNvGrpSpPr/>
          <p:nvPr/>
        </p:nvGrpSpPr>
        <p:grpSpPr>
          <a:xfrm>
            <a:off x="3757568" y="1203598"/>
            <a:ext cx="1811337" cy="1101567"/>
            <a:chOff x="3553023" y="1062220"/>
            <a:chExt cx="1811337" cy="1223963"/>
          </a:xfrm>
        </p:grpSpPr>
        <p:sp>
          <p:nvSpPr>
            <p:cNvPr id="58" name="五边形 57"/>
            <p:cNvSpPr>
              <a:spLocks noChangeArrowheads="1"/>
            </p:cNvSpPr>
            <p:nvPr/>
          </p:nvSpPr>
          <p:spPr bwMode="auto">
            <a:xfrm rot="16200000">
              <a:off x="3846710" y="768533"/>
              <a:ext cx="1223963" cy="1811337"/>
            </a:xfrm>
            <a:prstGeom prst="homePlate">
              <a:avLst>
                <a:gd name="adj" fmla="val 31028"/>
              </a:avLst>
            </a:prstGeom>
            <a:solidFill>
              <a:srgbClr val="0070C0"/>
            </a:solidFill>
            <a:ln>
              <a:noFill/>
            </a:ln>
            <a:extLst/>
          </p:spPr>
          <p:txBody>
            <a:bodyPr anchor="ct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endParaRPr lang="zh-CN" altLang="en-US" b="0">
                <a:solidFill>
                  <a:srgbClr val="48B3CC"/>
                </a:solidFill>
                <a:ea typeface="微软雅黑" pitchFamily="34" charset="-122"/>
              </a:endParaRPr>
            </a:p>
          </p:txBody>
        </p:sp>
        <p:sp>
          <p:nvSpPr>
            <p:cNvPr id="59" name="TextBox 6"/>
            <p:cNvSpPr txBox="1">
              <a:spLocks noChangeArrowheads="1"/>
            </p:cNvSpPr>
            <p:nvPr/>
          </p:nvSpPr>
          <p:spPr bwMode="auto">
            <a:xfrm>
              <a:off x="3995935" y="1565458"/>
              <a:ext cx="1050925"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1" hangingPunct="1"/>
              <a:r>
                <a:rPr lang="en-US" sz="2400" b="0" dirty="0">
                  <a:solidFill>
                    <a:srgbClr val="F8F8F8"/>
                  </a:solidFill>
                </a:rPr>
                <a:t>20%</a:t>
              </a:r>
              <a:endParaRPr lang="zh-CN" altLang="en-US" sz="2400" b="0" dirty="0">
                <a:solidFill>
                  <a:srgbClr val="F8F8F8"/>
                </a:solidFill>
              </a:endParaRPr>
            </a:p>
          </p:txBody>
        </p:sp>
      </p:grpSp>
      <p:grpSp>
        <p:nvGrpSpPr>
          <p:cNvPr id="60" name="组合 59"/>
          <p:cNvGrpSpPr/>
          <p:nvPr/>
        </p:nvGrpSpPr>
        <p:grpSpPr>
          <a:xfrm>
            <a:off x="3757568" y="2435178"/>
            <a:ext cx="1811337" cy="2124552"/>
            <a:chOff x="3553023" y="2430645"/>
            <a:chExt cx="1811337" cy="2360613"/>
          </a:xfrm>
          <a:solidFill>
            <a:schemeClr val="accent1">
              <a:lumMod val="50000"/>
            </a:schemeClr>
          </a:solidFill>
        </p:grpSpPr>
        <p:sp>
          <p:nvSpPr>
            <p:cNvPr id="61" name="五边形 60"/>
            <p:cNvSpPr>
              <a:spLocks noChangeArrowheads="1"/>
            </p:cNvSpPr>
            <p:nvPr/>
          </p:nvSpPr>
          <p:spPr bwMode="auto">
            <a:xfrm rot="5400000">
              <a:off x="3278385" y="2705283"/>
              <a:ext cx="2360613" cy="1811337"/>
            </a:xfrm>
            <a:prstGeom prst="homePlate">
              <a:avLst>
                <a:gd name="adj" fmla="val 27573"/>
              </a:avLst>
            </a:prstGeom>
            <a:solidFill>
              <a:srgbClr val="00B0F0"/>
            </a:solidFill>
            <a:ln>
              <a:noFill/>
            </a:ln>
            <a:extLst/>
          </p:spPr>
          <p:txBody>
            <a:bodyPr wrap="none" anchor="ctr"/>
            <a:lstStyle/>
            <a:p>
              <a:pPr fontAlgn="base">
                <a:spcBef>
                  <a:spcPct val="0"/>
                </a:spcBef>
                <a:spcAft>
                  <a:spcPct val="0"/>
                </a:spcAft>
              </a:pPr>
              <a:endParaRPr lang="zh-CN" altLang="en-US" b="0" kern="0">
                <a:solidFill>
                  <a:srgbClr val="000000"/>
                </a:solidFill>
                <a:latin typeface="Arial" pitchFamily="34" charset="0"/>
                <a:ea typeface="华文细黑" pitchFamily="2" charset="-122"/>
              </a:endParaRPr>
            </a:p>
          </p:txBody>
        </p:sp>
        <p:sp>
          <p:nvSpPr>
            <p:cNvPr id="62" name="TextBox 8"/>
            <p:cNvSpPr txBox="1">
              <a:spLocks noChangeArrowheads="1"/>
            </p:cNvSpPr>
            <p:nvPr/>
          </p:nvSpPr>
          <p:spPr bwMode="auto">
            <a:xfrm>
              <a:off x="3934023" y="2689408"/>
              <a:ext cx="1049337" cy="512961"/>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1" hangingPunct="1"/>
              <a:r>
                <a:rPr lang="en-US" sz="2400" b="0" dirty="0">
                  <a:solidFill>
                    <a:schemeClr val="bg1"/>
                  </a:solidFill>
                </a:rPr>
                <a:t>80%</a:t>
              </a:r>
              <a:endParaRPr lang="zh-CN" altLang="en-US" sz="2400" b="0" dirty="0">
                <a:solidFill>
                  <a:schemeClr val="bg1"/>
                </a:solidFill>
              </a:endParaRPr>
            </a:p>
          </p:txBody>
        </p:sp>
        <p:sp>
          <p:nvSpPr>
            <p:cNvPr id="63" name="矩形 62"/>
            <p:cNvSpPr>
              <a:spLocks noChangeArrowheads="1"/>
            </p:cNvSpPr>
            <p:nvPr/>
          </p:nvSpPr>
          <p:spPr bwMode="auto">
            <a:xfrm>
              <a:off x="3553023" y="3286308"/>
              <a:ext cx="1811337" cy="64975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lang="zh-CN" altLang="en-US" sz="1600" b="0" dirty="0">
                  <a:solidFill>
                    <a:schemeClr val="bg1"/>
                  </a:solidFill>
                  <a:latin typeface="微软雅黑" pitchFamily="34" charset="-122"/>
                  <a:ea typeface="微软雅黑" pitchFamily="34" charset="-122"/>
                </a:rPr>
                <a:t>单击此处添加文本</a:t>
              </a:r>
              <a:endParaRPr lang="en-US" sz="1600" b="0" dirty="0">
                <a:solidFill>
                  <a:schemeClr val="bg1"/>
                </a:solidFill>
                <a:latin typeface="微软雅黑" pitchFamily="34" charset="-122"/>
                <a:ea typeface="微软雅黑" pitchFamily="34" charset="-122"/>
              </a:endParaRPr>
            </a:p>
            <a:p>
              <a:pPr algn="ctr"/>
              <a:r>
                <a:rPr lang="zh-CN" altLang="en-US" sz="1600" b="0" dirty="0">
                  <a:solidFill>
                    <a:schemeClr val="bg1"/>
                  </a:solidFill>
                  <a:latin typeface="微软雅黑" pitchFamily="34" charset="-122"/>
                  <a:ea typeface="微软雅黑" pitchFamily="34" charset="-122"/>
                </a:rPr>
                <a:t>单击此处添加文本</a:t>
              </a:r>
              <a:endParaRPr lang="en-US" sz="1600" b="0" dirty="0">
                <a:solidFill>
                  <a:schemeClr val="bg1"/>
                </a:solidFill>
                <a:latin typeface="微软雅黑" pitchFamily="34" charset="-122"/>
                <a:ea typeface="微软雅黑" pitchFamily="34" charset="-122"/>
              </a:endParaRPr>
            </a:p>
          </p:txBody>
        </p:sp>
      </p:grpSp>
      <p:grpSp>
        <p:nvGrpSpPr>
          <p:cNvPr id="64" name="组合 63"/>
          <p:cNvGrpSpPr/>
          <p:nvPr/>
        </p:nvGrpSpPr>
        <p:grpSpPr>
          <a:xfrm>
            <a:off x="988963" y="1591997"/>
            <a:ext cx="2254250" cy="386468"/>
            <a:chOff x="784423" y="1432108"/>
            <a:chExt cx="2254250" cy="429408"/>
          </a:xfrm>
        </p:grpSpPr>
        <p:sp>
          <p:nvSpPr>
            <p:cNvPr id="65" name="矩形 3"/>
            <p:cNvSpPr>
              <a:spLocks/>
            </p:cNvSpPr>
            <p:nvPr/>
          </p:nvSpPr>
          <p:spPr bwMode="auto">
            <a:xfrm rot="5400000" flipH="1" flipV="1">
              <a:off x="1706760" y="509771"/>
              <a:ext cx="409575" cy="2254250"/>
            </a:xfrm>
            <a:custGeom>
              <a:avLst/>
              <a:gdLst>
                <a:gd name="T0" fmla="*/ 280750 w 280750"/>
                <a:gd name="T1" fmla="*/ 1391049 h 1542591"/>
                <a:gd name="T2" fmla="*/ 280750 w 280750"/>
                <a:gd name="T3" fmla="*/ 151543 h 1542591"/>
                <a:gd name="T4" fmla="*/ 280733 w 280750"/>
                <a:gd name="T5" fmla="*/ 151543 h 1542591"/>
                <a:gd name="T6" fmla="*/ 280591 w 280750"/>
                <a:gd name="T7" fmla="*/ 0 h 1542591"/>
                <a:gd name="T8" fmla="*/ 140374 w 280750"/>
                <a:gd name="T9" fmla="*/ 102981 h 1542591"/>
                <a:gd name="T10" fmla="*/ 158 w 280750"/>
                <a:gd name="T11" fmla="*/ 0 h 1542591"/>
                <a:gd name="T12" fmla="*/ 158 w 280750"/>
                <a:gd name="T13" fmla="*/ 151543 h 1542591"/>
                <a:gd name="T14" fmla="*/ 0 w 280750"/>
                <a:gd name="T15" fmla="*/ 151543 h 1542591"/>
                <a:gd name="T16" fmla="*/ 0 w 280750"/>
                <a:gd name="T17" fmla="*/ 1391049 h 1542591"/>
                <a:gd name="T18" fmla="*/ 158 w 280750"/>
                <a:gd name="T19" fmla="*/ 1391049 h 1542591"/>
                <a:gd name="T20" fmla="*/ 158 w 280750"/>
                <a:gd name="T21" fmla="*/ 1436588 h 1542591"/>
                <a:gd name="T22" fmla="*/ 138730 w 280750"/>
                <a:gd name="T23" fmla="*/ 1542591 h 1542591"/>
                <a:gd name="T24" fmla="*/ 280591 w 280750"/>
                <a:gd name="T25" fmla="*/ 1444187 h 1542591"/>
                <a:gd name="T26" fmla="*/ 280745 w 280750"/>
                <a:gd name="T27" fmla="*/ 1395154 h 1542591"/>
                <a:gd name="T28" fmla="*/ 280733 w 280750"/>
                <a:gd name="T29" fmla="*/ 1391049 h 1542591"/>
                <a:gd name="T30" fmla="*/ 280750 w 280750"/>
                <a:gd name="T31" fmla="*/ 1391049 h 1542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0750" h="1542591">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lnTo>
                    <a:pt x="280750" y="1391049"/>
                  </a:lnTo>
                  <a:close/>
                </a:path>
              </a:pathLst>
            </a:custGeom>
            <a:solidFill>
              <a:srgbClr val="0070C0"/>
            </a:solidFill>
            <a:ln>
              <a:noFill/>
            </a:ln>
            <a:extLst/>
          </p:spPr>
          <p:txBody>
            <a:bodyPr wrap="none" anchor="ctr"/>
            <a:lstStyle/>
            <a:p>
              <a:pPr fontAlgn="base">
                <a:spcBef>
                  <a:spcPct val="0"/>
                </a:spcBef>
                <a:spcAft>
                  <a:spcPct val="0"/>
                </a:spcAft>
              </a:pPr>
              <a:endParaRPr lang="zh-CN" altLang="en-US" b="0" kern="0">
                <a:solidFill>
                  <a:srgbClr val="000000"/>
                </a:solidFill>
                <a:latin typeface="Arial" pitchFamily="34" charset="0"/>
                <a:ea typeface="华文细黑" pitchFamily="2" charset="-122"/>
              </a:endParaRPr>
            </a:p>
          </p:txBody>
        </p:sp>
        <p:sp>
          <p:nvSpPr>
            <p:cNvPr id="66" name="TextBox 11"/>
            <p:cNvSpPr txBox="1">
              <a:spLocks noChangeArrowheads="1"/>
            </p:cNvSpPr>
            <p:nvPr/>
          </p:nvSpPr>
          <p:spPr bwMode="auto">
            <a:xfrm>
              <a:off x="824549" y="1451148"/>
              <a:ext cx="2108200" cy="410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1" hangingPunct="1"/>
              <a:r>
                <a:rPr lang="zh-CN" altLang="en-US" b="0" dirty="0">
                  <a:solidFill>
                    <a:srgbClr val="F8F8F8"/>
                  </a:solidFill>
                  <a:latin typeface="微软雅黑" pitchFamily="34" charset="-122"/>
                  <a:ea typeface="微软雅黑" pitchFamily="34" charset="-122"/>
                </a:rPr>
                <a:t>单击添加标题</a:t>
              </a:r>
            </a:p>
          </p:txBody>
        </p:sp>
      </p:grpSp>
      <p:sp>
        <p:nvSpPr>
          <p:cNvPr id="67" name="矩形 66"/>
          <p:cNvSpPr>
            <a:spLocks noChangeArrowheads="1"/>
          </p:cNvSpPr>
          <p:nvPr/>
        </p:nvSpPr>
        <p:spPr bwMode="auto">
          <a:xfrm>
            <a:off x="960388" y="2042272"/>
            <a:ext cx="2252662"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lang="zh-CN" altLang="en-US" sz="1600" b="0" dirty="0">
                <a:latin typeface="微软雅黑" pitchFamily="34" charset="-122"/>
                <a:ea typeface="微软雅黑" pitchFamily="34" charset="-122"/>
              </a:rPr>
              <a:t>单击此处添加文本</a:t>
            </a:r>
            <a:endParaRPr lang="en-US" sz="1600" b="0" dirty="0">
              <a:latin typeface="微软雅黑" pitchFamily="34" charset="-122"/>
              <a:ea typeface="微软雅黑" pitchFamily="34" charset="-122"/>
            </a:endParaRPr>
          </a:p>
          <a:p>
            <a:pPr algn="ctr"/>
            <a:r>
              <a:rPr lang="zh-CN" altLang="en-US" sz="1600" b="0" dirty="0">
                <a:latin typeface="微软雅黑" pitchFamily="34" charset="-122"/>
                <a:ea typeface="微软雅黑" pitchFamily="34" charset="-122"/>
              </a:rPr>
              <a:t>单击此处添加文本</a:t>
            </a:r>
            <a:endParaRPr lang="en-US" sz="1600" b="0" dirty="0">
              <a:latin typeface="微软雅黑" pitchFamily="34" charset="-122"/>
              <a:ea typeface="微软雅黑" pitchFamily="34" charset="-122"/>
            </a:endParaRPr>
          </a:p>
          <a:p>
            <a:pPr algn="ctr"/>
            <a:r>
              <a:rPr lang="zh-CN" altLang="en-US" sz="1600" b="0" dirty="0">
                <a:latin typeface="微软雅黑" pitchFamily="34" charset="-122"/>
                <a:ea typeface="微软雅黑" pitchFamily="34" charset="-122"/>
              </a:rPr>
              <a:t>单击此处添加文本</a:t>
            </a:r>
            <a:endParaRPr lang="en-US" sz="1600" b="0" dirty="0">
              <a:latin typeface="微软雅黑" pitchFamily="34" charset="-122"/>
              <a:ea typeface="微软雅黑" pitchFamily="34" charset="-122"/>
            </a:endParaRPr>
          </a:p>
          <a:p>
            <a:pPr algn="ctr"/>
            <a:r>
              <a:rPr lang="zh-CN" altLang="en-US" sz="1600" b="0" dirty="0">
                <a:latin typeface="微软雅黑" pitchFamily="34" charset="-122"/>
                <a:ea typeface="微软雅黑" pitchFamily="34" charset="-122"/>
              </a:rPr>
              <a:t>单击此处添加文本</a:t>
            </a:r>
            <a:endParaRPr lang="en-US" sz="1600" b="0" dirty="0">
              <a:latin typeface="微软雅黑" pitchFamily="34" charset="-122"/>
              <a:ea typeface="微软雅黑" pitchFamily="34" charset="-122"/>
            </a:endParaRPr>
          </a:p>
          <a:p>
            <a:pPr algn="ctr"/>
            <a:endParaRPr lang="en-US" sz="1600" b="0" dirty="0">
              <a:latin typeface="微软雅黑" pitchFamily="34" charset="-122"/>
              <a:ea typeface="微软雅黑" pitchFamily="34" charset="-122"/>
            </a:endParaRPr>
          </a:p>
          <a:p>
            <a:pPr algn="ctr"/>
            <a:r>
              <a:rPr lang="zh-CN" altLang="en-US" sz="1600" b="0" dirty="0">
                <a:latin typeface="微软雅黑" pitchFamily="34" charset="-122"/>
                <a:ea typeface="微软雅黑" pitchFamily="34" charset="-122"/>
              </a:rPr>
              <a:t>单击此处添加文本</a:t>
            </a:r>
            <a:endParaRPr lang="en-US" sz="1600" b="0" dirty="0">
              <a:latin typeface="微软雅黑" pitchFamily="34" charset="-122"/>
              <a:ea typeface="微软雅黑" pitchFamily="34" charset="-122"/>
            </a:endParaRPr>
          </a:p>
          <a:p>
            <a:pPr algn="ctr"/>
            <a:r>
              <a:rPr lang="zh-CN" altLang="en-US" sz="1600" b="0" dirty="0">
                <a:latin typeface="微软雅黑" pitchFamily="34" charset="-122"/>
                <a:ea typeface="微软雅黑" pitchFamily="34" charset="-122"/>
              </a:rPr>
              <a:t>单击此处添加文本</a:t>
            </a:r>
            <a:endParaRPr lang="en-US" sz="1600" b="0" dirty="0">
              <a:latin typeface="微软雅黑" pitchFamily="34" charset="-122"/>
              <a:ea typeface="微软雅黑" pitchFamily="34" charset="-122"/>
            </a:endParaRPr>
          </a:p>
          <a:p>
            <a:pPr algn="ctr"/>
            <a:r>
              <a:rPr lang="zh-CN" altLang="en-US" sz="1600" b="0" dirty="0">
                <a:latin typeface="微软雅黑" pitchFamily="34" charset="-122"/>
                <a:ea typeface="微软雅黑" pitchFamily="34" charset="-122"/>
              </a:rPr>
              <a:t>单击此处添加文本</a:t>
            </a:r>
            <a:endParaRPr lang="en-US" sz="1600" b="0" dirty="0">
              <a:latin typeface="微软雅黑" pitchFamily="34" charset="-122"/>
              <a:ea typeface="微软雅黑" pitchFamily="34" charset="-122"/>
            </a:endParaRPr>
          </a:p>
          <a:p>
            <a:pPr algn="ctr"/>
            <a:r>
              <a:rPr lang="zh-CN" altLang="en-US" sz="1600" b="0" dirty="0">
                <a:latin typeface="微软雅黑" pitchFamily="34" charset="-122"/>
                <a:ea typeface="微软雅黑" pitchFamily="34" charset="-122"/>
              </a:rPr>
              <a:t>单击此处添加文本</a:t>
            </a:r>
          </a:p>
        </p:txBody>
      </p:sp>
      <p:sp>
        <p:nvSpPr>
          <p:cNvPr id="68" name="矩形 67"/>
          <p:cNvSpPr>
            <a:spLocks noChangeArrowheads="1"/>
          </p:cNvSpPr>
          <p:nvPr/>
        </p:nvSpPr>
        <p:spPr bwMode="auto">
          <a:xfrm>
            <a:off x="5919738" y="1513635"/>
            <a:ext cx="2252662"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lang="zh-CN" altLang="en-US" sz="1600" b="0" dirty="0">
                <a:latin typeface="微软雅黑" pitchFamily="34" charset="-122"/>
                <a:ea typeface="微软雅黑" pitchFamily="34" charset="-122"/>
              </a:rPr>
              <a:t>单击此处添加文本</a:t>
            </a:r>
            <a:endParaRPr lang="en-US" sz="1600" b="0" dirty="0">
              <a:latin typeface="微软雅黑" pitchFamily="34" charset="-122"/>
              <a:ea typeface="微软雅黑" pitchFamily="34" charset="-122"/>
            </a:endParaRPr>
          </a:p>
          <a:p>
            <a:pPr algn="ctr"/>
            <a:r>
              <a:rPr lang="zh-CN" altLang="en-US" sz="1600" b="0" dirty="0">
                <a:latin typeface="微软雅黑" pitchFamily="34" charset="-122"/>
                <a:ea typeface="微软雅黑" pitchFamily="34" charset="-122"/>
              </a:rPr>
              <a:t>单击此处添加文本</a:t>
            </a:r>
            <a:endParaRPr lang="en-US" sz="1600" b="0" dirty="0">
              <a:latin typeface="微软雅黑" pitchFamily="34" charset="-122"/>
              <a:ea typeface="微软雅黑" pitchFamily="34" charset="-122"/>
            </a:endParaRPr>
          </a:p>
          <a:p>
            <a:pPr algn="ctr"/>
            <a:r>
              <a:rPr lang="zh-CN" altLang="en-US" sz="1600" b="0" dirty="0">
                <a:latin typeface="微软雅黑" pitchFamily="34" charset="-122"/>
                <a:ea typeface="微软雅黑" pitchFamily="34" charset="-122"/>
              </a:rPr>
              <a:t>单击此处添加文本</a:t>
            </a:r>
            <a:endParaRPr lang="en-US" sz="1600" b="0" dirty="0">
              <a:latin typeface="微软雅黑" pitchFamily="34" charset="-122"/>
              <a:ea typeface="微软雅黑" pitchFamily="34" charset="-122"/>
            </a:endParaRPr>
          </a:p>
          <a:p>
            <a:pPr algn="ctr"/>
            <a:r>
              <a:rPr lang="zh-CN" altLang="en-US" sz="1600" b="0" dirty="0">
                <a:latin typeface="微软雅黑" pitchFamily="34" charset="-122"/>
                <a:ea typeface="微软雅黑" pitchFamily="34" charset="-122"/>
              </a:rPr>
              <a:t>单击此处添加文本</a:t>
            </a:r>
            <a:endParaRPr lang="en-US" sz="1600" b="0" dirty="0">
              <a:latin typeface="微软雅黑" pitchFamily="34" charset="-122"/>
              <a:ea typeface="微软雅黑" pitchFamily="34" charset="-122"/>
            </a:endParaRPr>
          </a:p>
          <a:p>
            <a:pPr algn="ctr"/>
            <a:endParaRPr lang="en-US" sz="1600" b="0" dirty="0">
              <a:latin typeface="微软雅黑" pitchFamily="34" charset="-122"/>
              <a:ea typeface="微软雅黑" pitchFamily="34" charset="-122"/>
            </a:endParaRPr>
          </a:p>
          <a:p>
            <a:pPr algn="ctr"/>
            <a:r>
              <a:rPr lang="zh-CN" altLang="en-US" sz="1600" b="0" dirty="0">
                <a:latin typeface="微软雅黑" pitchFamily="34" charset="-122"/>
                <a:ea typeface="微软雅黑" pitchFamily="34" charset="-122"/>
              </a:rPr>
              <a:t>单击此处添加文本</a:t>
            </a:r>
            <a:endParaRPr lang="en-US" sz="1600" b="0" dirty="0">
              <a:latin typeface="微软雅黑" pitchFamily="34" charset="-122"/>
              <a:ea typeface="微软雅黑" pitchFamily="34" charset="-122"/>
            </a:endParaRPr>
          </a:p>
          <a:p>
            <a:pPr algn="ctr"/>
            <a:r>
              <a:rPr lang="zh-CN" altLang="en-US" sz="1600" b="0" dirty="0">
                <a:latin typeface="微软雅黑" pitchFamily="34" charset="-122"/>
                <a:ea typeface="微软雅黑" pitchFamily="34" charset="-122"/>
              </a:rPr>
              <a:t>单击此处添加文本</a:t>
            </a:r>
            <a:endParaRPr lang="en-US" sz="1600" b="0" dirty="0">
              <a:latin typeface="微软雅黑" pitchFamily="34" charset="-122"/>
              <a:ea typeface="微软雅黑" pitchFamily="34" charset="-122"/>
            </a:endParaRPr>
          </a:p>
          <a:p>
            <a:pPr algn="ctr"/>
            <a:r>
              <a:rPr lang="zh-CN" altLang="en-US" sz="1600" b="0" dirty="0">
                <a:latin typeface="微软雅黑" pitchFamily="34" charset="-122"/>
                <a:ea typeface="微软雅黑" pitchFamily="34" charset="-122"/>
              </a:rPr>
              <a:t>单击此处添加文本</a:t>
            </a:r>
            <a:endParaRPr lang="en-US" sz="1600" b="0" dirty="0">
              <a:latin typeface="微软雅黑" pitchFamily="34" charset="-122"/>
              <a:ea typeface="微软雅黑" pitchFamily="34" charset="-122"/>
            </a:endParaRPr>
          </a:p>
          <a:p>
            <a:pPr algn="ctr"/>
            <a:r>
              <a:rPr lang="zh-CN" altLang="en-US" sz="1600" b="0" dirty="0">
                <a:latin typeface="微软雅黑" pitchFamily="34" charset="-122"/>
                <a:ea typeface="微软雅黑" pitchFamily="34" charset="-122"/>
              </a:rPr>
              <a:t>单击此处添加文本</a:t>
            </a:r>
          </a:p>
        </p:txBody>
      </p:sp>
      <p:sp>
        <p:nvSpPr>
          <p:cNvPr id="69" name="TextBox 20"/>
          <p:cNvSpPr txBox="1">
            <a:spLocks noChangeArrowheads="1"/>
          </p:cNvSpPr>
          <p:nvPr/>
        </p:nvSpPr>
        <p:spPr bwMode="auto">
          <a:xfrm>
            <a:off x="5991175" y="3731055"/>
            <a:ext cx="21097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1" hangingPunct="1"/>
            <a:r>
              <a:rPr lang="zh-CN" altLang="en-US" b="0" dirty="0">
                <a:latin typeface="微软雅黑" pitchFamily="34" charset="-122"/>
                <a:ea typeface="微软雅黑" pitchFamily="34" charset="-122"/>
              </a:rPr>
              <a:t>单击添加标题</a:t>
            </a:r>
          </a:p>
        </p:txBody>
      </p:sp>
    </p:spTree>
    <p:extLst>
      <p:ext uri="{BB962C8B-B14F-4D97-AF65-F5344CB8AC3E}">
        <p14:creationId xmlns:p14="http://schemas.microsoft.com/office/powerpoint/2010/main" xmlns="" val="921114581"/>
      </p:ext>
    </p:extLst>
  </p:cSld>
  <p:clrMapOvr>
    <a:masterClrMapping/>
  </p:clrMapOvr>
  <mc:AlternateContent xmlns:mc="http://schemas.openxmlformats.org/markup-compatibility/2006">
    <mc:Choice xmlns:p14="http://schemas.microsoft.com/office/powerpoint/2010/main" xmlns="" Requires="p14">
      <p:transition spd="slow" p14:dur="1400" advClick="0" advTm="8000">
        <p14:doors dir="vert"/>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0-#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p:tgtEl>
                                          <p:spTgt spid="67"/>
                                        </p:tgtEl>
                                        <p:attrNameLst>
                                          <p:attrName>ppt_y</p:attrName>
                                        </p:attrNameLst>
                                      </p:cBhvr>
                                      <p:tavLst>
                                        <p:tav tm="0">
                                          <p:val>
                                            <p:strVal val="#ppt_y+#ppt_h*1.125000"/>
                                          </p:val>
                                        </p:tav>
                                        <p:tav tm="100000">
                                          <p:val>
                                            <p:strVal val="#ppt_y"/>
                                          </p:val>
                                        </p:tav>
                                      </p:tavLst>
                                    </p:anim>
                                    <p:animEffect transition="in" filter="wipe(up)">
                                      <p:cBhvr>
                                        <p:cTn id="13" dur="500"/>
                                        <p:tgtEl>
                                          <p:spTgt spid="6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childTnLst>
                          </p:cTn>
                        </p:par>
                        <p:par>
                          <p:cTn id="22" fill="hold">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additive="base">
                                        <p:cTn id="25" dur="500" fill="hold"/>
                                        <p:tgtEl>
                                          <p:spTgt spid="69"/>
                                        </p:tgtEl>
                                        <p:attrNameLst>
                                          <p:attrName>ppt_x</p:attrName>
                                        </p:attrNameLst>
                                      </p:cBhvr>
                                      <p:tavLst>
                                        <p:tav tm="0">
                                          <p:val>
                                            <p:strVal val="1+#ppt_w/2"/>
                                          </p:val>
                                        </p:tav>
                                        <p:tav tm="100000">
                                          <p:val>
                                            <p:strVal val="#ppt_x"/>
                                          </p:val>
                                        </p:tav>
                                      </p:tavLst>
                                    </p:anim>
                                    <p:anim calcmode="lin" valueType="num">
                                      <p:cBhvr additive="base">
                                        <p:cTn id="26" dur="500" fill="hold"/>
                                        <p:tgtEl>
                                          <p:spTgt spid="69"/>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68"/>
                                        </p:tgtEl>
                                        <p:attrNameLst>
                                          <p:attrName>style.visibility</p:attrName>
                                        </p:attrNameLst>
                                      </p:cBhvr>
                                      <p:to>
                                        <p:strVal val="visible"/>
                                      </p:to>
                                    </p:set>
                                    <p:anim calcmode="lin" valueType="num">
                                      <p:cBhvr additive="base">
                                        <p:cTn id="30" dur="500"/>
                                        <p:tgtEl>
                                          <p:spTgt spid="68"/>
                                        </p:tgtEl>
                                        <p:attrNameLst>
                                          <p:attrName>ppt_y</p:attrName>
                                        </p:attrNameLst>
                                      </p:cBhvr>
                                      <p:tavLst>
                                        <p:tav tm="0">
                                          <p:val>
                                            <p:strVal val="#ppt_y+#ppt_h*1.125000"/>
                                          </p:val>
                                        </p:tav>
                                        <p:tav tm="100000">
                                          <p:val>
                                            <p:strVal val="#ppt_y"/>
                                          </p:val>
                                        </p:tav>
                                      </p:tavLst>
                                    </p:anim>
                                    <p:animEffect transition="in" filter="wipe(up)">
                                      <p:cBhvr>
                                        <p:cTn id="3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燕尾形 32"/>
          <p:cNvSpPr/>
          <p:nvPr/>
        </p:nvSpPr>
        <p:spPr>
          <a:xfrm>
            <a:off x="611560" y="246730"/>
            <a:ext cx="1696599" cy="324036"/>
          </a:xfrm>
          <a:prstGeom prst="chevron">
            <a:avLst>
              <a:gd name="adj" fmla="val 26719"/>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600">
              <a:solidFill>
                <a:prstClr val="white"/>
              </a:solidFill>
            </a:endParaRPr>
          </a:p>
        </p:txBody>
      </p:sp>
      <p:sp>
        <p:nvSpPr>
          <p:cNvPr id="34" name="TextBox 6"/>
          <p:cNvSpPr txBox="1"/>
          <p:nvPr/>
        </p:nvSpPr>
        <p:spPr>
          <a:xfrm>
            <a:off x="615665" y="250342"/>
            <a:ext cx="1700114" cy="305768"/>
          </a:xfrm>
          <a:prstGeom prst="rect">
            <a:avLst/>
          </a:prstGeom>
          <a:noFill/>
        </p:spPr>
        <p:txBody>
          <a:bodyPr vert="horz" wrap="square" lIns="0" tIns="0" rIns="0" bIns="0" rtlCol="0" anchor="ctr">
            <a:spAutoFit/>
          </a:bodyPr>
          <a:lstStyle/>
          <a:p>
            <a:pPr algn="ctr"/>
            <a:r>
              <a:rPr lang="en-US" altLang="zh-CN" sz="1600" dirty="0" smtClean="0">
                <a:solidFill>
                  <a:prstClr val="white"/>
                </a:solidFill>
                <a:latin typeface="Impact" pitchFamily="34" charset="0"/>
                <a:ea typeface="微软雅黑" pitchFamily="34" charset="-122"/>
              </a:rPr>
              <a:t>1 . </a:t>
            </a:r>
            <a:r>
              <a:rPr lang="zh-CN" altLang="en-US" sz="1600" b="0" dirty="0" smtClean="0">
                <a:solidFill>
                  <a:prstClr val="white"/>
                </a:solidFill>
                <a:latin typeface="Impact" pitchFamily="34" charset="0"/>
                <a:ea typeface="微软雅黑" pitchFamily="34" charset="-122"/>
              </a:rPr>
              <a:t>年度工作概述</a:t>
            </a:r>
            <a:endParaRPr lang="zh-CN" altLang="en-US" sz="1600" b="0" dirty="0">
              <a:solidFill>
                <a:prstClr val="white"/>
              </a:solidFill>
              <a:latin typeface="微软雅黑" pitchFamily="34" charset="-122"/>
              <a:ea typeface="微软雅黑" pitchFamily="34" charset="-122"/>
            </a:endParaRPr>
          </a:p>
        </p:txBody>
      </p:sp>
      <p:sp>
        <p:nvSpPr>
          <p:cNvPr id="35" name="TextBox 6"/>
          <p:cNvSpPr txBox="1"/>
          <p:nvPr/>
        </p:nvSpPr>
        <p:spPr>
          <a:xfrm>
            <a:off x="2446867"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2. </a:t>
            </a:r>
            <a:r>
              <a:rPr lang="zh-CN" altLang="en-US" sz="1600" b="0" dirty="0" smtClean="0">
                <a:solidFill>
                  <a:schemeClr val="bg1">
                    <a:lumMod val="50000"/>
                  </a:schemeClr>
                </a:solidFill>
                <a:latin typeface="Impact" pitchFamily="34" charset="0"/>
                <a:ea typeface="微软雅黑" pitchFamily="34" charset="-122"/>
              </a:rPr>
              <a:t>工作完成情况</a:t>
            </a:r>
            <a:endParaRPr lang="zh-CN" altLang="en-US" sz="1600" b="0" dirty="0">
              <a:solidFill>
                <a:schemeClr val="bg1">
                  <a:lumMod val="50000"/>
                </a:schemeClr>
              </a:solidFill>
              <a:latin typeface="微软雅黑" pitchFamily="34" charset="-122"/>
              <a:ea typeface="微软雅黑" pitchFamily="34" charset="-122"/>
            </a:endParaRPr>
          </a:p>
        </p:txBody>
      </p:sp>
      <p:sp>
        <p:nvSpPr>
          <p:cNvPr id="36" name="TextBox 6"/>
          <p:cNvSpPr txBox="1"/>
          <p:nvPr/>
        </p:nvSpPr>
        <p:spPr>
          <a:xfrm>
            <a:off x="4106044"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3. </a:t>
            </a:r>
            <a:r>
              <a:rPr lang="zh-CN" altLang="en-US" sz="1600" b="0" dirty="0" smtClean="0">
                <a:solidFill>
                  <a:schemeClr val="bg1">
                    <a:lumMod val="50000"/>
                  </a:schemeClr>
                </a:solidFill>
                <a:latin typeface="Impact" pitchFamily="34" charset="0"/>
                <a:ea typeface="微软雅黑" pitchFamily="34" charset="-122"/>
              </a:rPr>
              <a:t>成功项目展示</a:t>
            </a:r>
            <a:endParaRPr lang="zh-CN" altLang="en-US" sz="1600" b="0" dirty="0">
              <a:solidFill>
                <a:schemeClr val="bg1">
                  <a:lumMod val="50000"/>
                </a:schemeClr>
              </a:solidFill>
              <a:latin typeface="微软雅黑" pitchFamily="34" charset="-122"/>
              <a:ea typeface="微软雅黑" pitchFamily="34" charset="-122"/>
            </a:endParaRPr>
          </a:p>
        </p:txBody>
      </p:sp>
      <p:sp>
        <p:nvSpPr>
          <p:cNvPr id="37" name="TextBox 6"/>
          <p:cNvSpPr txBox="1"/>
          <p:nvPr/>
        </p:nvSpPr>
        <p:spPr>
          <a:xfrm>
            <a:off x="5736458"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4. </a:t>
            </a:r>
            <a:r>
              <a:rPr lang="zh-CN" altLang="en-US" sz="1600" b="0" dirty="0" smtClean="0">
                <a:solidFill>
                  <a:schemeClr val="bg1">
                    <a:lumMod val="50000"/>
                  </a:schemeClr>
                </a:solidFill>
                <a:latin typeface="Impact" pitchFamily="34" charset="0"/>
                <a:ea typeface="微软雅黑" pitchFamily="34" charset="-122"/>
              </a:rPr>
              <a:t>工作存在不足</a:t>
            </a:r>
            <a:endParaRPr lang="zh-CN" altLang="en-US" sz="1600" b="0" dirty="0">
              <a:solidFill>
                <a:schemeClr val="bg1">
                  <a:lumMod val="50000"/>
                </a:schemeClr>
              </a:solidFill>
              <a:latin typeface="微软雅黑" pitchFamily="34" charset="-122"/>
              <a:ea typeface="微软雅黑" pitchFamily="34" charset="-122"/>
            </a:endParaRPr>
          </a:p>
        </p:txBody>
      </p:sp>
      <p:sp>
        <p:nvSpPr>
          <p:cNvPr id="38" name="TextBox 6"/>
          <p:cNvSpPr txBox="1"/>
          <p:nvPr/>
        </p:nvSpPr>
        <p:spPr>
          <a:xfrm>
            <a:off x="7347521" y="280116"/>
            <a:ext cx="1405053" cy="246221"/>
          </a:xfrm>
          <a:prstGeom prst="rect">
            <a:avLst/>
          </a:prstGeom>
          <a:noFill/>
        </p:spPr>
        <p:txBody>
          <a:bodyPr vert="horz" wrap="square" lIns="0" tIns="0" rIns="0" bIns="0" rtlCol="0" anchor="ctr">
            <a:spAutoFit/>
          </a:bodyPr>
          <a:lstStyle/>
          <a:p>
            <a:pPr algn="ctr"/>
            <a:r>
              <a:rPr lang="en-US" altLang="zh-CN" sz="1600" dirty="0" smtClean="0">
                <a:solidFill>
                  <a:schemeClr val="bg1">
                    <a:lumMod val="50000"/>
                  </a:schemeClr>
                </a:solidFill>
                <a:latin typeface="Impact" pitchFamily="34" charset="0"/>
                <a:ea typeface="微软雅黑" pitchFamily="34" charset="-122"/>
              </a:rPr>
              <a:t>5. </a:t>
            </a:r>
            <a:r>
              <a:rPr lang="zh-CN" altLang="en-US" sz="1600" b="0" dirty="0" smtClean="0">
                <a:solidFill>
                  <a:schemeClr val="bg1">
                    <a:lumMod val="50000"/>
                  </a:schemeClr>
                </a:solidFill>
                <a:latin typeface="Impact" pitchFamily="34" charset="0"/>
                <a:ea typeface="微软雅黑" pitchFamily="34" charset="-122"/>
              </a:rPr>
              <a:t>明年工作计划</a:t>
            </a:r>
            <a:endParaRPr lang="zh-CN" altLang="en-US" sz="1600" b="0" dirty="0">
              <a:solidFill>
                <a:schemeClr val="bg1">
                  <a:lumMod val="50000"/>
                </a:schemeClr>
              </a:solidFill>
              <a:latin typeface="微软雅黑" pitchFamily="34" charset="-122"/>
              <a:ea typeface="微软雅黑" pitchFamily="34" charset="-122"/>
            </a:endParaRPr>
          </a:p>
        </p:txBody>
      </p:sp>
      <p:sp>
        <p:nvSpPr>
          <p:cNvPr id="32" name="空心弧 31"/>
          <p:cNvSpPr/>
          <p:nvPr/>
        </p:nvSpPr>
        <p:spPr>
          <a:xfrm>
            <a:off x="611560" y="2347879"/>
            <a:ext cx="2750276" cy="1842746"/>
          </a:xfrm>
          <a:prstGeom prst="blockArc">
            <a:avLst>
              <a:gd name="adj1" fmla="val 13186668"/>
              <a:gd name="adj2" fmla="val 19259822"/>
              <a:gd name="adj3" fmla="val 20854"/>
            </a:avLst>
          </a:prstGeom>
          <a:solidFill>
            <a:srgbClr val="0070C0"/>
          </a:solidFill>
          <a:ln w="25400" cap="flat" cmpd="sng" algn="ctr">
            <a:noFill/>
            <a:prstDash val="solid"/>
          </a:ln>
          <a:effectLst/>
        </p:spPr>
        <p:txBody>
          <a:bodyPr lIns="0" tIns="0" rIns="0" bIns="180000" rtlCol="0" anchor="ctr"/>
          <a:lstStyle/>
          <a:p>
            <a:pPr algn="ctr">
              <a:defRPr/>
            </a:pPr>
            <a:r>
              <a:rPr lang="zh-CN" altLang="en-US" sz="2000" b="0" kern="0" dirty="0">
                <a:solidFill>
                  <a:sysClr val="window" lastClr="FFFFFF"/>
                </a:solidFill>
                <a:latin typeface="微软雅黑" pitchFamily="34" charset="-122"/>
                <a:ea typeface="微软雅黑" pitchFamily="34" charset="-122"/>
              </a:rPr>
              <a:t>标题</a:t>
            </a:r>
            <a:endParaRPr lang="en-US" sz="2000" b="0" kern="0" dirty="0">
              <a:solidFill>
                <a:sysClr val="window" lastClr="FFFFFF"/>
              </a:solidFill>
              <a:latin typeface="微软雅黑" pitchFamily="34" charset="-122"/>
              <a:ea typeface="微软雅黑" pitchFamily="34" charset="-122"/>
            </a:endParaRPr>
          </a:p>
        </p:txBody>
      </p:sp>
      <p:grpSp>
        <p:nvGrpSpPr>
          <p:cNvPr id="39" name="组合 38"/>
          <p:cNvGrpSpPr/>
          <p:nvPr/>
        </p:nvGrpSpPr>
        <p:grpSpPr>
          <a:xfrm>
            <a:off x="1789840" y="3058058"/>
            <a:ext cx="427820" cy="481297"/>
            <a:chOff x="1923882" y="3083587"/>
            <a:chExt cx="427820" cy="481297"/>
          </a:xfrm>
        </p:grpSpPr>
        <p:sp>
          <p:nvSpPr>
            <p:cNvPr id="40" name="椭圆 2"/>
            <p:cNvSpPr/>
            <p:nvPr/>
          </p:nvSpPr>
          <p:spPr>
            <a:xfrm>
              <a:off x="1923882" y="3083587"/>
              <a:ext cx="427820" cy="160433"/>
            </a:xfrm>
            <a:custGeom>
              <a:avLst/>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 fmla="*/ 648072 w 648072"/>
                <a:gd name="connsiteY0" fmla="*/ 0 h 324036"/>
                <a:gd name="connsiteX1" fmla="*/ 324036 w 648072"/>
                <a:gd name="connsiteY1" fmla="*/ 324036 h 324036"/>
                <a:gd name="connsiteX2" fmla="*/ 0 w 648072"/>
                <a:gd name="connsiteY2" fmla="*/ 0 h 324036"/>
              </a:gdLst>
              <a:ahLst/>
              <a:cxnLst>
                <a:cxn ang="0">
                  <a:pos x="connsiteX0" y="connsiteY0"/>
                </a:cxn>
                <a:cxn ang="0">
                  <a:pos x="connsiteX1" y="connsiteY1"/>
                </a:cxn>
                <a:cxn ang="0">
                  <a:pos x="connsiteX2" y="connsiteY2"/>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chemeClr val="bg1">
                  <a:lumMod val="85000"/>
                </a:schemeClr>
              </a:solidFill>
              <a:prstDash val="solid"/>
            </a:ln>
            <a:effectLst/>
          </p:spPr>
          <p:txBody>
            <a:bodyPr rtlCol="0" anchor="ctr"/>
            <a:lstStyle/>
            <a:p>
              <a:pPr algn="ctr">
                <a:defRPr/>
              </a:pPr>
              <a:endParaRPr lang="en-US" b="0" kern="0" dirty="0">
                <a:solidFill>
                  <a:sysClr val="window" lastClr="FFFFFF"/>
                </a:solidFill>
                <a:latin typeface="Calibri"/>
                <a:ea typeface="微软雅黑" pitchFamily="34" charset="-122"/>
              </a:endParaRPr>
            </a:p>
          </p:txBody>
        </p:sp>
        <p:cxnSp>
          <p:nvCxnSpPr>
            <p:cNvPr id="41" name="直接连接符 40"/>
            <p:cNvCxnSpPr/>
            <p:nvPr/>
          </p:nvCxnSpPr>
          <p:spPr>
            <a:xfrm>
              <a:off x="2137793" y="3244019"/>
              <a:ext cx="0" cy="320865"/>
            </a:xfrm>
            <a:prstGeom prst="line">
              <a:avLst/>
            </a:prstGeom>
            <a:noFill/>
            <a:ln w="25400" cap="flat" cmpd="sng" algn="ctr">
              <a:solidFill>
                <a:schemeClr val="bg1">
                  <a:lumMod val="85000"/>
                </a:schemeClr>
              </a:solidFill>
              <a:prstDash val="sysDash"/>
              <a:headEnd type="none" w="med" len="med"/>
              <a:tailEnd type="oval" w="med" len="med"/>
            </a:ln>
            <a:effectLst/>
          </p:spPr>
        </p:cxnSp>
      </p:grpSp>
      <p:sp>
        <p:nvSpPr>
          <p:cNvPr id="42" name="TextBox 41"/>
          <p:cNvSpPr txBox="1"/>
          <p:nvPr/>
        </p:nvSpPr>
        <p:spPr>
          <a:xfrm flipH="1">
            <a:off x="1701654" y="2814914"/>
            <a:ext cx="636688" cy="486287"/>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itchFamily="34" charset="-122"/>
                <a:cs typeface="Times New Roman" pitchFamily="18" charset="0"/>
              </a:defRPr>
            </a:lvl1pPr>
          </a:lstStyle>
          <a:p>
            <a:pPr>
              <a:defRPr/>
            </a:pPr>
            <a:r>
              <a:rPr lang="en-US" altLang="zh-CN" sz="3200" dirty="0">
                <a:solidFill>
                  <a:srgbClr val="046FB6">
                    <a:lumMod val="75000"/>
                  </a:srgbClr>
                </a:solidFill>
                <a:effectLst/>
              </a:rPr>
              <a:t>A</a:t>
            </a:r>
            <a:endParaRPr lang="zh-CN" altLang="en-US" sz="3200" dirty="0">
              <a:solidFill>
                <a:srgbClr val="046FB6">
                  <a:lumMod val="75000"/>
                </a:srgbClr>
              </a:solidFill>
              <a:effectLst/>
            </a:endParaRPr>
          </a:p>
        </p:txBody>
      </p:sp>
      <p:grpSp>
        <p:nvGrpSpPr>
          <p:cNvPr id="43" name="组合 42"/>
          <p:cNvGrpSpPr/>
          <p:nvPr/>
        </p:nvGrpSpPr>
        <p:grpSpPr>
          <a:xfrm>
            <a:off x="3479941" y="2044945"/>
            <a:ext cx="427820" cy="490781"/>
            <a:chOff x="3613983" y="2070474"/>
            <a:chExt cx="427820" cy="490781"/>
          </a:xfrm>
        </p:grpSpPr>
        <p:sp>
          <p:nvSpPr>
            <p:cNvPr id="44" name="椭圆 2"/>
            <p:cNvSpPr/>
            <p:nvPr/>
          </p:nvSpPr>
          <p:spPr>
            <a:xfrm flipV="1">
              <a:off x="3613983" y="2400822"/>
              <a:ext cx="427820" cy="160433"/>
            </a:xfrm>
            <a:custGeom>
              <a:avLst/>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 fmla="*/ 648072 w 648072"/>
                <a:gd name="connsiteY0" fmla="*/ 0 h 324036"/>
                <a:gd name="connsiteX1" fmla="*/ 324036 w 648072"/>
                <a:gd name="connsiteY1" fmla="*/ 324036 h 324036"/>
                <a:gd name="connsiteX2" fmla="*/ 0 w 648072"/>
                <a:gd name="connsiteY2" fmla="*/ 0 h 324036"/>
              </a:gdLst>
              <a:ahLst/>
              <a:cxnLst>
                <a:cxn ang="0">
                  <a:pos x="connsiteX0" y="connsiteY0"/>
                </a:cxn>
                <a:cxn ang="0">
                  <a:pos x="connsiteX1" y="connsiteY1"/>
                </a:cxn>
                <a:cxn ang="0">
                  <a:pos x="connsiteX2" y="connsiteY2"/>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chemeClr val="bg1">
                  <a:lumMod val="85000"/>
                </a:schemeClr>
              </a:solidFill>
              <a:prstDash val="solid"/>
            </a:ln>
            <a:effectLst/>
          </p:spPr>
          <p:txBody>
            <a:bodyPr rtlCol="0" anchor="ctr"/>
            <a:lstStyle/>
            <a:p>
              <a:pPr algn="ctr">
                <a:defRPr/>
              </a:pPr>
              <a:endParaRPr lang="en-US" b="0" kern="0" dirty="0">
                <a:solidFill>
                  <a:sysClr val="window" lastClr="FFFFFF"/>
                </a:solidFill>
                <a:latin typeface="Calibri"/>
                <a:ea typeface="微软雅黑" pitchFamily="34" charset="-122"/>
              </a:endParaRPr>
            </a:p>
          </p:txBody>
        </p:sp>
        <p:cxnSp>
          <p:nvCxnSpPr>
            <p:cNvPr id="45" name="直接连接符 44"/>
            <p:cNvCxnSpPr/>
            <p:nvPr/>
          </p:nvCxnSpPr>
          <p:spPr>
            <a:xfrm flipV="1">
              <a:off x="3827894" y="2070474"/>
              <a:ext cx="0" cy="320865"/>
            </a:xfrm>
            <a:prstGeom prst="line">
              <a:avLst/>
            </a:prstGeom>
            <a:noFill/>
            <a:ln w="25400" cap="flat" cmpd="sng" algn="ctr">
              <a:solidFill>
                <a:schemeClr val="bg1">
                  <a:lumMod val="85000"/>
                </a:schemeClr>
              </a:solidFill>
              <a:prstDash val="sysDash"/>
              <a:headEnd type="none" w="med" len="med"/>
              <a:tailEnd type="oval" w="med" len="med"/>
            </a:ln>
            <a:effectLst/>
          </p:spPr>
        </p:cxnSp>
      </p:grpSp>
      <p:sp>
        <p:nvSpPr>
          <p:cNvPr id="46" name="TextBox 45"/>
          <p:cNvSpPr txBox="1"/>
          <p:nvPr/>
        </p:nvSpPr>
        <p:spPr>
          <a:xfrm flipH="1">
            <a:off x="3390542" y="2399921"/>
            <a:ext cx="636688" cy="486287"/>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itchFamily="34" charset="-122"/>
                <a:cs typeface="Times New Roman" pitchFamily="18" charset="0"/>
              </a:defRPr>
            </a:lvl1pPr>
          </a:lstStyle>
          <a:p>
            <a:pPr>
              <a:defRPr/>
            </a:pPr>
            <a:r>
              <a:rPr lang="en-US" altLang="zh-CN" sz="3200" dirty="0">
                <a:solidFill>
                  <a:srgbClr val="046FB6">
                    <a:lumMod val="75000"/>
                  </a:srgbClr>
                </a:solidFill>
                <a:effectLst/>
              </a:rPr>
              <a:t>B</a:t>
            </a:r>
            <a:endParaRPr lang="zh-CN" altLang="en-US" sz="3200" dirty="0">
              <a:solidFill>
                <a:srgbClr val="046FB6">
                  <a:lumMod val="75000"/>
                </a:srgbClr>
              </a:solidFill>
              <a:effectLst/>
            </a:endParaRPr>
          </a:p>
        </p:txBody>
      </p:sp>
      <p:grpSp>
        <p:nvGrpSpPr>
          <p:cNvPr id="47" name="组合 46"/>
          <p:cNvGrpSpPr/>
          <p:nvPr/>
        </p:nvGrpSpPr>
        <p:grpSpPr>
          <a:xfrm>
            <a:off x="5168558" y="3058058"/>
            <a:ext cx="427820" cy="481297"/>
            <a:chOff x="5302600" y="3083587"/>
            <a:chExt cx="427820" cy="481297"/>
          </a:xfrm>
        </p:grpSpPr>
        <p:sp>
          <p:nvSpPr>
            <p:cNvPr id="48" name="椭圆 2"/>
            <p:cNvSpPr/>
            <p:nvPr/>
          </p:nvSpPr>
          <p:spPr>
            <a:xfrm>
              <a:off x="5302600" y="3083587"/>
              <a:ext cx="427820" cy="160433"/>
            </a:xfrm>
            <a:custGeom>
              <a:avLst/>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 fmla="*/ 648072 w 648072"/>
                <a:gd name="connsiteY0" fmla="*/ 0 h 324036"/>
                <a:gd name="connsiteX1" fmla="*/ 324036 w 648072"/>
                <a:gd name="connsiteY1" fmla="*/ 324036 h 324036"/>
                <a:gd name="connsiteX2" fmla="*/ 0 w 648072"/>
                <a:gd name="connsiteY2" fmla="*/ 0 h 324036"/>
              </a:gdLst>
              <a:ahLst/>
              <a:cxnLst>
                <a:cxn ang="0">
                  <a:pos x="connsiteX0" y="connsiteY0"/>
                </a:cxn>
                <a:cxn ang="0">
                  <a:pos x="connsiteX1" y="connsiteY1"/>
                </a:cxn>
                <a:cxn ang="0">
                  <a:pos x="connsiteX2" y="connsiteY2"/>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chemeClr val="bg1">
                  <a:lumMod val="85000"/>
                </a:schemeClr>
              </a:solidFill>
              <a:prstDash val="solid"/>
            </a:ln>
            <a:effectLst/>
          </p:spPr>
          <p:txBody>
            <a:bodyPr rtlCol="0" anchor="ctr"/>
            <a:lstStyle/>
            <a:p>
              <a:pPr algn="ctr">
                <a:defRPr/>
              </a:pPr>
              <a:endParaRPr lang="en-US" b="0" kern="0" dirty="0">
                <a:solidFill>
                  <a:sysClr val="window" lastClr="FFFFFF"/>
                </a:solidFill>
                <a:latin typeface="Calibri"/>
                <a:ea typeface="微软雅黑" pitchFamily="34" charset="-122"/>
              </a:endParaRPr>
            </a:p>
          </p:txBody>
        </p:sp>
        <p:cxnSp>
          <p:nvCxnSpPr>
            <p:cNvPr id="49" name="直接连接符 48"/>
            <p:cNvCxnSpPr/>
            <p:nvPr/>
          </p:nvCxnSpPr>
          <p:spPr>
            <a:xfrm>
              <a:off x="5516510" y="3244019"/>
              <a:ext cx="0" cy="320865"/>
            </a:xfrm>
            <a:prstGeom prst="line">
              <a:avLst/>
            </a:prstGeom>
            <a:noFill/>
            <a:ln w="25400" cap="flat" cmpd="sng" algn="ctr">
              <a:solidFill>
                <a:schemeClr val="bg1">
                  <a:lumMod val="85000"/>
                </a:schemeClr>
              </a:solidFill>
              <a:prstDash val="sysDash"/>
              <a:headEnd type="none" w="med" len="med"/>
              <a:tailEnd type="oval" w="med" len="med"/>
            </a:ln>
            <a:effectLst/>
          </p:spPr>
        </p:cxnSp>
      </p:grpSp>
      <p:sp>
        <p:nvSpPr>
          <p:cNvPr id="50" name="TextBox 49"/>
          <p:cNvSpPr txBox="1"/>
          <p:nvPr/>
        </p:nvSpPr>
        <p:spPr>
          <a:xfrm flipH="1">
            <a:off x="5069208" y="2780014"/>
            <a:ext cx="636688" cy="486287"/>
          </a:xfrm>
          <a:prstGeom prst="rect">
            <a:avLst/>
          </a:prstGeom>
          <a:noFill/>
          <a:ln>
            <a:noFill/>
          </a:ln>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itchFamily="34" charset="-122"/>
                <a:cs typeface="Times New Roman" pitchFamily="18" charset="0"/>
              </a:defRPr>
            </a:lvl1pPr>
          </a:lstStyle>
          <a:p>
            <a:pPr>
              <a:defRPr/>
            </a:pPr>
            <a:r>
              <a:rPr lang="en-US" altLang="zh-CN" sz="3200" dirty="0">
                <a:solidFill>
                  <a:srgbClr val="046FB6">
                    <a:lumMod val="75000"/>
                  </a:srgbClr>
                </a:solidFill>
                <a:effectLst/>
              </a:rPr>
              <a:t>C</a:t>
            </a:r>
            <a:endParaRPr lang="zh-CN" altLang="en-US" sz="3200" dirty="0">
              <a:solidFill>
                <a:srgbClr val="046FB6">
                  <a:lumMod val="75000"/>
                </a:srgbClr>
              </a:solidFill>
              <a:effectLst/>
            </a:endParaRPr>
          </a:p>
        </p:txBody>
      </p:sp>
      <p:grpSp>
        <p:nvGrpSpPr>
          <p:cNvPr id="51" name="组合 50"/>
          <p:cNvGrpSpPr/>
          <p:nvPr/>
        </p:nvGrpSpPr>
        <p:grpSpPr>
          <a:xfrm>
            <a:off x="6858659" y="2044947"/>
            <a:ext cx="427820" cy="490779"/>
            <a:chOff x="6992701" y="2070476"/>
            <a:chExt cx="427820" cy="490779"/>
          </a:xfrm>
        </p:grpSpPr>
        <p:sp>
          <p:nvSpPr>
            <p:cNvPr id="52" name="椭圆 2"/>
            <p:cNvSpPr/>
            <p:nvPr/>
          </p:nvSpPr>
          <p:spPr>
            <a:xfrm flipV="1">
              <a:off x="6992701" y="2400822"/>
              <a:ext cx="427820" cy="160433"/>
            </a:xfrm>
            <a:custGeom>
              <a:avLst/>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 fmla="*/ 648072 w 648072"/>
                <a:gd name="connsiteY0" fmla="*/ 0 h 324036"/>
                <a:gd name="connsiteX1" fmla="*/ 324036 w 648072"/>
                <a:gd name="connsiteY1" fmla="*/ 324036 h 324036"/>
                <a:gd name="connsiteX2" fmla="*/ 0 w 648072"/>
                <a:gd name="connsiteY2" fmla="*/ 0 h 324036"/>
              </a:gdLst>
              <a:ahLst/>
              <a:cxnLst>
                <a:cxn ang="0">
                  <a:pos x="connsiteX0" y="connsiteY0"/>
                </a:cxn>
                <a:cxn ang="0">
                  <a:pos x="connsiteX1" y="connsiteY1"/>
                </a:cxn>
                <a:cxn ang="0">
                  <a:pos x="connsiteX2" y="connsiteY2"/>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chemeClr val="bg1">
                  <a:lumMod val="85000"/>
                </a:schemeClr>
              </a:solidFill>
              <a:prstDash val="solid"/>
            </a:ln>
            <a:effectLst/>
          </p:spPr>
          <p:txBody>
            <a:bodyPr rtlCol="0" anchor="ctr"/>
            <a:lstStyle/>
            <a:p>
              <a:pPr algn="ctr">
                <a:defRPr/>
              </a:pPr>
              <a:endParaRPr lang="en-US" b="0" kern="0" dirty="0">
                <a:solidFill>
                  <a:sysClr val="window" lastClr="FFFFFF"/>
                </a:solidFill>
                <a:latin typeface="Calibri"/>
                <a:ea typeface="微软雅黑" pitchFamily="34" charset="-122"/>
              </a:endParaRPr>
            </a:p>
          </p:txBody>
        </p:sp>
        <p:cxnSp>
          <p:nvCxnSpPr>
            <p:cNvPr id="53" name="直接连接符 52"/>
            <p:cNvCxnSpPr/>
            <p:nvPr/>
          </p:nvCxnSpPr>
          <p:spPr>
            <a:xfrm flipV="1">
              <a:off x="7206614" y="2070476"/>
              <a:ext cx="1" cy="320866"/>
            </a:xfrm>
            <a:prstGeom prst="line">
              <a:avLst/>
            </a:prstGeom>
            <a:noFill/>
            <a:ln w="25400" cap="flat" cmpd="sng" algn="ctr">
              <a:solidFill>
                <a:schemeClr val="bg1">
                  <a:lumMod val="85000"/>
                </a:schemeClr>
              </a:solidFill>
              <a:prstDash val="sysDash"/>
              <a:headEnd type="none" w="med" len="med"/>
              <a:tailEnd type="oval" w="med" len="med"/>
            </a:ln>
            <a:effectLst/>
          </p:spPr>
        </p:cxnSp>
      </p:grpSp>
      <p:sp>
        <p:nvSpPr>
          <p:cNvPr id="54" name="TextBox 53"/>
          <p:cNvSpPr txBox="1"/>
          <p:nvPr/>
        </p:nvSpPr>
        <p:spPr>
          <a:xfrm flipH="1">
            <a:off x="6755330" y="2399921"/>
            <a:ext cx="636688" cy="486287"/>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itchFamily="34" charset="-122"/>
                <a:cs typeface="Times New Roman" pitchFamily="18" charset="0"/>
              </a:defRPr>
            </a:lvl1pPr>
          </a:lstStyle>
          <a:p>
            <a:pPr>
              <a:defRPr/>
            </a:pPr>
            <a:r>
              <a:rPr lang="en-US" altLang="zh-CN" sz="3200" dirty="0">
                <a:solidFill>
                  <a:srgbClr val="046FB6">
                    <a:lumMod val="75000"/>
                  </a:srgbClr>
                </a:solidFill>
                <a:effectLst/>
              </a:rPr>
              <a:t>D</a:t>
            </a:r>
            <a:endParaRPr lang="zh-CN" altLang="en-US" sz="3200" dirty="0">
              <a:solidFill>
                <a:srgbClr val="046FB6">
                  <a:lumMod val="75000"/>
                </a:srgbClr>
              </a:solidFill>
              <a:effectLst/>
            </a:endParaRPr>
          </a:p>
        </p:txBody>
      </p:sp>
      <p:sp>
        <p:nvSpPr>
          <p:cNvPr id="55" name="TextBox 54"/>
          <p:cNvSpPr txBox="1"/>
          <p:nvPr/>
        </p:nvSpPr>
        <p:spPr>
          <a:xfrm>
            <a:off x="814835" y="3575448"/>
            <a:ext cx="2383573" cy="652486"/>
          </a:xfrm>
          <a:prstGeom prst="rect">
            <a:avLst/>
          </a:prstGeom>
          <a:noFill/>
        </p:spPr>
        <p:txBody>
          <a:bodyPr wrap="square" rtlCol="0">
            <a:spAutoFit/>
          </a:bodyPr>
          <a:lstStyle/>
          <a:p>
            <a:pPr algn="ctr">
              <a:lnSpc>
                <a:spcPct val="130000"/>
              </a:lnSpc>
              <a:defRPr/>
            </a:pPr>
            <a:r>
              <a:rPr lang="zh-CN" altLang="en-US" sz="1400" b="0" kern="0" dirty="0">
                <a:solidFill>
                  <a:schemeClr val="tx1">
                    <a:lumMod val="50000"/>
                  </a:schemeClr>
                </a:solidFill>
                <a:latin typeface="微软雅黑" pitchFamily="34" charset="-122"/>
                <a:ea typeface="微软雅黑" pitchFamily="34" charset="-122"/>
                <a:cs typeface="Arial" pitchFamily="34" charset="0"/>
              </a:rPr>
              <a:t>请在此处输入您的文本</a:t>
            </a:r>
            <a:endParaRPr lang="en-US" altLang="zh-CN" sz="1400" b="0" kern="0" dirty="0">
              <a:solidFill>
                <a:schemeClr val="tx1">
                  <a:lumMod val="50000"/>
                </a:schemeClr>
              </a:solidFill>
              <a:latin typeface="微软雅黑" pitchFamily="34" charset="-122"/>
              <a:ea typeface="微软雅黑" pitchFamily="34" charset="-122"/>
              <a:cs typeface="Arial" pitchFamily="34" charset="0"/>
            </a:endParaRPr>
          </a:p>
          <a:p>
            <a:pPr algn="ctr">
              <a:lnSpc>
                <a:spcPct val="130000"/>
              </a:lnSpc>
              <a:defRPr/>
            </a:pPr>
            <a:r>
              <a:rPr lang="zh-CN" altLang="en-US" sz="1400" b="0" kern="0" dirty="0">
                <a:solidFill>
                  <a:schemeClr val="tx1">
                    <a:lumMod val="50000"/>
                  </a:schemeClr>
                </a:solidFill>
                <a:latin typeface="微软雅黑" pitchFamily="34" charset="-122"/>
                <a:ea typeface="微软雅黑" pitchFamily="34" charset="-122"/>
                <a:cs typeface="Arial" pitchFamily="34" charset="0"/>
              </a:rPr>
              <a:t>请在此处输入您的文本</a:t>
            </a:r>
            <a:endParaRPr lang="en-US" altLang="zh-CN" sz="1400" b="0" kern="0" dirty="0">
              <a:solidFill>
                <a:schemeClr val="tx1">
                  <a:lumMod val="50000"/>
                </a:schemeClr>
              </a:solidFill>
              <a:latin typeface="微软雅黑" pitchFamily="34" charset="-122"/>
              <a:ea typeface="微软雅黑" pitchFamily="34" charset="-122"/>
            </a:endParaRPr>
          </a:p>
        </p:txBody>
      </p:sp>
      <p:sp>
        <p:nvSpPr>
          <p:cNvPr id="56" name="TextBox 55"/>
          <p:cNvSpPr txBox="1"/>
          <p:nvPr/>
        </p:nvSpPr>
        <p:spPr>
          <a:xfrm>
            <a:off x="2512177" y="1394093"/>
            <a:ext cx="2383573" cy="625171"/>
          </a:xfrm>
          <a:prstGeom prst="rect">
            <a:avLst/>
          </a:prstGeom>
          <a:noFill/>
        </p:spPr>
        <p:txBody>
          <a:bodyPr wrap="square" rtlCol="0">
            <a:spAutoFit/>
          </a:bodyPr>
          <a:lstStyle/>
          <a:p>
            <a:pPr algn="ctr">
              <a:lnSpc>
                <a:spcPct val="130000"/>
              </a:lnSpc>
              <a:defRPr/>
            </a:pPr>
            <a:r>
              <a:rPr lang="zh-CN" altLang="en-US" sz="1400" b="0" kern="0" dirty="0">
                <a:solidFill>
                  <a:schemeClr val="tx1">
                    <a:lumMod val="50000"/>
                  </a:schemeClr>
                </a:solidFill>
                <a:latin typeface="微软雅黑" pitchFamily="34" charset="-122"/>
                <a:ea typeface="微软雅黑" pitchFamily="34" charset="-122"/>
                <a:cs typeface="Arial" pitchFamily="34" charset="0"/>
              </a:rPr>
              <a:t>请在此处输入您的文本</a:t>
            </a:r>
            <a:endParaRPr lang="en-US" altLang="zh-CN" sz="1400" b="0" kern="0" dirty="0">
              <a:solidFill>
                <a:schemeClr val="tx1">
                  <a:lumMod val="50000"/>
                </a:schemeClr>
              </a:solidFill>
              <a:latin typeface="微软雅黑" pitchFamily="34" charset="-122"/>
              <a:ea typeface="微软雅黑" pitchFamily="34" charset="-122"/>
              <a:cs typeface="Arial" pitchFamily="34" charset="0"/>
            </a:endParaRPr>
          </a:p>
          <a:p>
            <a:pPr algn="ctr">
              <a:lnSpc>
                <a:spcPct val="130000"/>
              </a:lnSpc>
              <a:defRPr/>
            </a:pPr>
            <a:r>
              <a:rPr lang="zh-CN" altLang="en-US" sz="1400" b="0" kern="0" dirty="0">
                <a:solidFill>
                  <a:schemeClr val="tx1">
                    <a:lumMod val="50000"/>
                  </a:schemeClr>
                </a:solidFill>
                <a:latin typeface="微软雅黑" pitchFamily="34" charset="-122"/>
                <a:ea typeface="微软雅黑" pitchFamily="34" charset="-122"/>
                <a:cs typeface="Arial" pitchFamily="34" charset="0"/>
              </a:rPr>
              <a:t>请在此处输入您的文本</a:t>
            </a:r>
            <a:endParaRPr lang="en-US" altLang="zh-CN" sz="1400" b="0" kern="0" dirty="0">
              <a:solidFill>
                <a:schemeClr val="tx1">
                  <a:lumMod val="50000"/>
                </a:schemeClr>
              </a:solidFill>
              <a:latin typeface="微软雅黑" pitchFamily="34" charset="-122"/>
              <a:ea typeface="微软雅黑" pitchFamily="34" charset="-122"/>
            </a:endParaRPr>
          </a:p>
        </p:txBody>
      </p:sp>
      <p:sp>
        <p:nvSpPr>
          <p:cNvPr id="57" name="TextBox 56"/>
          <p:cNvSpPr txBox="1"/>
          <p:nvPr/>
        </p:nvSpPr>
        <p:spPr>
          <a:xfrm>
            <a:off x="4190482" y="3575448"/>
            <a:ext cx="2383573" cy="625171"/>
          </a:xfrm>
          <a:prstGeom prst="rect">
            <a:avLst/>
          </a:prstGeom>
          <a:noFill/>
        </p:spPr>
        <p:txBody>
          <a:bodyPr wrap="square" rtlCol="0">
            <a:spAutoFit/>
          </a:bodyPr>
          <a:lstStyle/>
          <a:p>
            <a:pPr algn="ctr">
              <a:lnSpc>
                <a:spcPct val="130000"/>
              </a:lnSpc>
              <a:defRPr/>
            </a:pPr>
            <a:r>
              <a:rPr lang="zh-CN" altLang="en-US" sz="1400" b="0" kern="0" dirty="0">
                <a:solidFill>
                  <a:schemeClr val="tx1">
                    <a:lumMod val="50000"/>
                  </a:schemeClr>
                </a:solidFill>
                <a:latin typeface="微软雅黑" pitchFamily="34" charset="-122"/>
                <a:ea typeface="微软雅黑" pitchFamily="34" charset="-122"/>
                <a:cs typeface="Arial" pitchFamily="34" charset="0"/>
              </a:rPr>
              <a:t>请在此处输入您的文本</a:t>
            </a:r>
            <a:endParaRPr lang="en-US" altLang="zh-CN" sz="1400" b="0" kern="0" dirty="0">
              <a:solidFill>
                <a:schemeClr val="tx1">
                  <a:lumMod val="50000"/>
                </a:schemeClr>
              </a:solidFill>
              <a:latin typeface="微软雅黑" pitchFamily="34" charset="-122"/>
              <a:ea typeface="微软雅黑" pitchFamily="34" charset="-122"/>
              <a:cs typeface="Arial" pitchFamily="34" charset="0"/>
            </a:endParaRPr>
          </a:p>
          <a:p>
            <a:pPr algn="ctr">
              <a:lnSpc>
                <a:spcPct val="130000"/>
              </a:lnSpc>
              <a:defRPr/>
            </a:pPr>
            <a:r>
              <a:rPr lang="zh-CN" altLang="en-US" sz="1400" b="0" kern="0" dirty="0">
                <a:solidFill>
                  <a:schemeClr val="tx1">
                    <a:lumMod val="50000"/>
                  </a:schemeClr>
                </a:solidFill>
                <a:latin typeface="微软雅黑" pitchFamily="34" charset="-122"/>
                <a:ea typeface="微软雅黑" pitchFamily="34" charset="-122"/>
                <a:cs typeface="Arial" pitchFamily="34" charset="0"/>
              </a:rPr>
              <a:t>请在此处输入您的文本</a:t>
            </a:r>
            <a:endParaRPr lang="en-US" altLang="zh-CN" sz="1400" b="0" kern="0" dirty="0">
              <a:solidFill>
                <a:schemeClr val="tx1">
                  <a:lumMod val="50000"/>
                </a:schemeClr>
              </a:solidFill>
              <a:latin typeface="微软雅黑" pitchFamily="34" charset="-122"/>
              <a:ea typeface="微软雅黑" pitchFamily="34" charset="-122"/>
            </a:endParaRPr>
          </a:p>
        </p:txBody>
      </p:sp>
      <p:sp>
        <p:nvSpPr>
          <p:cNvPr id="58" name="TextBox 57"/>
          <p:cNvSpPr txBox="1"/>
          <p:nvPr/>
        </p:nvSpPr>
        <p:spPr>
          <a:xfrm>
            <a:off x="5880786" y="1394093"/>
            <a:ext cx="2383573" cy="652486"/>
          </a:xfrm>
          <a:prstGeom prst="rect">
            <a:avLst/>
          </a:prstGeom>
          <a:noFill/>
        </p:spPr>
        <p:txBody>
          <a:bodyPr wrap="square" rtlCol="0">
            <a:spAutoFit/>
          </a:bodyPr>
          <a:lstStyle/>
          <a:p>
            <a:pPr algn="ctr">
              <a:lnSpc>
                <a:spcPct val="130000"/>
              </a:lnSpc>
              <a:defRPr/>
            </a:pPr>
            <a:r>
              <a:rPr lang="zh-CN" altLang="en-US" sz="1400" b="0" kern="0" dirty="0">
                <a:solidFill>
                  <a:schemeClr val="tx1">
                    <a:lumMod val="50000"/>
                  </a:schemeClr>
                </a:solidFill>
                <a:latin typeface="微软雅黑" pitchFamily="34" charset="-122"/>
                <a:ea typeface="微软雅黑" pitchFamily="34" charset="-122"/>
                <a:cs typeface="Arial" pitchFamily="34" charset="0"/>
              </a:rPr>
              <a:t>请在此处输入您的文本</a:t>
            </a:r>
            <a:endParaRPr lang="en-US" altLang="zh-CN" sz="1400" b="0" kern="0" dirty="0">
              <a:solidFill>
                <a:schemeClr val="tx1">
                  <a:lumMod val="50000"/>
                </a:schemeClr>
              </a:solidFill>
              <a:latin typeface="微软雅黑" pitchFamily="34" charset="-122"/>
              <a:ea typeface="微软雅黑" pitchFamily="34" charset="-122"/>
              <a:cs typeface="Arial" pitchFamily="34" charset="0"/>
            </a:endParaRPr>
          </a:p>
          <a:p>
            <a:pPr algn="ctr">
              <a:lnSpc>
                <a:spcPct val="130000"/>
              </a:lnSpc>
              <a:defRPr/>
            </a:pPr>
            <a:r>
              <a:rPr lang="zh-CN" altLang="en-US" sz="1400" b="0" kern="0" dirty="0">
                <a:solidFill>
                  <a:schemeClr val="tx1">
                    <a:lumMod val="50000"/>
                  </a:schemeClr>
                </a:solidFill>
                <a:latin typeface="微软雅黑" pitchFamily="34" charset="-122"/>
                <a:ea typeface="微软雅黑" pitchFamily="34" charset="-122"/>
                <a:cs typeface="Arial" pitchFamily="34" charset="0"/>
              </a:rPr>
              <a:t>请在此处输入您的文本</a:t>
            </a:r>
            <a:endParaRPr lang="en-US" altLang="zh-CN" sz="1400" b="0" kern="0" dirty="0">
              <a:solidFill>
                <a:schemeClr val="tx1">
                  <a:lumMod val="50000"/>
                </a:schemeClr>
              </a:solidFill>
              <a:latin typeface="微软雅黑" pitchFamily="34" charset="-122"/>
              <a:ea typeface="微软雅黑" pitchFamily="34" charset="-122"/>
            </a:endParaRPr>
          </a:p>
        </p:txBody>
      </p:sp>
      <p:sp>
        <p:nvSpPr>
          <p:cNvPr id="59" name="椭圆 3"/>
          <p:cNvSpPr/>
          <p:nvPr/>
        </p:nvSpPr>
        <p:spPr>
          <a:xfrm>
            <a:off x="2644835" y="2676926"/>
            <a:ext cx="2065789" cy="571325"/>
          </a:xfrm>
          <a:custGeom>
            <a:avLst/>
            <a:gdLst>
              <a:gd name="connsiteX0" fmla="*/ 1819599 w 2302409"/>
              <a:gd name="connsiteY0" fmla="*/ 0 h 943122"/>
              <a:gd name="connsiteX1" fmla="*/ 2302409 w 2302409"/>
              <a:gd name="connsiteY1" fmla="*/ 391014 h 943122"/>
              <a:gd name="connsiteX2" fmla="*/ 1154885 w 2302409"/>
              <a:gd name="connsiteY2" fmla="*/ 943088 h 943122"/>
              <a:gd name="connsiteX3" fmla="*/ 0 w 2302409"/>
              <a:gd name="connsiteY3" fmla="*/ 406582 h 943122"/>
              <a:gd name="connsiteX4" fmla="*/ 459006 w 2302409"/>
              <a:gd name="connsiteY4" fmla="*/ 19413 h 943122"/>
              <a:gd name="connsiteX5" fmla="*/ 1150684 w 2302409"/>
              <a:gd name="connsiteY5" fmla="*/ 321815 h 943122"/>
              <a:gd name="connsiteX6" fmla="*/ 1819599 w 2302409"/>
              <a:gd name="connsiteY6" fmla="*/ 0 h 943122"/>
              <a:gd name="connsiteX0" fmla="*/ 1856544 w 2302409"/>
              <a:gd name="connsiteY0" fmla="*/ 1264 h 923709"/>
              <a:gd name="connsiteX1" fmla="*/ 2302409 w 2302409"/>
              <a:gd name="connsiteY1" fmla="*/ 371601 h 923709"/>
              <a:gd name="connsiteX2" fmla="*/ 1154885 w 2302409"/>
              <a:gd name="connsiteY2" fmla="*/ 923675 h 923709"/>
              <a:gd name="connsiteX3" fmla="*/ 0 w 2302409"/>
              <a:gd name="connsiteY3" fmla="*/ 387169 h 923709"/>
              <a:gd name="connsiteX4" fmla="*/ 459006 w 2302409"/>
              <a:gd name="connsiteY4" fmla="*/ 0 h 923709"/>
              <a:gd name="connsiteX5" fmla="*/ 1150684 w 2302409"/>
              <a:gd name="connsiteY5" fmla="*/ 302402 h 923709"/>
              <a:gd name="connsiteX6" fmla="*/ 1856544 w 2302409"/>
              <a:gd name="connsiteY6" fmla="*/ 1264 h 923709"/>
              <a:gd name="connsiteX0" fmla="*/ 1828835 w 2274700"/>
              <a:gd name="connsiteY0" fmla="*/ 1264 h 923747"/>
              <a:gd name="connsiteX1" fmla="*/ 2274700 w 2274700"/>
              <a:gd name="connsiteY1" fmla="*/ 371601 h 923747"/>
              <a:gd name="connsiteX2" fmla="*/ 1127176 w 2274700"/>
              <a:gd name="connsiteY2" fmla="*/ 923675 h 923747"/>
              <a:gd name="connsiteX3" fmla="*/ 0 w 2274700"/>
              <a:gd name="connsiteY3" fmla="*/ 397509 h 923747"/>
              <a:gd name="connsiteX4" fmla="*/ 431297 w 2274700"/>
              <a:gd name="connsiteY4" fmla="*/ 0 h 923747"/>
              <a:gd name="connsiteX5" fmla="*/ 1122975 w 2274700"/>
              <a:gd name="connsiteY5" fmla="*/ 302402 h 923747"/>
              <a:gd name="connsiteX6" fmla="*/ 1828835 w 2274700"/>
              <a:gd name="connsiteY6" fmla="*/ 1264 h 923747"/>
              <a:gd name="connsiteX0" fmla="*/ 1828835 w 2237755"/>
              <a:gd name="connsiteY0" fmla="*/ 1264 h 923747"/>
              <a:gd name="connsiteX1" fmla="*/ 2237755 w 2237755"/>
              <a:gd name="connsiteY1" fmla="*/ 371601 h 923747"/>
              <a:gd name="connsiteX2" fmla="*/ 1127176 w 2237755"/>
              <a:gd name="connsiteY2" fmla="*/ 923675 h 923747"/>
              <a:gd name="connsiteX3" fmla="*/ 0 w 2237755"/>
              <a:gd name="connsiteY3" fmla="*/ 397509 h 923747"/>
              <a:gd name="connsiteX4" fmla="*/ 431297 w 2237755"/>
              <a:gd name="connsiteY4" fmla="*/ 0 h 923747"/>
              <a:gd name="connsiteX5" fmla="*/ 1122975 w 2237755"/>
              <a:gd name="connsiteY5" fmla="*/ 302402 h 923747"/>
              <a:gd name="connsiteX6" fmla="*/ 1828835 w 2237755"/>
              <a:gd name="connsiteY6" fmla="*/ 1264 h 923747"/>
              <a:gd name="connsiteX0" fmla="*/ 1828835 w 2237755"/>
              <a:gd name="connsiteY0" fmla="*/ 1264 h 923678"/>
              <a:gd name="connsiteX1" fmla="*/ 2237755 w 2237755"/>
              <a:gd name="connsiteY1" fmla="*/ 392279 h 923678"/>
              <a:gd name="connsiteX2" fmla="*/ 1127176 w 2237755"/>
              <a:gd name="connsiteY2" fmla="*/ 923675 h 923678"/>
              <a:gd name="connsiteX3" fmla="*/ 0 w 2237755"/>
              <a:gd name="connsiteY3" fmla="*/ 397509 h 923678"/>
              <a:gd name="connsiteX4" fmla="*/ 431297 w 2237755"/>
              <a:gd name="connsiteY4" fmla="*/ 0 h 923678"/>
              <a:gd name="connsiteX5" fmla="*/ 1122975 w 2237755"/>
              <a:gd name="connsiteY5" fmla="*/ 302402 h 923678"/>
              <a:gd name="connsiteX6" fmla="*/ 1828835 w 2237755"/>
              <a:gd name="connsiteY6" fmla="*/ 1264 h 92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7755" h="923678">
                <a:moveTo>
                  <a:pt x="1828835" y="1264"/>
                </a:moveTo>
                <a:lnTo>
                  <a:pt x="2237755" y="392279"/>
                </a:lnTo>
                <a:cubicBezTo>
                  <a:pt x="1957146" y="738766"/>
                  <a:pt x="1500135" y="922803"/>
                  <a:pt x="1127176" y="923675"/>
                </a:cubicBezTo>
                <a:cubicBezTo>
                  <a:pt x="754217" y="924547"/>
                  <a:pt x="285269" y="740170"/>
                  <a:pt x="0" y="397509"/>
                </a:cubicBezTo>
                <a:cubicBezTo>
                  <a:pt x="159159" y="265007"/>
                  <a:pt x="272138" y="132502"/>
                  <a:pt x="431297" y="0"/>
                </a:cubicBezTo>
                <a:cubicBezTo>
                  <a:pt x="597587" y="199744"/>
                  <a:pt x="890052" y="302191"/>
                  <a:pt x="1122975" y="302402"/>
                </a:cubicBezTo>
                <a:cubicBezTo>
                  <a:pt x="1355898" y="302613"/>
                  <a:pt x="1665262" y="203238"/>
                  <a:pt x="1828835" y="1264"/>
                </a:cubicBezTo>
                <a:close/>
              </a:path>
            </a:pathLst>
          </a:custGeom>
          <a:solidFill>
            <a:srgbClr val="0070C0"/>
          </a:solidFill>
          <a:ln w="25400" cap="flat" cmpd="sng" algn="ctr">
            <a:noFill/>
            <a:prstDash val="solid"/>
          </a:ln>
          <a:effectLst/>
        </p:spPr>
        <p:txBody>
          <a:bodyPr lIns="0" tIns="180000" rIns="0" bIns="0" rtlCol="0" anchor="ctr"/>
          <a:lstStyle/>
          <a:p>
            <a:pPr algn="ctr"/>
            <a:r>
              <a:rPr lang="zh-CN" altLang="en-US" sz="2000" b="0" kern="0" dirty="0">
                <a:solidFill>
                  <a:sysClr val="window" lastClr="FFFFFF"/>
                </a:solidFill>
                <a:latin typeface="微软雅黑" pitchFamily="34" charset="-122"/>
                <a:ea typeface="微软雅黑" pitchFamily="34" charset="-122"/>
              </a:rPr>
              <a:t>标题</a:t>
            </a:r>
          </a:p>
        </p:txBody>
      </p:sp>
      <p:sp>
        <p:nvSpPr>
          <p:cNvPr id="60" name="空心弧 59"/>
          <p:cNvSpPr/>
          <p:nvPr/>
        </p:nvSpPr>
        <p:spPr>
          <a:xfrm>
            <a:off x="3997166" y="2347879"/>
            <a:ext cx="2750276" cy="1842746"/>
          </a:xfrm>
          <a:prstGeom prst="blockArc">
            <a:avLst>
              <a:gd name="adj1" fmla="val 13186668"/>
              <a:gd name="adj2" fmla="val 19259822"/>
              <a:gd name="adj3" fmla="val 20854"/>
            </a:avLst>
          </a:prstGeom>
          <a:solidFill>
            <a:srgbClr val="0070C0"/>
          </a:solidFill>
          <a:ln w="25400" cap="flat" cmpd="sng" algn="ctr">
            <a:noFill/>
            <a:prstDash val="solid"/>
          </a:ln>
          <a:effectLst/>
        </p:spPr>
        <p:txBody>
          <a:bodyPr lIns="0" tIns="0" rIns="0" bIns="180000" rtlCol="0" anchor="ctr"/>
          <a:lstStyle/>
          <a:p>
            <a:pPr algn="ctr">
              <a:defRPr/>
            </a:pPr>
            <a:r>
              <a:rPr lang="zh-CN" altLang="en-US" sz="2000" b="0" kern="0" dirty="0">
                <a:solidFill>
                  <a:sysClr val="window" lastClr="FFFFFF"/>
                </a:solidFill>
                <a:latin typeface="微软雅黑" pitchFamily="34" charset="-122"/>
                <a:ea typeface="微软雅黑" pitchFamily="34" charset="-122"/>
              </a:rPr>
              <a:t>标题</a:t>
            </a:r>
            <a:endParaRPr lang="en-US" sz="2000" b="0" kern="0" dirty="0">
              <a:solidFill>
                <a:sysClr val="window" lastClr="FFFFFF"/>
              </a:solidFill>
              <a:latin typeface="微软雅黑" pitchFamily="34" charset="-122"/>
              <a:ea typeface="微软雅黑" pitchFamily="34" charset="-122"/>
            </a:endParaRPr>
          </a:p>
        </p:txBody>
      </p:sp>
      <p:sp>
        <p:nvSpPr>
          <p:cNvPr id="61" name="椭圆 3"/>
          <p:cNvSpPr/>
          <p:nvPr/>
        </p:nvSpPr>
        <p:spPr>
          <a:xfrm>
            <a:off x="6039677" y="2683853"/>
            <a:ext cx="2065789" cy="571325"/>
          </a:xfrm>
          <a:custGeom>
            <a:avLst/>
            <a:gdLst>
              <a:gd name="connsiteX0" fmla="*/ 1819599 w 2302409"/>
              <a:gd name="connsiteY0" fmla="*/ 0 h 943122"/>
              <a:gd name="connsiteX1" fmla="*/ 2302409 w 2302409"/>
              <a:gd name="connsiteY1" fmla="*/ 391014 h 943122"/>
              <a:gd name="connsiteX2" fmla="*/ 1154885 w 2302409"/>
              <a:gd name="connsiteY2" fmla="*/ 943088 h 943122"/>
              <a:gd name="connsiteX3" fmla="*/ 0 w 2302409"/>
              <a:gd name="connsiteY3" fmla="*/ 406582 h 943122"/>
              <a:gd name="connsiteX4" fmla="*/ 459006 w 2302409"/>
              <a:gd name="connsiteY4" fmla="*/ 19413 h 943122"/>
              <a:gd name="connsiteX5" fmla="*/ 1150684 w 2302409"/>
              <a:gd name="connsiteY5" fmla="*/ 321815 h 943122"/>
              <a:gd name="connsiteX6" fmla="*/ 1819599 w 2302409"/>
              <a:gd name="connsiteY6" fmla="*/ 0 h 943122"/>
              <a:gd name="connsiteX0" fmla="*/ 1856544 w 2302409"/>
              <a:gd name="connsiteY0" fmla="*/ 1264 h 923709"/>
              <a:gd name="connsiteX1" fmla="*/ 2302409 w 2302409"/>
              <a:gd name="connsiteY1" fmla="*/ 371601 h 923709"/>
              <a:gd name="connsiteX2" fmla="*/ 1154885 w 2302409"/>
              <a:gd name="connsiteY2" fmla="*/ 923675 h 923709"/>
              <a:gd name="connsiteX3" fmla="*/ 0 w 2302409"/>
              <a:gd name="connsiteY3" fmla="*/ 387169 h 923709"/>
              <a:gd name="connsiteX4" fmla="*/ 459006 w 2302409"/>
              <a:gd name="connsiteY4" fmla="*/ 0 h 923709"/>
              <a:gd name="connsiteX5" fmla="*/ 1150684 w 2302409"/>
              <a:gd name="connsiteY5" fmla="*/ 302402 h 923709"/>
              <a:gd name="connsiteX6" fmla="*/ 1856544 w 2302409"/>
              <a:gd name="connsiteY6" fmla="*/ 1264 h 923709"/>
              <a:gd name="connsiteX0" fmla="*/ 1828835 w 2274700"/>
              <a:gd name="connsiteY0" fmla="*/ 1264 h 923747"/>
              <a:gd name="connsiteX1" fmla="*/ 2274700 w 2274700"/>
              <a:gd name="connsiteY1" fmla="*/ 371601 h 923747"/>
              <a:gd name="connsiteX2" fmla="*/ 1127176 w 2274700"/>
              <a:gd name="connsiteY2" fmla="*/ 923675 h 923747"/>
              <a:gd name="connsiteX3" fmla="*/ 0 w 2274700"/>
              <a:gd name="connsiteY3" fmla="*/ 397509 h 923747"/>
              <a:gd name="connsiteX4" fmla="*/ 431297 w 2274700"/>
              <a:gd name="connsiteY4" fmla="*/ 0 h 923747"/>
              <a:gd name="connsiteX5" fmla="*/ 1122975 w 2274700"/>
              <a:gd name="connsiteY5" fmla="*/ 302402 h 923747"/>
              <a:gd name="connsiteX6" fmla="*/ 1828835 w 2274700"/>
              <a:gd name="connsiteY6" fmla="*/ 1264 h 923747"/>
              <a:gd name="connsiteX0" fmla="*/ 1828835 w 2237755"/>
              <a:gd name="connsiteY0" fmla="*/ 1264 h 923747"/>
              <a:gd name="connsiteX1" fmla="*/ 2237755 w 2237755"/>
              <a:gd name="connsiteY1" fmla="*/ 371601 h 923747"/>
              <a:gd name="connsiteX2" fmla="*/ 1127176 w 2237755"/>
              <a:gd name="connsiteY2" fmla="*/ 923675 h 923747"/>
              <a:gd name="connsiteX3" fmla="*/ 0 w 2237755"/>
              <a:gd name="connsiteY3" fmla="*/ 397509 h 923747"/>
              <a:gd name="connsiteX4" fmla="*/ 431297 w 2237755"/>
              <a:gd name="connsiteY4" fmla="*/ 0 h 923747"/>
              <a:gd name="connsiteX5" fmla="*/ 1122975 w 2237755"/>
              <a:gd name="connsiteY5" fmla="*/ 302402 h 923747"/>
              <a:gd name="connsiteX6" fmla="*/ 1828835 w 2237755"/>
              <a:gd name="connsiteY6" fmla="*/ 1264 h 923747"/>
              <a:gd name="connsiteX0" fmla="*/ 1828835 w 2237755"/>
              <a:gd name="connsiteY0" fmla="*/ 1264 h 923678"/>
              <a:gd name="connsiteX1" fmla="*/ 2237755 w 2237755"/>
              <a:gd name="connsiteY1" fmla="*/ 392279 h 923678"/>
              <a:gd name="connsiteX2" fmla="*/ 1127176 w 2237755"/>
              <a:gd name="connsiteY2" fmla="*/ 923675 h 923678"/>
              <a:gd name="connsiteX3" fmla="*/ 0 w 2237755"/>
              <a:gd name="connsiteY3" fmla="*/ 397509 h 923678"/>
              <a:gd name="connsiteX4" fmla="*/ 431297 w 2237755"/>
              <a:gd name="connsiteY4" fmla="*/ 0 h 923678"/>
              <a:gd name="connsiteX5" fmla="*/ 1122975 w 2237755"/>
              <a:gd name="connsiteY5" fmla="*/ 302402 h 923678"/>
              <a:gd name="connsiteX6" fmla="*/ 1828835 w 2237755"/>
              <a:gd name="connsiteY6" fmla="*/ 1264 h 92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7755" h="923678">
                <a:moveTo>
                  <a:pt x="1828835" y="1264"/>
                </a:moveTo>
                <a:lnTo>
                  <a:pt x="2237755" y="392279"/>
                </a:lnTo>
                <a:cubicBezTo>
                  <a:pt x="1957146" y="738766"/>
                  <a:pt x="1500135" y="922803"/>
                  <a:pt x="1127176" y="923675"/>
                </a:cubicBezTo>
                <a:cubicBezTo>
                  <a:pt x="754217" y="924547"/>
                  <a:pt x="285269" y="740170"/>
                  <a:pt x="0" y="397509"/>
                </a:cubicBezTo>
                <a:cubicBezTo>
                  <a:pt x="159159" y="265007"/>
                  <a:pt x="272138" y="132502"/>
                  <a:pt x="431297" y="0"/>
                </a:cubicBezTo>
                <a:cubicBezTo>
                  <a:pt x="597587" y="199744"/>
                  <a:pt x="890052" y="302191"/>
                  <a:pt x="1122975" y="302402"/>
                </a:cubicBezTo>
                <a:cubicBezTo>
                  <a:pt x="1355898" y="302613"/>
                  <a:pt x="1665262" y="203238"/>
                  <a:pt x="1828835" y="1264"/>
                </a:cubicBezTo>
                <a:close/>
              </a:path>
            </a:pathLst>
          </a:custGeom>
          <a:solidFill>
            <a:srgbClr val="0070C0"/>
          </a:solidFill>
          <a:ln w="25400" cap="flat" cmpd="sng" algn="ctr">
            <a:noFill/>
            <a:prstDash val="solid"/>
          </a:ln>
          <a:effectLst/>
        </p:spPr>
        <p:txBody>
          <a:bodyPr lIns="0" tIns="180000" rIns="0" bIns="0" rtlCol="0" anchor="ctr"/>
          <a:lstStyle/>
          <a:p>
            <a:pPr algn="ctr"/>
            <a:r>
              <a:rPr lang="zh-CN" altLang="en-US" sz="2000" b="0" kern="0" dirty="0">
                <a:solidFill>
                  <a:sysClr val="window" lastClr="FFFFFF"/>
                </a:solidFill>
                <a:latin typeface="微软雅黑" pitchFamily="34" charset="-122"/>
                <a:ea typeface="微软雅黑" pitchFamily="34" charset="-122"/>
              </a:rPr>
              <a:t>标题</a:t>
            </a:r>
          </a:p>
        </p:txBody>
      </p:sp>
    </p:spTree>
    <p:extLst>
      <p:ext uri="{BB962C8B-B14F-4D97-AF65-F5344CB8AC3E}">
        <p14:creationId xmlns:p14="http://schemas.microsoft.com/office/powerpoint/2010/main" xmlns="" val="2785871396"/>
      </p:ext>
    </p:extLst>
  </p:cSld>
  <p:clrMapOvr>
    <a:masterClrMapping/>
  </p:clrMapOvr>
  <mc:AlternateContent xmlns:mc="http://schemas.openxmlformats.org/markup-compatibility/2006">
    <mc:Choice xmlns:p14="http://schemas.microsoft.com/office/powerpoint/2010/main" xmlns="" Requires="p14">
      <p:transition spd="slow" p14:dur="1600" advClick="0" advTm="12000">
        <p14:prism isInverted="1"/>
      </p:transition>
    </mc:Choice>
    <mc:Fallback>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fill="hold"/>
                                        <p:tgtEl>
                                          <p:spTgt spid="55"/>
                                        </p:tgtEl>
                                        <p:attrNameLst>
                                          <p:attrName>ppt_x</p:attrName>
                                        </p:attrNameLst>
                                      </p:cBhvr>
                                      <p:tavLst>
                                        <p:tav tm="0">
                                          <p:val>
                                            <p:strVal val="#ppt_x"/>
                                          </p:val>
                                        </p:tav>
                                        <p:tav tm="100000">
                                          <p:val>
                                            <p:strVal val="#ppt_x"/>
                                          </p:val>
                                        </p:tav>
                                      </p:tavLst>
                                    </p:anim>
                                    <p:anim calcmode="lin" valueType="num">
                                      <p:cBhvr additive="base">
                                        <p:cTn id="22" dur="50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wipe(left)">
                                      <p:cBhvr>
                                        <p:cTn id="26" dur="500"/>
                                        <p:tgtEl>
                                          <p:spTgt spid="59"/>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Effect transition="in" filter="fade">
                                      <p:cBhvr>
                                        <p:cTn id="32" dur="500"/>
                                        <p:tgtEl>
                                          <p:spTgt spid="46"/>
                                        </p:tgtEl>
                                      </p:cBhvr>
                                    </p:animEffect>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down)">
                                      <p:cBhvr>
                                        <p:cTn id="36" dur="500"/>
                                        <p:tgtEl>
                                          <p:spTgt spid="43"/>
                                        </p:tgtEl>
                                      </p:cBhvr>
                                    </p:animEffect>
                                  </p:childTnLst>
                                </p:cTn>
                              </p:par>
                            </p:childTnLst>
                          </p:cTn>
                        </p:par>
                        <p:par>
                          <p:cTn id="37" fill="hold">
                            <p:stCondLst>
                              <p:cond delay="3500"/>
                            </p:stCondLst>
                            <p:childTnLst>
                              <p:par>
                                <p:cTn id="38" presetID="2" presetClass="entr" presetSubtype="1" fill="hold" grpId="0" nodeType="after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additive="base">
                                        <p:cTn id="40" dur="500" fill="hold"/>
                                        <p:tgtEl>
                                          <p:spTgt spid="56"/>
                                        </p:tgtEl>
                                        <p:attrNameLst>
                                          <p:attrName>ppt_x</p:attrName>
                                        </p:attrNameLst>
                                      </p:cBhvr>
                                      <p:tavLst>
                                        <p:tav tm="0">
                                          <p:val>
                                            <p:strVal val="#ppt_x"/>
                                          </p:val>
                                        </p:tav>
                                        <p:tav tm="100000">
                                          <p:val>
                                            <p:strVal val="#ppt_x"/>
                                          </p:val>
                                        </p:tav>
                                      </p:tavLst>
                                    </p:anim>
                                    <p:anim calcmode="lin" valueType="num">
                                      <p:cBhvr additive="base">
                                        <p:cTn id="41" dur="500" fill="hold"/>
                                        <p:tgtEl>
                                          <p:spTgt spid="56"/>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wipe(left)">
                                      <p:cBhvr>
                                        <p:cTn id="45" dur="500"/>
                                        <p:tgtEl>
                                          <p:spTgt spid="60"/>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childTnLst>
                                </p:cTn>
                              </p:par>
                            </p:childTnLst>
                          </p:cTn>
                        </p:par>
                        <p:par>
                          <p:cTn id="52" fill="hold">
                            <p:stCondLst>
                              <p:cond delay="5000"/>
                            </p:stCondLst>
                            <p:childTnLst>
                              <p:par>
                                <p:cTn id="53" presetID="22" presetClass="entr" presetSubtype="1"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up)">
                                      <p:cBhvr>
                                        <p:cTn id="55" dur="500"/>
                                        <p:tgtEl>
                                          <p:spTgt spid="47"/>
                                        </p:tgtEl>
                                      </p:cBhvr>
                                    </p:animEffect>
                                  </p:childTnLst>
                                </p:cTn>
                              </p:par>
                            </p:childTnLst>
                          </p:cTn>
                        </p:par>
                        <p:par>
                          <p:cTn id="56" fill="hold">
                            <p:stCondLst>
                              <p:cond delay="5500"/>
                            </p:stCondLst>
                            <p:childTnLst>
                              <p:par>
                                <p:cTn id="57" presetID="2" presetClass="entr" presetSubtype="4"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additive="base">
                                        <p:cTn id="59" dur="500" fill="hold"/>
                                        <p:tgtEl>
                                          <p:spTgt spid="57"/>
                                        </p:tgtEl>
                                        <p:attrNameLst>
                                          <p:attrName>ppt_x</p:attrName>
                                        </p:attrNameLst>
                                      </p:cBhvr>
                                      <p:tavLst>
                                        <p:tav tm="0">
                                          <p:val>
                                            <p:strVal val="#ppt_x"/>
                                          </p:val>
                                        </p:tav>
                                        <p:tav tm="100000">
                                          <p:val>
                                            <p:strVal val="#ppt_x"/>
                                          </p:val>
                                        </p:tav>
                                      </p:tavLst>
                                    </p:anim>
                                    <p:anim calcmode="lin" valueType="num">
                                      <p:cBhvr additive="base">
                                        <p:cTn id="60" dur="500" fill="hold"/>
                                        <p:tgtEl>
                                          <p:spTgt spid="57"/>
                                        </p:tgtEl>
                                        <p:attrNameLst>
                                          <p:attrName>ppt_y</p:attrName>
                                        </p:attrNameLst>
                                      </p:cBhvr>
                                      <p:tavLst>
                                        <p:tav tm="0">
                                          <p:val>
                                            <p:strVal val="1+#ppt_h/2"/>
                                          </p:val>
                                        </p:tav>
                                        <p:tav tm="100000">
                                          <p:val>
                                            <p:strVal val="#ppt_y"/>
                                          </p:val>
                                        </p:tav>
                                      </p:tavLst>
                                    </p:anim>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54"/>
                                        </p:tgtEl>
                                        <p:attrNameLst>
                                          <p:attrName>style.visibility</p:attrName>
                                        </p:attrNameLst>
                                      </p:cBhvr>
                                      <p:to>
                                        <p:strVal val="visible"/>
                                      </p:to>
                                    </p:set>
                                    <p:anim calcmode="lin" valueType="num">
                                      <p:cBhvr>
                                        <p:cTn id="68" dur="500" fill="hold"/>
                                        <p:tgtEl>
                                          <p:spTgt spid="54"/>
                                        </p:tgtEl>
                                        <p:attrNameLst>
                                          <p:attrName>ppt_w</p:attrName>
                                        </p:attrNameLst>
                                      </p:cBhvr>
                                      <p:tavLst>
                                        <p:tav tm="0">
                                          <p:val>
                                            <p:fltVal val="0"/>
                                          </p:val>
                                        </p:tav>
                                        <p:tav tm="100000">
                                          <p:val>
                                            <p:strVal val="#ppt_w"/>
                                          </p:val>
                                        </p:tav>
                                      </p:tavLst>
                                    </p:anim>
                                    <p:anim calcmode="lin" valueType="num">
                                      <p:cBhvr>
                                        <p:cTn id="69" dur="500" fill="hold"/>
                                        <p:tgtEl>
                                          <p:spTgt spid="54"/>
                                        </p:tgtEl>
                                        <p:attrNameLst>
                                          <p:attrName>ppt_h</p:attrName>
                                        </p:attrNameLst>
                                      </p:cBhvr>
                                      <p:tavLst>
                                        <p:tav tm="0">
                                          <p:val>
                                            <p:fltVal val="0"/>
                                          </p:val>
                                        </p:tav>
                                        <p:tav tm="100000">
                                          <p:val>
                                            <p:strVal val="#ppt_h"/>
                                          </p:val>
                                        </p:tav>
                                      </p:tavLst>
                                    </p:anim>
                                    <p:animEffect transition="in" filter="fade">
                                      <p:cBhvr>
                                        <p:cTn id="70" dur="500"/>
                                        <p:tgtEl>
                                          <p:spTgt spid="54"/>
                                        </p:tgtEl>
                                      </p:cBhvr>
                                    </p:animEffect>
                                  </p:childTnLst>
                                </p:cTn>
                              </p:par>
                            </p:childTnLst>
                          </p:cTn>
                        </p:par>
                        <p:par>
                          <p:cTn id="71" fill="hold">
                            <p:stCondLst>
                              <p:cond delay="7000"/>
                            </p:stCondLst>
                            <p:childTnLst>
                              <p:par>
                                <p:cTn id="72" presetID="22" presetClass="entr" presetSubtype="4" fill="hold" nodeType="after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wipe(down)">
                                      <p:cBhvr>
                                        <p:cTn id="74" dur="500"/>
                                        <p:tgtEl>
                                          <p:spTgt spid="51"/>
                                        </p:tgtEl>
                                      </p:cBhvr>
                                    </p:animEffect>
                                  </p:childTnLst>
                                </p:cTn>
                              </p:par>
                            </p:childTnLst>
                          </p:cTn>
                        </p:par>
                        <p:par>
                          <p:cTn id="75" fill="hold">
                            <p:stCondLst>
                              <p:cond delay="7500"/>
                            </p:stCondLst>
                            <p:childTnLst>
                              <p:par>
                                <p:cTn id="76" presetID="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 calcmode="lin" valueType="num">
                                      <p:cBhvr additive="base">
                                        <p:cTn id="78" dur="500" fill="hold"/>
                                        <p:tgtEl>
                                          <p:spTgt spid="58"/>
                                        </p:tgtEl>
                                        <p:attrNameLst>
                                          <p:attrName>ppt_x</p:attrName>
                                        </p:attrNameLst>
                                      </p:cBhvr>
                                      <p:tavLst>
                                        <p:tav tm="0">
                                          <p:val>
                                            <p:strVal val="#ppt_x"/>
                                          </p:val>
                                        </p:tav>
                                        <p:tav tm="100000">
                                          <p:val>
                                            <p:strVal val="#ppt_x"/>
                                          </p:val>
                                        </p:tav>
                                      </p:tavLst>
                                    </p:anim>
                                    <p:anim calcmode="lin" valueType="num">
                                      <p:cBhvr additive="base">
                                        <p:cTn id="79" dur="500" fill="hold"/>
                                        <p:tgtEl>
                                          <p:spTgt spid="5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6" grpId="0"/>
      <p:bldP spid="50" grpId="0"/>
      <p:bldP spid="54" grpId="0"/>
      <p:bldP spid="55" grpId="0"/>
      <p:bldP spid="56" grpId="0"/>
      <p:bldP spid="57" grpId="0"/>
      <p:bldP spid="58" grpId="0"/>
      <p:bldP spid="59" grpId="0" animBg="1"/>
      <p:bldP spid="60" grpId="0" animBg="1"/>
      <p:bldP spid="6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
  <p:tag name="ISPRING_SCORM_RATE_SLIDES" val="0"/>
  <p:tag name="ISPRING_SCORM_RATE_QUIZZES" val="0"/>
  <p:tag name="ISPRING_SCORM_PASSING_SCORE" val="0.0000000000"/>
  <p:tag name="GENSWF_OUTPUT_FILE_NAME" val="22-"/>
  <p:tag name="ISPRING_RESOURCE_PATHS_HASH_2" val="dd605faedef9b7b7285347d268bb89f5f81ab715"/>
</p:tagLst>
</file>

<file path=ppt/theme/theme1.xml><?xml version="1.0" encoding="utf-8"?>
<a:theme xmlns:a="http://schemas.openxmlformats.org/drawingml/2006/main" name="微笑PPT - 小A">
  <a:themeElements>
    <a:clrScheme name="自定义 1">
      <a:dk1>
        <a:sysClr val="windowText" lastClr="000000"/>
      </a:dk1>
      <a:lt1>
        <a:sysClr val="window" lastClr="FFFFFF"/>
      </a:lt1>
      <a:dk2>
        <a:srgbClr val="073E87"/>
      </a:dk2>
      <a:lt2>
        <a:srgbClr val="C6E7FC"/>
      </a:lt2>
      <a:accent1>
        <a:srgbClr val="073E87"/>
      </a:accent1>
      <a:accent2>
        <a:srgbClr val="2D82F4"/>
      </a:accent2>
      <a:accent3>
        <a:srgbClr val="5BD078"/>
      </a:accent3>
      <a:accent4>
        <a:srgbClr val="A5D028"/>
      </a:accent4>
      <a:accent5>
        <a:srgbClr val="F5C040"/>
      </a:accent5>
      <a:accent6>
        <a:srgbClr val="05E0DB"/>
      </a:accent6>
      <a:hlink>
        <a:srgbClr val="0080FF"/>
      </a:hlink>
      <a:folHlink>
        <a:srgbClr val="5EAEFF"/>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华文细黑"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10532232</TotalTime>
  <Words>6889</Words>
  <Application>Microsoft Office PowerPoint</Application>
  <PresentationFormat>全屏显示(16:9)</PresentationFormat>
  <Paragraphs>642</Paragraphs>
  <Slides>44</Slides>
  <Notes>44</Notes>
  <HiddenSlides>0</HiddenSlides>
  <MMClips>1</MMClips>
  <ScaleCrop>false</ScaleCrop>
  <HeadingPairs>
    <vt:vector size="4" baseType="variant">
      <vt:variant>
        <vt:lpstr>主题</vt:lpstr>
      </vt:variant>
      <vt:variant>
        <vt:i4>1</vt:i4>
      </vt:variant>
      <vt:variant>
        <vt:lpstr>幻灯片标题</vt:lpstr>
      </vt:variant>
      <vt:variant>
        <vt:i4>44</vt:i4>
      </vt:variant>
    </vt:vector>
  </HeadingPairs>
  <TitlesOfParts>
    <vt:vector size="45" baseType="lpstr">
      <vt:lpstr>微笑PPT - 小A</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862</dc:title>
  <dc:creator>Administrator</dc:creator>
  <cp:lastModifiedBy>Administrator</cp:lastModifiedBy>
  <cp:revision>399</cp:revision>
  <dcterms:created xsi:type="dcterms:W3CDTF">2010-02-22T07:41:47Z</dcterms:created>
  <dcterms:modified xsi:type="dcterms:W3CDTF">2017-07-06T19:31:36Z</dcterms:modified>
</cp:coreProperties>
</file>